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7" r:id="rId2"/>
    <p:sldId id="308" r:id="rId3"/>
    <p:sldId id="266" r:id="rId4"/>
    <p:sldId id="285" r:id="rId5"/>
    <p:sldId id="271" r:id="rId6"/>
    <p:sldId id="268" r:id="rId7"/>
    <p:sldId id="267" r:id="rId8"/>
    <p:sldId id="273" r:id="rId9"/>
    <p:sldId id="274" r:id="rId10"/>
    <p:sldId id="258" r:id="rId11"/>
    <p:sldId id="275" r:id="rId12"/>
    <p:sldId id="276" r:id="rId13"/>
    <p:sldId id="278" r:id="rId14"/>
    <p:sldId id="280" r:id="rId15"/>
    <p:sldId id="259" r:id="rId16"/>
    <p:sldId id="282" r:id="rId17"/>
    <p:sldId id="294" r:id="rId18"/>
    <p:sldId id="286" r:id="rId19"/>
    <p:sldId id="301" r:id="rId20"/>
    <p:sldId id="260" r:id="rId21"/>
    <p:sldId id="290" r:id="rId22"/>
    <p:sldId id="298" r:id="rId23"/>
    <p:sldId id="293" r:id="rId24"/>
    <p:sldId id="302" r:id="rId25"/>
    <p:sldId id="261" r:id="rId26"/>
    <p:sldId id="299" r:id="rId27"/>
    <p:sldId id="297" r:id="rId28"/>
    <p:sldId id="295" r:id="rId29"/>
    <p:sldId id="296" r:id="rId30"/>
    <p:sldId id="309" r:id="rId31"/>
    <p:sldId id="307" r:id="rId32"/>
    <p:sldId id="304" r:id="rId33"/>
    <p:sldId id="305" r:id="rId34"/>
    <p:sldId id="310" r:id="rId35"/>
    <p:sldId id="311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模板" id="{0C19DAC1-7AAC-4796-9EA6-BAAD48114ABB}">
          <p14:sldIdLst>
            <p14:sldId id="257"/>
            <p14:sldId id="308"/>
            <p14:sldId id="266"/>
            <p14:sldId id="285"/>
            <p14:sldId id="271"/>
            <p14:sldId id="268"/>
            <p14:sldId id="267"/>
            <p14:sldId id="273"/>
            <p14:sldId id="274"/>
            <p14:sldId id="258"/>
            <p14:sldId id="275"/>
            <p14:sldId id="276"/>
            <p14:sldId id="278"/>
            <p14:sldId id="280"/>
            <p14:sldId id="259"/>
            <p14:sldId id="282"/>
            <p14:sldId id="294"/>
            <p14:sldId id="286"/>
            <p14:sldId id="301"/>
            <p14:sldId id="260"/>
            <p14:sldId id="290"/>
            <p14:sldId id="298"/>
            <p14:sldId id="293"/>
            <p14:sldId id="302"/>
            <p14:sldId id="261"/>
            <p14:sldId id="299"/>
            <p14:sldId id="297"/>
            <p14:sldId id="295"/>
            <p14:sldId id="296"/>
            <p14:sldId id="309"/>
          </p14:sldIdLst>
        </p14:section>
        <p14:section name="设计规范" id="{5890DDD5-3EE7-49F1-A916-431C7F284134}">
          <p14:sldIdLst>
            <p14:sldId id="307"/>
            <p14:sldId id="304"/>
            <p14:sldId id="305"/>
            <p14:sldId id="310"/>
            <p14:sldId id="311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3CBFF"/>
    <a:srgbClr val="FFFF00"/>
    <a:srgbClr val="0A4050"/>
    <a:srgbClr val="E6E6E6"/>
    <a:srgbClr val="88787C"/>
    <a:srgbClr val="A7A7A7"/>
    <a:srgbClr val="24CFFF"/>
    <a:srgbClr val="23C9FD"/>
    <a:srgbClr val="24C7F9"/>
    <a:srgbClr val="CD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67" autoAdjust="0"/>
    <p:restoredTop sz="94660"/>
  </p:normalViewPr>
  <p:slideViewPr>
    <p:cSldViewPr snapToGrid="0">
      <p:cViewPr varScale="1">
        <p:scale>
          <a:sx n="70" d="100"/>
          <a:sy n="70" d="100"/>
        </p:scale>
        <p:origin x="600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388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___1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microsoft.com/office/2011/relationships/chartColorStyle" Target="colors10.xml"/><Relationship Id="rId1" Type="http://schemas.microsoft.com/office/2011/relationships/chartStyle" Target="style10.xml"/><Relationship Id="rId5" Type="http://schemas.openxmlformats.org/officeDocument/2006/relationships/package" Target="../embeddings/Microsoft_Excel____10.xlsx"/><Relationship Id="rId4" Type="http://schemas.openxmlformats.org/officeDocument/2006/relationships/image" Target="../media/image6.png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microsoft.com/office/2011/relationships/chartColorStyle" Target="colors12.xml"/><Relationship Id="rId1" Type="http://schemas.microsoft.com/office/2011/relationships/chartStyle" Target="style12.xml"/><Relationship Id="rId4" Type="http://schemas.openxmlformats.org/officeDocument/2006/relationships/package" Target="../embeddings/Microsoft_Excel____12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___6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8F38-43E9-ADB4-E364A938F933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4-8F38-43E9-ADB4-E364A938F933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8F38-43E9-ADB4-E364A938F933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6-8F38-43E9-ADB4-E364A938F933}"/>
              </c:ext>
            </c:extLst>
          </c:dPt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</c:v>
                </c:pt>
                <c:pt idx="1">
                  <c:v>3</c:v>
                </c:pt>
                <c:pt idx="2">
                  <c:v>6</c:v>
                </c:pt>
                <c:pt idx="3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F38-43E9-ADB4-E364A938F9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660925696"/>
        <c:axId val="-661230448"/>
      </c:barChart>
      <c:catAx>
        <c:axId val="-6609256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661230448"/>
        <c:crosses val="autoZero"/>
        <c:auto val="1"/>
        <c:lblAlgn val="ctr"/>
        <c:lblOffset val="100"/>
        <c:noMultiLvlLbl val="0"/>
      </c:catAx>
      <c:valAx>
        <c:axId val="-6612304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66092569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1608-4251-BC09-58A7F2525766}"/>
              </c:ext>
            </c:extLst>
          </c:dPt>
          <c:cat>
            <c:strRef>
              <c:f>Sheet1!$A$2:$A$5</c:f>
              <c:strCache>
                <c:ptCount val="4"/>
                <c:pt idx="0">
                  <c:v>人员配置</c:v>
                </c:pt>
                <c:pt idx="1">
                  <c:v>客户需求整合</c:v>
                </c:pt>
                <c:pt idx="2">
                  <c:v>架构设计</c:v>
                </c:pt>
                <c:pt idx="3">
                  <c:v>开发实施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08-4251-BC09-58A7F2525766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Scale"/>
          </c:pictureOptions>
          <c:cat>
            <c:strRef>
              <c:f>Sheet1!$A$2:$A$5</c:f>
              <c:strCache>
                <c:ptCount val="4"/>
                <c:pt idx="0">
                  <c:v>人员配置</c:v>
                </c:pt>
                <c:pt idx="1">
                  <c:v>客户需求整合</c:v>
                </c:pt>
                <c:pt idx="2">
                  <c:v>架构设计</c:v>
                </c:pt>
                <c:pt idx="3">
                  <c:v>开发实施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0.1</c:v>
                </c:pt>
                <c:pt idx="1">
                  <c:v>0.05</c:v>
                </c:pt>
                <c:pt idx="2">
                  <c:v>7.0000000000000007E-2</c:v>
                </c:pt>
                <c:pt idx="3">
                  <c:v>0.12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08-4251-BC09-58A7F25257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2"/>
        <c:overlap val="100"/>
        <c:axId val="-163465600"/>
        <c:axId val="-163459616"/>
      </c:barChart>
      <c:catAx>
        <c:axId val="-163465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59616"/>
        <c:crosses val="autoZero"/>
        <c:auto val="1"/>
        <c:lblAlgn val="ctr"/>
        <c:lblOffset val="100"/>
        <c:noMultiLvlLbl val="0"/>
      </c:catAx>
      <c:valAx>
        <c:axId val="-163459616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-1634656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 w="25400" cap="flat" cmpd="sng" algn="ctr">
          <a:noFill/>
          <a:round/>
        </a:ln>
        <a:effectLst/>
        <a:sp3d/>
      </c:spPr>
    </c:floor>
    <c:sideWall>
      <c:thickness val="0"/>
      <c:spPr>
        <a:noFill/>
        <a:ln w="25400">
          <a:noFill/>
        </a:ln>
        <a:effectLst/>
        <a:sp3d/>
      </c:spPr>
    </c:sideWall>
    <c:backWall>
      <c:thickness val="0"/>
      <c:spPr>
        <a:noFill/>
        <a:ln w="25400">
          <a:noFill/>
        </a:ln>
        <a:effectLst/>
        <a:sp3d/>
      </c:spPr>
    </c:backWall>
    <c:plotArea>
      <c:layout/>
      <c:area3D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3CBFF">
                <a:alpha val="40000"/>
              </a:srgbClr>
            </a:solidFill>
            <a:ln w="3175">
              <a:solidFill>
                <a:srgbClr val="23CBFF"/>
              </a:solidFill>
            </a:ln>
            <a:effectLst/>
            <a:sp3d contourW="3175">
              <a:contourClr>
                <a:srgbClr val="23CBFF"/>
              </a:contourClr>
            </a:sp3d>
          </c:spPr>
          <c:cat>
            <c:strRef>
              <c:f>Sheet1!$A$2:$A$6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FB5-43A3-85C2-BA51DE739DD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FFF00">
                <a:alpha val="30000"/>
              </a:srgbClr>
            </a:solidFill>
            <a:ln>
              <a:solidFill>
                <a:srgbClr val="FFFF00"/>
              </a:solidFill>
            </a:ln>
            <a:effectLst/>
            <a:sp3d>
              <a:contourClr>
                <a:srgbClr val="FFFF00"/>
              </a:contourClr>
            </a:sp3d>
          </c:spPr>
          <c:cat>
            <c:strRef>
              <c:f>Sheet1!$A$2:$A$6</c:f>
              <c:strCache>
                <c:ptCount val="5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  <c:pt idx="4">
                  <c:v>2017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FB5-43A3-85C2-BA51DE739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-163455264"/>
        <c:axId val="-163456896"/>
        <c:axId val="-143853184"/>
      </c:area3DChart>
      <c:catAx>
        <c:axId val="-16345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317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-163456896"/>
        <c:crosses val="autoZero"/>
        <c:auto val="1"/>
        <c:lblAlgn val="ctr"/>
        <c:lblOffset val="100"/>
        <c:noMultiLvlLbl val="0"/>
      </c:catAx>
      <c:valAx>
        <c:axId val="-1634568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3455264"/>
        <c:crosses val="autoZero"/>
        <c:crossBetween val="midCat"/>
      </c:valAx>
      <c:serAx>
        <c:axId val="-143853184"/>
        <c:scaling>
          <c:orientation val="minMax"/>
        </c:scaling>
        <c:delete val="1"/>
        <c:axPos val="b"/>
        <c:majorTickMark val="out"/>
        <c:minorTickMark val="none"/>
        <c:tickLblPos val="nextTo"/>
        <c:crossAx val="-163456896"/>
        <c:crosses val="autoZero"/>
      </c:ser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solidFill>
                <a:srgbClr val="23CBFF"/>
              </a:solidFill>
            </a:ln>
            <a:effectLst/>
            <a:sp3d>
              <a:contourClr>
                <a:srgbClr val="23CBFF"/>
              </a:contourClr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23CBFF">
                  <a:alpha val="30000"/>
                </a:srgbClr>
              </a:solidFill>
              <a:ln>
                <a:solidFill>
                  <a:srgbClr val="23CBFF"/>
                </a:solidFill>
              </a:ln>
              <a:effectLst/>
              <a:sp3d>
                <a:contourClr>
                  <a:srgbClr val="23CBFF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3060-4325-B5AA-D5A620AA270F}"/>
              </c:ext>
            </c:extLst>
          </c:dPt>
          <c:dPt>
            <c:idx val="1"/>
            <c:invertIfNegative val="0"/>
            <c:bubble3D val="0"/>
            <c:spPr>
              <a:blipFill dpi="0" rotWithShape="1">
                <a:blip xmlns:r="http://schemas.openxmlformats.org/officeDocument/2006/relationships" r:embed="rId3">
                  <a:alphaModFix amt="97000"/>
                </a:blip>
                <a:srcRect/>
                <a:stretch>
                  <a:fillRect/>
                </a:stretch>
              </a:blipFill>
              <a:ln>
                <a:solidFill>
                  <a:srgbClr val="23CBFF"/>
                </a:solidFill>
              </a:ln>
              <a:effectLst/>
              <a:sp3d>
                <a:contourClr>
                  <a:srgbClr val="23CBFF"/>
                </a:contourClr>
              </a:sp3d>
            </c:spPr>
            <c:pictureOptions>
              <c:pictureFormat val="stackScale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6-3060-4325-B5AA-D5A620AA270F}"/>
              </c:ext>
            </c:extLst>
          </c:dPt>
          <c:dPt>
            <c:idx val="2"/>
            <c:invertIfNegative val="0"/>
            <c:bubble3D val="0"/>
            <c:spPr>
              <a:solidFill>
                <a:srgbClr val="23CBFF">
                  <a:alpha val="30000"/>
                </a:srgbClr>
              </a:solidFill>
              <a:ln>
                <a:solidFill>
                  <a:srgbClr val="23CBFF"/>
                </a:solidFill>
              </a:ln>
              <a:effectLst/>
              <a:sp3d>
                <a:contourClr>
                  <a:srgbClr val="23CBFF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3060-4325-B5AA-D5A620AA270F}"/>
              </c:ext>
            </c:extLst>
          </c:dPt>
          <c:dPt>
            <c:idx val="3"/>
            <c:invertIfNegative val="0"/>
            <c:bubble3D val="0"/>
            <c:spPr>
              <a:solidFill>
                <a:srgbClr val="23CBFF">
                  <a:alpha val="30000"/>
                </a:srgbClr>
              </a:solidFill>
              <a:ln>
                <a:solidFill>
                  <a:srgbClr val="23CBFF"/>
                </a:solidFill>
              </a:ln>
              <a:effectLst/>
              <a:sp3d>
                <a:contourClr>
                  <a:srgbClr val="23CBFF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060-4325-B5AA-D5A620AA270F}"/>
              </c:ext>
            </c:extLst>
          </c:dPt>
          <c:cat>
            <c:strRef>
              <c:f>Sheet1!$A$2:$A$5</c:f>
              <c:strCache>
                <c:ptCount val="4"/>
                <c:pt idx="0">
                  <c:v>一季度</c:v>
                </c:pt>
                <c:pt idx="1">
                  <c:v>二季度</c:v>
                </c:pt>
                <c:pt idx="2">
                  <c:v>三季度</c:v>
                </c:pt>
                <c:pt idx="3">
                  <c:v>四季度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</c:v>
                </c:pt>
                <c:pt idx="1">
                  <c:v>6.2</c:v>
                </c:pt>
                <c:pt idx="2">
                  <c:v>4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060-4325-B5AA-D5A620AA27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79"/>
        <c:gapDepth val="0"/>
        <c:shape val="box"/>
        <c:axId val="-163436224"/>
        <c:axId val="-163438400"/>
        <c:axId val="0"/>
      </c:bar3DChart>
      <c:catAx>
        <c:axId val="-1634362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38400"/>
        <c:crosses val="autoZero"/>
        <c:auto val="1"/>
        <c:lblAlgn val="ctr"/>
        <c:lblOffset val="100"/>
        <c:noMultiLvlLbl val="0"/>
      </c:catAx>
      <c:valAx>
        <c:axId val="-16343840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343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radarChart>
        <c:radarStyle val="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ln w="28575" cap="rnd">
              <a:solidFill>
                <a:srgbClr val="23C9FD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509-4355-BC7E-21D7B5D9444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 w="28575" cap="rnd">
              <a:solidFill>
                <a:srgbClr val="FFFF00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12</c:v>
                </c:pt>
                <c:pt idx="2">
                  <c:v>12</c:v>
                </c:pt>
                <c:pt idx="3">
                  <c:v>12</c:v>
                </c:pt>
                <c:pt idx="4">
                  <c:v>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509-4355-BC7E-21D7B5D94441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dLbls>
            <c:delete val="1"/>
          </c:dLbls>
          <c:cat>
            <c:strRef>
              <c:f>Sheet1!$A$2:$A$6</c:f>
              <c:strCache>
                <c:ptCount val="5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15</c:v>
                </c:pt>
                <c:pt idx="1">
                  <c:v>11</c:v>
                </c:pt>
                <c:pt idx="2">
                  <c:v>23</c:v>
                </c:pt>
                <c:pt idx="3">
                  <c:v>32</c:v>
                </c:pt>
                <c:pt idx="4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509-4355-BC7E-21D7B5D9444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axId val="-956905120"/>
        <c:axId val="-163459072"/>
      </c:radarChart>
      <c:catAx>
        <c:axId val="-956905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3459072"/>
        <c:crosses val="autoZero"/>
        <c:auto val="1"/>
        <c:lblAlgn val="ctr"/>
        <c:lblOffset val="100"/>
        <c:noMultiLvlLbl val="0"/>
      </c:catAx>
      <c:valAx>
        <c:axId val="-163459072"/>
        <c:scaling>
          <c:orientation val="minMax"/>
        </c:scaling>
        <c:delete val="1"/>
        <c:axPos val="l"/>
        <c:majorGridlines>
          <c:spPr>
            <a:ln w="6350" cap="flat" cmpd="sng" algn="ctr">
              <a:solidFill>
                <a:schemeClr val="tx1">
                  <a:lumMod val="65000"/>
                  <a:lumOff val="35000"/>
                </a:schemeClr>
              </a:solidFill>
              <a:prstDash val="lgDash"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-956905120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EC4-4E3F-B77D-1C4A7C40BB2A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C40-455A-A650-45D617F440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9C40-455A-A650-45D617F4404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C40-455A-A650-45D617F4404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9C40-455A-A650-45D617F4404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C40-455A-A650-45D617F4404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9C40-455A-A650-45D617F4404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C40-455A-A650-45D617F4404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9C40-455A-A650-45D617F4404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C40-455A-A650-45D617F4404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9C40-455A-A650-45D617F4404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9C40-455A-A650-45D617F4404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9C40-455A-A650-45D617F440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58F-4108-95AE-03DED28562A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58F-4108-95AE-03DED28562A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858F-4108-95AE-03DED28562AC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858F-4108-95AE-03DED28562A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58F-4108-95AE-03DED28562AC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858F-4108-95AE-03DED28562A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858F-4108-95AE-03DED28562AC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858F-4108-95AE-03DED28562A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58F-4108-95AE-03DED28562A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858F-4108-95AE-03DED28562AC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858F-4108-95AE-03DED28562AC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858F-4108-95AE-03DED28562AC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858F-4108-95AE-03DED28562A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系列1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1FF-4BC1-81E4-E86D20A8C5C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01FF-4BC1-81E4-E86D20A8C5C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系列2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01FF-4BC1-81E4-E86D20A8C5C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8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01FF-4BC1-81E4-E86D20A8C5C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系列3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01FF-4BC1-81E4-E86D20A8C5C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01FF-4BC1-81E4-E86D20A8C5C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系列4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01FF-4BC1-81E4-E86D20A8C5C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3-01FF-4BC1-81E4-E86D20A8C5C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系列5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01FF-4BC1-81E4-E86D20A8C5C8}"/>
              </c:ext>
            </c:extLst>
          </c:dPt>
          <c:dPt>
            <c:idx val="1"/>
            <c:bubble3D val="0"/>
            <c:spPr>
              <a:solidFill>
                <a:srgbClr val="23CBFF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8-01FF-4BC1-81E4-E86D20A8C5C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系列6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bg1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01FF-4BC1-81E4-E86D20A8C5C8}"/>
              </c:ext>
            </c:extLst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01FF-4BC1-81E4-E86D20A8C5C8}"/>
              </c:ext>
            </c:extLst>
          </c:dPt>
          <c:cat>
            <c:strRef>
              <c:f>Sheet1!$A$2:$A$3</c:f>
              <c:strCache>
                <c:ptCount val="2"/>
                <c:pt idx="0">
                  <c:v>类别1</c:v>
                </c:pt>
                <c:pt idx="1">
                  <c:v>类别2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3</c:v>
                </c:pt>
                <c:pt idx="1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01FF-4BC1-81E4-E86D20A8C5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6-CDF0-4F90-A8D4-113A187BB30E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5-CDF0-4F90-A8D4-113A187BB30E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4-CDF0-4F90-A8D4-113A187BB30E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pictureOptions>
              <c:pictureFormat val="stack"/>
            </c:pictureOptions>
            <c:extLst xmlns:c16r2="http://schemas.microsoft.com/office/drawing/2015/06/chart">
              <c:ext xmlns:c16="http://schemas.microsoft.com/office/drawing/2014/chart" uri="{C3380CC4-5D6E-409C-BE32-E72D297353CC}">
                <c16:uniqueId val="{00000003-CDF0-4F90-A8D4-113A187BB30E}"/>
              </c:ext>
            </c:extLst>
          </c:dPt>
          <c:cat>
            <c:strRef>
              <c:f>Sheet1!$A$2:$A$5</c:f>
              <c:strCache>
                <c:ptCount val="4"/>
                <c:pt idx="0">
                  <c:v>四季度</c:v>
                </c:pt>
                <c:pt idx="1">
                  <c:v>三季度</c:v>
                </c:pt>
                <c:pt idx="2">
                  <c:v>二季度</c:v>
                </c:pt>
                <c:pt idx="3">
                  <c:v>一季度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DF0-4F90-A8D4-113A187BB3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-163439488"/>
        <c:axId val="-163441120"/>
      </c:barChart>
      <c:catAx>
        <c:axId val="-163439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41120"/>
        <c:crosses val="autoZero"/>
        <c:auto val="1"/>
        <c:lblAlgn val="ctr"/>
        <c:lblOffset val="100"/>
        <c:noMultiLvlLbl val="0"/>
      </c:catAx>
      <c:valAx>
        <c:axId val="-163441120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1634394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23CBFF">
                <a:alpha val="24000"/>
              </a:srgbClr>
            </a:solidFill>
            <a:ln w="3175">
              <a:solidFill>
                <a:srgbClr val="23CBFF"/>
              </a:solidFill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</c:v>
                </c:pt>
                <c:pt idx="1">
                  <c:v>2</c:v>
                </c:pt>
                <c:pt idx="2">
                  <c:v>3</c:v>
                </c:pt>
                <c:pt idx="3">
                  <c:v>2</c:v>
                </c:pt>
                <c:pt idx="4">
                  <c:v>4</c:v>
                </c:pt>
                <c:pt idx="5">
                  <c:v>2</c:v>
                </c:pt>
                <c:pt idx="6">
                  <c:v>3</c:v>
                </c:pt>
                <c:pt idx="7">
                  <c:v>2</c:v>
                </c:pt>
                <c:pt idx="8">
                  <c:v>4</c:v>
                </c:pt>
                <c:pt idx="9">
                  <c:v>2</c:v>
                </c:pt>
                <c:pt idx="10">
                  <c:v>3</c:v>
                </c:pt>
                <c:pt idx="11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C6B-4E75-A6B2-20CCBD0102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3438944"/>
        <c:axId val="-163440576"/>
      </c:barChart>
      <c:catAx>
        <c:axId val="-163438944"/>
        <c:scaling>
          <c:orientation val="minMax"/>
        </c:scaling>
        <c:delete val="0"/>
        <c:axPos val="b"/>
        <c:numFmt formatCode="General" sourceLinked="1"/>
        <c:majorTickMark val="none"/>
        <c:minorTickMark val="out"/>
        <c:tickLblPos val="nextTo"/>
        <c:spPr>
          <a:noFill/>
          <a:ln w="19050" cap="flat" cmpd="sng" algn="ctr">
            <a:solidFill>
              <a:srgbClr val="23CBFF">
                <a:alpha val="7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40576"/>
        <c:crosses val="autoZero"/>
        <c:auto val="1"/>
        <c:lblAlgn val="ctr"/>
        <c:lblOffset val="300"/>
        <c:noMultiLvlLbl val="0"/>
      </c:catAx>
      <c:valAx>
        <c:axId val="-1634405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34389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FFFF00">
                <a:alpha val="24000"/>
              </a:srgbClr>
            </a:solidFill>
            <a:ln w="3175">
              <a:solidFill>
                <a:srgbClr val="FFFF00"/>
              </a:solidFill>
            </a:ln>
            <a:effectLst/>
          </c:spPr>
          <c:invertIfNegative val="0"/>
          <c:cat>
            <c:numRef>
              <c:f>Sheet1!$A$2:$A$14</c:f>
              <c:numCache>
                <c:formatCode>h:mm</c:formatCode>
                <c:ptCount val="13"/>
                <c:pt idx="0">
                  <c:v>0</c:v>
                </c:pt>
                <c:pt idx="1">
                  <c:v>8.3333333333333329E-2</c:v>
                </c:pt>
                <c:pt idx="2">
                  <c:v>0.16666666666666666</c:v>
                </c:pt>
                <c:pt idx="3">
                  <c:v>0.25</c:v>
                </c:pt>
                <c:pt idx="4">
                  <c:v>0.33333333333333331</c:v>
                </c:pt>
                <c:pt idx="5">
                  <c:v>0.41666666666666669</c:v>
                </c:pt>
                <c:pt idx="6">
                  <c:v>0.5</c:v>
                </c:pt>
                <c:pt idx="7">
                  <c:v>0.58333333333333337</c:v>
                </c:pt>
                <c:pt idx="8">
                  <c:v>0.66666666666666663</c:v>
                </c:pt>
                <c:pt idx="9">
                  <c:v>0.75</c:v>
                </c:pt>
                <c:pt idx="10">
                  <c:v>0.83333333333333337</c:v>
                </c:pt>
                <c:pt idx="11">
                  <c:v>0.91666666666666663</c:v>
                </c:pt>
                <c:pt idx="12" formatCode="[h]:mm:ss">
                  <c:v>1</c:v>
                </c:pt>
              </c:numCache>
            </c:num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-2</c:v>
                </c:pt>
                <c:pt idx="1">
                  <c:v>-3</c:v>
                </c:pt>
                <c:pt idx="2">
                  <c:v>-2</c:v>
                </c:pt>
                <c:pt idx="3">
                  <c:v>-4</c:v>
                </c:pt>
                <c:pt idx="4">
                  <c:v>-3</c:v>
                </c:pt>
                <c:pt idx="5">
                  <c:v>-2</c:v>
                </c:pt>
                <c:pt idx="6">
                  <c:v>-4</c:v>
                </c:pt>
                <c:pt idx="7">
                  <c:v>-3</c:v>
                </c:pt>
                <c:pt idx="8">
                  <c:v>-2</c:v>
                </c:pt>
                <c:pt idx="9">
                  <c:v>-4</c:v>
                </c:pt>
                <c:pt idx="10">
                  <c:v>-2</c:v>
                </c:pt>
                <c:pt idx="11">
                  <c:v>-4</c:v>
                </c:pt>
                <c:pt idx="12">
                  <c:v>-2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55B-4A11-B73D-3AA45BCC65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163451456"/>
        <c:axId val="-163448736"/>
      </c:barChart>
      <c:catAx>
        <c:axId val="-163451456"/>
        <c:scaling>
          <c:orientation val="minMax"/>
        </c:scaling>
        <c:delete val="0"/>
        <c:axPos val="b"/>
        <c:numFmt formatCode="h:mm" sourceLinked="1"/>
        <c:majorTickMark val="none"/>
        <c:minorTickMark val="in"/>
        <c:tickLblPos val="nextTo"/>
        <c:spPr>
          <a:noFill/>
          <a:ln w="19050" cap="flat" cmpd="sng" algn="ctr">
            <a:solidFill>
              <a:srgbClr val="FFFF00">
                <a:alpha val="70000"/>
              </a:srgb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noFill/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48736"/>
        <c:crosses val="autoZero"/>
        <c:auto val="1"/>
        <c:lblAlgn val="ctr"/>
        <c:lblOffset val="100"/>
        <c:noMultiLvlLbl val="0"/>
      </c:catAx>
      <c:valAx>
        <c:axId val="-16344873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34514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noFill/>
            <a:ln>
              <a:solidFill>
                <a:schemeClr val="accent1"/>
              </a:solidFill>
            </a:ln>
            <a:effectLst/>
            <a:sp3d>
              <a:contourClr>
                <a:schemeClr val="accent1"/>
              </a:contourClr>
            </a:sp3d>
          </c:spPr>
          <c:invertIfNegative val="0"/>
          <c:dPt>
            <c:idx val="1"/>
            <c:invertIfNegative val="0"/>
            <c:bubble3D val="0"/>
            <c:spPr>
              <a:noFill/>
              <a:ln>
                <a:solidFill>
                  <a:srgbClr val="FFFF00"/>
                </a:solidFill>
              </a:ln>
              <a:effectLst/>
              <a:sp3d>
                <a:contourClr>
                  <a:srgbClr val="FFFF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33E-4261-B314-98E68A7AA21A}"/>
              </c:ext>
            </c:extLst>
          </c:dPt>
          <c:dPt>
            <c:idx val="2"/>
            <c:invertIfNegative val="0"/>
            <c:bubble3D val="0"/>
            <c:spPr>
              <a:noFill/>
              <a:ln>
                <a:solidFill>
                  <a:schemeClr val="bg1"/>
                </a:solidFill>
              </a:ln>
              <a:effectLst/>
              <a:sp3d>
                <a:contourClr>
                  <a:schemeClr val="bg1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6-133E-4261-B314-98E68A7AA21A}"/>
              </c:ext>
            </c:extLst>
          </c:dPt>
          <c:cat>
            <c:strRef>
              <c:f>Sheet1!$A$2:$A$4</c:f>
              <c:strCache>
                <c:ptCount val="3"/>
                <c:pt idx="0">
                  <c:v>品牌推广</c:v>
                </c:pt>
                <c:pt idx="1">
                  <c:v>开发渠道</c:v>
                </c:pt>
                <c:pt idx="2">
                  <c:v>活动策划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shape val="pyramid"/>
          <c:extLst xmlns:c16r2="http://schemas.microsoft.com/office/drawing/2015/06/chart">
            <c:ext xmlns:c16="http://schemas.microsoft.com/office/drawing/2014/chart" uri="{C3380CC4-5D6E-409C-BE32-E72D297353CC}">
              <c16:uniqueId val="{00000000-133E-4261-B314-98E68A7AA2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9"/>
        <c:gapDepth val="181"/>
        <c:shape val="box"/>
        <c:axId val="-163442208"/>
        <c:axId val="-163443840"/>
        <c:axId val="0"/>
      </c:bar3DChart>
      <c:catAx>
        <c:axId val="-1634422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63443840"/>
        <c:crosses val="autoZero"/>
        <c:auto val="1"/>
        <c:lblAlgn val="ctr"/>
        <c:lblOffset val="100"/>
        <c:noMultiLvlLbl val="0"/>
      </c:catAx>
      <c:valAx>
        <c:axId val="-16344384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16344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7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26D8B1-C0CF-4535-B61F-C08BC7191A5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3D4A0C-E717-492D-99D9-E3D8FE2813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6277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943241-7512-4110-970A-F3B4FFCFA090}" type="datetimeFigureOut">
              <a:rPr lang="zh-CN" altLang="en-US" smtClean="0"/>
              <a:t>2018/1/14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BE64BC-DCBF-4A93-AA20-A7FAE6574D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663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13655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 userDrawn="1"/>
        </p:nvGrpSpPr>
        <p:grpSpPr>
          <a:xfrm>
            <a:off x="-414113" y="830205"/>
            <a:ext cx="6034706" cy="6370338"/>
            <a:chOff x="-414113" y="830205"/>
            <a:chExt cx="6034706" cy="6370338"/>
          </a:xfrm>
        </p:grpSpPr>
        <p:sp>
          <p:nvSpPr>
            <p:cNvPr id="3" name="椭圆 2"/>
            <p:cNvSpPr/>
            <p:nvPr userDrawn="1"/>
          </p:nvSpPr>
          <p:spPr>
            <a:xfrm flipH="1">
              <a:off x="922882" y="512656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 userDrawn="1"/>
          </p:nvSpPr>
          <p:spPr>
            <a:xfrm flipH="1">
              <a:off x="944653" y="582325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 userDrawn="1"/>
          </p:nvSpPr>
          <p:spPr>
            <a:xfrm flipH="1">
              <a:off x="1339958" y="624235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 userDrawn="1"/>
          </p:nvSpPr>
          <p:spPr>
            <a:xfrm flipH="1">
              <a:off x="87403" y="532319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 userDrawn="1"/>
          </p:nvSpPr>
          <p:spPr>
            <a:xfrm flipH="1">
              <a:off x="185373" y="645190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>
              <a:stCxn id="3" idx="6"/>
              <a:endCxn id="6" idx="2"/>
            </p:cNvCxnSpPr>
            <p:nvPr userDrawn="1"/>
          </p:nvCxnSpPr>
          <p:spPr>
            <a:xfrm flipH="1">
              <a:off x="133122" y="5149429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>
              <a:stCxn id="3" idx="4"/>
              <a:endCxn id="4" idx="0"/>
            </p:cNvCxnSpPr>
            <p:nvPr userDrawn="1"/>
          </p:nvCxnSpPr>
          <p:spPr>
            <a:xfrm>
              <a:off x="945741" y="5172288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5" idx="7"/>
              <a:endCxn id="4" idx="3"/>
            </p:cNvCxnSpPr>
            <p:nvPr userDrawn="1"/>
          </p:nvCxnSpPr>
          <p:spPr>
            <a:xfrm flipH="1" flipV="1">
              <a:off x="983677" y="5862278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3" idx="5"/>
              <a:endCxn id="7" idx="1"/>
            </p:cNvCxnSpPr>
            <p:nvPr userDrawn="1"/>
          </p:nvCxnSpPr>
          <p:spPr>
            <a:xfrm flipH="1">
              <a:off x="224397" y="5165593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4" idx="5"/>
              <a:endCxn id="7" idx="1"/>
            </p:cNvCxnSpPr>
            <p:nvPr userDrawn="1"/>
          </p:nvCxnSpPr>
          <p:spPr>
            <a:xfrm flipH="1">
              <a:off x="224397" y="5862278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6" idx="5"/>
              <a:endCxn id="14" idx="1"/>
            </p:cNvCxnSpPr>
            <p:nvPr userDrawn="1"/>
          </p:nvCxnSpPr>
          <p:spPr>
            <a:xfrm flipH="1">
              <a:off x="-201778" y="5362215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 userDrawn="1"/>
          </p:nvSpPr>
          <p:spPr>
            <a:xfrm flipH="1">
              <a:off x="-240802" y="600082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直接连接符 14"/>
            <p:cNvCxnSpPr>
              <a:stCxn id="6" idx="3"/>
              <a:endCxn id="17" idx="7"/>
            </p:cNvCxnSpPr>
            <p:nvPr userDrawn="1"/>
          </p:nvCxnSpPr>
          <p:spPr>
            <a:xfrm>
              <a:off x="126427" y="5362215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7" idx="4"/>
              <a:endCxn id="7" idx="1"/>
            </p:cNvCxnSpPr>
            <p:nvPr userDrawn="1"/>
          </p:nvCxnSpPr>
          <p:spPr>
            <a:xfrm flipH="1">
              <a:off x="224397" y="5698736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 userDrawn="1"/>
          </p:nvSpPr>
          <p:spPr>
            <a:xfrm flipH="1">
              <a:off x="368783" y="565301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8" name="直接连接符 17"/>
            <p:cNvCxnSpPr>
              <a:stCxn id="7" idx="5"/>
            </p:cNvCxnSpPr>
            <p:nvPr userDrawn="1"/>
          </p:nvCxnSpPr>
          <p:spPr>
            <a:xfrm flipH="1">
              <a:off x="-319542" y="6490928"/>
              <a:ext cx="511610" cy="3087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>
              <a:stCxn id="14" idx="4"/>
              <a:endCxn id="7" idx="7"/>
            </p:cNvCxnSpPr>
            <p:nvPr userDrawn="1"/>
          </p:nvCxnSpPr>
          <p:spPr>
            <a:xfrm>
              <a:off x="-217943" y="6046545"/>
              <a:ext cx="410011" cy="41205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7" idx="2"/>
              <a:endCxn id="5" idx="5"/>
            </p:cNvCxnSpPr>
            <p:nvPr userDrawn="1"/>
          </p:nvCxnSpPr>
          <p:spPr>
            <a:xfrm flipV="1">
              <a:off x="231092" y="6281379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5" idx="5"/>
            </p:cNvCxnSpPr>
            <p:nvPr userDrawn="1"/>
          </p:nvCxnSpPr>
          <p:spPr>
            <a:xfrm flipH="1">
              <a:off x="308019" y="6281379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40" idx="4"/>
              <a:endCxn id="6" idx="7"/>
            </p:cNvCxnSpPr>
            <p:nvPr userDrawn="1"/>
          </p:nvCxnSpPr>
          <p:spPr>
            <a:xfrm>
              <a:off x="-217943" y="4731367"/>
              <a:ext cx="312041" cy="5985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椭圆 22"/>
            <p:cNvSpPr/>
            <p:nvPr userDrawn="1"/>
          </p:nvSpPr>
          <p:spPr>
            <a:xfrm flipH="1">
              <a:off x="554127" y="451355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连接符 23"/>
            <p:cNvCxnSpPr>
              <a:stCxn id="23" idx="5"/>
              <a:endCxn id="6" idx="1"/>
            </p:cNvCxnSpPr>
            <p:nvPr userDrawn="1"/>
          </p:nvCxnSpPr>
          <p:spPr>
            <a:xfrm flipH="1">
              <a:off x="126427" y="4552583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 userDrawn="1"/>
          </p:nvSpPr>
          <p:spPr>
            <a:xfrm flipH="1">
              <a:off x="1142305" y="410584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25" idx="6"/>
              <a:endCxn id="23" idx="1"/>
            </p:cNvCxnSpPr>
            <p:nvPr userDrawn="1"/>
          </p:nvCxnSpPr>
          <p:spPr>
            <a:xfrm flipH="1">
              <a:off x="593151" y="4128702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25" idx="4"/>
              <a:endCxn id="3" idx="0"/>
            </p:cNvCxnSpPr>
            <p:nvPr userDrawn="1"/>
          </p:nvCxnSpPr>
          <p:spPr>
            <a:xfrm flipH="1">
              <a:off x="945741" y="4151561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椭圆 27"/>
            <p:cNvSpPr/>
            <p:nvPr userDrawn="1"/>
          </p:nvSpPr>
          <p:spPr>
            <a:xfrm flipH="1">
              <a:off x="141576" y="371053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" name="直接连接符 28"/>
            <p:cNvCxnSpPr>
              <a:stCxn id="28" idx="5"/>
              <a:endCxn id="37" idx="0"/>
            </p:cNvCxnSpPr>
            <p:nvPr userDrawn="1"/>
          </p:nvCxnSpPr>
          <p:spPr>
            <a:xfrm flipH="1">
              <a:off x="29727" y="3749563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/>
            <p:cNvCxnSpPr>
              <a:stCxn id="23" idx="7"/>
              <a:endCxn id="28" idx="3"/>
            </p:cNvCxnSpPr>
            <p:nvPr userDrawn="1"/>
          </p:nvCxnSpPr>
          <p:spPr>
            <a:xfrm flipH="1" flipV="1">
              <a:off x="180600" y="3749563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8" idx="7"/>
              <a:endCxn id="41" idx="3"/>
            </p:cNvCxnSpPr>
            <p:nvPr userDrawn="1"/>
          </p:nvCxnSpPr>
          <p:spPr>
            <a:xfrm flipH="1" flipV="1">
              <a:off x="-201778" y="3516522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 userDrawn="1"/>
          </p:nvSpPr>
          <p:spPr>
            <a:xfrm flipH="1">
              <a:off x="331732" y="311177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5" idx="7"/>
              <a:endCxn id="32" idx="3"/>
            </p:cNvCxnSpPr>
            <p:nvPr userDrawn="1"/>
          </p:nvCxnSpPr>
          <p:spPr>
            <a:xfrm flipH="1" flipV="1">
              <a:off x="370756" y="3150798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41" idx="1"/>
              <a:endCxn id="32" idx="6"/>
            </p:cNvCxnSpPr>
            <p:nvPr userDrawn="1"/>
          </p:nvCxnSpPr>
          <p:spPr>
            <a:xfrm flipV="1">
              <a:off x="-201778" y="3134634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椭圆 34"/>
            <p:cNvSpPr/>
            <p:nvPr userDrawn="1"/>
          </p:nvSpPr>
          <p:spPr>
            <a:xfrm flipH="1">
              <a:off x="702172" y="367987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/>
            <p:cNvCxnSpPr>
              <a:stCxn id="23" idx="0"/>
              <a:endCxn id="35" idx="4"/>
            </p:cNvCxnSpPr>
            <p:nvPr userDrawn="1"/>
          </p:nvCxnSpPr>
          <p:spPr>
            <a:xfrm flipV="1">
              <a:off x="576986" y="3725595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椭圆 36"/>
            <p:cNvSpPr/>
            <p:nvPr userDrawn="1"/>
          </p:nvSpPr>
          <p:spPr>
            <a:xfrm flipH="1">
              <a:off x="6868" y="438274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5"/>
              <a:endCxn id="40" idx="1"/>
            </p:cNvCxnSpPr>
            <p:nvPr userDrawn="1"/>
          </p:nvCxnSpPr>
          <p:spPr>
            <a:xfrm flipH="1">
              <a:off x="-201778" y="4421773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2" idx="7"/>
            </p:cNvCxnSpPr>
            <p:nvPr userDrawn="1"/>
          </p:nvCxnSpPr>
          <p:spPr>
            <a:xfrm flipH="1" flipV="1">
              <a:off x="-284704" y="2668289"/>
              <a:ext cx="623131" cy="4501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椭圆 39"/>
            <p:cNvSpPr/>
            <p:nvPr userDrawn="1"/>
          </p:nvSpPr>
          <p:spPr>
            <a:xfrm flipH="1">
              <a:off x="-240802" y="468564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 userDrawn="1"/>
          </p:nvSpPr>
          <p:spPr>
            <a:xfrm flipH="1">
              <a:off x="-240802" y="347749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 userDrawn="1"/>
          </p:nvSpPr>
          <p:spPr>
            <a:xfrm flipH="1">
              <a:off x="3373528" y="442228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 userDrawn="1"/>
          </p:nvSpPr>
          <p:spPr>
            <a:xfrm flipH="1">
              <a:off x="3768833" y="484138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 userDrawn="1"/>
          </p:nvSpPr>
          <p:spPr>
            <a:xfrm flipH="1">
              <a:off x="2516278" y="392221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3" idx="7"/>
              <a:endCxn id="42" idx="3"/>
            </p:cNvCxnSpPr>
            <p:nvPr userDrawn="1"/>
          </p:nvCxnSpPr>
          <p:spPr>
            <a:xfrm flipH="1" flipV="1">
              <a:off x="3412552" y="4461304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2" idx="5"/>
              <a:endCxn id="73" idx="1"/>
            </p:cNvCxnSpPr>
            <p:nvPr userDrawn="1"/>
          </p:nvCxnSpPr>
          <p:spPr>
            <a:xfrm flipH="1">
              <a:off x="2266121" y="4461304"/>
              <a:ext cx="1114102" cy="6948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>
              <a:stCxn id="44" idx="5"/>
              <a:endCxn id="48" idx="1"/>
            </p:cNvCxnSpPr>
            <p:nvPr userDrawn="1"/>
          </p:nvCxnSpPr>
          <p:spPr>
            <a:xfrm flipH="1">
              <a:off x="2227097" y="3961241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椭圆 47"/>
            <p:cNvSpPr/>
            <p:nvPr userDrawn="1"/>
          </p:nvSpPr>
          <p:spPr>
            <a:xfrm flipH="1">
              <a:off x="2188073" y="459985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>
              <a:stCxn id="73" idx="6"/>
              <a:endCxn id="4" idx="1"/>
            </p:cNvCxnSpPr>
            <p:nvPr userDrawn="1"/>
          </p:nvCxnSpPr>
          <p:spPr>
            <a:xfrm flipH="1">
              <a:off x="983677" y="5172288"/>
              <a:ext cx="1243420" cy="6576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8" idx="5"/>
              <a:endCxn id="3" idx="2"/>
            </p:cNvCxnSpPr>
            <p:nvPr userDrawn="1"/>
          </p:nvCxnSpPr>
          <p:spPr>
            <a:xfrm flipH="1">
              <a:off x="968601" y="4638876"/>
              <a:ext cx="1226167" cy="51055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73" idx="2"/>
              <a:endCxn id="43" idx="5"/>
            </p:cNvCxnSpPr>
            <p:nvPr userDrawn="1"/>
          </p:nvCxnSpPr>
          <p:spPr>
            <a:xfrm flipV="1">
              <a:off x="2272816" y="4880405"/>
              <a:ext cx="1502712" cy="29188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43" idx="5"/>
              <a:endCxn id="74" idx="1"/>
            </p:cNvCxnSpPr>
            <p:nvPr userDrawn="1"/>
          </p:nvCxnSpPr>
          <p:spPr>
            <a:xfrm flipH="1">
              <a:off x="2472197" y="4880405"/>
              <a:ext cx="1303331" cy="161721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70" idx="5"/>
              <a:endCxn id="25" idx="1"/>
            </p:cNvCxnSpPr>
            <p:nvPr userDrawn="1"/>
          </p:nvCxnSpPr>
          <p:spPr>
            <a:xfrm flipH="1">
              <a:off x="1181329" y="3323698"/>
              <a:ext cx="1013439" cy="7888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椭圆 53"/>
            <p:cNvSpPr/>
            <p:nvPr userDrawn="1"/>
          </p:nvSpPr>
          <p:spPr>
            <a:xfrm flipH="1">
              <a:off x="2983002" y="311258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5" name="直接连接符 54"/>
            <p:cNvCxnSpPr>
              <a:stCxn id="54" idx="5"/>
              <a:endCxn id="44" idx="1"/>
            </p:cNvCxnSpPr>
            <p:nvPr userDrawn="1"/>
          </p:nvCxnSpPr>
          <p:spPr>
            <a:xfrm flipH="1">
              <a:off x="2555302" y="3151609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椭圆 55"/>
            <p:cNvSpPr/>
            <p:nvPr userDrawn="1"/>
          </p:nvSpPr>
          <p:spPr>
            <a:xfrm flipH="1">
              <a:off x="3571180" y="270486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7" name="直接连接符 56"/>
            <p:cNvCxnSpPr>
              <a:stCxn id="56" idx="6"/>
              <a:endCxn id="54" idx="1"/>
            </p:cNvCxnSpPr>
            <p:nvPr userDrawn="1"/>
          </p:nvCxnSpPr>
          <p:spPr>
            <a:xfrm flipH="1">
              <a:off x="3022026" y="2727728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 userDrawn="1"/>
          </p:nvSpPr>
          <p:spPr>
            <a:xfrm flipH="1">
              <a:off x="2570451" y="230956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5"/>
              <a:endCxn id="67" idx="0"/>
            </p:cNvCxnSpPr>
            <p:nvPr userDrawn="1"/>
          </p:nvCxnSpPr>
          <p:spPr>
            <a:xfrm flipH="1">
              <a:off x="2458602" y="2348589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4" idx="7"/>
              <a:endCxn id="58" idx="3"/>
            </p:cNvCxnSpPr>
            <p:nvPr userDrawn="1"/>
          </p:nvCxnSpPr>
          <p:spPr>
            <a:xfrm flipH="1" flipV="1">
              <a:off x="2609475" y="2348589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58" idx="7"/>
              <a:endCxn id="71" idx="3"/>
            </p:cNvCxnSpPr>
            <p:nvPr userDrawn="1"/>
          </p:nvCxnSpPr>
          <p:spPr>
            <a:xfrm flipH="1" flipV="1">
              <a:off x="2227097" y="2115548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椭圆 61"/>
            <p:cNvSpPr/>
            <p:nvPr userDrawn="1"/>
          </p:nvSpPr>
          <p:spPr>
            <a:xfrm flipH="1">
              <a:off x="2760607" y="171080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5" idx="7"/>
              <a:endCxn id="62" idx="3"/>
            </p:cNvCxnSpPr>
            <p:nvPr userDrawn="1"/>
          </p:nvCxnSpPr>
          <p:spPr>
            <a:xfrm flipH="1" flipV="1">
              <a:off x="2799631" y="1749824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71" idx="1"/>
              <a:endCxn id="62" idx="6"/>
            </p:cNvCxnSpPr>
            <p:nvPr userDrawn="1"/>
          </p:nvCxnSpPr>
          <p:spPr>
            <a:xfrm flipV="1">
              <a:off x="2227097" y="1733660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 userDrawn="1"/>
          </p:nvSpPr>
          <p:spPr>
            <a:xfrm flipH="1">
              <a:off x="3131047" y="227890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54" idx="0"/>
              <a:endCxn id="65" idx="4"/>
            </p:cNvCxnSpPr>
            <p:nvPr userDrawn="1"/>
          </p:nvCxnSpPr>
          <p:spPr>
            <a:xfrm flipV="1">
              <a:off x="3005861" y="2324621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7" name="椭圆 66"/>
            <p:cNvSpPr/>
            <p:nvPr userDrawn="1"/>
          </p:nvSpPr>
          <p:spPr>
            <a:xfrm flipH="1">
              <a:off x="2435743" y="298177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stCxn id="67" idx="5"/>
              <a:endCxn id="70" idx="1"/>
            </p:cNvCxnSpPr>
            <p:nvPr userDrawn="1"/>
          </p:nvCxnSpPr>
          <p:spPr>
            <a:xfrm flipH="1">
              <a:off x="2227097" y="3020799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62" idx="7"/>
              <a:endCxn id="80" idx="2"/>
            </p:cNvCxnSpPr>
            <p:nvPr userDrawn="1"/>
          </p:nvCxnSpPr>
          <p:spPr>
            <a:xfrm flipH="1" flipV="1">
              <a:off x="1006536" y="1635103"/>
              <a:ext cx="1760766" cy="82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 userDrawn="1"/>
          </p:nvSpPr>
          <p:spPr>
            <a:xfrm flipH="1">
              <a:off x="2188073" y="328467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 userDrawn="1"/>
          </p:nvSpPr>
          <p:spPr>
            <a:xfrm flipH="1">
              <a:off x="2188073" y="207652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25" idx="3"/>
              <a:endCxn id="48" idx="7"/>
            </p:cNvCxnSpPr>
            <p:nvPr userDrawn="1"/>
          </p:nvCxnSpPr>
          <p:spPr>
            <a:xfrm>
              <a:off x="1181329" y="4144866"/>
              <a:ext cx="1013439" cy="4616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/>
            <p:nvPr userDrawn="1"/>
          </p:nvSpPr>
          <p:spPr>
            <a:xfrm flipH="1">
              <a:off x="2227097" y="514942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 userDrawn="1"/>
          </p:nvSpPr>
          <p:spPr>
            <a:xfrm flipH="1">
              <a:off x="2433173" y="649092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5" name="直接连接符 74"/>
            <p:cNvCxnSpPr>
              <a:endCxn id="5" idx="3"/>
            </p:cNvCxnSpPr>
            <p:nvPr userDrawn="1"/>
          </p:nvCxnSpPr>
          <p:spPr>
            <a:xfrm flipH="1" flipV="1">
              <a:off x="1378982" y="6281379"/>
              <a:ext cx="887139" cy="5639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>
              <a:endCxn id="74" idx="5"/>
            </p:cNvCxnSpPr>
            <p:nvPr userDrawn="1"/>
          </p:nvCxnSpPr>
          <p:spPr>
            <a:xfrm flipV="1">
              <a:off x="2266121" y="6529952"/>
              <a:ext cx="173747" cy="31534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 userDrawn="1"/>
          </p:nvSpPr>
          <p:spPr>
            <a:xfrm flipH="1">
              <a:off x="1385677" y="264533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0" idx="7"/>
              <a:endCxn id="77" idx="3"/>
            </p:cNvCxnSpPr>
            <p:nvPr userDrawn="1"/>
          </p:nvCxnSpPr>
          <p:spPr>
            <a:xfrm flipH="1" flipV="1">
              <a:off x="1424701" y="2684359"/>
              <a:ext cx="770067" cy="6070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32" idx="1"/>
              <a:endCxn id="77" idx="6"/>
            </p:cNvCxnSpPr>
            <p:nvPr userDrawn="1"/>
          </p:nvCxnSpPr>
          <p:spPr>
            <a:xfrm flipV="1">
              <a:off x="370756" y="2668195"/>
              <a:ext cx="1014921" cy="45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椭圆 79"/>
            <p:cNvSpPr/>
            <p:nvPr userDrawn="1"/>
          </p:nvSpPr>
          <p:spPr>
            <a:xfrm flipH="1">
              <a:off x="960817" y="161224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1" name="直接连接符 80"/>
            <p:cNvCxnSpPr>
              <a:stCxn id="32" idx="0"/>
              <a:endCxn id="80" idx="5"/>
            </p:cNvCxnSpPr>
            <p:nvPr userDrawn="1"/>
          </p:nvCxnSpPr>
          <p:spPr>
            <a:xfrm flipV="1">
              <a:off x="354591" y="1651267"/>
              <a:ext cx="612921" cy="14605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>
              <a:stCxn id="77" idx="0"/>
              <a:endCxn id="80" idx="3"/>
            </p:cNvCxnSpPr>
            <p:nvPr userDrawn="1"/>
          </p:nvCxnSpPr>
          <p:spPr>
            <a:xfrm flipH="1" flipV="1">
              <a:off x="999841" y="1651267"/>
              <a:ext cx="408695" cy="9940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>
              <a:stCxn id="80" idx="7"/>
            </p:cNvCxnSpPr>
            <p:nvPr userDrawn="1"/>
          </p:nvCxnSpPr>
          <p:spPr>
            <a:xfrm flipH="1" flipV="1">
              <a:off x="-414113" y="858644"/>
              <a:ext cx="1381625" cy="7602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直接连接符 83"/>
            <p:cNvCxnSpPr>
              <a:stCxn id="74" idx="0"/>
              <a:endCxn id="73" idx="0"/>
            </p:cNvCxnSpPr>
            <p:nvPr userDrawn="1"/>
          </p:nvCxnSpPr>
          <p:spPr>
            <a:xfrm flipH="1" flipV="1">
              <a:off x="2249956" y="5149428"/>
              <a:ext cx="206076" cy="1341500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椭圆 84"/>
            <p:cNvSpPr/>
            <p:nvPr userDrawn="1"/>
          </p:nvSpPr>
          <p:spPr>
            <a:xfrm flipH="1">
              <a:off x="5574874" y="590896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连接符 85"/>
            <p:cNvCxnSpPr>
              <a:stCxn id="85" idx="5"/>
              <a:endCxn id="105" idx="1"/>
            </p:cNvCxnSpPr>
            <p:nvPr userDrawn="1"/>
          </p:nvCxnSpPr>
          <p:spPr>
            <a:xfrm flipH="1">
              <a:off x="4793517" y="5947988"/>
              <a:ext cx="788052" cy="574920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>
              <a:stCxn id="85" idx="4"/>
              <a:endCxn id="103" idx="3"/>
            </p:cNvCxnSpPr>
            <p:nvPr userDrawn="1"/>
          </p:nvCxnSpPr>
          <p:spPr>
            <a:xfrm flipH="1" flipV="1">
              <a:off x="4376441" y="5439451"/>
              <a:ext cx="1221292" cy="51523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直接连接符 87"/>
            <p:cNvCxnSpPr>
              <a:stCxn id="42" idx="1"/>
              <a:endCxn id="91" idx="4"/>
            </p:cNvCxnSpPr>
            <p:nvPr userDrawn="1"/>
          </p:nvCxnSpPr>
          <p:spPr>
            <a:xfrm flipV="1">
              <a:off x="3412552" y="1699158"/>
              <a:ext cx="1436942" cy="2729817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85" idx="6"/>
              <a:endCxn id="43" idx="3"/>
            </p:cNvCxnSpPr>
            <p:nvPr userDrawn="1"/>
          </p:nvCxnSpPr>
          <p:spPr>
            <a:xfrm flipH="1" flipV="1">
              <a:off x="3807857" y="4880405"/>
              <a:ext cx="1767017" cy="10514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>
              <a:stCxn id="107" idx="7"/>
              <a:endCxn id="74" idx="3"/>
            </p:cNvCxnSpPr>
            <p:nvPr userDrawn="1"/>
          </p:nvCxnSpPr>
          <p:spPr>
            <a:xfrm flipH="1" flipV="1">
              <a:off x="2472197" y="6529952"/>
              <a:ext cx="1134406" cy="20250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 userDrawn="1"/>
          </p:nvSpPr>
          <p:spPr>
            <a:xfrm flipH="1">
              <a:off x="4826635" y="165343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>
              <a:stCxn id="65" idx="0"/>
              <a:endCxn id="91" idx="6"/>
            </p:cNvCxnSpPr>
            <p:nvPr userDrawn="1"/>
          </p:nvCxnSpPr>
          <p:spPr>
            <a:xfrm flipV="1">
              <a:off x="3153906" y="1676299"/>
              <a:ext cx="1672729" cy="6026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椭圆 92"/>
            <p:cNvSpPr/>
            <p:nvPr userDrawn="1"/>
          </p:nvSpPr>
          <p:spPr>
            <a:xfrm flipH="1">
              <a:off x="3373527" y="125937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4" name="直接连接符 93"/>
            <p:cNvCxnSpPr>
              <a:stCxn id="62" idx="1"/>
              <a:endCxn id="93" idx="6"/>
            </p:cNvCxnSpPr>
            <p:nvPr userDrawn="1"/>
          </p:nvCxnSpPr>
          <p:spPr>
            <a:xfrm flipV="1">
              <a:off x="2799631" y="1282238"/>
              <a:ext cx="573896" cy="4352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椭圆 94"/>
            <p:cNvSpPr/>
            <p:nvPr userDrawn="1"/>
          </p:nvSpPr>
          <p:spPr>
            <a:xfrm flipH="1">
              <a:off x="3343973" y="187030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6" name="直接连接符 95"/>
            <p:cNvCxnSpPr>
              <a:stCxn id="91" idx="7"/>
              <a:endCxn id="95" idx="2"/>
            </p:cNvCxnSpPr>
            <p:nvPr userDrawn="1"/>
          </p:nvCxnSpPr>
          <p:spPr>
            <a:xfrm flipH="1">
              <a:off x="3389692" y="1660134"/>
              <a:ext cx="1443638" cy="23303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>
              <a:stCxn id="95" idx="0"/>
              <a:endCxn id="93" idx="4"/>
            </p:cNvCxnSpPr>
            <p:nvPr userDrawn="1"/>
          </p:nvCxnSpPr>
          <p:spPr>
            <a:xfrm flipV="1">
              <a:off x="3366832" y="1305097"/>
              <a:ext cx="29554" cy="56520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>
              <a:stCxn id="44" idx="3"/>
              <a:endCxn id="42" idx="1"/>
            </p:cNvCxnSpPr>
            <p:nvPr userDrawn="1"/>
          </p:nvCxnSpPr>
          <p:spPr>
            <a:xfrm>
              <a:off x="2555302" y="3961241"/>
              <a:ext cx="857250" cy="46773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70" idx="3"/>
              <a:endCxn id="44" idx="7"/>
            </p:cNvCxnSpPr>
            <p:nvPr userDrawn="1"/>
          </p:nvCxnSpPr>
          <p:spPr>
            <a:xfrm>
              <a:off x="2227097" y="3323698"/>
              <a:ext cx="295876" cy="60521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0" name="椭圆 99"/>
            <p:cNvSpPr/>
            <p:nvPr userDrawn="1"/>
          </p:nvSpPr>
          <p:spPr>
            <a:xfrm flipH="1">
              <a:off x="2687727" y="83020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1" name="直接连接符 100"/>
            <p:cNvCxnSpPr>
              <a:stCxn id="62" idx="0"/>
              <a:endCxn id="100" idx="4"/>
            </p:cNvCxnSpPr>
            <p:nvPr userDrawn="1"/>
          </p:nvCxnSpPr>
          <p:spPr>
            <a:xfrm flipH="1" flipV="1">
              <a:off x="2710586" y="875924"/>
              <a:ext cx="72880" cy="8348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56" idx="4"/>
              <a:endCxn id="42" idx="0"/>
            </p:cNvCxnSpPr>
            <p:nvPr userDrawn="1"/>
          </p:nvCxnSpPr>
          <p:spPr>
            <a:xfrm flipH="1">
              <a:off x="3396387" y="2750587"/>
              <a:ext cx="197652" cy="16716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 userDrawn="1"/>
          </p:nvSpPr>
          <p:spPr>
            <a:xfrm flipH="1">
              <a:off x="4337417" y="540042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 userDrawn="1"/>
          </p:nvSpPr>
          <p:spPr>
            <a:xfrm flipH="1">
              <a:off x="4359188" y="609711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 userDrawn="1"/>
          </p:nvSpPr>
          <p:spPr>
            <a:xfrm flipH="1">
              <a:off x="4754493" y="651621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 userDrawn="1"/>
          </p:nvSpPr>
          <p:spPr>
            <a:xfrm flipH="1">
              <a:off x="3501938" y="559704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 userDrawn="1"/>
          </p:nvSpPr>
          <p:spPr>
            <a:xfrm flipH="1">
              <a:off x="3599908" y="672576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08" name="直接连接符 107"/>
            <p:cNvCxnSpPr>
              <a:stCxn id="103" idx="6"/>
              <a:endCxn id="106" idx="2"/>
            </p:cNvCxnSpPr>
            <p:nvPr userDrawn="1"/>
          </p:nvCxnSpPr>
          <p:spPr>
            <a:xfrm flipH="1">
              <a:off x="3547657" y="5423287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>
              <a:stCxn id="103" idx="4"/>
              <a:endCxn id="104" idx="0"/>
            </p:cNvCxnSpPr>
            <p:nvPr userDrawn="1"/>
          </p:nvCxnSpPr>
          <p:spPr>
            <a:xfrm>
              <a:off x="4360276" y="5446146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>
              <a:stCxn id="105" idx="7"/>
              <a:endCxn id="104" idx="3"/>
            </p:cNvCxnSpPr>
            <p:nvPr userDrawn="1"/>
          </p:nvCxnSpPr>
          <p:spPr>
            <a:xfrm flipH="1" flipV="1">
              <a:off x="4398212" y="6136136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>
              <a:stCxn id="103" idx="5"/>
              <a:endCxn id="107" idx="1"/>
            </p:cNvCxnSpPr>
            <p:nvPr userDrawn="1"/>
          </p:nvCxnSpPr>
          <p:spPr>
            <a:xfrm flipH="1">
              <a:off x="3638932" y="5439451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>
              <a:stCxn id="104" idx="5"/>
              <a:endCxn id="107" idx="1"/>
            </p:cNvCxnSpPr>
            <p:nvPr userDrawn="1"/>
          </p:nvCxnSpPr>
          <p:spPr>
            <a:xfrm flipH="1">
              <a:off x="3638932" y="6136136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>
              <a:stCxn id="106" idx="3"/>
              <a:endCxn id="115" idx="7"/>
            </p:cNvCxnSpPr>
            <p:nvPr userDrawn="1"/>
          </p:nvCxnSpPr>
          <p:spPr>
            <a:xfrm>
              <a:off x="3540962" y="5636073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>
              <a:stCxn id="115" idx="4"/>
              <a:endCxn id="107" idx="1"/>
            </p:cNvCxnSpPr>
            <p:nvPr userDrawn="1"/>
          </p:nvCxnSpPr>
          <p:spPr>
            <a:xfrm flipH="1">
              <a:off x="3638932" y="5972594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椭圆 114"/>
            <p:cNvSpPr/>
            <p:nvPr userDrawn="1"/>
          </p:nvSpPr>
          <p:spPr>
            <a:xfrm flipH="1">
              <a:off x="3783318" y="592687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6" name="直接连接符 115"/>
            <p:cNvCxnSpPr>
              <a:stCxn id="107" idx="2"/>
              <a:endCxn id="105" idx="5"/>
            </p:cNvCxnSpPr>
            <p:nvPr userDrawn="1"/>
          </p:nvCxnSpPr>
          <p:spPr>
            <a:xfrm flipV="1">
              <a:off x="3645627" y="6555237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>
              <a:stCxn id="105" idx="5"/>
            </p:cNvCxnSpPr>
            <p:nvPr userDrawn="1"/>
          </p:nvCxnSpPr>
          <p:spPr>
            <a:xfrm flipH="1">
              <a:off x="3722554" y="6555237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>
              <a:stCxn id="43" idx="3"/>
              <a:endCxn id="106" idx="7"/>
            </p:cNvCxnSpPr>
            <p:nvPr userDrawn="1"/>
          </p:nvCxnSpPr>
          <p:spPr>
            <a:xfrm flipH="1">
              <a:off x="3508633" y="4880405"/>
              <a:ext cx="299224" cy="72333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6685065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-101600" y="2647122"/>
            <a:ext cx="1705219" cy="4258396"/>
            <a:chOff x="-101600" y="2647122"/>
            <a:chExt cx="1705219" cy="4258396"/>
          </a:xfrm>
        </p:grpSpPr>
        <p:sp>
          <p:nvSpPr>
            <p:cNvPr id="4" name="椭圆 3"/>
            <p:cNvSpPr/>
            <p:nvPr/>
          </p:nvSpPr>
          <p:spPr>
            <a:xfrm flipH="1">
              <a:off x="1140824" y="510540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flipH="1">
              <a:off x="1162595" y="580208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flipH="1">
              <a:off x="1557900" y="622118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flipH="1">
              <a:off x="305345" y="530202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flipH="1">
              <a:off x="403315" y="643073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" name="直接连接符 8"/>
            <p:cNvCxnSpPr>
              <a:stCxn id="4" idx="6"/>
              <a:endCxn id="7" idx="2"/>
            </p:cNvCxnSpPr>
            <p:nvPr/>
          </p:nvCxnSpPr>
          <p:spPr>
            <a:xfrm flipH="1">
              <a:off x="351064" y="5128262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>
              <a:stCxn id="4" idx="4"/>
              <a:endCxn id="5" idx="0"/>
            </p:cNvCxnSpPr>
            <p:nvPr/>
          </p:nvCxnSpPr>
          <p:spPr>
            <a:xfrm>
              <a:off x="1163683" y="5151121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>
              <a:stCxn id="6" idx="7"/>
              <a:endCxn id="5" idx="3"/>
            </p:cNvCxnSpPr>
            <p:nvPr/>
          </p:nvCxnSpPr>
          <p:spPr>
            <a:xfrm flipH="1" flipV="1">
              <a:off x="1201619" y="5841111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>
              <a:stCxn id="4" idx="5"/>
              <a:endCxn id="8" idx="1"/>
            </p:cNvCxnSpPr>
            <p:nvPr/>
          </p:nvCxnSpPr>
          <p:spPr>
            <a:xfrm flipH="1">
              <a:off x="442339" y="5144426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>
              <a:stCxn id="5" idx="5"/>
              <a:endCxn id="8" idx="1"/>
            </p:cNvCxnSpPr>
            <p:nvPr/>
          </p:nvCxnSpPr>
          <p:spPr>
            <a:xfrm flipH="1">
              <a:off x="442339" y="5841111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7" idx="5"/>
              <a:endCxn id="15" idx="1"/>
            </p:cNvCxnSpPr>
            <p:nvPr/>
          </p:nvCxnSpPr>
          <p:spPr>
            <a:xfrm flipH="1">
              <a:off x="16164" y="5341048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 flipH="1">
              <a:off x="-22860" y="597965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>
              <a:stCxn id="7" idx="3"/>
              <a:endCxn id="18" idx="7"/>
            </p:cNvCxnSpPr>
            <p:nvPr/>
          </p:nvCxnSpPr>
          <p:spPr>
            <a:xfrm>
              <a:off x="344369" y="5341048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>
              <a:stCxn id="18" idx="4"/>
              <a:endCxn id="8" idx="1"/>
            </p:cNvCxnSpPr>
            <p:nvPr/>
          </p:nvCxnSpPr>
          <p:spPr>
            <a:xfrm flipH="1">
              <a:off x="442339" y="5677569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 flipH="1">
              <a:off x="586725" y="563185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9" name="直接连接符 18"/>
            <p:cNvCxnSpPr>
              <a:stCxn id="8" idx="5"/>
            </p:cNvCxnSpPr>
            <p:nvPr/>
          </p:nvCxnSpPr>
          <p:spPr>
            <a:xfrm flipH="1">
              <a:off x="-101600" y="6469761"/>
              <a:ext cx="511610" cy="3087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>
              <a:stCxn id="15" idx="4"/>
              <a:endCxn id="8" idx="7"/>
            </p:cNvCxnSpPr>
            <p:nvPr/>
          </p:nvCxnSpPr>
          <p:spPr>
            <a:xfrm>
              <a:off x="-1" y="6025378"/>
              <a:ext cx="410011" cy="41205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8" idx="2"/>
              <a:endCxn id="6" idx="5"/>
            </p:cNvCxnSpPr>
            <p:nvPr/>
          </p:nvCxnSpPr>
          <p:spPr>
            <a:xfrm flipV="1">
              <a:off x="449034" y="6260212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>
              <a:stCxn id="6" idx="5"/>
            </p:cNvCxnSpPr>
            <p:nvPr/>
          </p:nvCxnSpPr>
          <p:spPr>
            <a:xfrm flipH="1">
              <a:off x="525961" y="6260212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>
              <a:stCxn id="41" idx="4"/>
              <a:endCxn id="7" idx="7"/>
            </p:cNvCxnSpPr>
            <p:nvPr/>
          </p:nvCxnSpPr>
          <p:spPr>
            <a:xfrm>
              <a:off x="-1" y="4710200"/>
              <a:ext cx="312041" cy="5985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椭圆 23"/>
            <p:cNvSpPr/>
            <p:nvPr/>
          </p:nvSpPr>
          <p:spPr>
            <a:xfrm flipH="1">
              <a:off x="772069" y="449239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5" name="直接连接符 24"/>
            <p:cNvCxnSpPr>
              <a:stCxn id="24" idx="5"/>
              <a:endCxn id="7" idx="1"/>
            </p:cNvCxnSpPr>
            <p:nvPr/>
          </p:nvCxnSpPr>
          <p:spPr>
            <a:xfrm flipH="1">
              <a:off x="344369" y="4531416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/>
            <p:cNvSpPr/>
            <p:nvPr/>
          </p:nvSpPr>
          <p:spPr>
            <a:xfrm flipH="1">
              <a:off x="1360247" y="408467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7" name="直接连接符 26"/>
            <p:cNvCxnSpPr>
              <a:stCxn id="26" idx="6"/>
              <a:endCxn id="24" idx="1"/>
            </p:cNvCxnSpPr>
            <p:nvPr/>
          </p:nvCxnSpPr>
          <p:spPr>
            <a:xfrm flipH="1">
              <a:off x="811093" y="4107535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/>
            <p:cNvCxnSpPr>
              <a:stCxn id="26" idx="4"/>
              <a:endCxn id="4" idx="0"/>
            </p:cNvCxnSpPr>
            <p:nvPr/>
          </p:nvCxnSpPr>
          <p:spPr>
            <a:xfrm flipH="1">
              <a:off x="1163683" y="4130394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椭圆 28"/>
            <p:cNvSpPr/>
            <p:nvPr/>
          </p:nvSpPr>
          <p:spPr>
            <a:xfrm flipH="1">
              <a:off x="359518" y="368937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" name="直接连接符 29"/>
            <p:cNvCxnSpPr>
              <a:stCxn id="29" idx="5"/>
              <a:endCxn id="38" idx="0"/>
            </p:cNvCxnSpPr>
            <p:nvPr/>
          </p:nvCxnSpPr>
          <p:spPr>
            <a:xfrm flipH="1">
              <a:off x="247669" y="3728396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>
              <a:stCxn id="24" idx="7"/>
              <a:endCxn id="29" idx="3"/>
            </p:cNvCxnSpPr>
            <p:nvPr/>
          </p:nvCxnSpPr>
          <p:spPr>
            <a:xfrm flipH="1" flipV="1">
              <a:off x="398542" y="3728396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>
              <a:stCxn id="29" idx="7"/>
              <a:endCxn id="42" idx="3"/>
            </p:cNvCxnSpPr>
            <p:nvPr/>
          </p:nvCxnSpPr>
          <p:spPr>
            <a:xfrm flipH="1" flipV="1">
              <a:off x="16164" y="3495355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椭圆 32"/>
            <p:cNvSpPr/>
            <p:nvPr/>
          </p:nvSpPr>
          <p:spPr>
            <a:xfrm flipH="1">
              <a:off x="549674" y="309060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" name="直接连接符 33"/>
            <p:cNvCxnSpPr>
              <a:stCxn id="36" idx="7"/>
              <a:endCxn id="33" idx="3"/>
            </p:cNvCxnSpPr>
            <p:nvPr/>
          </p:nvCxnSpPr>
          <p:spPr>
            <a:xfrm flipH="1" flipV="1">
              <a:off x="588698" y="3129631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>
              <a:stCxn id="42" idx="1"/>
              <a:endCxn id="33" idx="6"/>
            </p:cNvCxnSpPr>
            <p:nvPr/>
          </p:nvCxnSpPr>
          <p:spPr>
            <a:xfrm flipV="1">
              <a:off x="16164" y="3113467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椭圆 35"/>
            <p:cNvSpPr/>
            <p:nvPr/>
          </p:nvSpPr>
          <p:spPr>
            <a:xfrm flipH="1">
              <a:off x="920114" y="365870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/>
            <p:cNvCxnSpPr>
              <a:stCxn id="24" idx="0"/>
              <a:endCxn id="36" idx="4"/>
            </p:cNvCxnSpPr>
            <p:nvPr/>
          </p:nvCxnSpPr>
          <p:spPr>
            <a:xfrm flipV="1">
              <a:off x="794928" y="3704428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 flipH="1">
              <a:off x="224810" y="436158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" name="直接连接符 38"/>
            <p:cNvCxnSpPr>
              <a:stCxn id="38" idx="5"/>
              <a:endCxn id="41" idx="1"/>
            </p:cNvCxnSpPr>
            <p:nvPr/>
          </p:nvCxnSpPr>
          <p:spPr>
            <a:xfrm flipH="1">
              <a:off x="16164" y="4400606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/>
            <p:cNvCxnSpPr>
              <a:stCxn id="33" idx="7"/>
            </p:cNvCxnSpPr>
            <p:nvPr/>
          </p:nvCxnSpPr>
          <p:spPr>
            <a:xfrm flipH="1" flipV="1">
              <a:off x="-66762" y="2647122"/>
              <a:ext cx="623131" cy="4501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 flipH="1">
              <a:off x="-22860" y="466448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flipH="1">
              <a:off x="-22860" y="345633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 rot="10304366">
            <a:off x="11441272" y="561264"/>
            <a:ext cx="1705219" cy="4258396"/>
            <a:chOff x="-101600" y="2647122"/>
            <a:chExt cx="1705219" cy="4258396"/>
          </a:xfrm>
        </p:grpSpPr>
        <p:sp>
          <p:nvSpPr>
            <p:cNvPr id="44" name="椭圆 43"/>
            <p:cNvSpPr/>
            <p:nvPr/>
          </p:nvSpPr>
          <p:spPr>
            <a:xfrm flipH="1">
              <a:off x="1140824" y="510540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 flipH="1">
              <a:off x="1162595" y="580208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 flipH="1">
              <a:off x="1557900" y="622118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flipH="1">
              <a:off x="305345" y="530202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flipH="1">
              <a:off x="403315" y="643073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" name="直接连接符 48"/>
            <p:cNvCxnSpPr>
              <a:stCxn id="44" idx="6"/>
              <a:endCxn id="47" idx="2"/>
            </p:cNvCxnSpPr>
            <p:nvPr/>
          </p:nvCxnSpPr>
          <p:spPr>
            <a:xfrm flipH="1">
              <a:off x="351064" y="5128262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>
              <a:stCxn id="44" idx="4"/>
              <a:endCxn id="45" idx="0"/>
            </p:cNvCxnSpPr>
            <p:nvPr/>
          </p:nvCxnSpPr>
          <p:spPr>
            <a:xfrm>
              <a:off x="1163683" y="5151121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>
              <a:stCxn id="46" idx="7"/>
              <a:endCxn id="45" idx="3"/>
            </p:cNvCxnSpPr>
            <p:nvPr/>
          </p:nvCxnSpPr>
          <p:spPr>
            <a:xfrm flipH="1" flipV="1">
              <a:off x="1201619" y="5841111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>
              <a:stCxn id="44" idx="5"/>
              <a:endCxn id="48" idx="1"/>
            </p:cNvCxnSpPr>
            <p:nvPr/>
          </p:nvCxnSpPr>
          <p:spPr>
            <a:xfrm flipH="1">
              <a:off x="442339" y="5144426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5" idx="5"/>
              <a:endCxn id="48" idx="1"/>
            </p:cNvCxnSpPr>
            <p:nvPr/>
          </p:nvCxnSpPr>
          <p:spPr>
            <a:xfrm flipH="1">
              <a:off x="442339" y="5841111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47" idx="5"/>
              <a:endCxn id="55" idx="1"/>
            </p:cNvCxnSpPr>
            <p:nvPr/>
          </p:nvCxnSpPr>
          <p:spPr>
            <a:xfrm flipH="1">
              <a:off x="16164" y="5341048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椭圆 54"/>
            <p:cNvSpPr/>
            <p:nvPr/>
          </p:nvSpPr>
          <p:spPr>
            <a:xfrm flipH="1">
              <a:off x="-22860" y="597965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>
              <a:stCxn id="47" idx="3"/>
              <a:endCxn id="58" idx="7"/>
            </p:cNvCxnSpPr>
            <p:nvPr/>
          </p:nvCxnSpPr>
          <p:spPr>
            <a:xfrm>
              <a:off x="344369" y="5341048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>
              <a:stCxn id="58" idx="4"/>
              <a:endCxn id="48" idx="1"/>
            </p:cNvCxnSpPr>
            <p:nvPr/>
          </p:nvCxnSpPr>
          <p:spPr>
            <a:xfrm flipH="1">
              <a:off x="442339" y="5677569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椭圆 57"/>
            <p:cNvSpPr/>
            <p:nvPr/>
          </p:nvSpPr>
          <p:spPr>
            <a:xfrm flipH="1">
              <a:off x="586725" y="563185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48" idx="5"/>
            </p:cNvCxnSpPr>
            <p:nvPr/>
          </p:nvCxnSpPr>
          <p:spPr>
            <a:xfrm flipH="1">
              <a:off x="-101600" y="6469761"/>
              <a:ext cx="511610" cy="3087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5" idx="4"/>
              <a:endCxn id="48" idx="7"/>
            </p:cNvCxnSpPr>
            <p:nvPr/>
          </p:nvCxnSpPr>
          <p:spPr>
            <a:xfrm>
              <a:off x="-1" y="6025378"/>
              <a:ext cx="410011" cy="41205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>
              <a:stCxn id="48" idx="2"/>
              <a:endCxn id="46" idx="5"/>
            </p:cNvCxnSpPr>
            <p:nvPr/>
          </p:nvCxnSpPr>
          <p:spPr>
            <a:xfrm flipV="1">
              <a:off x="449034" y="6260212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>
              <a:stCxn id="46" idx="5"/>
            </p:cNvCxnSpPr>
            <p:nvPr/>
          </p:nvCxnSpPr>
          <p:spPr>
            <a:xfrm flipH="1">
              <a:off x="525961" y="6260212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>
              <a:stCxn id="81" idx="4"/>
              <a:endCxn id="47" idx="7"/>
            </p:cNvCxnSpPr>
            <p:nvPr/>
          </p:nvCxnSpPr>
          <p:spPr>
            <a:xfrm>
              <a:off x="-1" y="4710200"/>
              <a:ext cx="312041" cy="5985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椭圆 63"/>
            <p:cNvSpPr/>
            <p:nvPr/>
          </p:nvSpPr>
          <p:spPr>
            <a:xfrm flipH="1">
              <a:off x="772069" y="449239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>
              <a:stCxn id="64" idx="5"/>
              <a:endCxn id="47" idx="1"/>
            </p:cNvCxnSpPr>
            <p:nvPr/>
          </p:nvCxnSpPr>
          <p:spPr>
            <a:xfrm flipH="1">
              <a:off x="344369" y="4531416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椭圆 65"/>
            <p:cNvSpPr/>
            <p:nvPr/>
          </p:nvSpPr>
          <p:spPr>
            <a:xfrm flipH="1">
              <a:off x="1360247" y="408467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7" name="直接连接符 66"/>
            <p:cNvCxnSpPr>
              <a:stCxn id="66" idx="6"/>
              <a:endCxn id="64" idx="1"/>
            </p:cNvCxnSpPr>
            <p:nvPr/>
          </p:nvCxnSpPr>
          <p:spPr>
            <a:xfrm flipH="1">
              <a:off x="811093" y="4107535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6" idx="4"/>
              <a:endCxn id="44" idx="0"/>
            </p:cNvCxnSpPr>
            <p:nvPr/>
          </p:nvCxnSpPr>
          <p:spPr>
            <a:xfrm flipH="1">
              <a:off x="1163683" y="4130394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椭圆 68"/>
            <p:cNvSpPr/>
            <p:nvPr/>
          </p:nvSpPr>
          <p:spPr>
            <a:xfrm flipH="1">
              <a:off x="359518" y="368937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/>
            <p:cNvCxnSpPr>
              <a:stCxn id="69" idx="5"/>
              <a:endCxn id="78" idx="0"/>
            </p:cNvCxnSpPr>
            <p:nvPr/>
          </p:nvCxnSpPr>
          <p:spPr>
            <a:xfrm flipH="1">
              <a:off x="247669" y="3728396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/>
            <p:cNvCxnSpPr>
              <a:stCxn id="64" idx="7"/>
              <a:endCxn id="69" idx="3"/>
            </p:cNvCxnSpPr>
            <p:nvPr/>
          </p:nvCxnSpPr>
          <p:spPr>
            <a:xfrm flipH="1" flipV="1">
              <a:off x="398542" y="3728396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69" idx="7"/>
              <a:endCxn id="82" idx="3"/>
            </p:cNvCxnSpPr>
            <p:nvPr/>
          </p:nvCxnSpPr>
          <p:spPr>
            <a:xfrm flipH="1" flipV="1">
              <a:off x="16164" y="3495355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/>
            <p:nvPr/>
          </p:nvSpPr>
          <p:spPr>
            <a:xfrm flipH="1">
              <a:off x="549674" y="309060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4" name="直接连接符 73"/>
            <p:cNvCxnSpPr>
              <a:stCxn id="76" idx="7"/>
              <a:endCxn id="73" idx="3"/>
            </p:cNvCxnSpPr>
            <p:nvPr/>
          </p:nvCxnSpPr>
          <p:spPr>
            <a:xfrm flipH="1" flipV="1">
              <a:off x="588698" y="3129631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stCxn id="82" idx="1"/>
              <a:endCxn id="73" idx="6"/>
            </p:cNvCxnSpPr>
            <p:nvPr/>
          </p:nvCxnSpPr>
          <p:spPr>
            <a:xfrm flipV="1">
              <a:off x="16164" y="3113467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椭圆 75"/>
            <p:cNvSpPr/>
            <p:nvPr/>
          </p:nvSpPr>
          <p:spPr>
            <a:xfrm flipH="1">
              <a:off x="920114" y="365870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7" name="直接连接符 76"/>
            <p:cNvCxnSpPr>
              <a:stCxn id="64" idx="0"/>
              <a:endCxn id="76" idx="4"/>
            </p:cNvCxnSpPr>
            <p:nvPr/>
          </p:nvCxnSpPr>
          <p:spPr>
            <a:xfrm flipV="1">
              <a:off x="794928" y="3704428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椭圆 77"/>
            <p:cNvSpPr/>
            <p:nvPr/>
          </p:nvSpPr>
          <p:spPr>
            <a:xfrm flipH="1">
              <a:off x="224810" y="436158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>
              <a:stCxn id="78" idx="5"/>
              <a:endCxn id="81" idx="1"/>
            </p:cNvCxnSpPr>
            <p:nvPr/>
          </p:nvCxnSpPr>
          <p:spPr>
            <a:xfrm flipH="1">
              <a:off x="16164" y="4400606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3" idx="7"/>
            </p:cNvCxnSpPr>
            <p:nvPr/>
          </p:nvCxnSpPr>
          <p:spPr>
            <a:xfrm flipH="1" flipV="1">
              <a:off x="-66762" y="2647122"/>
              <a:ext cx="623131" cy="4501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 flipH="1">
              <a:off x="-22860" y="466448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flipH="1">
              <a:off x="-22860" y="345633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399156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36195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 userDrawn="1"/>
        </p:nvGrpSpPr>
        <p:grpSpPr>
          <a:xfrm>
            <a:off x="-559884" y="-330506"/>
            <a:ext cx="13734290" cy="7450411"/>
            <a:chOff x="-559884" y="-330506"/>
            <a:chExt cx="13734290" cy="7450411"/>
          </a:xfrm>
        </p:grpSpPr>
        <p:sp>
          <p:nvSpPr>
            <p:cNvPr id="279" name="椭圆 278"/>
            <p:cNvSpPr/>
            <p:nvPr userDrawn="1"/>
          </p:nvSpPr>
          <p:spPr>
            <a:xfrm flipH="1">
              <a:off x="847313" y="512656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椭圆 279"/>
            <p:cNvSpPr/>
            <p:nvPr userDrawn="1"/>
          </p:nvSpPr>
          <p:spPr>
            <a:xfrm flipH="1">
              <a:off x="869084" y="582325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椭圆 280"/>
            <p:cNvSpPr/>
            <p:nvPr userDrawn="1"/>
          </p:nvSpPr>
          <p:spPr>
            <a:xfrm flipH="1">
              <a:off x="1264389" y="624235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椭圆 281"/>
            <p:cNvSpPr/>
            <p:nvPr userDrawn="1"/>
          </p:nvSpPr>
          <p:spPr>
            <a:xfrm flipH="1">
              <a:off x="11834" y="532319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椭圆 282"/>
            <p:cNvSpPr/>
            <p:nvPr userDrawn="1"/>
          </p:nvSpPr>
          <p:spPr>
            <a:xfrm flipH="1">
              <a:off x="109804" y="645190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84" name="直接连接符 283"/>
            <p:cNvCxnSpPr>
              <a:stCxn id="279" idx="6"/>
              <a:endCxn id="282" idx="2"/>
            </p:cNvCxnSpPr>
            <p:nvPr userDrawn="1"/>
          </p:nvCxnSpPr>
          <p:spPr>
            <a:xfrm flipH="1">
              <a:off x="57553" y="5149429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5" name="直接连接符 284"/>
            <p:cNvCxnSpPr>
              <a:stCxn id="279" idx="4"/>
              <a:endCxn id="280" idx="0"/>
            </p:cNvCxnSpPr>
            <p:nvPr userDrawn="1"/>
          </p:nvCxnSpPr>
          <p:spPr>
            <a:xfrm>
              <a:off x="870172" y="5172288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6" name="直接连接符 285"/>
            <p:cNvCxnSpPr>
              <a:stCxn id="281" idx="7"/>
              <a:endCxn id="280" idx="3"/>
            </p:cNvCxnSpPr>
            <p:nvPr userDrawn="1"/>
          </p:nvCxnSpPr>
          <p:spPr>
            <a:xfrm flipH="1" flipV="1">
              <a:off x="908108" y="5862278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/>
            <p:cNvCxnSpPr>
              <a:stCxn id="279" idx="5"/>
              <a:endCxn id="283" idx="1"/>
            </p:cNvCxnSpPr>
            <p:nvPr userDrawn="1"/>
          </p:nvCxnSpPr>
          <p:spPr>
            <a:xfrm flipH="1">
              <a:off x="148828" y="5165593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8" name="直接连接符 287"/>
            <p:cNvCxnSpPr>
              <a:stCxn id="280" idx="5"/>
              <a:endCxn id="283" idx="1"/>
            </p:cNvCxnSpPr>
            <p:nvPr userDrawn="1"/>
          </p:nvCxnSpPr>
          <p:spPr>
            <a:xfrm flipH="1">
              <a:off x="148828" y="5862278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直接连接符 288"/>
            <p:cNvCxnSpPr>
              <a:stCxn id="282" idx="5"/>
              <a:endCxn id="290" idx="1"/>
            </p:cNvCxnSpPr>
            <p:nvPr userDrawn="1"/>
          </p:nvCxnSpPr>
          <p:spPr>
            <a:xfrm flipH="1">
              <a:off x="-277347" y="5362215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0" name="椭圆 289"/>
            <p:cNvSpPr/>
            <p:nvPr userDrawn="1"/>
          </p:nvSpPr>
          <p:spPr>
            <a:xfrm flipH="1">
              <a:off x="-316371" y="600082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1" name="直接连接符 290"/>
            <p:cNvCxnSpPr>
              <a:stCxn id="282" idx="3"/>
              <a:endCxn id="293" idx="7"/>
            </p:cNvCxnSpPr>
            <p:nvPr userDrawn="1"/>
          </p:nvCxnSpPr>
          <p:spPr>
            <a:xfrm>
              <a:off x="50858" y="5362215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直接连接符 291"/>
            <p:cNvCxnSpPr>
              <a:stCxn id="293" idx="4"/>
              <a:endCxn id="283" idx="1"/>
            </p:cNvCxnSpPr>
            <p:nvPr userDrawn="1"/>
          </p:nvCxnSpPr>
          <p:spPr>
            <a:xfrm flipH="1">
              <a:off x="148828" y="5698736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3" name="椭圆 292"/>
            <p:cNvSpPr/>
            <p:nvPr userDrawn="1"/>
          </p:nvSpPr>
          <p:spPr>
            <a:xfrm flipH="1">
              <a:off x="293214" y="565301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94" name="直接连接符 293"/>
            <p:cNvCxnSpPr>
              <a:stCxn id="283" idx="5"/>
            </p:cNvCxnSpPr>
            <p:nvPr userDrawn="1"/>
          </p:nvCxnSpPr>
          <p:spPr>
            <a:xfrm flipH="1">
              <a:off x="-395111" y="6490928"/>
              <a:ext cx="511610" cy="3087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5" name="直接连接符 294"/>
            <p:cNvCxnSpPr>
              <a:stCxn id="290" idx="4"/>
              <a:endCxn id="283" idx="7"/>
            </p:cNvCxnSpPr>
            <p:nvPr userDrawn="1"/>
          </p:nvCxnSpPr>
          <p:spPr>
            <a:xfrm>
              <a:off x="-293512" y="6046545"/>
              <a:ext cx="410011" cy="41205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6" name="直接连接符 295"/>
            <p:cNvCxnSpPr>
              <a:stCxn id="283" idx="2"/>
              <a:endCxn id="281" idx="5"/>
            </p:cNvCxnSpPr>
            <p:nvPr userDrawn="1"/>
          </p:nvCxnSpPr>
          <p:spPr>
            <a:xfrm flipV="1">
              <a:off x="155523" y="6281379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7" name="直接连接符 296"/>
            <p:cNvCxnSpPr>
              <a:stCxn id="281" idx="5"/>
            </p:cNvCxnSpPr>
            <p:nvPr userDrawn="1"/>
          </p:nvCxnSpPr>
          <p:spPr>
            <a:xfrm flipH="1">
              <a:off x="232450" y="6281379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直接连接符 297"/>
            <p:cNvCxnSpPr>
              <a:stCxn id="316" idx="4"/>
              <a:endCxn id="282" idx="7"/>
            </p:cNvCxnSpPr>
            <p:nvPr userDrawn="1"/>
          </p:nvCxnSpPr>
          <p:spPr>
            <a:xfrm>
              <a:off x="-293512" y="4731367"/>
              <a:ext cx="312041" cy="59851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9" name="椭圆 298"/>
            <p:cNvSpPr/>
            <p:nvPr userDrawn="1"/>
          </p:nvSpPr>
          <p:spPr>
            <a:xfrm flipH="1">
              <a:off x="478558" y="451355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0" name="直接连接符 299"/>
            <p:cNvCxnSpPr>
              <a:stCxn id="299" idx="5"/>
              <a:endCxn id="282" idx="1"/>
            </p:cNvCxnSpPr>
            <p:nvPr userDrawn="1"/>
          </p:nvCxnSpPr>
          <p:spPr>
            <a:xfrm flipH="1">
              <a:off x="50858" y="4552583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1" name="椭圆 300"/>
            <p:cNvSpPr/>
            <p:nvPr userDrawn="1"/>
          </p:nvSpPr>
          <p:spPr>
            <a:xfrm flipH="1">
              <a:off x="1066736" y="410584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2" name="直接连接符 301"/>
            <p:cNvCxnSpPr>
              <a:stCxn id="301" idx="6"/>
              <a:endCxn id="299" idx="1"/>
            </p:cNvCxnSpPr>
            <p:nvPr userDrawn="1"/>
          </p:nvCxnSpPr>
          <p:spPr>
            <a:xfrm flipH="1">
              <a:off x="517582" y="4128702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3" name="直接连接符 302"/>
            <p:cNvCxnSpPr>
              <a:stCxn id="301" idx="4"/>
              <a:endCxn id="279" idx="0"/>
            </p:cNvCxnSpPr>
            <p:nvPr userDrawn="1"/>
          </p:nvCxnSpPr>
          <p:spPr>
            <a:xfrm flipH="1">
              <a:off x="870172" y="4151561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4" name="椭圆 303"/>
            <p:cNvSpPr/>
            <p:nvPr userDrawn="1"/>
          </p:nvSpPr>
          <p:spPr>
            <a:xfrm flipH="1">
              <a:off x="66007" y="371053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5" name="直接连接符 304"/>
            <p:cNvCxnSpPr>
              <a:stCxn id="304" idx="5"/>
              <a:endCxn id="313" idx="0"/>
            </p:cNvCxnSpPr>
            <p:nvPr userDrawn="1"/>
          </p:nvCxnSpPr>
          <p:spPr>
            <a:xfrm flipH="1">
              <a:off x="-45842" y="3749563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6" name="直接连接符 305"/>
            <p:cNvCxnSpPr>
              <a:stCxn id="299" idx="7"/>
              <a:endCxn id="304" idx="3"/>
            </p:cNvCxnSpPr>
            <p:nvPr userDrawn="1"/>
          </p:nvCxnSpPr>
          <p:spPr>
            <a:xfrm flipH="1" flipV="1">
              <a:off x="105031" y="3749563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直接连接符 306"/>
            <p:cNvCxnSpPr>
              <a:stCxn id="304" idx="7"/>
              <a:endCxn id="317" idx="3"/>
            </p:cNvCxnSpPr>
            <p:nvPr userDrawn="1"/>
          </p:nvCxnSpPr>
          <p:spPr>
            <a:xfrm flipH="1" flipV="1">
              <a:off x="-277347" y="3516522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8" name="椭圆 307"/>
            <p:cNvSpPr/>
            <p:nvPr userDrawn="1"/>
          </p:nvSpPr>
          <p:spPr>
            <a:xfrm flipH="1">
              <a:off x="256163" y="311177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09" name="直接连接符 308"/>
            <p:cNvCxnSpPr>
              <a:stCxn id="311" idx="7"/>
              <a:endCxn id="308" idx="3"/>
            </p:cNvCxnSpPr>
            <p:nvPr userDrawn="1"/>
          </p:nvCxnSpPr>
          <p:spPr>
            <a:xfrm flipH="1" flipV="1">
              <a:off x="295187" y="3150798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0" name="直接连接符 309"/>
            <p:cNvCxnSpPr>
              <a:stCxn id="317" idx="1"/>
              <a:endCxn id="308" idx="6"/>
            </p:cNvCxnSpPr>
            <p:nvPr userDrawn="1"/>
          </p:nvCxnSpPr>
          <p:spPr>
            <a:xfrm flipV="1">
              <a:off x="-277347" y="3134634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1" name="椭圆 310"/>
            <p:cNvSpPr/>
            <p:nvPr userDrawn="1"/>
          </p:nvSpPr>
          <p:spPr>
            <a:xfrm flipH="1">
              <a:off x="626603" y="367987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2" name="直接连接符 311"/>
            <p:cNvCxnSpPr>
              <a:stCxn id="299" idx="0"/>
              <a:endCxn id="311" idx="4"/>
            </p:cNvCxnSpPr>
            <p:nvPr userDrawn="1"/>
          </p:nvCxnSpPr>
          <p:spPr>
            <a:xfrm flipV="1">
              <a:off x="501417" y="3725595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3" name="椭圆 312"/>
            <p:cNvSpPr/>
            <p:nvPr userDrawn="1"/>
          </p:nvSpPr>
          <p:spPr>
            <a:xfrm flipH="1">
              <a:off x="-68701" y="438274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4" name="直接连接符 313"/>
            <p:cNvCxnSpPr>
              <a:stCxn id="313" idx="5"/>
              <a:endCxn id="316" idx="1"/>
            </p:cNvCxnSpPr>
            <p:nvPr userDrawn="1"/>
          </p:nvCxnSpPr>
          <p:spPr>
            <a:xfrm flipH="1">
              <a:off x="-277347" y="4421773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5" name="直接连接符 314"/>
            <p:cNvCxnSpPr>
              <a:stCxn id="308" idx="7"/>
            </p:cNvCxnSpPr>
            <p:nvPr userDrawn="1"/>
          </p:nvCxnSpPr>
          <p:spPr>
            <a:xfrm flipH="1" flipV="1">
              <a:off x="-360273" y="2668289"/>
              <a:ext cx="623131" cy="45018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6" name="椭圆 315"/>
            <p:cNvSpPr/>
            <p:nvPr userDrawn="1"/>
          </p:nvSpPr>
          <p:spPr>
            <a:xfrm flipH="1">
              <a:off x="-316371" y="468564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椭圆 316"/>
            <p:cNvSpPr/>
            <p:nvPr userDrawn="1"/>
          </p:nvSpPr>
          <p:spPr>
            <a:xfrm flipH="1">
              <a:off x="-316371" y="347749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椭圆 317"/>
            <p:cNvSpPr/>
            <p:nvPr userDrawn="1"/>
          </p:nvSpPr>
          <p:spPr>
            <a:xfrm flipH="1">
              <a:off x="3297959" y="442228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椭圆 318"/>
            <p:cNvSpPr/>
            <p:nvPr userDrawn="1"/>
          </p:nvSpPr>
          <p:spPr>
            <a:xfrm flipH="1">
              <a:off x="3693264" y="484138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椭圆 319"/>
            <p:cNvSpPr/>
            <p:nvPr userDrawn="1"/>
          </p:nvSpPr>
          <p:spPr>
            <a:xfrm flipH="1">
              <a:off x="2440709" y="392221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1" name="直接连接符 320"/>
            <p:cNvCxnSpPr>
              <a:stCxn id="319" idx="7"/>
              <a:endCxn id="318" idx="3"/>
            </p:cNvCxnSpPr>
            <p:nvPr userDrawn="1"/>
          </p:nvCxnSpPr>
          <p:spPr>
            <a:xfrm flipH="1" flipV="1">
              <a:off x="3336983" y="4461304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2" name="直接连接符 321"/>
            <p:cNvCxnSpPr>
              <a:stCxn id="318" idx="5"/>
              <a:endCxn id="349" idx="1"/>
            </p:cNvCxnSpPr>
            <p:nvPr userDrawn="1"/>
          </p:nvCxnSpPr>
          <p:spPr>
            <a:xfrm flipH="1">
              <a:off x="2190552" y="4461304"/>
              <a:ext cx="1114102" cy="6948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3" name="直接连接符 322"/>
            <p:cNvCxnSpPr>
              <a:stCxn id="320" idx="5"/>
              <a:endCxn id="324" idx="1"/>
            </p:cNvCxnSpPr>
            <p:nvPr userDrawn="1"/>
          </p:nvCxnSpPr>
          <p:spPr>
            <a:xfrm flipH="1">
              <a:off x="2151528" y="3961241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4" name="椭圆 323"/>
            <p:cNvSpPr/>
            <p:nvPr userDrawn="1"/>
          </p:nvSpPr>
          <p:spPr>
            <a:xfrm flipH="1">
              <a:off x="2112504" y="459985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5" name="直接连接符 324"/>
            <p:cNvCxnSpPr>
              <a:stCxn id="349" idx="6"/>
              <a:endCxn id="280" idx="1"/>
            </p:cNvCxnSpPr>
            <p:nvPr userDrawn="1"/>
          </p:nvCxnSpPr>
          <p:spPr>
            <a:xfrm flipH="1">
              <a:off x="908108" y="5172288"/>
              <a:ext cx="1243420" cy="6576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6" name="直接连接符 325"/>
            <p:cNvCxnSpPr>
              <a:stCxn id="324" idx="5"/>
              <a:endCxn id="279" idx="2"/>
            </p:cNvCxnSpPr>
            <p:nvPr userDrawn="1"/>
          </p:nvCxnSpPr>
          <p:spPr>
            <a:xfrm flipH="1">
              <a:off x="893032" y="4638876"/>
              <a:ext cx="1226167" cy="51055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7" name="直接连接符 326"/>
            <p:cNvCxnSpPr>
              <a:stCxn id="349" idx="2"/>
              <a:endCxn id="319" idx="5"/>
            </p:cNvCxnSpPr>
            <p:nvPr userDrawn="1"/>
          </p:nvCxnSpPr>
          <p:spPr>
            <a:xfrm flipV="1">
              <a:off x="2197247" y="4880405"/>
              <a:ext cx="1502712" cy="29188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8" name="直接连接符 327"/>
            <p:cNvCxnSpPr>
              <a:stCxn id="319" idx="5"/>
              <a:endCxn id="350" idx="1"/>
            </p:cNvCxnSpPr>
            <p:nvPr userDrawn="1"/>
          </p:nvCxnSpPr>
          <p:spPr>
            <a:xfrm flipH="1">
              <a:off x="2396628" y="4880405"/>
              <a:ext cx="1303331" cy="161721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9" name="直接连接符 328"/>
            <p:cNvCxnSpPr>
              <a:stCxn id="346" idx="5"/>
              <a:endCxn id="301" idx="1"/>
            </p:cNvCxnSpPr>
            <p:nvPr userDrawn="1"/>
          </p:nvCxnSpPr>
          <p:spPr>
            <a:xfrm flipH="1">
              <a:off x="1105760" y="3323698"/>
              <a:ext cx="1013439" cy="7888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0" name="椭圆 329"/>
            <p:cNvSpPr/>
            <p:nvPr userDrawn="1"/>
          </p:nvSpPr>
          <p:spPr>
            <a:xfrm flipH="1">
              <a:off x="2907433" y="311258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1" name="直接连接符 330"/>
            <p:cNvCxnSpPr>
              <a:stCxn id="330" idx="5"/>
              <a:endCxn id="320" idx="1"/>
            </p:cNvCxnSpPr>
            <p:nvPr userDrawn="1"/>
          </p:nvCxnSpPr>
          <p:spPr>
            <a:xfrm flipH="1">
              <a:off x="2479733" y="3151609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2" name="椭圆 331"/>
            <p:cNvSpPr/>
            <p:nvPr userDrawn="1"/>
          </p:nvSpPr>
          <p:spPr>
            <a:xfrm flipH="1">
              <a:off x="3495611" y="270486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3" name="直接连接符 332"/>
            <p:cNvCxnSpPr>
              <a:stCxn id="332" idx="6"/>
              <a:endCxn id="330" idx="1"/>
            </p:cNvCxnSpPr>
            <p:nvPr userDrawn="1"/>
          </p:nvCxnSpPr>
          <p:spPr>
            <a:xfrm flipH="1">
              <a:off x="2946457" y="2727728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4" name="椭圆 333"/>
            <p:cNvSpPr/>
            <p:nvPr userDrawn="1"/>
          </p:nvSpPr>
          <p:spPr>
            <a:xfrm flipH="1">
              <a:off x="2494882" y="230956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5" name="直接连接符 334"/>
            <p:cNvCxnSpPr>
              <a:stCxn id="334" idx="5"/>
              <a:endCxn id="343" idx="0"/>
            </p:cNvCxnSpPr>
            <p:nvPr userDrawn="1"/>
          </p:nvCxnSpPr>
          <p:spPr>
            <a:xfrm flipH="1">
              <a:off x="2383033" y="2348589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>
              <a:stCxn id="330" idx="7"/>
              <a:endCxn id="334" idx="3"/>
            </p:cNvCxnSpPr>
            <p:nvPr userDrawn="1"/>
          </p:nvCxnSpPr>
          <p:spPr>
            <a:xfrm flipH="1" flipV="1">
              <a:off x="2533906" y="2348589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7" name="直接连接符 336"/>
            <p:cNvCxnSpPr>
              <a:stCxn id="334" idx="7"/>
              <a:endCxn id="347" idx="3"/>
            </p:cNvCxnSpPr>
            <p:nvPr userDrawn="1"/>
          </p:nvCxnSpPr>
          <p:spPr>
            <a:xfrm flipH="1" flipV="1">
              <a:off x="2151528" y="2115548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8" name="椭圆 337"/>
            <p:cNvSpPr/>
            <p:nvPr userDrawn="1"/>
          </p:nvSpPr>
          <p:spPr>
            <a:xfrm flipH="1">
              <a:off x="2685038" y="171080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9" name="直接连接符 338"/>
            <p:cNvCxnSpPr>
              <a:stCxn id="341" idx="7"/>
              <a:endCxn id="338" idx="3"/>
            </p:cNvCxnSpPr>
            <p:nvPr userDrawn="1"/>
          </p:nvCxnSpPr>
          <p:spPr>
            <a:xfrm flipH="1" flipV="1">
              <a:off x="2724062" y="1749824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0" name="直接连接符 339"/>
            <p:cNvCxnSpPr>
              <a:stCxn id="347" idx="1"/>
              <a:endCxn id="338" idx="6"/>
            </p:cNvCxnSpPr>
            <p:nvPr userDrawn="1"/>
          </p:nvCxnSpPr>
          <p:spPr>
            <a:xfrm flipV="1">
              <a:off x="2151528" y="1733660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1" name="椭圆 340"/>
            <p:cNvSpPr/>
            <p:nvPr userDrawn="1"/>
          </p:nvSpPr>
          <p:spPr>
            <a:xfrm flipH="1">
              <a:off x="3055478" y="227890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2" name="直接连接符 341"/>
            <p:cNvCxnSpPr>
              <a:stCxn id="330" idx="0"/>
              <a:endCxn id="341" idx="4"/>
            </p:cNvCxnSpPr>
            <p:nvPr userDrawn="1"/>
          </p:nvCxnSpPr>
          <p:spPr>
            <a:xfrm flipV="1">
              <a:off x="2930292" y="2324621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3" name="椭圆 342"/>
            <p:cNvSpPr/>
            <p:nvPr userDrawn="1"/>
          </p:nvSpPr>
          <p:spPr>
            <a:xfrm flipH="1">
              <a:off x="2360174" y="298177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4" name="直接连接符 343"/>
            <p:cNvCxnSpPr>
              <a:stCxn id="343" idx="5"/>
              <a:endCxn id="346" idx="1"/>
            </p:cNvCxnSpPr>
            <p:nvPr userDrawn="1"/>
          </p:nvCxnSpPr>
          <p:spPr>
            <a:xfrm flipH="1">
              <a:off x="2151528" y="3020799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5" name="直接连接符 344"/>
            <p:cNvCxnSpPr>
              <a:stCxn id="338" idx="7"/>
              <a:endCxn id="356" idx="2"/>
            </p:cNvCxnSpPr>
            <p:nvPr userDrawn="1"/>
          </p:nvCxnSpPr>
          <p:spPr>
            <a:xfrm flipH="1" flipV="1">
              <a:off x="930967" y="1635103"/>
              <a:ext cx="1760766" cy="82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6" name="椭圆 345"/>
            <p:cNvSpPr/>
            <p:nvPr userDrawn="1"/>
          </p:nvSpPr>
          <p:spPr>
            <a:xfrm flipH="1">
              <a:off x="2112504" y="328467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椭圆 346"/>
            <p:cNvSpPr/>
            <p:nvPr userDrawn="1"/>
          </p:nvSpPr>
          <p:spPr>
            <a:xfrm flipH="1">
              <a:off x="2112504" y="207652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48" name="直接连接符 347"/>
            <p:cNvCxnSpPr>
              <a:stCxn id="301" idx="3"/>
              <a:endCxn id="324" idx="7"/>
            </p:cNvCxnSpPr>
            <p:nvPr userDrawn="1"/>
          </p:nvCxnSpPr>
          <p:spPr>
            <a:xfrm>
              <a:off x="1105760" y="4144866"/>
              <a:ext cx="1013439" cy="4616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9" name="椭圆 348"/>
            <p:cNvSpPr/>
            <p:nvPr userDrawn="1"/>
          </p:nvSpPr>
          <p:spPr>
            <a:xfrm flipH="1">
              <a:off x="2151528" y="514942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椭圆 349"/>
            <p:cNvSpPr/>
            <p:nvPr userDrawn="1"/>
          </p:nvSpPr>
          <p:spPr>
            <a:xfrm flipH="1">
              <a:off x="2357604" y="649092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1" name="直接连接符 350"/>
            <p:cNvCxnSpPr>
              <a:endCxn id="281" idx="3"/>
            </p:cNvCxnSpPr>
            <p:nvPr userDrawn="1"/>
          </p:nvCxnSpPr>
          <p:spPr>
            <a:xfrm flipH="1" flipV="1">
              <a:off x="1303413" y="6281379"/>
              <a:ext cx="887139" cy="5639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2" name="直接连接符 351"/>
            <p:cNvCxnSpPr>
              <a:endCxn id="350" idx="5"/>
            </p:cNvCxnSpPr>
            <p:nvPr userDrawn="1"/>
          </p:nvCxnSpPr>
          <p:spPr>
            <a:xfrm flipV="1">
              <a:off x="2190552" y="6529952"/>
              <a:ext cx="173747" cy="31534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3" name="椭圆 352"/>
            <p:cNvSpPr/>
            <p:nvPr userDrawn="1"/>
          </p:nvSpPr>
          <p:spPr>
            <a:xfrm flipH="1">
              <a:off x="1310108" y="264533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4" name="直接连接符 353"/>
            <p:cNvCxnSpPr>
              <a:stCxn id="346" idx="7"/>
              <a:endCxn id="353" idx="3"/>
            </p:cNvCxnSpPr>
            <p:nvPr userDrawn="1"/>
          </p:nvCxnSpPr>
          <p:spPr>
            <a:xfrm flipH="1" flipV="1">
              <a:off x="1349132" y="2684359"/>
              <a:ext cx="770067" cy="6070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5" name="直接连接符 354"/>
            <p:cNvCxnSpPr>
              <a:stCxn id="308" idx="1"/>
              <a:endCxn id="353" idx="6"/>
            </p:cNvCxnSpPr>
            <p:nvPr userDrawn="1"/>
          </p:nvCxnSpPr>
          <p:spPr>
            <a:xfrm flipV="1">
              <a:off x="295187" y="2668195"/>
              <a:ext cx="1014921" cy="45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6" name="椭圆 355"/>
            <p:cNvSpPr/>
            <p:nvPr userDrawn="1"/>
          </p:nvSpPr>
          <p:spPr>
            <a:xfrm flipH="1">
              <a:off x="885248" y="161224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57" name="直接连接符 356"/>
            <p:cNvCxnSpPr>
              <a:stCxn id="308" idx="0"/>
              <a:endCxn id="356" idx="5"/>
            </p:cNvCxnSpPr>
            <p:nvPr userDrawn="1"/>
          </p:nvCxnSpPr>
          <p:spPr>
            <a:xfrm flipV="1">
              <a:off x="279022" y="1651267"/>
              <a:ext cx="612921" cy="14605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8" name="直接连接符 357"/>
            <p:cNvCxnSpPr>
              <a:stCxn id="353" idx="0"/>
              <a:endCxn id="356" idx="3"/>
            </p:cNvCxnSpPr>
            <p:nvPr userDrawn="1"/>
          </p:nvCxnSpPr>
          <p:spPr>
            <a:xfrm flipH="1" flipV="1">
              <a:off x="924272" y="1651267"/>
              <a:ext cx="408695" cy="9940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9" name="直接连接符 358"/>
            <p:cNvCxnSpPr>
              <a:stCxn id="356" idx="7"/>
            </p:cNvCxnSpPr>
            <p:nvPr userDrawn="1"/>
          </p:nvCxnSpPr>
          <p:spPr>
            <a:xfrm flipH="1" flipV="1">
              <a:off x="-489682" y="858644"/>
              <a:ext cx="1381625" cy="76029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0" name="直接连接符 359"/>
            <p:cNvCxnSpPr>
              <a:stCxn id="350" idx="0"/>
              <a:endCxn id="349" idx="0"/>
            </p:cNvCxnSpPr>
            <p:nvPr userDrawn="1"/>
          </p:nvCxnSpPr>
          <p:spPr>
            <a:xfrm flipH="1" flipV="1">
              <a:off x="2174387" y="5149428"/>
              <a:ext cx="206076" cy="1341500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1" name="椭圆 360"/>
            <p:cNvSpPr/>
            <p:nvPr userDrawn="1"/>
          </p:nvSpPr>
          <p:spPr>
            <a:xfrm flipH="1">
              <a:off x="6662989" y="503470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椭圆 361"/>
            <p:cNvSpPr/>
            <p:nvPr userDrawn="1"/>
          </p:nvSpPr>
          <p:spPr>
            <a:xfrm flipH="1">
              <a:off x="6684760" y="573139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椭圆 362"/>
            <p:cNvSpPr/>
            <p:nvPr userDrawn="1"/>
          </p:nvSpPr>
          <p:spPr>
            <a:xfrm flipH="1">
              <a:off x="7080065" y="615049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4" name="椭圆 363"/>
            <p:cNvSpPr/>
            <p:nvPr userDrawn="1"/>
          </p:nvSpPr>
          <p:spPr>
            <a:xfrm flipH="1">
              <a:off x="5827510" y="523132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椭圆 364"/>
            <p:cNvSpPr/>
            <p:nvPr userDrawn="1"/>
          </p:nvSpPr>
          <p:spPr>
            <a:xfrm flipH="1">
              <a:off x="5925480" y="636004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6" name="直接连接符 365"/>
            <p:cNvCxnSpPr>
              <a:stCxn id="361" idx="6"/>
              <a:endCxn id="364" idx="2"/>
            </p:cNvCxnSpPr>
            <p:nvPr userDrawn="1"/>
          </p:nvCxnSpPr>
          <p:spPr>
            <a:xfrm flipH="1">
              <a:off x="5873229" y="5057567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7" name="直接连接符 366"/>
            <p:cNvCxnSpPr>
              <a:stCxn id="361" idx="4"/>
              <a:endCxn id="362" idx="0"/>
            </p:cNvCxnSpPr>
            <p:nvPr userDrawn="1"/>
          </p:nvCxnSpPr>
          <p:spPr>
            <a:xfrm>
              <a:off x="6685848" y="5080426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8" name="直接连接符 367"/>
            <p:cNvCxnSpPr>
              <a:stCxn id="363" idx="7"/>
              <a:endCxn id="362" idx="3"/>
            </p:cNvCxnSpPr>
            <p:nvPr userDrawn="1"/>
          </p:nvCxnSpPr>
          <p:spPr>
            <a:xfrm flipH="1" flipV="1">
              <a:off x="6723784" y="5770416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9" name="直接连接符 368"/>
            <p:cNvCxnSpPr>
              <a:stCxn id="361" idx="5"/>
              <a:endCxn id="365" idx="1"/>
            </p:cNvCxnSpPr>
            <p:nvPr userDrawn="1"/>
          </p:nvCxnSpPr>
          <p:spPr>
            <a:xfrm flipH="1">
              <a:off x="5964504" y="5073731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0" name="直接连接符 369"/>
            <p:cNvCxnSpPr>
              <a:stCxn id="362" idx="5"/>
              <a:endCxn id="365" idx="1"/>
            </p:cNvCxnSpPr>
            <p:nvPr userDrawn="1"/>
          </p:nvCxnSpPr>
          <p:spPr>
            <a:xfrm flipH="1">
              <a:off x="5964504" y="5770416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1" name="直接连接符 370"/>
            <p:cNvCxnSpPr>
              <a:stCxn id="364" idx="5"/>
              <a:endCxn id="372" idx="1"/>
            </p:cNvCxnSpPr>
            <p:nvPr userDrawn="1"/>
          </p:nvCxnSpPr>
          <p:spPr>
            <a:xfrm flipH="1">
              <a:off x="5538329" y="5270353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2" name="椭圆 371"/>
            <p:cNvSpPr/>
            <p:nvPr userDrawn="1"/>
          </p:nvSpPr>
          <p:spPr>
            <a:xfrm flipH="1">
              <a:off x="5499305" y="590896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3" name="直接连接符 372"/>
            <p:cNvCxnSpPr>
              <a:stCxn id="364" idx="3"/>
              <a:endCxn id="375" idx="7"/>
            </p:cNvCxnSpPr>
            <p:nvPr userDrawn="1"/>
          </p:nvCxnSpPr>
          <p:spPr>
            <a:xfrm>
              <a:off x="5866534" y="5270353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4" name="直接连接符 373"/>
            <p:cNvCxnSpPr>
              <a:stCxn id="375" idx="4"/>
              <a:endCxn id="365" idx="1"/>
            </p:cNvCxnSpPr>
            <p:nvPr userDrawn="1"/>
          </p:nvCxnSpPr>
          <p:spPr>
            <a:xfrm flipH="1">
              <a:off x="5964504" y="5606874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5" name="椭圆 374"/>
            <p:cNvSpPr/>
            <p:nvPr userDrawn="1"/>
          </p:nvSpPr>
          <p:spPr>
            <a:xfrm flipH="1">
              <a:off x="6108890" y="556115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6" name="直接连接符 375"/>
            <p:cNvCxnSpPr>
              <a:stCxn id="365" idx="5"/>
            </p:cNvCxnSpPr>
            <p:nvPr userDrawn="1"/>
          </p:nvCxnSpPr>
          <p:spPr>
            <a:xfrm flipH="1">
              <a:off x="4164401" y="6399066"/>
              <a:ext cx="1767774" cy="72083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7" name="直接连接符 376"/>
            <p:cNvCxnSpPr>
              <a:stCxn id="372" idx="4"/>
              <a:endCxn id="365" idx="7"/>
            </p:cNvCxnSpPr>
            <p:nvPr userDrawn="1"/>
          </p:nvCxnSpPr>
          <p:spPr>
            <a:xfrm>
              <a:off x="5522164" y="5954683"/>
              <a:ext cx="410011" cy="41205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8" name="直接连接符 377"/>
            <p:cNvCxnSpPr>
              <a:stCxn id="365" idx="2"/>
              <a:endCxn id="363" idx="5"/>
            </p:cNvCxnSpPr>
            <p:nvPr userDrawn="1"/>
          </p:nvCxnSpPr>
          <p:spPr>
            <a:xfrm flipV="1">
              <a:off x="5971199" y="6189517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9" name="直接连接符 378"/>
            <p:cNvCxnSpPr>
              <a:stCxn id="363" idx="5"/>
            </p:cNvCxnSpPr>
            <p:nvPr userDrawn="1"/>
          </p:nvCxnSpPr>
          <p:spPr>
            <a:xfrm flipH="1">
              <a:off x="6048126" y="6189517"/>
              <a:ext cx="1038634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0" name="椭圆 379"/>
            <p:cNvSpPr/>
            <p:nvPr userDrawn="1"/>
          </p:nvSpPr>
          <p:spPr>
            <a:xfrm flipH="1">
              <a:off x="9113635" y="433041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椭圆 380"/>
            <p:cNvSpPr/>
            <p:nvPr userDrawn="1"/>
          </p:nvSpPr>
          <p:spPr>
            <a:xfrm flipH="1">
              <a:off x="9508940" y="474951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2" name="直接连接符 381"/>
            <p:cNvCxnSpPr>
              <a:stCxn id="381" idx="7"/>
              <a:endCxn id="380" idx="3"/>
            </p:cNvCxnSpPr>
            <p:nvPr userDrawn="1"/>
          </p:nvCxnSpPr>
          <p:spPr>
            <a:xfrm flipH="1" flipV="1">
              <a:off x="9152659" y="4369442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3" name="直接连接符 382"/>
            <p:cNvCxnSpPr>
              <a:stCxn id="380" idx="5"/>
              <a:endCxn id="400" idx="1"/>
            </p:cNvCxnSpPr>
            <p:nvPr userDrawn="1"/>
          </p:nvCxnSpPr>
          <p:spPr>
            <a:xfrm flipH="1">
              <a:off x="8006228" y="4369442"/>
              <a:ext cx="1114102" cy="6948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4" name="直接连接符 383"/>
            <p:cNvCxnSpPr>
              <a:stCxn id="400" idx="6"/>
              <a:endCxn id="362" idx="1"/>
            </p:cNvCxnSpPr>
            <p:nvPr userDrawn="1"/>
          </p:nvCxnSpPr>
          <p:spPr>
            <a:xfrm flipH="1">
              <a:off x="6723784" y="5080426"/>
              <a:ext cx="1243420" cy="6576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5" name="直接连接符 384"/>
            <p:cNvCxnSpPr>
              <a:stCxn id="400" idx="2"/>
              <a:endCxn id="381" idx="5"/>
            </p:cNvCxnSpPr>
            <p:nvPr userDrawn="1"/>
          </p:nvCxnSpPr>
          <p:spPr>
            <a:xfrm flipV="1">
              <a:off x="8012923" y="4788543"/>
              <a:ext cx="1502712" cy="29188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6" name="直接连接符 385"/>
            <p:cNvCxnSpPr>
              <a:stCxn id="381" idx="5"/>
              <a:endCxn id="401" idx="1"/>
            </p:cNvCxnSpPr>
            <p:nvPr userDrawn="1"/>
          </p:nvCxnSpPr>
          <p:spPr>
            <a:xfrm flipH="1">
              <a:off x="8212304" y="4788543"/>
              <a:ext cx="1303331" cy="161721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7" name="椭圆 386"/>
            <p:cNvSpPr/>
            <p:nvPr userDrawn="1"/>
          </p:nvSpPr>
          <p:spPr>
            <a:xfrm flipH="1">
              <a:off x="8723109" y="302072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8" name="椭圆 387"/>
            <p:cNvSpPr/>
            <p:nvPr userDrawn="1"/>
          </p:nvSpPr>
          <p:spPr>
            <a:xfrm flipH="1">
              <a:off x="9311287" y="261300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9" name="直接连接符 388"/>
            <p:cNvCxnSpPr>
              <a:stCxn id="388" idx="6"/>
              <a:endCxn id="387" idx="1"/>
            </p:cNvCxnSpPr>
            <p:nvPr userDrawn="1"/>
          </p:nvCxnSpPr>
          <p:spPr>
            <a:xfrm flipH="1">
              <a:off x="8762133" y="2635866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0" name="椭圆 389"/>
            <p:cNvSpPr/>
            <p:nvPr userDrawn="1"/>
          </p:nvSpPr>
          <p:spPr>
            <a:xfrm flipH="1">
              <a:off x="8310558" y="221770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1" name="直接连接符 390"/>
            <p:cNvCxnSpPr>
              <a:stCxn id="387" idx="7"/>
              <a:endCxn id="390" idx="3"/>
            </p:cNvCxnSpPr>
            <p:nvPr userDrawn="1"/>
          </p:nvCxnSpPr>
          <p:spPr>
            <a:xfrm flipH="1" flipV="1">
              <a:off x="8349582" y="2256727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2" name="直接连接符 391"/>
            <p:cNvCxnSpPr>
              <a:stCxn id="390" idx="7"/>
              <a:endCxn id="399" idx="3"/>
            </p:cNvCxnSpPr>
            <p:nvPr userDrawn="1"/>
          </p:nvCxnSpPr>
          <p:spPr>
            <a:xfrm flipH="1" flipV="1">
              <a:off x="7967204" y="2023686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3" name="椭圆 392"/>
            <p:cNvSpPr/>
            <p:nvPr userDrawn="1"/>
          </p:nvSpPr>
          <p:spPr>
            <a:xfrm flipH="1">
              <a:off x="8500714" y="161893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4" name="直接连接符 393"/>
            <p:cNvCxnSpPr>
              <a:stCxn id="396" idx="7"/>
              <a:endCxn id="393" idx="3"/>
            </p:cNvCxnSpPr>
            <p:nvPr userDrawn="1"/>
          </p:nvCxnSpPr>
          <p:spPr>
            <a:xfrm flipH="1" flipV="1">
              <a:off x="8539738" y="1657962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5" name="直接连接符 394"/>
            <p:cNvCxnSpPr>
              <a:stCxn id="399" idx="1"/>
              <a:endCxn id="393" idx="6"/>
            </p:cNvCxnSpPr>
            <p:nvPr userDrawn="1"/>
          </p:nvCxnSpPr>
          <p:spPr>
            <a:xfrm flipV="1">
              <a:off x="7967204" y="1641798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6" name="椭圆 395"/>
            <p:cNvSpPr/>
            <p:nvPr userDrawn="1"/>
          </p:nvSpPr>
          <p:spPr>
            <a:xfrm flipH="1">
              <a:off x="8871154" y="218704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97" name="直接连接符 396"/>
            <p:cNvCxnSpPr>
              <a:stCxn id="387" idx="0"/>
              <a:endCxn id="396" idx="4"/>
            </p:cNvCxnSpPr>
            <p:nvPr userDrawn="1"/>
          </p:nvCxnSpPr>
          <p:spPr>
            <a:xfrm flipV="1">
              <a:off x="8745968" y="2232759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8" name="直接连接符 397"/>
            <p:cNvCxnSpPr>
              <a:stCxn id="393" idx="7"/>
              <a:endCxn id="404" idx="2"/>
            </p:cNvCxnSpPr>
            <p:nvPr userDrawn="1"/>
          </p:nvCxnSpPr>
          <p:spPr>
            <a:xfrm flipH="1" flipV="1">
              <a:off x="6746643" y="1543241"/>
              <a:ext cx="1760766" cy="82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9" name="椭圆 398"/>
            <p:cNvSpPr/>
            <p:nvPr userDrawn="1"/>
          </p:nvSpPr>
          <p:spPr>
            <a:xfrm flipH="1">
              <a:off x="7928180" y="198466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椭圆 399"/>
            <p:cNvSpPr/>
            <p:nvPr userDrawn="1"/>
          </p:nvSpPr>
          <p:spPr>
            <a:xfrm flipH="1">
              <a:off x="7967204" y="505756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椭圆 400"/>
            <p:cNvSpPr/>
            <p:nvPr userDrawn="1"/>
          </p:nvSpPr>
          <p:spPr>
            <a:xfrm flipH="1">
              <a:off x="8173280" y="639906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2" name="直接连接符 401"/>
            <p:cNvCxnSpPr>
              <a:endCxn id="363" idx="3"/>
            </p:cNvCxnSpPr>
            <p:nvPr userDrawn="1"/>
          </p:nvCxnSpPr>
          <p:spPr>
            <a:xfrm flipH="1" flipV="1">
              <a:off x="7119089" y="6189517"/>
              <a:ext cx="887139" cy="5639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3" name="直接连接符 402"/>
            <p:cNvCxnSpPr>
              <a:endCxn id="401" idx="5"/>
            </p:cNvCxnSpPr>
            <p:nvPr userDrawn="1"/>
          </p:nvCxnSpPr>
          <p:spPr>
            <a:xfrm flipV="1">
              <a:off x="8006228" y="6438090"/>
              <a:ext cx="173747" cy="31534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4" name="椭圆 403"/>
            <p:cNvSpPr/>
            <p:nvPr userDrawn="1"/>
          </p:nvSpPr>
          <p:spPr>
            <a:xfrm flipH="1">
              <a:off x="6700924" y="152038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5" name="直接连接符 404"/>
            <p:cNvCxnSpPr>
              <a:stCxn id="404" idx="6"/>
              <a:endCxn id="409" idx="2"/>
            </p:cNvCxnSpPr>
            <p:nvPr userDrawn="1"/>
          </p:nvCxnSpPr>
          <p:spPr>
            <a:xfrm flipH="1">
              <a:off x="4796785" y="1543241"/>
              <a:ext cx="1904139" cy="13305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6" name="直接连接符 405"/>
            <p:cNvCxnSpPr>
              <a:stCxn id="401" idx="0"/>
              <a:endCxn id="400" idx="0"/>
            </p:cNvCxnSpPr>
            <p:nvPr userDrawn="1"/>
          </p:nvCxnSpPr>
          <p:spPr>
            <a:xfrm flipH="1" flipV="1">
              <a:off x="7990063" y="5057566"/>
              <a:ext cx="206076" cy="1341500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7" name="直接连接符 406"/>
            <p:cNvCxnSpPr>
              <a:stCxn id="372" idx="6"/>
              <a:endCxn id="319" idx="3"/>
            </p:cNvCxnSpPr>
            <p:nvPr userDrawn="1"/>
          </p:nvCxnSpPr>
          <p:spPr>
            <a:xfrm flipH="1" flipV="1">
              <a:off x="3732288" y="4880405"/>
              <a:ext cx="1767017" cy="10514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8" name="直接连接符 407"/>
            <p:cNvCxnSpPr>
              <a:stCxn id="365" idx="5"/>
              <a:endCxn id="350" idx="3"/>
            </p:cNvCxnSpPr>
            <p:nvPr userDrawn="1"/>
          </p:nvCxnSpPr>
          <p:spPr>
            <a:xfrm flipH="1">
              <a:off x="2396628" y="6399066"/>
              <a:ext cx="3535547" cy="13088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9" name="椭圆 408"/>
            <p:cNvSpPr/>
            <p:nvPr userDrawn="1"/>
          </p:nvSpPr>
          <p:spPr>
            <a:xfrm flipH="1">
              <a:off x="4751066" y="165343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0" name="直接连接符 409"/>
            <p:cNvCxnSpPr>
              <a:stCxn id="341" idx="0"/>
              <a:endCxn id="409" idx="6"/>
            </p:cNvCxnSpPr>
            <p:nvPr userDrawn="1"/>
          </p:nvCxnSpPr>
          <p:spPr>
            <a:xfrm flipV="1">
              <a:off x="3078337" y="1676299"/>
              <a:ext cx="1672729" cy="6026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1" name="椭圆 410"/>
            <p:cNvSpPr/>
            <p:nvPr userDrawn="1"/>
          </p:nvSpPr>
          <p:spPr>
            <a:xfrm flipH="1">
              <a:off x="10282736" y="424518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椭圆 411"/>
            <p:cNvSpPr/>
            <p:nvPr userDrawn="1"/>
          </p:nvSpPr>
          <p:spPr>
            <a:xfrm flipH="1">
              <a:off x="10304507" y="494186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3" name="椭圆 412"/>
            <p:cNvSpPr/>
            <p:nvPr userDrawn="1"/>
          </p:nvSpPr>
          <p:spPr>
            <a:xfrm flipH="1">
              <a:off x="10699812" y="536096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4" name="椭圆 413"/>
            <p:cNvSpPr/>
            <p:nvPr userDrawn="1"/>
          </p:nvSpPr>
          <p:spPr>
            <a:xfrm flipH="1">
              <a:off x="9447257" y="444180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5" name="椭圆 414"/>
            <p:cNvSpPr/>
            <p:nvPr userDrawn="1"/>
          </p:nvSpPr>
          <p:spPr>
            <a:xfrm flipH="1">
              <a:off x="9545227" y="557051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16" name="直接连接符 415"/>
            <p:cNvCxnSpPr>
              <a:stCxn id="411" idx="6"/>
              <a:endCxn id="414" idx="2"/>
            </p:cNvCxnSpPr>
            <p:nvPr userDrawn="1"/>
          </p:nvCxnSpPr>
          <p:spPr>
            <a:xfrm flipH="1">
              <a:off x="9492976" y="4268043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7" name="直接连接符 416"/>
            <p:cNvCxnSpPr>
              <a:stCxn id="411" idx="4"/>
              <a:endCxn id="412" idx="0"/>
            </p:cNvCxnSpPr>
            <p:nvPr userDrawn="1"/>
          </p:nvCxnSpPr>
          <p:spPr>
            <a:xfrm>
              <a:off x="10305595" y="4290902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8" name="直接连接符 417"/>
            <p:cNvCxnSpPr>
              <a:stCxn id="413" idx="7"/>
              <a:endCxn id="412" idx="3"/>
            </p:cNvCxnSpPr>
            <p:nvPr userDrawn="1"/>
          </p:nvCxnSpPr>
          <p:spPr>
            <a:xfrm flipH="1" flipV="1">
              <a:off x="10343531" y="4980892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9" name="直接连接符 418"/>
            <p:cNvCxnSpPr>
              <a:stCxn id="411" idx="5"/>
              <a:endCxn id="415" idx="1"/>
            </p:cNvCxnSpPr>
            <p:nvPr userDrawn="1"/>
          </p:nvCxnSpPr>
          <p:spPr>
            <a:xfrm flipH="1">
              <a:off x="9584251" y="4284207"/>
              <a:ext cx="705180" cy="12930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0" name="直接连接符 419"/>
            <p:cNvCxnSpPr>
              <a:stCxn id="412" idx="5"/>
              <a:endCxn id="415" idx="1"/>
            </p:cNvCxnSpPr>
            <p:nvPr userDrawn="1"/>
          </p:nvCxnSpPr>
          <p:spPr>
            <a:xfrm flipH="1">
              <a:off x="9584251" y="4980892"/>
              <a:ext cx="726951" cy="596321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1" name="直接连接符 420"/>
            <p:cNvCxnSpPr>
              <a:stCxn id="414" idx="3"/>
              <a:endCxn id="423" idx="7"/>
            </p:cNvCxnSpPr>
            <p:nvPr userDrawn="1"/>
          </p:nvCxnSpPr>
          <p:spPr>
            <a:xfrm>
              <a:off x="9486281" y="4480829"/>
              <a:ext cx="249051" cy="29749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2" name="直接连接符 421"/>
            <p:cNvCxnSpPr>
              <a:stCxn id="423" idx="4"/>
              <a:endCxn id="415" idx="1"/>
            </p:cNvCxnSpPr>
            <p:nvPr userDrawn="1"/>
          </p:nvCxnSpPr>
          <p:spPr>
            <a:xfrm flipH="1">
              <a:off x="9584251" y="4817350"/>
              <a:ext cx="167245" cy="75986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3" name="椭圆 422"/>
            <p:cNvSpPr/>
            <p:nvPr userDrawn="1"/>
          </p:nvSpPr>
          <p:spPr>
            <a:xfrm flipH="1">
              <a:off x="9728637" y="477163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4" name="直接连接符 423"/>
            <p:cNvCxnSpPr>
              <a:stCxn id="415" idx="2"/>
              <a:endCxn id="413" idx="5"/>
            </p:cNvCxnSpPr>
            <p:nvPr userDrawn="1"/>
          </p:nvCxnSpPr>
          <p:spPr>
            <a:xfrm flipV="1">
              <a:off x="9590946" y="5399993"/>
              <a:ext cx="1115561" cy="19338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5" name="直接连接符 424"/>
            <p:cNvCxnSpPr>
              <a:stCxn id="413" idx="5"/>
              <a:endCxn id="401" idx="2"/>
            </p:cNvCxnSpPr>
            <p:nvPr userDrawn="1"/>
          </p:nvCxnSpPr>
          <p:spPr>
            <a:xfrm flipH="1">
              <a:off x="8218999" y="5399993"/>
              <a:ext cx="2487508" cy="102193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6" name="椭圆 425"/>
            <p:cNvSpPr/>
            <p:nvPr userDrawn="1"/>
          </p:nvSpPr>
          <p:spPr>
            <a:xfrm flipH="1">
              <a:off x="9913981" y="363217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7" name="直接连接符 426"/>
            <p:cNvCxnSpPr>
              <a:stCxn id="426" idx="5"/>
              <a:endCxn id="414" idx="1"/>
            </p:cNvCxnSpPr>
            <p:nvPr userDrawn="1"/>
          </p:nvCxnSpPr>
          <p:spPr>
            <a:xfrm flipH="1">
              <a:off x="9486281" y="3671197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8" name="椭圆 427"/>
            <p:cNvSpPr/>
            <p:nvPr userDrawn="1"/>
          </p:nvSpPr>
          <p:spPr>
            <a:xfrm flipH="1">
              <a:off x="10502159" y="322445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29" name="直接连接符 428"/>
            <p:cNvCxnSpPr>
              <a:stCxn id="428" idx="6"/>
              <a:endCxn id="426" idx="1"/>
            </p:cNvCxnSpPr>
            <p:nvPr userDrawn="1"/>
          </p:nvCxnSpPr>
          <p:spPr>
            <a:xfrm flipH="1">
              <a:off x="9953005" y="3247316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0" name="直接连接符 429"/>
            <p:cNvCxnSpPr>
              <a:stCxn id="428" idx="4"/>
              <a:endCxn id="411" idx="0"/>
            </p:cNvCxnSpPr>
            <p:nvPr userDrawn="1"/>
          </p:nvCxnSpPr>
          <p:spPr>
            <a:xfrm flipH="1">
              <a:off x="10305595" y="3270175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1" name="椭圆 430"/>
            <p:cNvSpPr/>
            <p:nvPr userDrawn="1"/>
          </p:nvSpPr>
          <p:spPr>
            <a:xfrm flipH="1">
              <a:off x="9501430" y="282915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2" name="直接连接符 431"/>
            <p:cNvCxnSpPr>
              <a:stCxn id="431" idx="0"/>
              <a:endCxn id="434" idx="5"/>
            </p:cNvCxnSpPr>
            <p:nvPr userDrawn="1"/>
          </p:nvCxnSpPr>
          <p:spPr>
            <a:xfrm flipV="1">
              <a:off x="9524289" y="2269412"/>
              <a:ext cx="173992" cy="55974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3" name="直接连接符 432"/>
            <p:cNvCxnSpPr>
              <a:stCxn id="426" idx="7"/>
              <a:endCxn id="431" idx="4"/>
            </p:cNvCxnSpPr>
            <p:nvPr userDrawn="1"/>
          </p:nvCxnSpPr>
          <p:spPr>
            <a:xfrm flipH="1" flipV="1">
              <a:off x="9524289" y="2874872"/>
              <a:ext cx="396387" cy="7639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4" name="椭圆 433"/>
            <p:cNvSpPr/>
            <p:nvPr userDrawn="1"/>
          </p:nvSpPr>
          <p:spPr>
            <a:xfrm flipH="1">
              <a:off x="9691586" y="223038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5" name="直接连接符 434"/>
            <p:cNvCxnSpPr>
              <a:stCxn id="436" idx="7"/>
              <a:endCxn id="434" idx="3"/>
            </p:cNvCxnSpPr>
            <p:nvPr userDrawn="1"/>
          </p:nvCxnSpPr>
          <p:spPr>
            <a:xfrm flipH="1" flipV="1">
              <a:off x="9730610" y="2269412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6" name="椭圆 435"/>
            <p:cNvSpPr/>
            <p:nvPr userDrawn="1"/>
          </p:nvSpPr>
          <p:spPr>
            <a:xfrm flipH="1">
              <a:off x="10062026" y="279849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7" name="直接连接符 436"/>
            <p:cNvCxnSpPr>
              <a:stCxn id="426" idx="0"/>
              <a:endCxn id="436" idx="4"/>
            </p:cNvCxnSpPr>
            <p:nvPr userDrawn="1"/>
          </p:nvCxnSpPr>
          <p:spPr>
            <a:xfrm flipV="1">
              <a:off x="9936840" y="2844209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8" name="椭圆 437"/>
            <p:cNvSpPr/>
            <p:nvPr userDrawn="1"/>
          </p:nvSpPr>
          <p:spPr>
            <a:xfrm flipH="1">
              <a:off x="12711611" y="284420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椭圆 438"/>
            <p:cNvSpPr/>
            <p:nvPr userDrawn="1"/>
          </p:nvSpPr>
          <p:spPr>
            <a:xfrm flipH="1">
              <a:off x="12733382" y="354089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椭圆 439"/>
            <p:cNvSpPr/>
            <p:nvPr userDrawn="1"/>
          </p:nvSpPr>
          <p:spPr>
            <a:xfrm flipH="1">
              <a:off x="13128687" y="395999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椭圆 440"/>
            <p:cNvSpPr/>
            <p:nvPr userDrawn="1"/>
          </p:nvSpPr>
          <p:spPr>
            <a:xfrm flipH="1">
              <a:off x="11876132" y="304083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2" name="直接连接符 441"/>
            <p:cNvCxnSpPr>
              <a:stCxn id="438" idx="6"/>
              <a:endCxn id="441" idx="2"/>
            </p:cNvCxnSpPr>
            <p:nvPr userDrawn="1"/>
          </p:nvCxnSpPr>
          <p:spPr>
            <a:xfrm flipH="1">
              <a:off x="11921851" y="2867069"/>
              <a:ext cx="789760" cy="1966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3" name="直接连接符 442"/>
            <p:cNvCxnSpPr>
              <a:stCxn id="438" idx="4"/>
              <a:endCxn id="439" idx="0"/>
            </p:cNvCxnSpPr>
            <p:nvPr userDrawn="1"/>
          </p:nvCxnSpPr>
          <p:spPr>
            <a:xfrm>
              <a:off x="12734470" y="2889928"/>
              <a:ext cx="21771" cy="65096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4" name="直接连接符 443"/>
            <p:cNvCxnSpPr>
              <a:stCxn id="440" idx="7"/>
              <a:endCxn id="439" idx="3"/>
            </p:cNvCxnSpPr>
            <p:nvPr userDrawn="1"/>
          </p:nvCxnSpPr>
          <p:spPr>
            <a:xfrm flipH="1" flipV="1">
              <a:off x="12772406" y="3579918"/>
              <a:ext cx="362976" cy="38677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5" name="直接连接符 444"/>
            <p:cNvCxnSpPr>
              <a:stCxn id="438" idx="5"/>
              <a:endCxn id="474" idx="0"/>
            </p:cNvCxnSpPr>
            <p:nvPr userDrawn="1"/>
          </p:nvCxnSpPr>
          <p:spPr>
            <a:xfrm flipH="1">
              <a:off x="11609810" y="2883233"/>
              <a:ext cx="1108496" cy="138480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6" name="直接连接符 445"/>
            <p:cNvCxnSpPr>
              <a:stCxn id="439" idx="5"/>
              <a:endCxn id="474" idx="1"/>
            </p:cNvCxnSpPr>
            <p:nvPr userDrawn="1"/>
          </p:nvCxnSpPr>
          <p:spPr>
            <a:xfrm flipH="1">
              <a:off x="11625975" y="3579918"/>
              <a:ext cx="1114102" cy="69481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7" name="直接连接符 446"/>
            <p:cNvCxnSpPr>
              <a:stCxn id="441" idx="5"/>
              <a:endCxn id="448" idx="1"/>
            </p:cNvCxnSpPr>
            <p:nvPr userDrawn="1"/>
          </p:nvCxnSpPr>
          <p:spPr>
            <a:xfrm flipH="1">
              <a:off x="11586951" y="3079855"/>
              <a:ext cx="295876" cy="645306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8" name="椭圆 447"/>
            <p:cNvSpPr/>
            <p:nvPr userDrawn="1"/>
          </p:nvSpPr>
          <p:spPr>
            <a:xfrm flipH="1">
              <a:off x="11547927" y="371846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49" name="直接连接符 448"/>
            <p:cNvCxnSpPr>
              <a:stCxn id="474" idx="6"/>
              <a:endCxn id="412" idx="1"/>
            </p:cNvCxnSpPr>
            <p:nvPr userDrawn="1"/>
          </p:nvCxnSpPr>
          <p:spPr>
            <a:xfrm flipH="1">
              <a:off x="10343531" y="4290902"/>
              <a:ext cx="1243420" cy="6576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0" name="直接连接符 449"/>
            <p:cNvCxnSpPr>
              <a:stCxn id="448" idx="5"/>
              <a:endCxn id="411" idx="2"/>
            </p:cNvCxnSpPr>
            <p:nvPr userDrawn="1"/>
          </p:nvCxnSpPr>
          <p:spPr>
            <a:xfrm flipH="1">
              <a:off x="10328455" y="3757490"/>
              <a:ext cx="1226167" cy="51055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1" name="直接连接符 450"/>
            <p:cNvCxnSpPr>
              <a:stCxn id="474" idx="2"/>
              <a:endCxn id="440" idx="5"/>
            </p:cNvCxnSpPr>
            <p:nvPr userDrawn="1"/>
          </p:nvCxnSpPr>
          <p:spPr>
            <a:xfrm flipV="1">
              <a:off x="11632670" y="3999019"/>
              <a:ext cx="1502712" cy="291883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2" name="直接连接符 451"/>
            <p:cNvCxnSpPr>
              <a:stCxn id="440" idx="5"/>
              <a:endCxn id="475" idx="1"/>
            </p:cNvCxnSpPr>
            <p:nvPr userDrawn="1"/>
          </p:nvCxnSpPr>
          <p:spPr>
            <a:xfrm flipH="1">
              <a:off x="11832051" y="3999019"/>
              <a:ext cx="1303331" cy="161721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3" name="直接连接符 452"/>
            <p:cNvCxnSpPr>
              <a:stCxn id="471" idx="5"/>
              <a:endCxn id="428" idx="1"/>
            </p:cNvCxnSpPr>
            <p:nvPr userDrawn="1"/>
          </p:nvCxnSpPr>
          <p:spPr>
            <a:xfrm flipH="1">
              <a:off x="10541183" y="2442312"/>
              <a:ext cx="1013439" cy="7888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4" name="椭圆 453"/>
            <p:cNvSpPr/>
            <p:nvPr userDrawn="1"/>
          </p:nvSpPr>
          <p:spPr>
            <a:xfrm flipH="1">
              <a:off x="12342856" y="223119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5" name="直接连接符 454"/>
            <p:cNvCxnSpPr>
              <a:stCxn id="454" idx="5"/>
              <a:endCxn id="441" idx="1"/>
            </p:cNvCxnSpPr>
            <p:nvPr userDrawn="1"/>
          </p:nvCxnSpPr>
          <p:spPr>
            <a:xfrm flipH="1">
              <a:off x="11915156" y="2270223"/>
              <a:ext cx="434395" cy="77730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6" name="椭圆 455"/>
            <p:cNvSpPr/>
            <p:nvPr userDrawn="1"/>
          </p:nvSpPr>
          <p:spPr>
            <a:xfrm flipH="1">
              <a:off x="12931034" y="182348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7" name="直接连接符 456"/>
            <p:cNvCxnSpPr>
              <a:stCxn id="456" idx="6"/>
              <a:endCxn id="454" idx="1"/>
            </p:cNvCxnSpPr>
            <p:nvPr userDrawn="1"/>
          </p:nvCxnSpPr>
          <p:spPr>
            <a:xfrm flipH="1">
              <a:off x="12381880" y="1846342"/>
              <a:ext cx="549154" cy="39155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8" name="直接连接符 457"/>
            <p:cNvCxnSpPr>
              <a:stCxn id="456" idx="4"/>
              <a:endCxn id="438" idx="0"/>
            </p:cNvCxnSpPr>
            <p:nvPr userDrawn="1"/>
          </p:nvCxnSpPr>
          <p:spPr>
            <a:xfrm flipH="1">
              <a:off x="12734470" y="1869201"/>
              <a:ext cx="219423" cy="97500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9" name="椭圆 458"/>
            <p:cNvSpPr/>
            <p:nvPr userDrawn="1"/>
          </p:nvSpPr>
          <p:spPr>
            <a:xfrm flipH="1">
              <a:off x="11930305" y="142817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0" name="直接连接符 459"/>
            <p:cNvCxnSpPr>
              <a:stCxn id="459" idx="5"/>
              <a:endCxn id="468" idx="0"/>
            </p:cNvCxnSpPr>
            <p:nvPr userDrawn="1"/>
          </p:nvCxnSpPr>
          <p:spPr>
            <a:xfrm flipH="1">
              <a:off x="11818456" y="1467203"/>
              <a:ext cx="118544" cy="63318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1" name="直接连接符 460"/>
            <p:cNvCxnSpPr>
              <a:stCxn id="454" idx="7"/>
              <a:endCxn id="459" idx="3"/>
            </p:cNvCxnSpPr>
            <p:nvPr userDrawn="1"/>
          </p:nvCxnSpPr>
          <p:spPr>
            <a:xfrm flipH="1" flipV="1">
              <a:off x="11969329" y="1467203"/>
              <a:ext cx="380222" cy="77069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2" name="直接连接符 461"/>
            <p:cNvCxnSpPr>
              <a:stCxn id="459" idx="7"/>
              <a:endCxn id="472" idx="3"/>
            </p:cNvCxnSpPr>
            <p:nvPr userDrawn="1"/>
          </p:nvCxnSpPr>
          <p:spPr>
            <a:xfrm flipH="1" flipV="1">
              <a:off x="11586951" y="1234162"/>
              <a:ext cx="350049" cy="20071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3" name="椭圆 462"/>
            <p:cNvSpPr/>
            <p:nvPr userDrawn="1"/>
          </p:nvSpPr>
          <p:spPr>
            <a:xfrm flipH="1">
              <a:off x="12120461" y="82941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4" name="直接连接符 463"/>
            <p:cNvCxnSpPr>
              <a:stCxn id="466" idx="7"/>
              <a:endCxn id="463" idx="3"/>
            </p:cNvCxnSpPr>
            <p:nvPr userDrawn="1"/>
          </p:nvCxnSpPr>
          <p:spPr>
            <a:xfrm flipH="1" flipV="1">
              <a:off x="12159485" y="868438"/>
              <a:ext cx="338111" cy="53577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5" name="直接连接符 464"/>
            <p:cNvCxnSpPr>
              <a:stCxn id="472" idx="1"/>
              <a:endCxn id="463" idx="6"/>
            </p:cNvCxnSpPr>
            <p:nvPr userDrawn="1"/>
          </p:nvCxnSpPr>
          <p:spPr>
            <a:xfrm flipV="1">
              <a:off x="11586951" y="852274"/>
              <a:ext cx="533510" cy="34955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6" name="椭圆 465"/>
            <p:cNvSpPr/>
            <p:nvPr userDrawn="1"/>
          </p:nvSpPr>
          <p:spPr>
            <a:xfrm flipH="1">
              <a:off x="12490901" y="1397516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7" name="直接连接符 466"/>
            <p:cNvCxnSpPr>
              <a:stCxn id="454" idx="0"/>
              <a:endCxn id="466" idx="4"/>
            </p:cNvCxnSpPr>
            <p:nvPr userDrawn="1"/>
          </p:nvCxnSpPr>
          <p:spPr>
            <a:xfrm flipV="1">
              <a:off x="12365715" y="1443235"/>
              <a:ext cx="148045" cy="7879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8" name="椭圆 467"/>
            <p:cNvSpPr/>
            <p:nvPr userDrawn="1"/>
          </p:nvSpPr>
          <p:spPr>
            <a:xfrm flipH="1">
              <a:off x="11795597" y="210038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9" name="直接连接符 468"/>
            <p:cNvCxnSpPr>
              <a:stCxn id="468" idx="5"/>
              <a:endCxn id="471" idx="1"/>
            </p:cNvCxnSpPr>
            <p:nvPr userDrawn="1"/>
          </p:nvCxnSpPr>
          <p:spPr>
            <a:xfrm flipH="1">
              <a:off x="11586951" y="2139413"/>
              <a:ext cx="215341" cy="27057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0" name="直接连接符 469"/>
            <p:cNvCxnSpPr>
              <a:stCxn id="463" idx="7"/>
              <a:endCxn id="481" idx="2"/>
            </p:cNvCxnSpPr>
            <p:nvPr userDrawn="1"/>
          </p:nvCxnSpPr>
          <p:spPr>
            <a:xfrm flipH="1" flipV="1">
              <a:off x="10366390" y="753717"/>
              <a:ext cx="1760766" cy="82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1" name="椭圆 470"/>
            <p:cNvSpPr/>
            <p:nvPr userDrawn="1"/>
          </p:nvSpPr>
          <p:spPr>
            <a:xfrm flipH="1">
              <a:off x="11547927" y="240328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2" name="椭圆 471"/>
            <p:cNvSpPr/>
            <p:nvPr userDrawn="1"/>
          </p:nvSpPr>
          <p:spPr>
            <a:xfrm flipH="1">
              <a:off x="11547927" y="119513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3" name="直接连接符 472"/>
            <p:cNvCxnSpPr>
              <a:stCxn id="428" idx="3"/>
              <a:endCxn id="448" idx="7"/>
            </p:cNvCxnSpPr>
            <p:nvPr userDrawn="1"/>
          </p:nvCxnSpPr>
          <p:spPr>
            <a:xfrm>
              <a:off x="10541183" y="3263480"/>
              <a:ext cx="1013439" cy="46168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4" name="椭圆 473"/>
            <p:cNvSpPr/>
            <p:nvPr userDrawn="1"/>
          </p:nvSpPr>
          <p:spPr>
            <a:xfrm flipH="1">
              <a:off x="11586951" y="426804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椭圆 474"/>
            <p:cNvSpPr/>
            <p:nvPr userDrawn="1"/>
          </p:nvSpPr>
          <p:spPr>
            <a:xfrm flipH="1">
              <a:off x="11793027" y="560954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6" name="直接连接符 475"/>
            <p:cNvCxnSpPr>
              <a:stCxn id="486" idx="7"/>
              <a:endCxn id="413" idx="3"/>
            </p:cNvCxnSpPr>
            <p:nvPr userDrawn="1"/>
          </p:nvCxnSpPr>
          <p:spPr>
            <a:xfrm flipH="1" flipV="1">
              <a:off x="10738836" y="5399993"/>
              <a:ext cx="641786" cy="921025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7" name="直接连接符 476"/>
            <p:cNvCxnSpPr>
              <a:stCxn id="486" idx="1"/>
              <a:endCxn id="475" idx="5"/>
            </p:cNvCxnSpPr>
            <p:nvPr userDrawn="1"/>
          </p:nvCxnSpPr>
          <p:spPr>
            <a:xfrm flipV="1">
              <a:off x="11412951" y="5648566"/>
              <a:ext cx="386771" cy="67245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8" name="椭圆 477"/>
            <p:cNvSpPr/>
            <p:nvPr userDrawn="1"/>
          </p:nvSpPr>
          <p:spPr>
            <a:xfrm flipH="1">
              <a:off x="10745531" y="176394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79" name="直接连接符 478"/>
            <p:cNvCxnSpPr>
              <a:stCxn id="471" idx="7"/>
              <a:endCxn id="478" idx="3"/>
            </p:cNvCxnSpPr>
            <p:nvPr userDrawn="1"/>
          </p:nvCxnSpPr>
          <p:spPr>
            <a:xfrm flipH="1" flipV="1">
              <a:off x="10784555" y="1802973"/>
              <a:ext cx="770067" cy="6070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0" name="直接连接符 479"/>
            <p:cNvCxnSpPr>
              <a:stCxn id="434" idx="1"/>
              <a:endCxn id="478" idx="6"/>
            </p:cNvCxnSpPr>
            <p:nvPr userDrawn="1"/>
          </p:nvCxnSpPr>
          <p:spPr>
            <a:xfrm flipV="1">
              <a:off x="9730610" y="1786809"/>
              <a:ext cx="1014921" cy="45027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1" name="椭圆 480"/>
            <p:cNvSpPr/>
            <p:nvPr userDrawn="1"/>
          </p:nvSpPr>
          <p:spPr>
            <a:xfrm flipH="1">
              <a:off x="10320671" y="73085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2" name="直接连接符 481"/>
            <p:cNvCxnSpPr>
              <a:stCxn id="434" idx="0"/>
              <a:endCxn id="481" idx="5"/>
            </p:cNvCxnSpPr>
            <p:nvPr userDrawn="1"/>
          </p:nvCxnSpPr>
          <p:spPr>
            <a:xfrm flipV="1">
              <a:off x="9714445" y="769881"/>
              <a:ext cx="612921" cy="146050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3" name="直接连接符 482"/>
            <p:cNvCxnSpPr>
              <a:stCxn id="478" idx="0"/>
              <a:endCxn id="481" idx="3"/>
            </p:cNvCxnSpPr>
            <p:nvPr userDrawn="1"/>
          </p:nvCxnSpPr>
          <p:spPr>
            <a:xfrm flipH="1" flipV="1">
              <a:off x="10359695" y="769881"/>
              <a:ext cx="408695" cy="99406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4" name="直接连接符 483"/>
            <p:cNvCxnSpPr>
              <a:stCxn id="475" idx="0"/>
              <a:endCxn id="474" idx="0"/>
            </p:cNvCxnSpPr>
            <p:nvPr userDrawn="1"/>
          </p:nvCxnSpPr>
          <p:spPr>
            <a:xfrm flipH="1" flipV="1">
              <a:off x="11609810" y="4268042"/>
              <a:ext cx="206076" cy="1341500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5" name="直接连接符 484"/>
            <p:cNvCxnSpPr>
              <a:stCxn id="396" idx="1"/>
              <a:endCxn id="481" idx="6"/>
            </p:cNvCxnSpPr>
            <p:nvPr userDrawn="1"/>
          </p:nvCxnSpPr>
          <p:spPr>
            <a:xfrm flipV="1">
              <a:off x="8910178" y="753717"/>
              <a:ext cx="1410493" cy="144001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6" name="椭圆 485"/>
            <p:cNvSpPr/>
            <p:nvPr userDrawn="1"/>
          </p:nvSpPr>
          <p:spPr>
            <a:xfrm flipH="1">
              <a:off x="11373927" y="6314323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椭圆 486"/>
            <p:cNvSpPr/>
            <p:nvPr userDrawn="1"/>
          </p:nvSpPr>
          <p:spPr>
            <a:xfrm flipH="1">
              <a:off x="9851906" y="6811472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88" name="直接连接符 487"/>
            <p:cNvCxnSpPr>
              <a:stCxn id="487" idx="7"/>
              <a:endCxn id="401" idx="3"/>
            </p:cNvCxnSpPr>
            <p:nvPr userDrawn="1"/>
          </p:nvCxnSpPr>
          <p:spPr>
            <a:xfrm flipH="1" flipV="1">
              <a:off x="8212304" y="6438090"/>
              <a:ext cx="1646297" cy="380077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9" name="直接连接符 488"/>
            <p:cNvCxnSpPr>
              <a:stCxn id="487" idx="1"/>
              <a:endCxn id="413" idx="4"/>
            </p:cNvCxnSpPr>
            <p:nvPr userDrawn="1"/>
          </p:nvCxnSpPr>
          <p:spPr>
            <a:xfrm flipV="1">
              <a:off x="9890930" y="5406688"/>
              <a:ext cx="831741" cy="1411479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0" name="椭圆 489"/>
            <p:cNvSpPr/>
            <p:nvPr userDrawn="1"/>
          </p:nvSpPr>
          <p:spPr>
            <a:xfrm flipH="1">
              <a:off x="3297958" y="125937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1" name="直接连接符 490"/>
            <p:cNvCxnSpPr>
              <a:stCxn id="338" idx="1"/>
              <a:endCxn id="490" idx="6"/>
            </p:cNvCxnSpPr>
            <p:nvPr userDrawn="1"/>
          </p:nvCxnSpPr>
          <p:spPr>
            <a:xfrm flipV="1">
              <a:off x="2724062" y="1282238"/>
              <a:ext cx="573896" cy="4352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2" name="椭圆 491"/>
            <p:cNvSpPr/>
            <p:nvPr userDrawn="1"/>
          </p:nvSpPr>
          <p:spPr>
            <a:xfrm flipH="1">
              <a:off x="3450358" y="1411778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3" name="直接连接符 492"/>
            <p:cNvCxnSpPr>
              <a:endCxn id="492" idx="2"/>
            </p:cNvCxnSpPr>
            <p:nvPr userDrawn="1"/>
          </p:nvCxnSpPr>
          <p:spPr>
            <a:xfrm flipH="1" flipV="1">
              <a:off x="3496077" y="1434638"/>
              <a:ext cx="1257988" cy="218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4" name="直接连接符 493"/>
            <p:cNvCxnSpPr>
              <a:stCxn id="492" idx="7"/>
              <a:endCxn id="490" idx="3"/>
            </p:cNvCxnSpPr>
            <p:nvPr userDrawn="1"/>
          </p:nvCxnSpPr>
          <p:spPr>
            <a:xfrm flipH="1" flipV="1">
              <a:off x="3336982" y="1298402"/>
              <a:ext cx="120071" cy="12007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5" name="椭圆 494"/>
            <p:cNvSpPr/>
            <p:nvPr userDrawn="1"/>
          </p:nvSpPr>
          <p:spPr>
            <a:xfrm flipH="1">
              <a:off x="8499367" y="571069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96" name="直接连接符 495"/>
            <p:cNvCxnSpPr>
              <a:stCxn id="495" idx="2"/>
              <a:endCxn id="481" idx="6"/>
            </p:cNvCxnSpPr>
            <p:nvPr userDrawn="1"/>
          </p:nvCxnSpPr>
          <p:spPr>
            <a:xfrm>
              <a:off x="8545086" y="593929"/>
              <a:ext cx="1775585" cy="15978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7" name="直接连接符 496"/>
            <p:cNvCxnSpPr>
              <a:stCxn id="404" idx="0"/>
              <a:endCxn id="481" idx="6"/>
            </p:cNvCxnSpPr>
            <p:nvPr userDrawn="1"/>
          </p:nvCxnSpPr>
          <p:spPr>
            <a:xfrm flipV="1">
              <a:off x="6723783" y="753717"/>
              <a:ext cx="3596888" cy="76666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8" name="直接连接符 497"/>
            <p:cNvCxnSpPr>
              <a:stCxn id="404" idx="0"/>
              <a:endCxn id="495" idx="6"/>
            </p:cNvCxnSpPr>
            <p:nvPr userDrawn="1"/>
          </p:nvCxnSpPr>
          <p:spPr>
            <a:xfrm flipV="1">
              <a:off x="6723783" y="593929"/>
              <a:ext cx="1775584" cy="92645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9" name="直接连接符 498"/>
            <p:cNvCxnSpPr>
              <a:stCxn id="320" idx="3"/>
              <a:endCxn id="318" idx="1"/>
            </p:cNvCxnSpPr>
            <p:nvPr/>
          </p:nvCxnSpPr>
          <p:spPr>
            <a:xfrm>
              <a:off x="2479733" y="3961241"/>
              <a:ext cx="857250" cy="46773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0" name="直接连接符 499"/>
            <p:cNvCxnSpPr>
              <a:stCxn id="414" idx="7"/>
              <a:endCxn id="380" idx="2"/>
            </p:cNvCxnSpPr>
            <p:nvPr/>
          </p:nvCxnSpPr>
          <p:spPr>
            <a:xfrm flipH="1" flipV="1">
              <a:off x="9159354" y="4353278"/>
              <a:ext cx="294598" cy="95222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1" name="直接连接符 500"/>
            <p:cNvCxnSpPr>
              <a:stCxn id="388" idx="3"/>
              <a:endCxn id="431" idx="7"/>
            </p:cNvCxnSpPr>
            <p:nvPr/>
          </p:nvCxnSpPr>
          <p:spPr>
            <a:xfrm>
              <a:off x="9350311" y="2652030"/>
              <a:ext cx="157814" cy="183818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2" name="直接连接符 501"/>
            <p:cNvCxnSpPr>
              <a:stCxn id="346" idx="3"/>
              <a:endCxn id="320" idx="7"/>
            </p:cNvCxnSpPr>
            <p:nvPr/>
          </p:nvCxnSpPr>
          <p:spPr>
            <a:xfrm>
              <a:off x="2151528" y="3323698"/>
              <a:ext cx="295876" cy="605214"/>
            </a:xfrm>
            <a:prstGeom prst="line">
              <a:avLst/>
            </a:prstGeom>
            <a:ln w="3175">
              <a:solidFill>
                <a:srgbClr val="23CB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3" name="椭圆 502"/>
            <p:cNvSpPr/>
            <p:nvPr/>
          </p:nvSpPr>
          <p:spPr>
            <a:xfrm flipH="1">
              <a:off x="2612158" y="830205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04" name="直接连接符 503"/>
            <p:cNvCxnSpPr>
              <a:stCxn id="338" idx="0"/>
              <a:endCxn id="503" idx="4"/>
            </p:cNvCxnSpPr>
            <p:nvPr/>
          </p:nvCxnSpPr>
          <p:spPr>
            <a:xfrm flipH="1" flipV="1">
              <a:off x="2635017" y="875924"/>
              <a:ext cx="72880" cy="8348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直接连接符 229"/>
            <p:cNvCxnSpPr/>
            <p:nvPr userDrawn="1"/>
          </p:nvCxnSpPr>
          <p:spPr>
            <a:xfrm flipH="1" flipV="1">
              <a:off x="860764" y="757922"/>
              <a:ext cx="1760766" cy="82392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1" name="直接连接符 230"/>
            <p:cNvCxnSpPr>
              <a:stCxn id="235" idx="7"/>
            </p:cNvCxnSpPr>
            <p:nvPr userDrawn="1"/>
          </p:nvCxnSpPr>
          <p:spPr>
            <a:xfrm flipH="1" flipV="1">
              <a:off x="-559884" y="-18537"/>
              <a:ext cx="1393054" cy="760293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2" name="直接连接符 231"/>
            <p:cNvCxnSpPr/>
            <p:nvPr userDrawn="1"/>
          </p:nvCxnSpPr>
          <p:spPr>
            <a:xfrm flipV="1">
              <a:off x="2653859" y="405057"/>
              <a:ext cx="573896" cy="435257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3" name="直接连接符 232"/>
            <p:cNvCxnSpPr/>
            <p:nvPr userDrawn="1"/>
          </p:nvCxnSpPr>
          <p:spPr>
            <a:xfrm flipH="1" flipV="1">
              <a:off x="3260084" y="398662"/>
              <a:ext cx="1257988" cy="2188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4" name="直接连接符 233"/>
            <p:cNvCxnSpPr/>
            <p:nvPr userDrawn="1"/>
          </p:nvCxnSpPr>
          <p:spPr>
            <a:xfrm flipH="1" flipV="1">
              <a:off x="2564814" y="-1257"/>
              <a:ext cx="72880" cy="83487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5" name="椭圆 234"/>
            <p:cNvSpPr/>
            <p:nvPr userDrawn="1"/>
          </p:nvSpPr>
          <p:spPr>
            <a:xfrm flipH="1">
              <a:off x="826475" y="735061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7" name="椭圆 236"/>
            <p:cNvSpPr/>
            <p:nvPr userDrawn="1"/>
          </p:nvSpPr>
          <p:spPr>
            <a:xfrm flipH="1">
              <a:off x="3227755" y="375600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8" name="椭圆 237"/>
            <p:cNvSpPr/>
            <p:nvPr userDrawn="1"/>
          </p:nvSpPr>
          <p:spPr>
            <a:xfrm flipH="1">
              <a:off x="4504682" y="59460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9" name="椭圆 238"/>
            <p:cNvSpPr/>
            <p:nvPr userDrawn="1"/>
          </p:nvSpPr>
          <p:spPr>
            <a:xfrm flipH="1">
              <a:off x="5087071" y="1136324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0" name="直接连接符 239"/>
            <p:cNvCxnSpPr>
              <a:stCxn id="235" idx="6"/>
            </p:cNvCxnSpPr>
            <p:nvPr userDrawn="1"/>
          </p:nvCxnSpPr>
          <p:spPr>
            <a:xfrm flipH="1">
              <a:off x="-51246" y="757921"/>
              <a:ext cx="877721" cy="342864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直接连接符 242"/>
            <p:cNvCxnSpPr>
              <a:stCxn id="238" idx="4"/>
              <a:endCxn id="239" idx="7"/>
            </p:cNvCxnSpPr>
            <p:nvPr userDrawn="1"/>
          </p:nvCxnSpPr>
          <p:spPr>
            <a:xfrm>
              <a:off x="4527541" y="640323"/>
              <a:ext cx="566225" cy="5026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直接连接符 245"/>
            <p:cNvCxnSpPr>
              <a:stCxn id="238" idx="6"/>
              <a:endCxn id="492" idx="1"/>
            </p:cNvCxnSpPr>
            <p:nvPr userDrawn="1"/>
          </p:nvCxnSpPr>
          <p:spPr>
            <a:xfrm flipH="1">
              <a:off x="3489382" y="617464"/>
              <a:ext cx="1015300" cy="80100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直接连接符 248"/>
            <p:cNvCxnSpPr>
              <a:stCxn id="239" idx="4"/>
              <a:endCxn id="409" idx="2"/>
            </p:cNvCxnSpPr>
            <p:nvPr userDrawn="1"/>
          </p:nvCxnSpPr>
          <p:spPr>
            <a:xfrm flipH="1">
              <a:off x="4796785" y="1182043"/>
              <a:ext cx="313145" cy="49425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直接连接符 251"/>
            <p:cNvCxnSpPr>
              <a:stCxn id="495" idx="6"/>
              <a:endCxn id="239" idx="1"/>
            </p:cNvCxnSpPr>
            <p:nvPr userDrawn="1"/>
          </p:nvCxnSpPr>
          <p:spPr>
            <a:xfrm flipH="1">
              <a:off x="5126095" y="593929"/>
              <a:ext cx="3373272" cy="54909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/>
            <p:cNvCxnSpPr>
              <a:stCxn id="238" idx="1"/>
            </p:cNvCxnSpPr>
            <p:nvPr userDrawn="1"/>
          </p:nvCxnSpPr>
          <p:spPr>
            <a:xfrm flipV="1">
              <a:off x="4543706" y="-330506"/>
              <a:ext cx="6696" cy="93180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直接连接符 259"/>
            <p:cNvCxnSpPr>
              <a:stCxn id="239" idx="0"/>
              <a:endCxn id="266" idx="6"/>
            </p:cNvCxnSpPr>
            <p:nvPr userDrawn="1"/>
          </p:nvCxnSpPr>
          <p:spPr>
            <a:xfrm flipV="1">
              <a:off x="5109930" y="21603"/>
              <a:ext cx="994584" cy="111472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/>
            <p:cNvCxnSpPr>
              <a:stCxn id="495" idx="6"/>
              <a:endCxn id="266" idx="2"/>
            </p:cNvCxnSpPr>
            <p:nvPr userDrawn="1"/>
          </p:nvCxnSpPr>
          <p:spPr>
            <a:xfrm flipH="1" flipV="1">
              <a:off x="6150233" y="21603"/>
              <a:ext cx="2349134" cy="57232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" name="椭圆 265"/>
            <p:cNvSpPr/>
            <p:nvPr userDrawn="1"/>
          </p:nvSpPr>
          <p:spPr>
            <a:xfrm flipH="1">
              <a:off x="6104514" y="-1257"/>
              <a:ext cx="45719" cy="45719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5" name="矩形 504"/>
          <p:cNvSpPr/>
          <p:nvPr userDrawn="1"/>
        </p:nvSpPr>
        <p:spPr>
          <a:xfrm>
            <a:off x="25224" y="1"/>
            <a:ext cx="12166776" cy="6858000"/>
          </a:xfrm>
          <a:prstGeom prst="rect">
            <a:avLst/>
          </a:prstGeom>
          <a:solidFill>
            <a:schemeClr val="tx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783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8285389" y="2152650"/>
            <a:ext cx="7775121" cy="7775121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74668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 userDrawn="1"/>
        </p:nvSpPr>
        <p:spPr>
          <a:xfrm>
            <a:off x="8287200" y="-4724250"/>
            <a:ext cx="7775121" cy="7775121"/>
          </a:xfrm>
          <a:prstGeom prst="ellipse">
            <a:avLst/>
          </a:prstGeom>
          <a:noFill/>
          <a:ln w="254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8017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文本框 38"/>
          <p:cNvSpPr txBox="1"/>
          <p:nvPr userDrawn="1"/>
        </p:nvSpPr>
        <p:spPr>
          <a:xfrm>
            <a:off x="1407778" y="1742930"/>
            <a:ext cx="27356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</a:t>
            </a:r>
            <a:endParaRPr lang="zh-CN" altLang="en-US" sz="5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84" name="组合 183" hidden="1"/>
          <p:cNvGrpSpPr/>
          <p:nvPr userDrawn="1"/>
        </p:nvGrpSpPr>
        <p:grpSpPr>
          <a:xfrm>
            <a:off x="1460113" y="3038038"/>
            <a:ext cx="381128" cy="2646148"/>
            <a:chOff x="1285942" y="3375294"/>
            <a:chExt cx="381128" cy="2646148"/>
          </a:xfrm>
        </p:grpSpPr>
        <p:sp>
          <p:nvSpPr>
            <p:cNvPr id="145" name="圆角矩形 144"/>
            <p:cNvSpPr/>
            <p:nvPr userDrawn="1"/>
          </p:nvSpPr>
          <p:spPr>
            <a:xfrm>
              <a:off x="1447710" y="3375294"/>
              <a:ext cx="79138" cy="26461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7" name="组合 146"/>
            <p:cNvGrpSpPr/>
            <p:nvPr userDrawn="1"/>
          </p:nvGrpSpPr>
          <p:grpSpPr>
            <a:xfrm>
              <a:off x="1285942" y="3727395"/>
              <a:ext cx="381128" cy="381128"/>
              <a:chOff x="3013023" y="3893341"/>
              <a:chExt cx="381128" cy="381128"/>
            </a:xfrm>
          </p:grpSpPr>
          <p:sp>
            <p:nvSpPr>
              <p:cNvPr id="146" name="椭圆 145"/>
              <p:cNvSpPr/>
              <p:nvPr userDrawn="1"/>
            </p:nvSpPr>
            <p:spPr>
              <a:xfrm>
                <a:off x="3013023" y="3893341"/>
                <a:ext cx="381128" cy="381128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7" name="组合 76"/>
              <p:cNvGrpSpPr/>
              <p:nvPr userDrawn="1"/>
            </p:nvGrpSpPr>
            <p:grpSpPr>
              <a:xfrm>
                <a:off x="3093028" y="3973287"/>
                <a:ext cx="221117" cy="221235"/>
                <a:chOff x="3668712" y="920750"/>
                <a:chExt cx="2974976" cy="2976563"/>
              </a:xfrm>
            </p:grpSpPr>
            <p:sp>
              <p:nvSpPr>
                <p:cNvPr id="78" name="Oval 14"/>
                <p:cNvSpPr>
                  <a:spLocks noChangeArrowheads="1"/>
                </p:cNvSpPr>
                <p:nvPr userDrawn="1"/>
              </p:nvSpPr>
              <p:spPr bwMode="auto">
                <a:xfrm>
                  <a:off x="4094163" y="1346200"/>
                  <a:ext cx="2124075" cy="2125663"/>
                </a:xfrm>
                <a:prstGeom prst="ellipse">
                  <a:avLst/>
                </a:prstGeom>
                <a:solidFill>
                  <a:srgbClr val="FFFF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79" name="Freeform 15"/>
                <p:cNvSpPr>
                  <a:spLocks noEditPoints="1"/>
                </p:cNvSpPr>
                <p:nvPr userDrawn="1"/>
              </p:nvSpPr>
              <p:spPr bwMode="auto">
                <a:xfrm>
                  <a:off x="3668712" y="920750"/>
                  <a:ext cx="2974976" cy="2976563"/>
                </a:xfrm>
                <a:custGeom>
                  <a:avLst/>
                  <a:gdLst>
                    <a:gd name="T0" fmla="*/ 350 w 700"/>
                    <a:gd name="T1" fmla="*/ 0 h 700"/>
                    <a:gd name="T2" fmla="*/ 0 w 700"/>
                    <a:gd name="T3" fmla="*/ 350 h 700"/>
                    <a:gd name="T4" fmla="*/ 350 w 700"/>
                    <a:gd name="T5" fmla="*/ 700 h 700"/>
                    <a:gd name="T6" fmla="*/ 700 w 700"/>
                    <a:gd name="T7" fmla="*/ 350 h 700"/>
                    <a:gd name="T8" fmla="*/ 350 w 700"/>
                    <a:gd name="T9" fmla="*/ 0 h 700"/>
                    <a:gd name="T10" fmla="*/ 350 w 700"/>
                    <a:gd name="T11" fmla="*/ 663 h 700"/>
                    <a:gd name="T12" fmla="*/ 37 w 700"/>
                    <a:gd name="T13" fmla="*/ 350 h 700"/>
                    <a:gd name="T14" fmla="*/ 350 w 700"/>
                    <a:gd name="T15" fmla="*/ 37 h 700"/>
                    <a:gd name="T16" fmla="*/ 663 w 700"/>
                    <a:gd name="T17" fmla="*/ 350 h 700"/>
                    <a:gd name="T18" fmla="*/ 350 w 700"/>
                    <a:gd name="T19" fmla="*/ 663 h 7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00" h="700">
                      <a:moveTo>
                        <a:pt x="350" y="0"/>
                      </a:moveTo>
                      <a:cubicBezTo>
                        <a:pt x="157" y="0"/>
                        <a:pt x="0" y="157"/>
                        <a:pt x="0" y="350"/>
                      </a:cubicBezTo>
                      <a:cubicBezTo>
                        <a:pt x="0" y="543"/>
                        <a:pt x="157" y="700"/>
                        <a:pt x="350" y="700"/>
                      </a:cubicBezTo>
                      <a:cubicBezTo>
                        <a:pt x="543" y="700"/>
                        <a:pt x="700" y="543"/>
                        <a:pt x="700" y="350"/>
                      </a:cubicBezTo>
                      <a:cubicBezTo>
                        <a:pt x="700" y="157"/>
                        <a:pt x="543" y="0"/>
                        <a:pt x="350" y="0"/>
                      </a:cubicBezTo>
                      <a:close/>
                      <a:moveTo>
                        <a:pt x="350" y="663"/>
                      </a:moveTo>
                      <a:cubicBezTo>
                        <a:pt x="177" y="663"/>
                        <a:pt x="37" y="523"/>
                        <a:pt x="37" y="350"/>
                      </a:cubicBezTo>
                      <a:cubicBezTo>
                        <a:pt x="37" y="177"/>
                        <a:pt x="177" y="37"/>
                        <a:pt x="350" y="37"/>
                      </a:cubicBezTo>
                      <a:cubicBezTo>
                        <a:pt x="523" y="37"/>
                        <a:pt x="663" y="177"/>
                        <a:pt x="663" y="350"/>
                      </a:cubicBezTo>
                      <a:cubicBezTo>
                        <a:pt x="663" y="523"/>
                        <a:pt x="523" y="663"/>
                        <a:pt x="350" y="663"/>
                      </a:cubicBez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66" name="文本框 165"/>
          <p:cNvSpPr txBox="1"/>
          <p:nvPr userDrawn="1"/>
        </p:nvSpPr>
        <p:spPr>
          <a:xfrm>
            <a:off x="3262861" y="1731403"/>
            <a:ext cx="724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rgbClr val="24C7F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endParaRPr lang="zh-CN" altLang="en-US" sz="5000">
              <a:solidFill>
                <a:srgbClr val="24C7F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8" name="圆角矩形 167"/>
          <p:cNvSpPr/>
          <p:nvPr userDrawn="1"/>
        </p:nvSpPr>
        <p:spPr>
          <a:xfrm>
            <a:off x="1482062" y="2639100"/>
            <a:ext cx="2340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圆角矩形 79"/>
          <p:cNvSpPr/>
          <p:nvPr userDrawn="1"/>
        </p:nvSpPr>
        <p:spPr>
          <a:xfrm flipV="1">
            <a:off x="1594822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1495254" y="4881855"/>
            <a:ext cx="292256" cy="292256"/>
            <a:chOff x="1495254" y="4878456"/>
            <a:chExt cx="292256" cy="292256"/>
          </a:xfrm>
        </p:grpSpPr>
        <p:sp>
          <p:nvSpPr>
            <p:cNvPr id="82" name="椭圆 81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84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86" name="圆角矩形 85"/>
          <p:cNvSpPr/>
          <p:nvPr userDrawn="1"/>
        </p:nvSpPr>
        <p:spPr>
          <a:xfrm>
            <a:off x="2262211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圆角矩形 91"/>
          <p:cNvSpPr/>
          <p:nvPr userDrawn="1"/>
        </p:nvSpPr>
        <p:spPr>
          <a:xfrm>
            <a:off x="2929600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圆角矩形 97"/>
          <p:cNvSpPr/>
          <p:nvPr userDrawn="1"/>
        </p:nvSpPr>
        <p:spPr>
          <a:xfrm>
            <a:off x="3596989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 userDrawn="1"/>
        </p:nvGrpSpPr>
        <p:grpSpPr>
          <a:xfrm>
            <a:off x="2162643" y="4881855"/>
            <a:ext cx="292256" cy="292256"/>
            <a:chOff x="1495254" y="4878456"/>
            <a:chExt cx="292256" cy="292256"/>
          </a:xfrm>
        </p:grpSpPr>
        <p:sp>
          <p:nvSpPr>
            <p:cNvPr id="44" name="椭圆 43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46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8" name="组合 47"/>
          <p:cNvGrpSpPr/>
          <p:nvPr userDrawn="1"/>
        </p:nvGrpSpPr>
        <p:grpSpPr>
          <a:xfrm>
            <a:off x="2830032" y="4881855"/>
            <a:ext cx="292256" cy="292256"/>
            <a:chOff x="1495254" y="4878456"/>
            <a:chExt cx="292256" cy="292256"/>
          </a:xfrm>
        </p:grpSpPr>
        <p:sp>
          <p:nvSpPr>
            <p:cNvPr id="49" name="椭圆 48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51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8" name="组合 57"/>
          <p:cNvGrpSpPr/>
          <p:nvPr userDrawn="1"/>
        </p:nvGrpSpPr>
        <p:grpSpPr>
          <a:xfrm>
            <a:off x="3497421" y="4881855"/>
            <a:ext cx="292256" cy="292256"/>
            <a:chOff x="1495254" y="4878456"/>
            <a:chExt cx="292256" cy="292256"/>
          </a:xfrm>
        </p:grpSpPr>
        <p:sp>
          <p:nvSpPr>
            <p:cNvPr id="59" name="椭圆 58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61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56636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-1.85185E-6 L 4.58333E-6 -0.19954 " pathEditMode="fixed" rAng="0" ptsTypes="AA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153400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153400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8153400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8153400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8153400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8153400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153400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153400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8153400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 userDrawn="1"/>
        </p:nvSpPr>
        <p:spPr>
          <a:xfrm>
            <a:off x="8835155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 userDrawn="1"/>
        </p:nvSpPr>
        <p:spPr>
          <a:xfrm>
            <a:off x="8835155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 userDrawn="1"/>
        </p:nvSpPr>
        <p:spPr>
          <a:xfrm>
            <a:off x="8835155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 userDrawn="1"/>
        </p:nvSpPr>
        <p:spPr>
          <a:xfrm>
            <a:off x="8835155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 userDrawn="1"/>
        </p:nvSpPr>
        <p:spPr>
          <a:xfrm>
            <a:off x="8835155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 userDrawn="1"/>
        </p:nvSpPr>
        <p:spPr>
          <a:xfrm>
            <a:off x="8835155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 userDrawn="1"/>
        </p:nvSpPr>
        <p:spPr>
          <a:xfrm>
            <a:off x="8835155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 userDrawn="1"/>
        </p:nvSpPr>
        <p:spPr>
          <a:xfrm>
            <a:off x="8835155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 userDrawn="1"/>
        </p:nvSpPr>
        <p:spPr>
          <a:xfrm>
            <a:off x="8835155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 userDrawn="1"/>
        </p:nvSpPr>
        <p:spPr>
          <a:xfrm>
            <a:off x="9480696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 userDrawn="1"/>
        </p:nvSpPr>
        <p:spPr>
          <a:xfrm>
            <a:off x="9480696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 userDrawn="1"/>
        </p:nvSpPr>
        <p:spPr>
          <a:xfrm>
            <a:off x="9480696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 userDrawn="1"/>
        </p:nvSpPr>
        <p:spPr>
          <a:xfrm>
            <a:off x="9480696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 userDrawn="1"/>
        </p:nvSpPr>
        <p:spPr>
          <a:xfrm>
            <a:off x="9480696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 userDrawn="1"/>
        </p:nvSpPr>
        <p:spPr>
          <a:xfrm>
            <a:off x="9480696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 userDrawn="1"/>
        </p:nvSpPr>
        <p:spPr>
          <a:xfrm>
            <a:off x="9480696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矩形 57"/>
          <p:cNvSpPr/>
          <p:nvPr userDrawn="1"/>
        </p:nvSpPr>
        <p:spPr>
          <a:xfrm>
            <a:off x="9480696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 userDrawn="1"/>
        </p:nvSpPr>
        <p:spPr>
          <a:xfrm>
            <a:off x="9480696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 userDrawn="1"/>
        </p:nvSpPr>
        <p:spPr>
          <a:xfrm>
            <a:off x="10156161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 userDrawn="1"/>
        </p:nvSpPr>
        <p:spPr>
          <a:xfrm>
            <a:off x="10156161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 userDrawn="1"/>
        </p:nvSpPr>
        <p:spPr>
          <a:xfrm>
            <a:off x="10156161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 userDrawn="1"/>
        </p:nvSpPr>
        <p:spPr>
          <a:xfrm>
            <a:off x="10156161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 userDrawn="1"/>
        </p:nvSpPr>
        <p:spPr>
          <a:xfrm>
            <a:off x="10156161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 userDrawn="1"/>
        </p:nvSpPr>
        <p:spPr>
          <a:xfrm>
            <a:off x="10156161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 userDrawn="1"/>
        </p:nvSpPr>
        <p:spPr>
          <a:xfrm>
            <a:off x="10156161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 userDrawn="1"/>
        </p:nvSpPr>
        <p:spPr>
          <a:xfrm>
            <a:off x="10156161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 userDrawn="1"/>
        </p:nvSpPr>
        <p:spPr>
          <a:xfrm>
            <a:off x="10156161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 userDrawn="1"/>
        </p:nvSpPr>
        <p:spPr>
          <a:xfrm>
            <a:off x="8008577" y="1707675"/>
            <a:ext cx="27356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</a:t>
            </a:r>
            <a:endParaRPr lang="zh-CN" altLang="en-US" sz="5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1" name="文本框 70"/>
          <p:cNvSpPr txBox="1"/>
          <p:nvPr userDrawn="1"/>
        </p:nvSpPr>
        <p:spPr>
          <a:xfrm>
            <a:off x="9863660" y="1696148"/>
            <a:ext cx="724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rgbClr val="24C7F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endParaRPr lang="zh-CN" altLang="en-US" sz="5000">
              <a:solidFill>
                <a:srgbClr val="24C7F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2" name="圆角矩形 71"/>
          <p:cNvSpPr/>
          <p:nvPr userDrawn="1"/>
        </p:nvSpPr>
        <p:spPr>
          <a:xfrm>
            <a:off x="8082861" y="2603845"/>
            <a:ext cx="2340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781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0" dur="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7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0"/>
                            </p:stCondLst>
                            <p:childTnLst>
                              <p:par>
                                <p:cTn id="4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5" dur="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7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40"/>
                            </p:stCondLst>
                            <p:childTnLst>
                              <p:par>
                                <p:cTn id="4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0" dur="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" dur="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7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0" dur="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文本框 44"/>
          <p:cNvSpPr txBox="1"/>
          <p:nvPr userDrawn="1"/>
        </p:nvSpPr>
        <p:spPr>
          <a:xfrm>
            <a:off x="1407778" y="1742930"/>
            <a:ext cx="27356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</a:t>
            </a:r>
            <a:endParaRPr lang="zh-CN" altLang="en-US" sz="5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6" name="文本框 45"/>
          <p:cNvSpPr txBox="1"/>
          <p:nvPr userDrawn="1"/>
        </p:nvSpPr>
        <p:spPr>
          <a:xfrm>
            <a:off x="3262861" y="1731403"/>
            <a:ext cx="724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rgbClr val="24C7F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endParaRPr lang="zh-CN" altLang="en-US" sz="5000">
              <a:solidFill>
                <a:srgbClr val="24C7F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7" name="圆角矩形 46"/>
          <p:cNvSpPr/>
          <p:nvPr userDrawn="1"/>
        </p:nvSpPr>
        <p:spPr>
          <a:xfrm>
            <a:off x="1482062" y="2639100"/>
            <a:ext cx="2340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圆角矩形 34"/>
          <p:cNvSpPr/>
          <p:nvPr userDrawn="1"/>
        </p:nvSpPr>
        <p:spPr>
          <a:xfrm flipV="1">
            <a:off x="2929600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 userDrawn="1"/>
        </p:nvGrpSpPr>
        <p:grpSpPr>
          <a:xfrm>
            <a:off x="2830032" y="4881855"/>
            <a:ext cx="292256" cy="292256"/>
            <a:chOff x="1495254" y="4878456"/>
            <a:chExt cx="292256" cy="292256"/>
          </a:xfrm>
        </p:grpSpPr>
        <p:sp>
          <p:nvSpPr>
            <p:cNvPr id="37" name="椭圆 36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8" name="组合 37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39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74" name="圆角矩形 73"/>
          <p:cNvSpPr/>
          <p:nvPr userDrawn="1"/>
        </p:nvSpPr>
        <p:spPr>
          <a:xfrm>
            <a:off x="2262211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圆角矩形 75"/>
          <p:cNvSpPr/>
          <p:nvPr userDrawn="1"/>
        </p:nvSpPr>
        <p:spPr>
          <a:xfrm>
            <a:off x="3596989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圆角矩形 76"/>
          <p:cNvSpPr/>
          <p:nvPr userDrawn="1"/>
        </p:nvSpPr>
        <p:spPr>
          <a:xfrm>
            <a:off x="1594822" y="2931027"/>
            <a:ext cx="93120" cy="2646148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>
            <a:noFill/>
          </a:ln>
          <a:scene3d>
            <a:camera prst="orthographicFront"/>
            <a:lightRig rig="soft" dir="t"/>
          </a:scene3d>
          <a:sp3d extrusionH="1270000" prstMaterial="powder">
            <a:extrusionClr>
              <a:schemeClr val="bg1"/>
            </a:extrusionClr>
            <a:contourClr>
              <a:schemeClr val="bg1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8" name="组合 77"/>
          <p:cNvGrpSpPr/>
          <p:nvPr userDrawn="1"/>
        </p:nvGrpSpPr>
        <p:grpSpPr>
          <a:xfrm>
            <a:off x="2162643" y="4881855"/>
            <a:ext cx="292256" cy="292256"/>
            <a:chOff x="1495254" y="4878456"/>
            <a:chExt cx="292256" cy="292256"/>
          </a:xfrm>
        </p:grpSpPr>
        <p:sp>
          <p:nvSpPr>
            <p:cNvPr id="79" name="椭圆 78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0" name="组合 79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81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8" name="组合 87"/>
          <p:cNvGrpSpPr/>
          <p:nvPr userDrawn="1"/>
        </p:nvGrpSpPr>
        <p:grpSpPr>
          <a:xfrm>
            <a:off x="1495254" y="4881855"/>
            <a:ext cx="292256" cy="292256"/>
            <a:chOff x="1495254" y="4878456"/>
            <a:chExt cx="292256" cy="292256"/>
          </a:xfrm>
        </p:grpSpPr>
        <p:sp>
          <p:nvSpPr>
            <p:cNvPr id="89" name="椭圆 88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0" name="组合 89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91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93" name="组合 92"/>
          <p:cNvGrpSpPr/>
          <p:nvPr userDrawn="1"/>
        </p:nvGrpSpPr>
        <p:grpSpPr>
          <a:xfrm>
            <a:off x="3497421" y="4881855"/>
            <a:ext cx="292256" cy="292256"/>
            <a:chOff x="1495254" y="4878456"/>
            <a:chExt cx="292256" cy="292256"/>
          </a:xfrm>
        </p:grpSpPr>
        <p:sp>
          <p:nvSpPr>
            <p:cNvPr id="94" name="椭圆 93"/>
            <p:cNvSpPr/>
            <p:nvPr userDrawn="1"/>
          </p:nvSpPr>
          <p:spPr>
            <a:xfrm flipV="1">
              <a:off x="1495254" y="4878456"/>
              <a:ext cx="292256" cy="292256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1905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5" name="组合 94"/>
            <p:cNvGrpSpPr/>
            <p:nvPr userDrawn="1"/>
          </p:nvGrpSpPr>
          <p:grpSpPr>
            <a:xfrm flipV="1">
              <a:off x="1530824" y="4913967"/>
              <a:ext cx="221117" cy="221235"/>
              <a:chOff x="3621608" y="933316"/>
              <a:chExt cx="2974976" cy="2976563"/>
            </a:xfrm>
          </p:grpSpPr>
          <p:sp>
            <p:nvSpPr>
              <p:cNvPr id="96" name="Oval 14"/>
              <p:cNvSpPr>
                <a:spLocks noChangeArrowheads="1"/>
              </p:cNvSpPr>
              <p:nvPr userDrawn="1"/>
            </p:nvSpPr>
            <p:spPr bwMode="auto">
              <a:xfrm>
                <a:off x="4047047" y="1358781"/>
                <a:ext cx="2124072" cy="2125659"/>
              </a:xfrm>
              <a:prstGeom prst="ellipse">
                <a:avLst/>
              </a:pr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7" name="Freeform 15"/>
              <p:cNvSpPr>
                <a:spLocks noEditPoints="1"/>
              </p:cNvSpPr>
              <p:nvPr userDrawn="1"/>
            </p:nvSpPr>
            <p:spPr bwMode="auto">
              <a:xfrm>
                <a:off x="3621608" y="933316"/>
                <a:ext cx="2974976" cy="2976563"/>
              </a:xfrm>
              <a:custGeom>
                <a:avLst/>
                <a:gdLst>
                  <a:gd name="T0" fmla="*/ 350 w 700"/>
                  <a:gd name="T1" fmla="*/ 0 h 700"/>
                  <a:gd name="T2" fmla="*/ 0 w 700"/>
                  <a:gd name="T3" fmla="*/ 350 h 700"/>
                  <a:gd name="T4" fmla="*/ 350 w 700"/>
                  <a:gd name="T5" fmla="*/ 700 h 700"/>
                  <a:gd name="T6" fmla="*/ 700 w 700"/>
                  <a:gd name="T7" fmla="*/ 350 h 700"/>
                  <a:gd name="T8" fmla="*/ 350 w 700"/>
                  <a:gd name="T9" fmla="*/ 0 h 700"/>
                  <a:gd name="T10" fmla="*/ 350 w 700"/>
                  <a:gd name="T11" fmla="*/ 663 h 700"/>
                  <a:gd name="T12" fmla="*/ 37 w 700"/>
                  <a:gd name="T13" fmla="*/ 350 h 700"/>
                  <a:gd name="T14" fmla="*/ 350 w 700"/>
                  <a:gd name="T15" fmla="*/ 37 h 700"/>
                  <a:gd name="T16" fmla="*/ 663 w 700"/>
                  <a:gd name="T17" fmla="*/ 350 h 700"/>
                  <a:gd name="T18" fmla="*/ 350 w 700"/>
                  <a:gd name="T19" fmla="*/ 663 h 7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00" h="700">
                    <a:moveTo>
                      <a:pt x="350" y="0"/>
                    </a:moveTo>
                    <a:cubicBezTo>
                      <a:pt x="157" y="0"/>
                      <a:pt x="0" y="157"/>
                      <a:pt x="0" y="350"/>
                    </a:cubicBezTo>
                    <a:cubicBezTo>
                      <a:pt x="0" y="543"/>
                      <a:pt x="157" y="700"/>
                      <a:pt x="350" y="700"/>
                    </a:cubicBezTo>
                    <a:cubicBezTo>
                      <a:pt x="543" y="700"/>
                      <a:pt x="700" y="543"/>
                      <a:pt x="700" y="350"/>
                    </a:cubicBezTo>
                    <a:cubicBezTo>
                      <a:pt x="700" y="157"/>
                      <a:pt x="543" y="0"/>
                      <a:pt x="350" y="0"/>
                    </a:cubicBezTo>
                    <a:close/>
                    <a:moveTo>
                      <a:pt x="350" y="663"/>
                    </a:moveTo>
                    <a:cubicBezTo>
                      <a:pt x="177" y="663"/>
                      <a:pt x="37" y="523"/>
                      <a:pt x="37" y="350"/>
                    </a:cubicBezTo>
                    <a:cubicBezTo>
                      <a:pt x="37" y="177"/>
                      <a:pt x="177" y="37"/>
                      <a:pt x="350" y="37"/>
                    </a:cubicBezTo>
                    <a:cubicBezTo>
                      <a:pt x="523" y="37"/>
                      <a:pt x="663" y="177"/>
                      <a:pt x="663" y="350"/>
                    </a:cubicBezTo>
                    <a:cubicBezTo>
                      <a:pt x="663" y="523"/>
                      <a:pt x="523" y="663"/>
                      <a:pt x="350" y="663"/>
                    </a:cubicBez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19050" h="12700"/>
              </a:sp3d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9832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1.85185E-6 L 0.00013 -0.19954 " pathEditMode="fixed" rAng="0" ptsTypes="AA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9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8008577" y="1707675"/>
            <a:ext cx="273562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PART</a:t>
            </a:r>
            <a:endParaRPr lang="zh-CN" altLang="en-US" sz="50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>
            <a:off x="9863660" y="1696148"/>
            <a:ext cx="72464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5000" smtClean="0">
                <a:solidFill>
                  <a:srgbClr val="24C7F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endParaRPr lang="zh-CN" altLang="en-US" sz="5000">
              <a:solidFill>
                <a:srgbClr val="24C7F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圆角矩形 9"/>
          <p:cNvSpPr/>
          <p:nvPr userDrawn="1"/>
        </p:nvSpPr>
        <p:spPr>
          <a:xfrm>
            <a:off x="8082861" y="2603845"/>
            <a:ext cx="2340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/>
          <p:cNvSpPr/>
          <p:nvPr userDrawn="1"/>
        </p:nvSpPr>
        <p:spPr>
          <a:xfrm>
            <a:off x="8153400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/>
          <p:cNvSpPr/>
          <p:nvPr userDrawn="1"/>
        </p:nvSpPr>
        <p:spPr>
          <a:xfrm>
            <a:off x="8153400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 userDrawn="1"/>
        </p:nvSpPr>
        <p:spPr>
          <a:xfrm>
            <a:off x="8153400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 userDrawn="1"/>
        </p:nvSpPr>
        <p:spPr>
          <a:xfrm>
            <a:off x="8153400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 userDrawn="1"/>
        </p:nvSpPr>
        <p:spPr>
          <a:xfrm>
            <a:off x="8153400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 userDrawn="1"/>
        </p:nvSpPr>
        <p:spPr>
          <a:xfrm>
            <a:off x="8153400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 userDrawn="1"/>
        </p:nvSpPr>
        <p:spPr>
          <a:xfrm>
            <a:off x="8153400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 userDrawn="1"/>
        </p:nvSpPr>
        <p:spPr>
          <a:xfrm>
            <a:off x="8153400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 userDrawn="1"/>
        </p:nvSpPr>
        <p:spPr>
          <a:xfrm>
            <a:off x="8153400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矩形 84"/>
          <p:cNvSpPr/>
          <p:nvPr userDrawn="1"/>
        </p:nvSpPr>
        <p:spPr>
          <a:xfrm>
            <a:off x="10219661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 userDrawn="1"/>
        </p:nvSpPr>
        <p:spPr>
          <a:xfrm>
            <a:off x="10219661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 userDrawn="1"/>
        </p:nvSpPr>
        <p:spPr>
          <a:xfrm>
            <a:off x="10219661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 userDrawn="1"/>
        </p:nvSpPr>
        <p:spPr>
          <a:xfrm>
            <a:off x="10219661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 userDrawn="1"/>
        </p:nvSpPr>
        <p:spPr>
          <a:xfrm>
            <a:off x="10219661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 userDrawn="1"/>
        </p:nvSpPr>
        <p:spPr>
          <a:xfrm>
            <a:off x="10219661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 userDrawn="1"/>
        </p:nvSpPr>
        <p:spPr>
          <a:xfrm>
            <a:off x="10219661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 userDrawn="1"/>
        </p:nvSpPr>
        <p:spPr>
          <a:xfrm>
            <a:off x="10219661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矩形 92"/>
          <p:cNvSpPr/>
          <p:nvPr userDrawn="1"/>
        </p:nvSpPr>
        <p:spPr>
          <a:xfrm>
            <a:off x="10219661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 93"/>
          <p:cNvSpPr/>
          <p:nvPr userDrawn="1"/>
        </p:nvSpPr>
        <p:spPr>
          <a:xfrm>
            <a:off x="8839305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矩形 94"/>
          <p:cNvSpPr/>
          <p:nvPr userDrawn="1"/>
        </p:nvSpPr>
        <p:spPr>
          <a:xfrm>
            <a:off x="8839305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8839305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8839305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 97"/>
          <p:cNvSpPr/>
          <p:nvPr userDrawn="1"/>
        </p:nvSpPr>
        <p:spPr>
          <a:xfrm>
            <a:off x="8839305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8839305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 99"/>
          <p:cNvSpPr/>
          <p:nvPr userDrawn="1"/>
        </p:nvSpPr>
        <p:spPr>
          <a:xfrm>
            <a:off x="8839305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 100"/>
          <p:cNvSpPr/>
          <p:nvPr userDrawn="1"/>
        </p:nvSpPr>
        <p:spPr>
          <a:xfrm>
            <a:off x="8839305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 userDrawn="1"/>
        </p:nvSpPr>
        <p:spPr>
          <a:xfrm>
            <a:off x="8839305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 102"/>
          <p:cNvSpPr/>
          <p:nvPr userDrawn="1"/>
        </p:nvSpPr>
        <p:spPr>
          <a:xfrm>
            <a:off x="9533756" y="519515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 userDrawn="1"/>
        </p:nvSpPr>
        <p:spPr>
          <a:xfrm>
            <a:off x="9533756" y="4909100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 userDrawn="1"/>
        </p:nvSpPr>
        <p:spPr>
          <a:xfrm>
            <a:off x="9533756" y="4623053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 userDrawn="1"/>
        </p:nvSpPr>
        <p:spPr>
          <a:xfrm>
            <a:off x="9533756" y="4337006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 userDrawn="1"/>
        </p:nvSpPr>
        <p:spPr>
          <a:xfrm>
            <a:off x="9533756" y="4050959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 userDrawn="1"/>
        </p:nvSpPr>
        <p:spPr>
          <a:xfrm>
            <a:off x="9533756" y="3764912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9" name="矩形 108"/>
          <p:cNvSpPr/>
          <p:nvPr userDrawn="1"/>
        </p:nvSpPr>
        <p:spPr>
          <a:xfrm>
            <a:off x="9533756" y="3478865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 109"/>
          <p:cNvSpPr/>
          <p:nvPr userDrawn="1"/>
        </p:nvSpPr>
        <p:spPr>
          <a:xfrm>
            <a:off x="9533756" y="3192818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1" name="矩形 110"/>
          <p:cNvSpPr/>
          <p:nvPr userDrawn="1"/>
        </p:nvSpPr>
        <p:spPr>
          <a:xfrm>
            <a:off x="9533756" y="2906771"/>
            <a:ext cx="203200" cy="203200"/>
          </a:xfrm>
          <a:prstGeom prst="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 w="31750" h="190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3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mph" presetSubtype="2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4C7F9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7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0" dur="7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7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70"/>
                            </p:stCondLst>
                            <p:childTnLst>
                              <p:par>
                                <p:cTn id="4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7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45" dur="7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7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40"/>
                            </p:stCondLst>
                            <p:childTnLst>
                              <p:par>
                                <p:cTn id="4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9" dur="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0" dur="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7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10"/>
                            </p:stCondLst>
                            <p:childTnLst>
                              <p:par>
                                <p:cTn id="53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7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55" dur="7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7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0"/>
                            </p:stCondLst>
                            <p:childTnLst>
                              <p:par>
                                <p:cTn id="5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9" dur="7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00"/>
                                      </p:to>
                                    </p:animClr>
                                    <p:set>
                                      <p:cBhvr>
                                        <p:cTn id="60" dur="7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1" dur="7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03732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73" r:id="rId3"/>
    <p:sldLayoutId id="2147483664" r:id="rId4"/>
    <p:sldLayoutId id="2147483665" r:id="rId5"/>
    <p:sldLayoutId id="2147483651" r:id="rId6"/>
    <p:sldLayoutId id="2147483653" r:id="rId7"/>
    <p:sldLayoutId id="2147483655" r:id="rId8"/>
    <p:sldLayoutId id="2147483656" r:id="rId9"/>
    <p:sldLayoutId id="2147483675" r:id="rId10"/>
    <p:sldLayoutId id="2147483674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yanj.cn/store-10417.html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4685" y="2931960"/>
            <a:ext cx="3480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 smtClean="0">
                <a:solidFill>
                  <a:srgbClr val="24C7F9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工作总结汇报</a:t>
            </a:r>
            <a:endParaRPr lang="zh-CN" altLang="en-US" sz="4000" spc="300">
              <a:solidFill>
                <a:srgbClr val="24C7F9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5837" y="2931960"/>
            <a:ext cx="13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spc="30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年度</a:t>
            </a:r>
            <a:endParaRPr lang="zh-CN" altLang="en-US" sz="4000" spc="3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078166" y="3804348"/>
            <a:ext cx="40356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smtClean="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40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集团</a:t>
            </a:r>
            <a:r>
              <a:rPr lang="en-US" altLang="zh-CN" sz="1400" smtClean="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400" smtClean="0">
                <a:solidFill>
                  <a:schemeClr val="bg1">
                    <a:alpha val="75000"/>
                  </a:schemeClr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分公司</a:t>
            </a:r>
            <a:endParaRPr lang="zh-CN" altLang="en-US" sz="1400">
              <a:solidFill>
                <a:schemeClr val="bg1">
                  <a:alpha val="75000"/>
                </a:schemeClr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838000" y="3671690"/>
            <a:ext cx="6516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19806" y="891140"/>
            <a:ext cx="7798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b="0" spc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endParaRPr lang="zh-CN" altLang="en-US" sz="1100" b="0" spc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14466" y="1132728"/>
            <a:ext cx="288000" cy="18000"/>
          </a:xfrm>
          <a:prstGeom prst="roundRect">
            <a:avLst>
              <a:gd name="adj" fmla="val 50000"/>
            </a:avLst>
          </a:prstGeom>
          <a:solidFill>
            <a:srgbClr val="24C7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30888" y="607431"/>
            <a:ext cx="978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10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汇报</a:t>
            </a:r>
            <a:r>
              <a:rPr lang="zh-CN" altLang="en-US" sz="11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人：</a:t>
            </a:r>
            <a:r>
              <a:rPr lang="en-US" altLang="zh-CN" sz="11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XXX</a:t>
            </a:r>
            <a:endParaRPr lang="zh-CN" altLang="zh-CN" sz="1100" b="0" kern="1200" smtClean="0">
              <a:solidFill>
                <a:srgbClr val="24C7F9"/>
              </a:solidFill>
              <a:effectLst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31754" y="830107"/>
            <a:ext cx="792000" cy="36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1466833" y="634294"/>
            <a:ext cx="721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目录</a:t>
            </a:r>
            <a:endParaRPr lang="zh-CN" altLang="en-US" sz="1000" b="0" spc="0">
              <a:solidFill>
                <a:srgbClr val="24C7F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820279" y="774374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01</a:t>
            </a:r>
            <a:endParaRPr lang="zh-CN" altLang="en-US" sz="1000" b="0">
              <a:solidFill>
                <a:srgbClr val="FFFF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12306" y="1004669"/>
            <a:ext cx="144000" cy="18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1957589" y="539306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02</a:t>
            </a:r>
            <a:endParaRPr lang="zh-CN" altLang="en-US" sz="1000" b="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049616" y="769601"/>
            <a:ext cx="144000" cy="18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2158249" y="615126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03</a:t>
            </a:r>
            <a:endParaRPr lang="zh-CN" altLang="en-US" sz="1000" b="0">
              <a:solidFill>
                <a:srgbClr val="24C7F9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50276" y="845421"/>
            <a:ext cx="144000" cy="1800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04601" y="385823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00" b="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04</a:t>
            </a:r>
            <a:endParaRPr lang="zh-CN" altLang="en-US" sz="1000" b="0">
              <a:solidFill>
                <a:srgbClr val="FFFF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396628" y="616118"/>
            <a:ext cx="144000" cy="1800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45357" y="2613569"/>
            <a:ext cx="2353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 spc="3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2017</a:t>
            </a:r>
            <a:endParaRPr lang="zh-CN" altLang="en-US" sz="6600" spc="3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 rot="2700000">
            <a:off x="3663005" y="2551708"/>
            <a:ext cx="114046" cy="648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32138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5820231" y="3374319"/>
            <a:ext cx="25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营销</a:t>
            </a:r>
            <a:r>
              <a:rPr lang="zh-CN" altLang="en-US" smtClean="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部</a:t>
            </a:r>
            <a:endParaRPr lang="zh-CN" altLang="en-US">
              <a:solidFill>
                <a:schemeClr val="bg1"/>
              </a:solidFill>
              <a:latin typeface="+mj-lt"/>
              <a:ea typeface="思源黑体 CN Light" panose="020B03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820231" y="3798616"/>
            <a:ext cx="5297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负责人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，成员情况；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这个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在公司中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负责的工作任务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大致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26760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5065118" y="2495129"/>
            <a:ext cx="2019003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营销部成员</a:t>
            </a:r>
            <a:endParaRPr lang="zh-CN" altLang="en-US" sz="28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039897" y="3278503"/>
            <a:ext cx="2069445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zh-CN" altLang="en-US" sz="28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工作分布</a:t>
            </a:r>
            <a:endParaRPr lang="zh-CN" altLang="en-US" sz="28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20463" y="1220236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0" name="直接连接符 29"/>
          <p:cNvCxnSpPr/>
          <p:nvPr/>
        </p:nvCxnSpPr>
        <p:spPr>
          <a:xfrm>
            <a:off x="4800600" y="-142875"/>
            <a:ext cx="0" cy="723900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7315200" y="-85725"/>
            <a:ext cx="0" cy="7239000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4241800" y="1350963"/>
            <a:ext cx="5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241800" y="3074534"/>
            <a:ext cx="5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241800" y="4963206"/>
            <a:ext cx="54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7319963" y="2206625"/>
            <a:ext cx="57600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319963" y="4057196"/>
            <a:ext cx="57600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7319963" y="5793468"/>
            <a:ext cx="576000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Freeform 12"/>
          <p:cNvSpPr>
            <a:spLocks noEditPoints="1"/>
          </p:cNvSpPr>
          <p:nvPr/>
        </p:nvSpPr>
        <p:spPr bwMode="auto">
          <a:xfrm>
            <a:off x="394790" y="3104527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6" name="Freeform 5"/>
          <p:cNvSpPr>
            <a:spLocks noEditPoints="1"/>
          </p:cNvSpPr>
          <p:nvPr/>
        </p:nvSpPr>
        <p:spPr bwMode="auto">
          <a:xfrm flipH="1">
            <a:off x="11437151" y="5673881"/>
            <a:ext cx="252000" cy="288000"/>
          </a:xfrm>
          <a:custGeom>
            <a:avLst/>
            <a:gdLst>
              <a:gd name="T0" fmla="*/ 116 w 553"/>
              <a:gd name="T1" fmla="*/ 160 h 697"/>
              <a:gd name="T2" fmla="*/ 437 w 553"/>
              <a:gd name="T3" fmla="*/ 160 h 697"/>
              <a:gd name="T4" fmla="*/ 276 w 553"/>
              <a:gd name="T5" fmla="*/ 33 h 697"/>
              <a:gd name="T6" fmla="*/ 276 w 553"/>
              <a:gd name="T7" fmla="*/ 288 h 697"/>
              <a:gd name="T8" fmla="*/ 276 w 553"/>
              <a:gd name="T9" fmla="*/ 33 h 697"/>
              <a:gd name="T10" fmla="*/ 53 w 553"/>
              <a:gd name="T11" fmla="*/ 697 h 697"/>
              <a:gd name="T12" fmla="*/ 0 w 553"/>
              <a:gd name="T13" fmla="*/ 419 h 697"/>
              <a:gd name="T14" fmla="*/ 139 w 553"/>
              <a:gd name="T15" fmla="*/ 330 h 697"/>
              <a:gd name="T16" fmla="*/ 139 w 553"/>
              <a:gd name="T17" fmla="*/ 363 h 697"/>
              <a:gd name="T18" fmla="*/ 33 w 553"/>
              <a:gd name="T19" fmla="*/ 418 h 697"/>
              <a:gd name="T20" fmla="*/ 53 w 553"/>
              <a:gd name="T21" fmla="*/ 664 h 697"/>
              <a:gd name="T22" fmla="*/ 211 w 553"/>
              <a:gd name="T23" fmla="*/ 680 h 697"/>
              <a:gd name="T24" fmla="*/ 500 w 553"/>
              <a:gd name="T25" fmla="*/ 697 h 697"/>
              <a:gd name="T26" fmla="*/ 339 w 553"/>
              <a:gd name="T27" fmla="*/ 680 h 697"/>
              <a:gd name="T28" fmla="*/ 500 w 553"/>
              <a:gd name="T29" fmla="*/ 664 h 697"/>
              <a:gd name="T30" fmla="*/ 520 w 553"/>
              <a:gd name="T31" fmla="*/ 419 h 697"/>
              <a:gd name="T32" fmla="*/ 415 w 553"/>
              <a:gd name="T33" fmla="*/ 363 h 697"/>
              <a:gd name="T34" fmla="*/ 415 w 553"/>
              <a:gd name="T35" fmla="*/ 330 h 697"/>
              <a:gd name="T36" fmla="*/ 553 w 553"/>
              <a:gd name="T37" fmla="*/ 419 h 697"/>
              <a:gd name="T38" fmla="*/ 500 w 553"/>
              <a:gd name="T39" fmla="*/ 697 h 697"/>
              <a:gd name="T40" fmla="*/ 295 w 553"/>
              <a:gd name="T41" fmla="*/ 433 h 697"/>
              <a:gd name="T42" fmla="*/ 328 w 553"/>
              <a:gd name="T43" fmla="*/ 393 h 697"/>
              <a:gd name="T44" fmla="*/ 288 w 553"/>
              <a:gd name="T45" fmla="*/ 346 h 697"/>
              <a:gd name="T46" fmla="*/ 230 w 553"/>
              <a:gd name="T47" fmla="*/ 381 h 697"/>
              <a:gd name="T48" fmla="*/ 225 w 553"/>
              <a:gd name="T49" fmla="*/ 393 h 697"/>
              <a:gd name="T50" fmla="*/ 258 w 553"/>
              <a:gd name="T51" fmla="*/ 433 h 697"/>
              <a:gd name="T52" fmla="*/ 214 w 553"/>
              <a:gd name="T53" fmla="*/ 615 h 697"/>
              <a:gd name="T54" fmla="*/ 265 w 553"/>
              <a:gd name="T55" fmla="*/ 672 h 697"/>
              <a:gd name="T56" fmla="*/ 288 w 553"/>
              <a:gd name="T57" fmla="*/ 672 h 697"/>
              <a:gd name="T58" fmla="*/ 339 w 553"/>
              <a:gd name="T59" fmla="*/ 615 h 697"/>
              <a:gd name="T60" fmla="*/ 276 w 553"/>
              <a:gd name="T61" fmla="*/ 381 h 697"/>
              <a:gd name="T62" fmla="*/ 276 w 553"/>
              <a:gd name="T63" fmla="*/ 405 h 697"/>
              <a:gd name="T64" fmla="*/ 276 w 553"/>
              <a:gd name="T65" fmla="*/ 381 h 697"/>
              <a:gd name="T66" fmla="*/ 248 w 553"/>
              <a:gd name="T67" fmla="*/ 610 h 697"/>
              <a:gd name="T68" fmla="*/ 304 w 553"/>
              <a:gd name="T69" fmla="*/ 61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3" h="697">
                <a:moveTo>
                  <a:pt x="276" y="321"/>
                </a:moveTo>
                <a:cubicBezTo>
                  <a:pt x="188" y="321"/>
                  <a:pt x="116" y="249"/>
                  <a:pt x="116" y="160"/>
                </a:cubicBezTo>
                <a:cubicBezTo>
                  <a:pt x="116" y="72"/>
                  <a:pt x="188" y="0"/>
                  <a:pt x="276" y="0"/>
                </a:cubicBezTo>
                <a:cubicBezTo>
                  <a:pt x="365" y="0"/>
                  <a:pt x="437" y="72"/>
                  <a:pt x="437" y="160"/>
                </a:cubicBezTo>
                <a:cubicBezTo>
                  <a:pt x="437" y="249"/>
                  <a:pt x="365" y="321"/>
                  <a:pt x="276" y="321"/>
                </a:cubicBezTo>
                <a:close/>
                <a:moveTo>
                  <a:pt x="276" y="33"/>
                </a:moveTo>
                <a:cubicBezTo>
                  <a:pt x="206" y="33"/>
                  <a:pt x="149" y="90"/>
                  <a:pt x="149" y="160"/>
                </a:cubicBezTo>
                <a:cubicBezTo>
                  <a:pt x="149" y="231"/>
                  <a:pt x="206" y="288"/>
                  <a:pt x="276" y="288"/>
                </a:cubicBezTo>
                <a:cubicBezTo>
                  <a:pt x="347" y="288"/>
                  <a:pt x="404" y="231"/>
                  <a:pt x="404" y="160"/>
                </a:cubicBezTo>
                <a:cubicBezTo>
                  <a:pt x="404" y="90"/>
                  <a:pt x="347" y="33"/>
                  <a:pt x="276" y="33"/>
                </a:cubicBezTo>
                <a:close/>
                <a:moveTo>
                  <a:pt x="194" y="697"/>
                </a:moveTo>
                <a:cubicBezTo>
                  <a:pt x="53" y="697"/>
                  <a:pt x="53" y="697"/>
                  <a:pt x="53" y="697"/>
                </a:cubicBezTo>
                <a:cubicBezTo>
                  <a:pt x="24" y="697"/>
                  <a:pt x="0" y="676"/>
                  <a:pt x="0" y="650"/>
                </a:cubicBezTo>
                <a:cubicBezTo>
                  <a:pt x="0" y="419"/>
                  <a:pt x="0" y="419"/>
                  <a:pt x="0" y="419"/>
                </a:cubicBezTo>
                <a:cubicBezTo>
                  <a:pt x="0" y="370"/>
                  <a:pt x="40" y="330"/>
                  <a:pt x="89" y="330"/>
                </a:cubicBezTo>
                <a:cubicBezTo>
                  <a:pt x="139" y="330"/>
                  <a:pt x="139" y="330"/>
                  <a:pt x="139" y="330"/>
                </a:cubicBezTo>
                <a:cubicBezTo>
                  <a:pt x="148" y="330"/>
                  <a:pt x="155" y="337"/>
                  <a:pt x="155" y="347"/>
                </a:cubicBezTo>
                <a:cubicBezTo>
                  <a:pt x="155" y="356"/>
                  <a:pt x="148" y="363"/>
                  <a:pt x="139" y="363"/>
                </a:cubicBezTo>
                <a:cubicBezTo>
                  <a:pt x="89" y="363"/>
                  <a:pt x="89" y="363"/>
                  <a:pt x="89" y="363"/>
                </a:cubicBezTo>
                <a:cubicBezTo>
                  <a:pt x="58" y="363"/>
                  <a:pt x="33" y="388"/>
                  <a:pt x="33" y="418"/>
                </a:cubicBezTo>
                <a:cubicBezTo>
                  <a:pt x="33" y="650"/>
                  <a:pt x="33" y="650"/>
                  <a:pt x="33" y="650"/>
                </a:cubicBezTo>
                <a:cubicBezTo>
                  <a:pt x="33" y="657"/>
                  <a:pt x="42" y="664"/>
                  <a:pt x="53" y="664"/>
                </a:cubicBezTo>
                <a:cubicBezTo>
                  <a:pt x="194" y="664"/>
                  <a:pt x="194" y="664"/>
                  <a:pt x="194" y="664"/>
                </a:cubicBezTo>
                <a:cubicBezTo>
                  <a:pt x="203" y="664"/>
                  <a:pt x="211" y="671"/>
                  <a:pt x="211" y="680"/>
                </a:cubicBezTo>
                <a:cubicBezTo>
                  <a:pt x="211" y="689"/>
                  <a:pt x="203" y="697"/>
                  <a:pt x="194" y="697"/>
                </a:cubicBezTo>
                <a:close/>
                <a:moveTo>
                  <a:pt x="500" y="697"/>
                </a:moveTo>
                <a:cubicBezTo>
                  <a:pt x="355" y="697"/>
                  <a:pt x="355" y="697"/>
                  <a:pt x="355" y="697"/>
                </a:cubicBezTo>
                <a:cubicBezTo>
                  <a:pt x="346" y="697"/>
                  <a:pt x="339" y="689"/>
                  <a:pt x="339" y="680"/>
                </a:cubicBezTo>
                <a:cubicBezTo>
                  <a:pt x="339" y="671"/>
                  <a:pt x="346" y="664"/>
                  <a:pt x="355" y="664"/>
                </a:cubicBezTo>
                <a:cubicBezTo>
                  <a:pt x="500" y="664"/>
                  <a:pt x="500" y="664"/>
                  <a:pt x="500" y="664"/>
                </a:cubicBezTo>
                <a:cubicBezTo>
                  <a:pt x="511" y="664"/>
                  <a:pt x="520" y="657"/>
                  <a:pt x="520" y="650"/>
                </a:cubicBezTo>
                <a:cubicBezTo>
                  <a:pt x="520" y="419"/>
                  <a:pt x="520" y="419"/>
                  <a:pt x="520" y="419"/>
                </a:cubicBezTo>
                <a:cubicBezTo>
                  <a:pt x="520" y="388"/>
                  <a:pt x="495" y="363"/>
                  <a:pt x="464" y="363"/>
                </a:cubicBezTo>
                <a:cubicBezTo>
                  <a:pt x="415" y="363"/>
                  <a:pt x="415" y="363"/>
                  <a:pt x="415" y="363"/>
                </a:cubicBezTo>
                <a:cubicBezTo>
                  <a:pt x="406" y="363"/>
                  <a:pt x="399" y="356"/>
                  <a:pt x="399" y="347"/>
                </a:cubicBezTo>
                <a:cubicBezTo>
                  <a:pt x="399" y="337"/>
                  <a:pt x="406" y="330"/>
                  <a:pt x="415" y="330"/>
                </a:cubicBezTo>
                <a:cubicBezTo>
                  <a:pt x="464" y="330"/>
                  <a:pt x="464" y="330"/>
                  <a:pt x="464" y="330"/>
                </a:cubicBezTo>
                <a:cubicBezTo>
                  <a:pt x="513" y="330"/>
                  <a:pt x="553" y="370"/>
                  <a:pt x="553" y="419"/>
                </a:cubicBezTo>
                <a:cubicBezTo>
                  <a:pt x="553" y="650"/>
                  <a:pt x="553" y="650"/>
                  <a:pt x="553" y="650"/>
                </a:cubicBezTo>
                <a:cubicBezTo>
                  <a:pt x="553" y="676"/>
                  <a:pt x="529" y="697"/>
                  <a:pt x="500" y="697"/>
                </a:cubicBezTo>
                <a:close/>
                <a:moveTo>
                  <a:pt x="339" y="611"/>
                </a:moveTo>
                <a:cubicBezTo>
                  <a:pt x="295" y="433"/>
                  <a:pt x="295" y="433"/>
                  <a:pt x="295" y="433"/>
                </a:cubicBezTo>
                <a:cubicBezTo>
                  <a:pt x="323" y="405"/>
                  <a:pt x="323" y="405"/>
                  <a:pt x="323" y="405"/>
                </a:cubicBezTo>
                <a:cubicBezTo>
                  <a:pt x="326" y="402"/>
                  <a:pt x="328" y="398"/>
                  <a:pt x="328" y="393"/>
                </a:cubicBezTo>
                <a:cubicBezTo>
                  <a:pt x="328" y="388"/>
                  <a:pt x="326" y="384"/>
                  <a:pt x="323" y="381"/>
                </a:cubicBezTo>
                <a:cubicBezTo>
                  <a:pt x="288" y="346"/>
                  <a:pt x="288" y="346"/>
                  <a:pt x="288" y="346"/>
                </a:cubicBezTo>
                <a:cubicBezTo>
                  <a:pt x="282" y="340"/>
                  <a:pt x="271" y="340"/>
                  <a:pt x="265" y="346"/>
                </a:cubicBezTo>
                <a:cubicBezTo>
                  <a:pt x="230" y="381"/>
                  <a:pt x="230" y="381"/>
                  <a:pt x="230" y="381"/>
                </a:cubicBezTo>
                <a:cubicBezTo>
                  <a:pt x="227" y="384"/>
                  <a:pt x="225" y="388"/>
                  <a:pt x="225" y="393"/>
                </a:cubicBezTo>
                <a:cubicBezTo>
                  <a:pt x="225" y="393"/>
                  <a:pt x="225" y="393"/>
                  <a:pt x="225" y="393"/>
                </a:cubicBezTo>
                <a:cubicBezTo>
                  <a:pt x="225" y="397"/>
                  <a:pt x="227" y="401"/>
                  <a:pt x="230" y="405"/>
                </a:cubicBezTo>
                <a:cubicBezTo>
                  <a:pt x="258" y="433"/>
                  <a:pt x="258" y="433"/>
                  <a:pt x="258" y="433"/>
                </a:cubicBezTo>
                <a:cubicBezTo>
                  <a:pt x="214" y="611"/>
                  <a:pt x="214" y="611"/>
                  <a:pt x="214" y="611"/>
                </a:cubicBezTo>
                <a:cubicBezTo>
                  <a:pt x="214" y="612"/>
                  <a:pt x="214" y="613"/>
                  <a:pt x="214" y="615"/>
                </a:cubicBezTo>
                <a:cubicBezTo>
                  <a:pt x="214" y="619"/>
                  <a:pt x="216" y="623"/>
                  <a:pt x="219" y="626"/>
                </a:cubicBezTo>
                <a:cubicBezTo>
                  <a:pt x="265" y="672"/>
                  <a:pt x="265" y="672"/>
                  <a:pt x="265" y="672"/>
                </a:cubicBezTo>
                <a:cubicBezTo>
                  <a:pt x="268" y="676"/>
                  <a:pt x="272" y="677"/>
                  <a:pt x="276" y="677"/>
                </a:cubicBezTo>
                <a:cubicBezTo>
                  <a:pt x="281" y="677"/>
                  <a:pt x="285" y="676"/>
                  <a:pt x="288" y="672"/>
                </a:cubicBezTo>
                <a:cubicBezTo>
                  <a:pt x="334" y="626"/>
                  <a:pt x="334" y="626"/>
                  <a:pt x="334" y="626"/>
                </a:cubicBezTo>
                <a:cubicBezTo>
                  <a:pt x="337" y="623"/>
                  <a:pt x="339" y="619"/>
                  <a:pt x="339" y="615"/>
                </a:cubicBezTo>
                <a:cubicBezTo>
                  <a:pt x="339" y="613"/>
                  <a:pt x="339" y="612"/>
                  <a:pt x="339" y="611"/>
                </a:cubicBezTo>
                <a:close/>
                <a:moveTo>
                  <a:pt x="276" y="381"/>
                </a:moveTo>
                <a:cubicBezTo>
                  <a:pt x="288" y="393"/>
                  <a:pt x="288" y="393"/>
                  <a:pt x="288" y="393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64" y="393"/>
                  <a:pt x="264" y="393"/>
                  <a:pt x="264" y="393"/>
                </a:cubicBezTo>
                <a:cubicBezTo>
                  <a:pt x="276" y="381"/>
                  <a:pt x="276" y="381"/>
                  <a:pt x="276" y="381"/>
                </a:cubicBezTo>
                <a:close/>
                <a:moveTo>
                  <a:pt x="276" y="638"/>
                </a:moveTo>
                <a:cubicBezTo>
                  <a:pt x="248" y="610"/>
                  <a:pt x="248" y="610"/>
                  <a:pt x="248" y="610"/>
                </a:cubicBezTo>
                <a:cubicBezTo>
                  <a:pt x="276" y="496"/>
                  <a:pt x="276" y="496"/>
                  <a:pt x="276" y="496"/>
                </a:cubicBezTo>
                <a:cubicBezTo>
                  <a:pt x="304" y="610"/>
                  <a:pt x="304" y="610"/>
                  <a:pt x="304" y="610"/>
                </a:cubicBezTo>
                <a:cubicBezTo>
                  <a:pt x="276" y="638"/>
                  <a:pt x="276" y="638"/>
                  <a:pt x="276" y="638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文本框 48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Freeform 12"/>
          <p:cNvSpPr>
            <a:spLocks noEditPoints="1"/>
          </p:cNvSpPr>
          <p:nvPr/>
        </p:nvSpPr>
        <p:spPr bwMode="auto">
          <a:xfrm>
            <a:off x="394790" y="4906847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54" name="Freeform 12"/>
          <p:cNvSpPr>
            <a:spLocks noEditPoints="1"/>
          </p:cNvSpPr>
          <p:nvPr/>
        </p:nvSpPr>
        <p:spPr bwMode="auto">
          <a:xfrm>
            <a:off x="394790" y="1302207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55" name="Freeform 5"/>
          <p:cNvSpPr>
            <a:spLocks noEditPoints="1"/>
          </p:cNvSpPr>
          <p:nvPr/>
        </p:nvSpPr>
        <p:spPr bwMode="auto">
          <a:xfrm flipH="1">
            <a:off x="11437151" y="3856045"/>
            <a:ext cx="252000" cy="288000"/>
          </a:xfrm>
          <a:custGeom>
            <a:avLst/>
            <a:gdLst>
              <a:gd name="T0" fmla="*/ 116 w 553"/>
              <a:gd name="T1" fmla="*/ 160 h 697"/>
              <a:gd name="T2" fmla="*/ 437 w 553"/>
              <a:gd name="T3" fmla="*/ 160 h 697"/>
              <a:gd name="T4" fmla="*/ 276 w 553"/>
              <a:gd name="T5" fmla="*/ 33 h 697"/>
              <a:gd name="T6" fmla="*/ 276 w 553"/>
              <a:gd name="T7" fmla="*/ 288 h 697"/>
              <a:gd name="T8" fmla="*/ 276 w 553"/>
              <a:gd name="T9" fmla="*/ 33 h 697"/>
              <a:gd name="T10" fmla="*/ 53 w 553"/>
              <a:gd name="T11" fmla="*/ 697 h 697"/>
              <a:gd name="T12" fmla="*/ 0 w 553"/>
              <a:gd name="T13" fmla="*/ 419 h 697"/>
              <a:gd name="T14" fmla="*/ 139 w 553"/>
              <a:gd name="T15" fmla="*/ 330 h 697"/>
              <a:gd name="T16" fmla="*/ 139 w 553"/>
              <a:gd name="T17" fmla="*/ 363 h 697"/>
              <a:gd name="T18" fmla="*/ 33 w 553"/>
              <a:gd name="T19" fmla="*/ 418 h 697"/>
              <a:gd name="T20" fmla="*/ 53 w 553"/>
              <a:gd name="T21" fmla="*/ 664 h 697"/>
              <a:gd name="T22" fmla="*/ 211 w 553"/>
              <a:gd name="T23" fmla="*/ 680 h 697"/>
              <a:gd name="T24" fmla="*/ 500 w 553"/>
              <a:gd name="T25" fmla="*/ 697 h 697"/>
              <a:gd name="T26" fmla="*/ 339 w 553"/>
              <a:gd name="T27" fmla="*/ 680 h 697"/>
              <a:gd name="T28" fmla="*/ 500 w 553"/>
              <a:gd name="T29" fmla="*/ 664 h 697"/>
              <a:gd name="T30" fmla="*/ 520 w 553"/>
              <a:gd name="T31" fmla="*/ 419 h 697"/>
              <a:gd name="T32" fmla="*/ 415 w 553"/>
              <a:gd name="T33" fmla="*/ 363 h 697"/>
              <a:gd name="T34" fmla="*/ 415 w 553"/>
              <a:gd name="T35" fmla="*/ 330 h 697"/>
              <a:gd name="T36" fmla="*/ 553 w 553"/>
              <a:gd name="T37" fmla="*/ 419 h 697"/>
              <a:gd name="T38" fmla="*/ 500 w 553"/>
              <a:gd name="T39" fmla="*/ 697 h 697"/>
              <a:gd name="T40" fmla="*/ 295 w 553"/>
              <a:gd name="T41" fmla="*/ 433 h 697"/>
              <a:gd name="T42" fmla="*/ 328 w 553"/>
              <a:gd name="T43" fmla="*/ 393 h 697"/>
              <a:gd name="T44" fmla="*/ 288 w 553"/>
              <a:gd name="T45" fmla="*/ 346 h 697"/>
              <a:gd name="T46" fmla="*/ 230 w 553"/>
              <a:gd name="T47" fmla="*/ 381 h 697"/>
              <a:gd name="T48" fmla="*/ 225 w 553"/>
              <a:gd name="T49" fmla="*/ 393 h 697"/>
              <a:gd name="T50" fmla="*/ 258 w 553"/>
              <a:gd name="T51" fmla="*/ 433 h 697"/>
              <a:gd name="T52" fmla="*/ 214 w 553"/>
              <a:gd name="T53" fmla="*/ 615 h 697"/>
              <a:gd name="T54" fmla="*/ 265 w 553"/>
              <a:gd name="T55" fmla="*/ 672 h 697"/>
              <a:gd name="T56" fmla="*/ 288 w 553"/>
              <a:gd name="T57" fmla="*/ 672 h 697"/>
              <a:gd name="T58" fmla="*/ 339 w 553"/>
              <a:gd name="T59" fmla="*/ 615 h 697"/>
              <a:gd name="T60" fmla="*/ 276 w 553"/>
              <a:gd name="T61" fmla="*/ 381 h 697"/>
              <a:gd name="T62" fmla="*/ 276 w 553"/>
              <a:gd name="T63" fmla="*/ 405 h 697"/>
              <a:gd name="T64" fmla="*/ 276 w 553"/>
              <a:gd name="T65" fmla="*/ 381 h 697"/>
              <a:gd name="T66" fmla="*/ 248 w 553"/>
              <a:gd name="T67" fmla="*/ 610 h 697"/>
              <a:gd name="T68" fmla="*/ 304 w 553"/>
              <a:gd name="T69" fmla="*/ 61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3" h="697">
                <a:moveTo>
                  <a:pt x="276" y="321"/>
                </a:moveTo>
                <a:cubicBezTo>
                  <a:pt x="188" y="321"/>
                  <a:pt x="116" y="249"/>
                  <a:pt x="116" y="160"/>
                </a:cubicBezTo>
                <a:cubicBezTo>
                  <a:pt x="116" y="72"/>
                  <a:pt x="188" y="0"/>
                  <a:pt x="276" y="0"/>
                </a:cubicBezTo>
                <a:cubicBezTo>
                  <a:pt x="365" y="0"/>
                  <a:pt x="437" y="72"/>
                  <a:pt x="437" y="160"/>
                </a:cubicBezTo>
                <a:cubicBezTo>
                  <a:pt x="437" y="249"/>
                  <a:pt x="365" y="321"/>
                  <a:pt x="276" y="321"/>
                </a:cubicBezTo>
                <a:close/>
                <a:moveTo>
                  <a:pt x="276" y="33"/>
                </a:moveTo>
                <a:cubicBezTo>
                  <a:pt x="206" y="33"/>
                  <a:pt x="149" y="90"/>
                  <a:pt x="149" y="160"/>
                </a:cubicBezTo>
                <a:cubicBezTo>
                  <a:pt x="149" y="231"/>
                  <a:pt x="206" y="288"/>
                  <a:pt x="276" y="288"/>
                </a:cubicBezTo>
                <a:cubicBezTo>
                  <a:pt x="347" y="288"/>
                  <a:pt x="404" y="231"/>
                  <a:pt x="404" y="160"/>
                </a:cubicBezTo>
                <a:cubicBezTo>
                  <a:pt x="404" y="90"/>
                  <a:pt x="347" y="33"/>
                  <a:pt x="276" y="33"/>
                </a:cubicBezTo>
                <a:close/>
                <a:moveTo>
                  <a:pt x="194" y="697"/>
                </a:moveTo>
                <a:cubicBezTo>
                  <a:pt x="53" y="697"/>
                  <a:pt x="53" y="697"/>
                  <a:pt x="53" y="697"/>
                </a:cubicBezTo>
                <a:cubicBezTo>
                  <a:pt x="24" y="697"/>
                  <a:pt x="0" y="676"/>
                  <a:pt x="0" y="650"/>
                </a:cubicBezTo>
                <a:cubicBezTo>
                  <a:pt x="0" y="419"/>
                  <a:pt x="0" y="419"/>
                  <a:pt x="0" y="419"/>
                </a:cubicBezTo>
                <a:cubicBezTo>
                  <a:pt x="0" y="370"/>
                  <a:pt x="40" y="330"/>
                  <a:pt x="89" y="330"/>
                </a:cubicBezTo>
                <a:cubicBezTo>
                  <a:pt x="139" y="330"/>
                  <a:pt x="139" y="330"/>
                  <a:pt x="139" y="330"/>
                </a:cubicBezTo>
                <a:cubicBezTo>
                  <a:pt x="148" y="330"/>
                  <a:pt x="155" y="337"/>
                  <a:pt x="155" y="347"/>
                </a:cubicBezTo>
                <a:cubicBezTo>
                  <a:pt x="155" y="356"/>
                  <a:pt x="148" y="363"/>
                  <a:pt x="139" y="363"/>
                </a:cubicBezTo>
                <a:cubicBezTo>
                  <a:pt x="89" y="363"/>
                  <a:pt x="89" y="363"/>
                  <a:pt x="89" y="363"/>
                </a:cubicBezTo>
                <a:cubicBezTo>
                  <a:pt x="58" y="363"/>
                  <a:pt x="33" y="388"/>
                  <a:pt x="33" y="418"/>
                </a:cubicBezTo>
                <a:cubicBezTo>
                  <a:pt x="33" y="650"/>
                  <a:pt x="33" y="650"/>
                  <a:pt x="33" y="650"/>
                </a:cubicBezTo>
                <a:cubicBezTo>
                  <a:pt x="33" y="657"/>
                  <a:pt x="42" y="664"/>
                  <a:pt x="53" y="664"/>
                </a:cubicBezTo>
                <a:cubicBezTo>
                  <a:pt x="194" y="664"/>
                  <a:pt x="194" y="664"/>
                  <a:pt x="194" y="664"/>
                </a:cubicBezTo>
                <a:cubicBezTo>
                  <a:pt x="203" y="664"/>
                  <a:pt x="211" y="671"/>
                  <a:pt x="211" y="680"/>
                </a:cubicBezTo>
                <a:cubicBezTo>
                  <a:pt x="211" y="689"/>
                  <a:pt x="203" y="697"/>
                  <a:pt x="194" y="697"/>
                </a:cubicBezTo>
                <a:close/>
                <a:moveTo>
                  <a:pt x="500" y="697"/>
                </a:moveTo>
                <a:cubicBezTo>
                  <a:pt x="355" y="697"/>
                  <a:pt x="355" y="697"/>
                  <a:pt x="355" y="697"/>
                </a:cubicBezTo>
                <a:cubicBezTo>
                  <a:pt x="346" y="697"/>
                  <a:pt x="339" y="689"/>
                  <a:pt x="339" y="680"/>
                </a:cubicBezTo>
                <a:cubicBezTo>
                  <a:pt x="339" y="671"/>
                  <a:pt x="346" y="664"/>
                  <a:pt x="355" y="664"/>
                </a:cubicBezTo>
                <a:cubicBezTo>
                  <a:pt x="500" y="664"/>
                  <a:pt x="500" y="664"/>
                  <a:pt x="500" y="664"/>
                </a:cubicBezTo>
                <a:cubicBezTo>
                  <a:pt x="511" y="664"/>
                  <a:pt x="520" y="657"/>
                  <a:pt x="520" y="650"/>
                </a:cubicBezTo>
                <a:cubicBezTo>
                  <a:pt x="520" y="419"/>
                  <a:pt x="520" y="419"/>
                  <a:pt x="520" y="419"/>
                </a:cubicBezTo>
                <a:cubicBezTo>
                  <a:pt x="520" y="388"/>
                  <a:pt x="495" y="363"/>
                  <a:pt x="464" y="363"/>
                </a:cubicBezTo>
                <a:cubicBezTo>
                  <a:pt x="415" y="363"/>
                  <a:pt x="415" y="363"/>
                  <a:pt x="415" y="363"/>
                </a:cubicBezTo>
                <a:cubicBezTo>
                  <a:pt x="406" y="363"/>
                  <a:pt x="399" y="356"/>
                  <a:pt x="399" y="347"/>
                </a:cubicBezTo>
                <a:cubicBezTo>
                  <a:pt x="399" y="337"/>
                  <a:pt x="406" y="330"/>
                  <a:pt x="415" y="330"/>
                </a:cubicBezTo>
                <a:cubicBezTo>
                  <a:pt x="464" y="330"/>
                  <a:pt x="464" y="330"/>
                  <a:pt x="464" y="330"/>
                </a:cubicBezTo>
                <a:cubicBezTo>
                  <a:pt x="513" y="330"/>
                  <a:pt x="553" y="370"/>
                  <a:pt x="553" y="419"/>
                </a:cubicBezTo>
                <a:cubicBezTo>
                  <a:pt x="553" y="650"/>
                  <a:pt x="553" y="650"/>
                  <a:pt x="553" y="650"/>
                </a:cubicBezTo>
                <a:cubicBezTo>
                  <a:pt x="553" y="676"/>
                  <a:pt x="529" y="697"/>
                  <a:pt x="500" y="697"/>
                </a:cubicBezTo>
                <a:close/>
                <a:moveTo>
                  <a:pt x="339" y="611"/>
                </a:moveTo>
                <a:cubicBezTo>
                  <a:pt x="295" y="433"/>
                  <a:pt x="295" y="433"/>
                  <a:pt x="295" y="433"/>
                </a:cubicBezTo>
                <a:cubicBezTo>
                  <a:pt x="323" y="405"/>
                  <a:pt x="323" y="405"/>
                  <a:pt x="323" y="405"/>
                </a:cubicBezTo>
                <a:cubicBezTo>
                  <a:pt x="326" y="402"/>
                  <a:pt x="328" y="398"/>
                  <a:pt x="328" y="393"/>
                </a:cubicBezTo>
                <a:cubicBezTo>
                  <a:pt x="328" y="388"/>
                  <a:pt x="326" y="384"/>
                  <a:pt x="323" y="381"/>
                </a:cubicBezTo>
                <a:cubicBezTo>
                  <a:pt x="288" y="346"/>
                  <a:pt x="288" y="346"/>
                  <a:pt x="288" y="346"/>
                </a:cubicBezTo>
                <a:cubicBezTo>
                  <a:pt x="282" y="340"/>
                  <a:pt x="271" y="340"/>
                  <a:pt x="265" y="346"/>
                </a:cubicBezTo>
                <a:cubicBezTo>
                  <a:pt x="230" y="381"/>
                  <a:pt x="230" y="381"/>
                  <a:pt x="230" y="381"/>
                </a:cubicBezTo>
                <a:cubicBezTo>
                  <a:pt x="227" y="384"/>
                  <a:pt x="225" y="388"/>
                  <a:pt x="225" y="393"/>
                </a:cubicBezTo>
                <a:cubicBezTo>
                  <a:pt x="225" y="393"/>
                  <a:pt x="225" y="393"/>
                  <a:pt x="225" y="393"/>
                </a:cubicBezTo>
                <a:cubicBezTo>
                  <a:pt x="225" y="397"/>
                  <a:pt x="227" y="401"/>
                  <a:pt x="230" y="405"/>
                </a:cubicBezTo>
                <a:cubicBezTo>
                  <a:pt x="258" y="433"/>
                  <a:pt x="258" y="433"/>
                  <a:pt x="258" y="433"/>
                </a:cubicBezTo>
                <a:cubicBezTo>
                  <a:pt x="214" y="611"/>
                  <a:pt x="214" y="611"/>
                  <a:pt x="214" y="611"/>
                </a:cubicBezTo>
                <a:cubicBezTo>
                  <a:pt x="214" y="612"/>
                  <a:pt x="214" y="613"/>
                  <a:pt x="214" y="615"/>
                </a:cubicBezTo>
                <a:cubicBezTo>
                  <a:pt x="214" y="619"/>
                  <a:pt x="216" y="623"/>
                  <a:pt x="219" y="626"/>
                </a:cubicBezTo>
                <a:cubicBezTo>
                  <a:pt x="265" y="672"/>
                  <a:pt x="265" y="672"/>
                  <a:pt x="265" y="672"/>
                </a:cubicBezTo>
                <a:cubicBezTo>
                  <a:pt x="268" y="676"/>
                  <a:pt x="272" y="677"/>
                  <a:pt x="276" y="677"/>
                </a:cubicBezTo>
                <a:cubicBezTo>
                  <a:pt x="281" y="677"/>
                  <a:pt x="285" y="676"/>
                  <a:pt x="288" y="672"/>
                </a:cubicBezTo>
                <a:cubicBezTo>
                  <a:pt x="334" y="626"/>
                  <a:pt x="334" y="626"/>
                  <a:pt x="334" y="626"/>
                </a:cubicBezTo>
                <a:cubicBezTo>
                  <a:pt x="337" y="623"/>
                  <a:pt x="339" y="619"/>
                  <a:pt x="339" y="615"/>
                </a:cubicBezTo>
                <a:cubicBezTo>
                  <a:pt x="339" y="613"/>
                  <a:pt x="339" y="612"/>
                  <a:pt x="339" y="611"/>
                </a:cubicBezTo>
                <a:close/>
                <a:moveTo>
                  <a:pt x="276" y="381"/>
                </a:moveTo>
                <a:cubicBezTo>
                  <a:pt x="288" y="393"/>
                  <a:pt x="288" y="393"/>
                  <a:pt x="288" y="393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64" y="393"/>
                  <a:pt x="264" y="393"/>
                  <a:pt x="264" y="393"/>
                </a:cubicBezTo>
                <a:cubicBezTo>
                  <a:pt x="276" y="381"/>
                  <a:pt x="276" y="381"/>
                  <a:pt x="276" y="381"/>
                </a:cubicBezTo>
                <a:close/>
                <a:moveTo>
                  <a:pt x="276" y="638"/>
                </a:moveTo>
                <a:cubicBezTo>
                  <a:pt x="248" y="610"/>
                  <a:pt x="248" y="610"/>
                  <a:pt x="248" y="610"/>
                </a:cubicBezTo>
                <a:cubicBezTo>
                  <a:pt x="276" y="496"/>
                  <a:pt x="276" y="496"/>
                  <a:pt x="276" y="496"/>
                </a:cubicBezTo>
                <a:cubicBezTo>
                  <a:pt x="304" y="610"/>
                  <a:pt x="304" y="610"/>
                  <a:pt x="304" y="610"/>
                </a:cubicBezTo>
                <a:cubicBezTo>
                  <a:pt x="276" y="638"/>
                  <a:pt x="276" y="638"/>
                  <a:pt x="276" y="638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 noEditPoints="1"/>
          </p:cNvSpPr>
          <p:nvPr/>
        </p:nvSpPr>
        <p:spPr bwMode="auto">
          <a:xfrm flipH="1">
            <a:off x="11437151" y="2038209"/>
            <a:ext cx="252000" cy="288000"/>
          </a:xfrm>
          <a:custGeom>
            <a:avLst/>
            <a:gdLst>
              <a:gd name="T0" fmla="*/ 116 w 553"/>
              <a:gd name="T1" fmla="*/ 160 h 697"/>
              <a:gd name="T2" fmla="*/ 437 w 553"/>
              <a:gd name="T3" fmla="*/ 160 h 697"/>
              <a:gd name="T4" fmla="*/ 276 w 553"/>
              <a:gd name="T5" fmla="*/ 33 h 697"/>
              <a:gd name="T6" fmla="*/ 276 w 553"/>
              <a:gd name="T7" fmla="*/ 288 h 697"/>
              <a:gd name="T8" fmla="*/ 276 w 553"/>
              <a:gd name="T9" fmla="*/ 33 h 697"/>
              <a:gd name="T10" fmla="*/ 53 w 553"/>
              <a:gd name="T11" fmla="*/ 697 h 697"/>
              <a:gd name="T12" fmla="*/ 0 w 553"/>
              <a:gd name="T13" fmla="*/ 419 h 697"/>
              <a:gd name="T14" fmla="*/ 139 w 553"/>
              <a:gd name="T15" fmla="*/ 330 h 697"/>
              <a:gd name="T16" fmla="*/ 139 w 553"/>
              <a:gd name="T17" fmla="*/ 363 h 697"/>
              <a:gd name="T18" fmla="*/ 33 w 553"/>
              <a:gd name="T19" fmla="*/ 418 h 697"/>
              <a:gd name="T20" fmla="*/ 53 w 553"/>
              <a:gd name="T21" fmla="*/ 664 h 697"/>
              <a:gd name="T22" fmla="*/ 211 w 553"/>
              <a:gd name="T23" fmla="*/ 680 h 697"/>
              <a:gd name="T24" fmla="*/ 500 w 553"/>
              <a:gd name="T25" fmla="*/ 697 h 697"/>
              <a:gd name="T26" fmla="*/ 339 w 553"/>
              <a:gd name="T27" fmla="*/ 680 h 697"/>
              <a:gd name="T28" fmla="*/ 500 w 553"/>
              <a:gd name="T29" fmla="*/ 664 h 697"/>
              <a:gd name="T30" fmla="*/ 520 w 553"/>
              <a:gd name="T31" fmla="*/ 419 h 697"/>
              <a:gd name="T32" fmla="*/ 415 w 553"/>
              <a:gd name="T33" fmla="*/ 363 h 697"/>
              <a:gd name="T34" fmla="*/ 415 w 553"/>
              <a:gd name="T35" fmla="*/ 330 h 697"/>
              <a:gd name="T36" fmla="*/ 553 w 553"/>
              <a:gd name="T37" fmla="*/ 419 h 697"/>
              <a:gd name="T38" fmla="*/ 500 w 553"/>
              <a:gd name="T39" fmla="*/ 697 h 697"/>
              <a:gd name="T40" fmla="*/ 295 w 553"/>
              <a:gd name="T41" fmla="*/ 433 h 697"/>
              <a:gd name="T42" fmla="*/ 328 w 553"/>
              <a:gd name="T43" fmla="*/ 393 h 697"/>
              <a:gd name="T44" fmla="*/ 288 w 553"/>
              <a:gd name="T45" fmla="*/ 346 h 697"/>
              <a:gd name="T46" fmla="*/ 230 w 553"/>
              <a:gd name="T47" fmla="*/ 381 h 697"/>
              <a:gd name="T48" fmla="*/ 225 w 553"/>
              <a:gd name="T49" fmla="*/ 393 h 697"/>
              <a:gd name="T50" fmla="*/ 258 w 553"/>
              <a:gd name="T51" fmla="*/ 433 h 697"/>
              <a:gd name="T52" fmla="*/ 214 w 553"/>
              <a:gd name="T53" fmla="*/ 615 h 697"/>
              <a:gd name="T54" fmla="*/ 265 w 553"/>
              <a:gd name="T55" fmla="*/ 672 h 697"/>
              <a:gd name="T56" fmla="*/ 288 w 553"/>
              <a:gd name="T57" fmla="*/ 672 h 697"/>
              <a:gd name="T58" fmla="*/ 339 w 553"/>
              <a:gd name="T59" fmla="*/ 615 h 697"/>
              <a:gd name="T60" fmla="*/ 276 w 553"/>
              <a:gd name="T61" fmla="*/ 381 h 697"/>
              <a:gd name="T62" fmla="*/ 276 w 553"/>
              <a:gd name="T63" fmla="*/ 405 h 697"/>
              <a:gd name="T64" fmla="*/ 276 w 553"/>
              <a:gd name="T65" fmla="*/ 381 h 697"/>
              <a:gd name="T66" fmla="*/ 248 w 553"/>
              <a:gd name="T67" fmla="*/ 610 h 697"/>
              <a:gd name="T68" fmla="*/ 304 w 553"/>
              <a:gd name="T69" fmla="*/ 61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3" h="697">
                <a:moveTo>
                  <a:pt x="276" y="321"/>
                </a:moveTo>
                <a:cubicBezTo>
                  <a:pt x="188" y="321"/>
                  <a:pt x="116" y="249"/>
                  <a:pt x="116" y="160"/>
                </a:cubicBezTo>
                <a:cubicBezTo>
                  <a:pt x="116" y="72"/>
                  <a:pt x="188" y="0"/>
                  <a:pt x="276" y="0"/>
                </a:cubicBezTo>
                <a:cubicBezTo>
                  <a:pt x="365" y="0"/>
                  <a:pt x="437" y="72"/>
                  <a:pt x="437" y="160"/>
                </a:cubicBezTo>
                <a:cubicBezTo>
                  <a:pt x="437" y="249"/>
                  <a:pt x="365" y="321"/>
                  <a:pt x="276" y="321"/>
                </a:cubicBezTo>
                <a:close/>
                <a:moveTo>
                  <a:pt x="276" y="33"/>
                </a:moveTo>
                <a:cubicBezTo>
                  <a:pt x="206" y="33"/>
                  <a:pt x="149" y="90"/>
                  <a:pt x="149" y="160"/>
                </a:cubicBezTo>
                <a:cubicBezTo>
                  <a:pt x="149" y="231"/>
                  <a:pt x="206" y="288"/>
                  <a:pt x="276" y="288"/>
                </a:cubicBezTo>
                <a:cubicBezTo>
                  <a:pt x="347" y="288"/>
                  <a:pt x="404" y="231"/>
                  <a:pt x="404" y="160"/>
                </a:cubicBezTo>
                <a:cubicBezTo>
                  <a:pt x="404" y="90"/>
                  <a:pt x="347" y="33"/>
                  <a:pt x="276" y="33"/>
                </a:cubicBezTo>
                <a:close/>
                <a:moveTo>
                  <a:pt x="194" y="697"/>
                </a:moveTo>
                <a:cubicBezTo>
                  <a:pt x="53" y="697"/>
                  <a:pt x="53" y="697"/>
                  <a:pt x="53" y="697"/>
                </a:cubicBezTo>
                <a:cubicBezTo>
                  <a:pt x="24" y="697"/>
                  <a:pt x="0" y="676"/>
                  <a:pt x="0" y="650"/>
                </a:cubicBezTo>
                <a:cubicBezTo>
                  <a:pt x="0" y="419"/>
                  <a:pt x="0" y="419"/>
                  <a:pt x="0" y="419"/>
                </a:cubicBezTo>
                <a:cubicBezTo>
                  <a:pt x="0" y="370"/>
                  <a:pt x="40" y="330"/>
                  <a:pt x="89" y="330"/>
                </a:cubicBezTo>
                <a:cubicBezTo>
                  <a:pt x="139" y="330"/>
                  <a:pt x="139" y="330"/>
                  <a:pt x="139" y="330"/>
                </a:cubicBezTo>
                <a:cubicBezTo>
                  <a:pt x="148" y="330"/>
                  <a:pt x="155" y="337"/>
                  <a:pt x="155" y="347"/>
                </a:cubicBezTo>
                <a:cubicBezTo>
                  <a:pt x="155" y="356"/>
                  <a:pt x="148" y="363"/>
                  <a:pt x="139" y="363"/>
                </a:cubicBezTo>
                <a:cubicBezTo>
                  <a:pt x="89" y="363"/>
                  <a:pt x="89" y="363"/>
                  <a:pt x="89" y="363"/>
                </a:cubicBezTo>
                <a:cubicBezTo>
                  <a:pt x="58" y="363"/>
                  <a:pt x="33" y="388"/>
                  <a:pt x="33" y="418"/>
                </a:cubicBezTo>
                <a:cubicBezTo>
                  <a:pt x="33" y="650"/>
                  <a:pt x="33" y="650"/>
                  <a:pt x="33" y="650"/>
                </a:cubicBezTo>
                <a:cubicBezTo>
                  <a:pt x="33" y="657"/>
                  <a:pt x="42" y="664"/>
                  <a:pt x="53" y="664"/>
                </a:cubicBezTo>
                <a:cubicBezTo>
                  <a:pt x="194" y="664"/>
                  <a:pt x="194" y="664"/>
                  <a:pt x="194" y="664"/>
                </a:cubicBezTo>
                <a:cubicBezTo>
                  <a:pt x="203" y="664"/>
                  <a:pt x="211" y="671"/>
                  <a:pt x="211" y="680"/>
                </a:cubicBezTo>
                <a:cubicBezTo>
                  <a:pt x="211" y="689"/>
                  <a:pt x="203" y="697"/>
                  <a:pt x="194" y="697"/>
                </a:cubicBezTo>
                <a:close/>
                <a:moveTo>
                  <a:pt x="500" y="697"/>
                </a:moveTo>
                <a:cubicBezTo>
                  <a:pt x="355" y="697"/>
                  <a:pt x="355" y="697"/>
                  <a:pt x="355" y="697"/>
                </a:cubicBezTo>
                <a:cubicBezTo>
                  <a:pt x="346" y="697"/>
                  <a:pt x="339" y="689"/>
                  <a:pt x="339" y="680"/>
                </a:cubicBezTo>
                <a:cubicBezTo>
                  <a:pt x="339" y="671"/>
                  <a:pt x="346" y="664"/>
                  <a:pt x="355" y="664"/>
                </a:cubicBezTo>
                <a:cubicBezTo>
                  <a:pt x="500" y="664"/>
                  <a:pt x="500" y="664"/>
                  <a:pt x="500" y="664"/>
                </a:cubicBezTo>
                <a:cubicBezTo>
                  <a:pt x="511" y="664"/>
                  <a:pt x="520" y="657"/>
                  <a:pt x="520" y="650"/>
                </a:cubicBezTo>
                <a:cubicBezTo>
                  <a:pt x="520" y="419"/>
                  <a:pt x="520" y="419"/>
                  <a:pt x="520" y="419"/>
                </a:cubicBezTo>
                <a:cubicBezTo>
                  <a:pt x="520" y="388"/>
                  <a:pt x="495" y="363"/>
                  <a:pt x="464" y="363"/>
                </a:cubicBezTo>
                <a:cubicBezTo>
                  <a:pt x="415" y="363"/>
                  <a:pt x="415" y="363"/>
                  <a:pt x="415" y="363"/>
                </a:cubicBezTo>
                <a:cubicBezTo>
                  <a:pt x="406" y="363"/>
                  <a:pt x="399" y="356"/>
                  <a:pt x="399" y="347"/>
                </a:cubicBezTo>
                <a:cubicBezTo>
                  <a:pt x="399" y="337"/>
                  <a:pt x="406" y="330"/>
                  <a:pt x="415" y="330"/>
                </a:cubicBezTo>
                <a:cubicBezTo>
                  <a:pt x="464" y="330"/>
                  <a:pt x="464" y="330"/>
                  <a:pt x="464" y="330"/>
                </a:cubicBezTo>
                <a:cubicBezTo>
                  <a:pt x="513" y="330"/>
                  <a:pt x="553" y="370"/>
                  <a:pt x="553" y="419"/>
                </a:cubicBezTo>
                <a:cubicBezTo>
                  <a:pt x="553" y="650"/>
                  <a:pt x="553" y="650"/>
                  <a:pt x="553" y="650"/>
                </a:cubicBezTo>
                <a:cubicBezTo>
                  <a:pt x="553" y="676"/>
                  <a:pt x="529" y="697"/>
                  <a:pt x="500" y="697"/>
                </a:cubicBezTo>
                <a:close/>
                <a:moveTo>
                  <a:pt x="339" y="611"/>
                </a:moveTo>
                <a:cubicBezTo>
                  <a:pt x="295" y="433"/>
                  <a:pt x="295" y="433"/>
                  <a:pt x="295" y="433"/>
                </a:cubicBezTo>
                <a:cubicBezTo>
                  <a:pt x="323" y="405"/>
                  <a:pt x="323" y="405"/>
                  <a:pt x="323" y="405"/>
                </a:cubicBezTo>
                <a:cubicBezTo>
                  <a:pt x="326" y="402"/>
                  <a:pt x="328" y="398"/>
                  <a:pt x="328" y="393"/>
                </a:cubicBezTo>
                <a:cubicBezTo>
                  <a:pt x="328" y="388"/>
                  <a:pt x="326" y="384"/>
                  <a:pt x="323" y="381"/>
                </a:cubicBezTo>
                <a:cubicBezTo>
                  <a:pt x="288" y="346"/>
                  <a:pt x="288" y="346"/>
                  <a:pt x="288" y="346"/>
                </a:cubicBezTo>
                <a:cubicBezTo>
                  <a:pt x="282" y="340"/>
                  <a:pt x="271" y="340"/>
                  <a:pt x="265" y="346"/>
                </a:cubicBezTo>
                <a:cubicBezTo>
                  <a:pt x="230" y="381"/>
                  <a:pt x="230" y="381"/>
                  <a:pt x="230" y="381"/>
                </a:cubicBezTo>
                <a:cubicBezTo>
                  <a:pt x="227" y="384"/>
                  <a:pt x="225" y="388"/>
                  <a:pt x="225" y="393"/>
                </a:cubicBezTo>
                <a:cubicBezTo>
                  <a:pt x="225" y="393"/>
                  <a:pt x="225" y="393"/>
                  <a:pt x="225" y="393"/>
                </a:cubicBezTo>
                <a:cubicBezTo>
                  <a:pt x="225" y="397"/>
                  <a:pt x="227" y="401"/>
                  <a:pt x="230" y="405"/>
                </a:cubicBezTo>
                <a:cubicBezTo>
                  <a:pt x="258" y="433"/>
                  <a:pt x="258" y="433"/>
                  <a:pt x="258" y="433"/>
                </a:cubicBezTo>
                <a:cubicBezTo>
                  <a:pt x="214" y="611"/>
                  <a:pt x="214" y="611"/>
                  <a:pt x="214" y="611"/>
                </a:cubicBezTo>
                <a:cubicBezTo>
                  <a:pt x="214" y="612"/>
                  <a:pt x="214" y="613"/>
                  <a:pt x="214" y="615"/>
                </a:cubicBezTo>
                <a:cubicBezTo>
                  <a:pt x="214" y="619"/>
                  <a:pt x="216" y="623"/>
                  <a:pt x="219" y="626"/>
                </a:cubicBezTo>
                <a:cubicBezTo>
                  <a:pt x="265" y="672"/>
                  <a:pt x="265" y="672"/>
                  <a:pt x="265" y="672"/>
                </a:cubicBezTo>
                <a:cubicBezTo>
                  <a:pt x="268" y="676"/>
                  <a:pt x="272" y="677"/>
                  <a:pt x="276" y="677"/>
                </a:cubicBezTo>
                <a:cubicBezTo>
                  <a:pt x="281" y="677"/>
                  <a:pt x="285" y="676"/>
                  <a:pt x="288" y="672"/>
                </a:cubicBezTo>
                <a:cubicBezTo>
                  <a:pt x="334" y="626"/>
                  <a:pt x="334" y="626"/>
                  <a:pt x="334" y="626"/>
                </a:cubicBezTo>
                <a:cubicBezTo>
                  <a:pt x="337" y="623"/>
                  <a:pt x="339" y="619"/>
                  <a:pt x="339" y="615"/>
                </a:cubicBezTo>
                <a:cubicBezTo>
                  <a:pt x="339" y="613"/>
                  <a:pt x="339" y="612"/>
                  <a:pt x="339" y="611"/>
                </a:cubicBezTo>
                <a:close/>
                <a:moveTo>
                  <a:pt x="276" y="381"/>
                </a:moveTo>
                <a:cubicBezTo>
                  <a:pt x="288" y="393"/>
                  <a:pt x="288" y="393"/>
                  <a:pt x="288" y="393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64" y="393"/>
                  <a:pt x="264" y="393"/>
                  <a:pt x="264" y="393"/>
                </a:cubicBezTo>
                <a:cubicBezTo>
                  <a:pt x="276" y="381"/>
                  <a:pt x="276" y="381"/>
                  <a:pt x="276" y="381"/>
                </a:cubicBezTo>
                <a:close/>
                <a:moveTo>
                  <a:pt x="276" y="638"/>
                </a:moveTo>
                <a:cubicBezTo>
                  <a:pt x="248" y="610"/>
                  <a:pt x="248" y="610"/>
                  <a:pt x="248" y="610"/>
                </a:cubicBezTo>
                <a:cubicBezTo>
                  <a:pt x="276" y="496"/>
                  <a:pt x="276" y="496"/>
                  <a:pt x="276" y="496"/>
                </a:cubicBezTo>
                <a:cubicBezTo>
                  <a:pt x="304" y="610"/>
                  <a:pt x="304" y="610"/>
                  <a:pt x="304" y="610"/>
                </a:cubicBezTo>
                <a:cubicBezTo>
                  <a:pt x="276" y="638"/>
                  <a:pt x="276" y="638"/>
                  <a:pt x="276" y="638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文本框 56"/>
          <p:cNvSpPr txBox="1"/>
          <p:nvPr/>
        </p:nvSpPr>
        <p:spPr>
          <a:xfrm>
            <a:off x="720463" y="3027848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20463" y="4835460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964757" y="2014510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964757" y="3820138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964757" y="5625766"/>
            <a:ext cx="3403600" cy="448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成员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XX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：职位和主要负责工作，在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职位和主要负责工作，在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全年工作情况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14068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18473499"/>
              </p:ext>
            </p:extLst>
          </p:nvPr>
        </p:nvGraphicFramePr>
        <p:xfrm>
          <a:off x="1276804" y="1862144"/>
          <a:ext cx="252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244404806"/>
              </p:ext>
            </p:extLst>
          </p:nvPr>
        </p:nvGraphicFramePr>
        <p:xfrm>
          <a:off x="4923518" y="1862144"/>
          <a:ext cx="252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0" name="图表 9"/>
          <p:cNvGraphicFramePr/>
          <p:nvPr>
            <p:extLst>
              <p:ext uri="{D42A27DB-BD31-4B8C-83A1-F6EECF244321}">
                <p14:modId xmlns:p14="http://schemas.microsoft.com/office/powerpoint/2010/main" val="2070116631"/>
              </p:ext>
            </p:extLst>
          </p:nvPr>
        </p:nvGraphicFramePr>
        <p:xfrm>
          <a:off x="8570232" y="1862144"/>
          <a:ext cx="2520000" cy="180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274848" y="2568245"/>
            <a:ext cx="718724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23CB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en-US" altLang="zh-CN" sz="1600" smtClean="0">
                <a:solidFill>
                  <a:srgbClr val="23CB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0%</a:t>
            </a:r>
            <a:endParaRPr lang="zh-CN" altLang="en-US" sz="1600">
              <a:solidFill>
                <a:srgbClr val="23CB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27005" y="2568245"/>
            <a:ext cx="718724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smtClean="0">
                <a:solidFill>
                  <a:srgbClr val="23CB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20%</a:t>
            </a:r>
            <a:endParaRPr lang="zh-CN" altLang="en-US" sz="1600">
              <a:solidFill>
                <a:srgbClr val="23CB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79162" y="2568245"/>
            <a:ext cx="718724" cy="36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>
                <a:solidFill>
                  <a:srgbClr val="23CB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</a:t>
            </a:r>
            <a:r>
              <a:rPr lang="en-US" altLang="zh-CN" sz="1600" smtClean="0">
                <a:solidFill>
                  <a:srgbClr val="23CBFF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0%</a:t>
            </a:r>
            <a:endParaRPr lang="zh-CN" altLang="en-US" sz="1600">
              <a:solidFill>
                <a:srgbClr val="23CBFF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16218" y="4474025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442168" y="3869113"/>
            <a:ext cx="284692" cy="272092"/>
            <a:chOff x="-3174" y="7938"/>
            <a:chExt cx="3551237" cy="3394075"/>
          </a:xfrm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-3174" y="1009650"/>
              <a:ext cx="3551237" cy="1581150"/>
            </a:xfrm>
            <a:custGeom>
              <a:avLst/>
              <a:gdLst>
                <a:gd name="T0" fmla="*/ 433 w 836"/>
                <a:gd name="T1" fmla="*/ 372 h 372"/>
                <a:gd name="T2" fmla="*/ 433 w 836"/>
                <a:gd name="T3" fmla="*/ 372 h 372"/>
                <a:gd name="T4" fmla="*/ 414 w 836"/>
                <a:gd name="T5" fmla="*/ 372 h 372"/>
                <a:gd name="T6" fmla="*/ 126 w 836"/>
                <a:gd name="T7" fmla="*/ 316 h 372"/>
                <a:gd name="T8" fmla="*/ 1 w 836"/>
                <a:gd name="T9" fmla="*/ 178 h 372"/>
                <a:gd name="T10" fmla="*/ 125 w 836"/>
                <a:gd name="T11" fmla="*/ 48 h 372"/>
                <a:gd name="T12" fmla="*/ 403 w 836"/>
                <a:gd name="T13" fmla="*/ 0 h 372"/>
                <a:gd name="T14" fmla="*/ 421 w 836"/>
                <a:gd name="T15" fmla="*/ 0 h 372"/>
                <a:gd name="T16" fmla="*/ 710 w 836"/>
                <a:gd name="T17" fmla="*/ 56 h 372"/>
                <a:gd name="T18" fmla="*/ 835 w 836"/>
                <a:gd name="T19" fmla="*/ 194 h 372"/>
                <a:gd name="T20" fmla="*/ 711 w 836"/>
                <a:gd name="T21" fmla="*/ 324 h 372"/>
                <a:gd name="T22" fmla="*/ 433 w 836"/>
                <a:gd name="T23" fmla="*/ 372 h 372"/>
                <a:gd name="T24" fmla="*/ 403 w 836"/>
                <a:gd name="T25" fmla="*/ 35 h 372"/>
                <a:gd name="T26" fmla="*/ 139 w 836"/>
                <a:gd name="T27" fmla="*/ 80 h 372"/>
                <a:gd name="T28" fmla="*/ 36 w 836"/>
                <a:gd name="T29" fmla="*/ 179 h 372"/>
                <a:gd name="T30" fmla="*/ 140 w 836"/>
                <a:gd name="T31" fmla="*/ 283 h 372"/>
                <a:gd name="T32" fmla="*/ 415 w 836"/>
                <a:gd name="T33" fmla="*/ 337 h 372"/>
                <a:gd name="T34" fmla="*/ 433 w 836"/>
                <a:gd name="T35" fmla="*/ 337 h 372"/>
                <a:gd name="T36" fmla="*/ 433 w 836"/>
                <a:gd name="T37" fmla="*/ 337 h 372"/>
                <a:gd name="T38" fmla="*/ 697 w 836"/>
                <a:gd name="T39" fmla="*/ 292 h 372"/>
                <a:gd name="T40" fmla="*/ 800 w 836"/>
                <a:gd name="T41" fmla="*/ 193 h 372"/>
                <a:gd name="T42" fmla="*/ 695 w 836"/>
                <a:gd name="T43" fmla="*/ 89 h 372"/>
                <a:gd name="T44" fmla="*/ 421 w 836"/>
                <a:gd name="T45" fmla="*/ 35 h 372"/>
                <a:gd name="T46" fmla="*/ 403 w 836"/>
                <a:gd name="T47" fmla="*/ 35 h 3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6" h="372">
                  <a:moveTo>
                    <a:pt x="433" y="372"/>
                  </a:moveTo>
                  <a:cubicBezTo>
                    <a:pt x="433" y="372"/>
                    <a:pt x="433" y="372"/>
                    <a:pt x="433" y="372"/>
                  </a:cubicBezTo>
                  <a:cubicBezTo>
                    <a:pt x="427" y="372"/>
                    <a:pt x="421" y="372"/>
                    <a:pt x="414" y="372"/>
                  </a:cubicBezTo>
                  <a:cubicBezTo>
                    <a:pt x="305" y="370"/>
                    <a:pt x="203" y="350"/>
                    <a:pt x="126" y="316"/>
                  </a:cubicBezTo>
                  <a:cubicBezTo>
                    <a:pt x="44" y="279"/>
                    <a:pt x="0" y="230"/>
                    <a:pt x="1" y="178"/>
                  </a:cubicBezTo>
                  <a:cubicBezTo>
                    <a:pt x="2" y="127"/>
                    <a:pt x="46" y="81"/>
                    <a:pt x="125" y="48"/>
                  </a:cubicBezTo>
                  <a:cubicBezTo>
                    <a:pt x="199" y="17"/>
                    <a:pt x="298" y="0"/>
                    <a:pt x="403" y="0"/>
                  </a:cubicBezTo>
                  <a:cubicBezTo>
                    <a:pt x="409" y="0"/>
                    <a:pt x="415" y="0"/>
                    <a:pt x="421" y="0"/>
                  </a:cubicBezTo>
                  <a:cubicBezTo>
                    <a:pt x="530" y="2"/>
                    <a:pt x="633" y="22"/>
                    <a:pt x="710" y="56"/>
                  </a:cubicBezTo>
                  <a:cubicBezTo>
                    <a:pt x="791" y="93"/>
                    <a:pt x="836" y="142"/>
                    <a:pt x="835" y="194"/>
                  </a:cubicBezTo>
                  <a:cubicBezTo>
                    <a:pt x="834" y="245"/>
                    <a:pt x="790" y="291"/>
                    <a:pt x="711" y="324"/>
                  </a:cubicBezTo>
                  <a:cubicBezTo>
                    <a:pt x="637" y="355"/>
                    <a:pt x="538" y="372"/>
                    <a:pt x="433" y="372"/>
                  </a:cubicBezTo>
                  <a:moveTo>
                    <a:pt x="403" y="35"/>
                  </a:moveTo>
                  <a:cubicBezTo>
                    <a:pt x="302" y="35"/>
                    <a:pt x="208" y="51"/>
                    <a:pt x="139" y="80"/>
                  </a:cubicBezTo>
                  <a:cubicBezTo>
                    <a:pt x="74" y="107"/>
                    <a:pt x="37" y="143"/>
                    <a:pt x="36" y="179"/>
                  </a:cubicBezTo>
                  <a:cubicBezTo>
                    <a:pt x="35" y="216"/>
                    <a:pt x="73" y="254"/>
                    <a:pt x="140" y="283"/>
                  </a:cubicBezTo>
                  <a:cubicBezTo>
                    <a:pt x="213" y="316"/>
                    <a:pt x="311" y="335"/>
                    <a:pt x="415" y="337"/>
                  </a:cubicBezTo>
                  <a:cubicBezTo>
                    <a:pt x="421" y="337"/>
                    <a:pt x="427" y="337"/>
                    <a:pt x="433" y="337"/>
                  </a:cubicBezTo>
                  <a:cubicBezTo>
                    <a:pt x="433" y="337"/>
                    <a:pt x="433" y="337"/>
                    <a:pt x="433" y="337"/>
                  </a:cubicBezTo>
                  <a:cubicBezTo>
                    <a:pt x="534" y="337"/>
                    <a:pt x="628" y="321"/>
                    <a:pt x="697" y="292"/>
                  </a:cubicBezTo>
                  <a:cubicBezTo>
                    <a:pt x="762" y="265"/>
                    <a:pt x="799" y="229"/>
                    <a:pt x="800" y="193"/>
                  </a:cubicBezTo>
                  <a:cubicBezTo>
                    <a:pt x="800" y="156"/>
                    <a:pt x="762" y="118"/>
                    <a:pt x="695" y="89"/>
                  </a:cubicBezTo>
                  <a:cubicBezTo>
                    <a:pt x="623" y="56"/>
                    <a:pt x="525" y="37"/>
                    <a:pt x="421" y="35"/>
                  </a:cubicBezTo>
                  <a:cubicBezTo>
                    <a:pt x="415" y="35"/>
                    <a:pt x="409" y="35"/>
                    <a:pt x="403" y="35"/>
                  </a:cubicBezTo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 noEditPoints="1"/>
            </p:cNvSpPr>
            <p:nvPr/>
          </p:nvSpPr>
          <p:spPr bwMode="auto">
            <a:xfrm>
              <a:off x="544513" y="254000"/>
              <a:ext cx="2454275" cy="3094038"/>
            </a:xfrm>
            <a:custGeom>
              <a:avLst/>
              <a:gdLst>
                <a:gd name="T0" fmla="*/ 463 w 578"/>
                <a:gd name="T1" fmla="*/ 728 h 728"/>
                <a:gd name="T2" fmla="*/ 301 w 578"/>
                <a:gd name="T3" fmla="*/ 655 h 728"/>
                <a:gd name="T4" fmla="*/ 134 w 578"/>
                <a:gd name="T5" fmla="*/ 466 h 728"/>
                <a:gd name="T6" fmla="*/ 17 w 578"/>
                <a:gd name="T7" fmla="*/ 197 h 728"/>
                <a:gd name="T8" fmla="*/ 59 w 578"/>
                <a:gd name="T9" fmla="*/ 16 h 728"/>
                <a:gd name="T10" fmla="*/ 114 w 578"/>
                <a:gd name="T11" fmla="*/ 0 h 728"/>
                <a:gd name="T12" fmla="*/ 277 w 578"/>
                <a:gd name="T13" fmla="*/ 73 h 728"/>
                <a:gd name="T14" fmla="*/ 444 w 578"/>
                <a:gd name="T15" fmla="*/ 262 h 728"/>
                <a:gd name="T16" fmla="*/ 561 w 578"/>
                <a:gd name="T17" fmla="*/ 531 h 728"/>
                <a:gd name="T18" fmla="*/ 519 w 578"/>
                <a:gd name="T19" fmla="*/ 712 h 728"/>
                <a:gd name="T20" fmla="*/ 463 w 578"/>
                <a:gd name="T21" fmla="*/ 728 h 728"/>
                <a:gd name="T22" fmla="*/ 114 w 578"/>
                <a:gd name="T23" fmla="*/ 36 h 728"/>
                <a:gd name="T24" fmla="*/ 78 w 578"/>
                <a:gd name="T25" fmla="*/ 45 h 728"/>
                <a:gd name="T26" fmla="*/ 51 w 578"/>
                <a:gd name="T27" fmla="*/ 191 h 728"/>
                <a:gd name="T28" fmla="*/ 163 w 578"/>
                <a:gd name="T29" fmla="*/ 447 h 728"/>
                <a:gd name="T30" fmla="*/ 323 w 578"/>
                <a:gd name="T31" fmla="*/ 627 h 728"/>
                <a:gd name="T32" fmla="*/ 463 w 578"/>
                <a:gd name="T33" fmla="*/ 692 h 728"/>
                <a:gd name="T34" fmla="*/ 499 w 578"/>
                <a:gd name="T35" fmla="*/ 683 h 728"/>
                <a:gd name="T36" fmla="*/ 527 w 578"/>
                <a:gd name="T37" fmla="*/ 537 h 728"/>
                <a:gd name="T38" fmla="*/ 415 w 578"/>
                <a:gd name="T39" fmla="*/ 281 h 728"/>
                <a:gd name="T40" fmla="*/ 255 w 578"/>
                <a:gd name="T41" fmla="*/ 101 h 728"/>
                <a:gd name="T42" fmla="*/ 114 w 578"/>
                <a:gd name="T43" fmla="*/ 36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8" h="728">
                  <a:moveTo>
                    <a:pt x="463" y="728"/>
                  </a:moveTo>
                  <a:cubicBezTo>
                    <a:pt x="417" y="728"/>
                    <a:pt x="361" y="702"/>
                    <a:pt x="301" y="655"/>
                  </a:cubicBezTo>
                  <a:cubicBezTo>
                    <a:pt x="242" y="607"/>
                    <a:pt x="184" y="542"/>
                    <a:pt x="134" y="466"/>
                  </a:cubicBezTo>
                  <a:cubicBezTo>
                    <a:pt x="74" y="376"/>
                    <a:pt x="32" y="280"/>
                    <a:pt x="17" y="197"/>
                  </a:cubicBezTo>
                  <a:cubicBezTo>
                    <a:pt x="0" y="109"/>
                    <a:pt x="15" y="45"/>
                    <a:pt x="59" y="16"/>
                  </a:cubicBezTo>
                  <a:cubicBezTo>
                    <a:pt x="75" y="6"/>
                    <a:pt x="93" y="0"/>
                    <a:pt x="114" y="0"/>
                  </a:cubicBezTo>
                  <a:cubicBezTo>
                    <a:pt x="161" y="0"/>
                    <a:pt x="217" y="26"/>
                    <a:pt x="277" y="73"/>
                  </a:cubicBezTo>
                  <a:cubicBezTo>
                    <a:pt x="336" y="121"/>
                    <a:pt x="394" y="186"/>
                    <a:pt x="444" y="262"/>
                  </a:cubicBezTo>
                  <a:cubicBezTo>
                    <a:pt x="504" y="352"/>
                    <a:pt x="546" y="448"/>
                    <a:pt x="561" y="531"/>
                  </a:cubicBezTo>
                  <a:cubicBezTo>
                    <a:pt x="578" y="619"/>
                    <a:pt x="563" y="683"/>
                    <a:pt x="519" y="712"/>
                  </a:cubicBezTo>
                  <a:cubicBezTo>
                    <a:pt x="503" y="722"/>
                    <a:pt x="484" y="728"/>
                    <a:pt x="463" y="728"/>
                  </a:cubicBezTo>
                  <a:moveTo>
                    <a:pt x="114" y="36"/>
                  </a:moveTo>
                  <a:cubicBezTo>
                    <a:pt x="100" y="36"/>
                    <a:pt x="88" y="39"/>
                    <a:pt x="78" y="45"/>
                  </a:cubicBezTo>
                  <a:cubicBezTo>
                    <a:pt x="48" y="66"/>
                    <a:pt x="38" y="119"/>
                    <a:pt x="51" y="191"/>
                  </a:cubicBezTo>
                  <a:cubicBezTo>
                    <a:pt x="66" y="269"/>
                    <a:pt x="106" y="360"/>
                    <a:pt x="163" y="447"/>
                  </a:cubicBezTo>
                  <a:cubicBezTo>
                    <a:pt x="211" y="520"/>
                    <a:pt x="267" y="582"/>
                    <a:pt x="323" y="627"/>
                  </a:cubicBezTo>
                  <a:cubicBezTo>
                    <a:pt x="376" y="669"/>
                    <a:pt x="426" y="692"/>
                    <a:pt x="463" y="692"/>
                  </a:cubicBezTo>
                  <a:cubicBezTo>
                    <a:pt x="477" y="692"/>
                    <a:pt x="490" y="689"/>
                    <a:pt x="499" y="683"/>
                  </a:cubicBezTo>
                  <a:cubicBezTo>
                    <a:pt x="530" y="662"/>
                    <a:pt x="540" y="609"/>
                    <a:pt x="527" y="537"/>
                  </a:cubicBezTo>
                  <a:cubicBezTo>
                    <a:pt x="512" y="459"/>
                    <a:pt x="472" y="368"/>
                    <a:pt x="415" y="281"/>
                  </a:cubicBezTo>
                  <a:cubicBezTo>
                    <a:pt x="367" y="208"/>
                    <a:pt x="311" y="146"/>
                    <a:pt x="255" y="101"/>
                  </a:cubicBezTo>
                  <a:cubicBezTo>
                    <a:pt x="202" y="59"/>
                    <a:pt x="152" y="36"/>
                    <a:pt x="114" y="36"/>
                  </a:cubicBezTo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638175" y="365125"/>
              <a:ext cx="2238375" cy="3036888"/>
            </a:xfrm>
            <a:custGeom>
              <a:avLst/>
              <a:gdLst>
                <a:gd name="T0" fmla="*/ 113 w 527"/>
                <a:gd name="T1" fmla="*/ 715 h 715"/>
                <a:gd name="T2" fmla="*/ 66 w 527"/>
                <a:gd name="T3" fmla="*/ 703 h 715"/>
                <a:gd name="T4" fmla="*/ 9 w 527"/>
                <a:gd name="T5" fmla="*/ 526 h 715"/>
                <a:gd name="T6" fmla="*/ 104 w 527"/>
                <a:gd name="T7" fmla="*/ 248 h 715"/>
                <a:gd name="T8" fmla="*/ 307 w 527"/>
                <a:gd name="T9" fmla="*/ 5 h 715"/>
                <a:gd name="T10" fmla="*/ 331 w 527"/>
                <a:gd name="T11" fmla="*/ 10 h 715"/>
                <a:gd name="T12" fmla="*/ 327 w 527"/>
                <a:gd name="T13" fmla="*/ 34 h 715"/>
                <a:gd name="T14" fmla="*/ 135 w 527"/>
                <a:gd name="T15" fmla="*/ 265 h 715"/>
                <a:gd name="T16" fmla="*/ 44 w 527"/>
                <a:gd name="T17" fmla="*/ 530 h 715"/>
                <a:gd name="T18" fmla="*/ 83 w 527"/>
                <a:gd name="T19" fmla="*/ 673 h 715"/>
                <a:gd name="T20" fmla="*/ 224 w 527"/>
                <a:gd name="T21" fmla="*/ 629 h 715"/>
                <a:gd name="T22" fmla="*/ 399 w 527"/>
                <a:gd name="T23" fmla="*/ 411 h 715"/>
                <a:gd name="T24" fmla="*/ 491 w 527"/>
                <a:gd name="T25" fmla="*/ 125 h 715"/>
                <a:gd name="T26" fmla="*/ 510 w 527"/>
                <a:gd name="T27" fmla="*/ 108 h 715"/>
                <a:gd name="T28" fmla="*/ 527 w 527"/>
                <a:gd name="T29" fmla="*/ 127 h 715"/>
                <a:gd name="T30" fmla="*/ 430 w 527"/>
                <a:gd name="T31" fmla="*/ 428 h 715"/>
                <a:gd name="T32" fmla="*/ 246 w 527"/>
                <a:gd name="T33" fmla="*/ 657 h 715"/>
                <a:gd name="T34" fmla="*/ 113 w 527"/>
                <a:gd name="T35" fmla="*/ 715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27" h="715">
                  <a:moveTo>
                    <a:pt x="113" y="715"/>
                  </a:moveTo>
                  <a:cubicBezTo>
                    <a:pt x="96" y="715"/>
                    <a:pt x="80" y="711"/>
                    <a:pt x="66" y="703"/>
                  </a:cubicBezTo>
                  <a:cubicBezTo>
                    <a:pt x="20" y="678"/>
                    <a:pt x="0" y="615"/>
                    <a:pt x="9" y="526"/>
                  </a:cubicBezTo>
                  <a:cubicBezTo>
                    <a:pt x="18" y="443"/>
                    <a:pt x="52" y="344"/>
                    <a:pt x="104" y="248"/>
                  </a:cubicBezTo>
                  <a:cubicBezTo>
                    <a:pt x="161" y="144"/>
                    <a:pt x="235" y="56"/>
                    <a:pt x="307" y="5"/>
                  </a:cubicBezTo>
                  <a:cubicBezTo>
                    <a:pt x="314" y="0"/>
                    <a:pt x="325" y="2"/>
                    <a:pt x="331" y="10"/>
                  </a:cubicBezTo>
                  <a:cubicBezTo>
                    <a:pt x="337" y="18"/>
                    <a:pt x="335" y="29"/>
                    <a:pt x="327" y="34"/>
                  </a:cubicBezTo>
                  <a:cubicBezTo>
                    <a:pt x="260" y="81"/>
                    <a:pt x="190" y="166"/>
                    <a:pt x="135" y="265"/>
                  </a:cubicBezTo>
                  <a:cubicBezTo>
                    <a:pt x="85" y="357"/>
                    <a:pt x="52" y="451"/>
                    <a:pt x="44" y="530"/>
                  </a:cubicBezTo>
                  <a:cubicBezTo>
                    <a:pt x="36" y="603"/>
                    <a:pt x="51" y="655"/>
                    <a:pt x="83" y="673"/>
                  </a:cubicBezTo>
                  <a:cubicBezTo>
                    <a:pt x="115" y="690"/>
                    <a:pt x="167" y="674"/>
                    <a:pt x="224" y="629"/>
                  </a:cubicBezTo>
                  <a:cubicBezTo>
                    <a:pt x="287" y="580"/>
                    <a:pt x="349" y="502"/>
                    <a:pt x="399" y="411"/>
                  </a:cubicBezTo>
                  <a:cubicBezTo>
                    <a:pt x="454" y="311"/>
                    <a:pt x="488" y="207"/>
                    <a:pt x="491" y="125"/>
                  </a:cubicBezTo>
                  <a:cubicBezTo>
                    <a:pt x="492" y="115"/>
                    <a:pt x="500" y="108"/>
                    <a:pt x="510" y="108"/>
                  </a:cubicBezTo>
                  <a:cubicBezTo>
                    <a:pt x="520" y="109"/>
                    <a:pt x="527" y="117"/>
                    <a:pt x="527" y="127"/>
                  </a:cubicBezTo>
                  <a:cubicBezTo>
                    <a:pt x="522" y="214"/>
                    <a:pt x="487" y="323"/>
                    <a:pt x="430" y="428"/>
                  </a:cubicBezTo>
                  <a:cubicBezTo>
                    <a:pt x="377" y="523"/>
                    <a:pt x="312" y="604"/>
                    <a:pt x="246" y="657"/>
                  </a:cubicBezTo>
                  <a:cubicBezTo>
                    <a:pt x="197" y="695"/>
                    <a:pt x="151" y="715"/>
                    <a:pt x="113" y="715"/>
                  </a:cubicBezTo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2176463" y="7938"/>
              <a:ext cx="750887" cy="752475"/>
            </a:xfrm>
            <a:custGeom>
              <a:avLst/>
              <a:gdLst>
                <a:gd name="T0" fmla="*/ 0 w 177"/>
                <a:gd name="T1" fmla="*/ 89 h 177"/>
                <a:gd name="T2" fmla="*/ 26 w 177"/>
                <a:gd name="T3" fmla="*/ 151 h 177"/>
                <a:gd name="T4" fmla="*/ 88 w 177"/>
                <a:gd name="T5" fmla="*/ 177 h 177"/>
                <a:gd name="T6" fmla="*/ 151 w 177"/>
                <a:gd name="T7" fmla="*/ 151 h 177"/>
                <a:gd name="T8" fmla="*/ 177 w 177"/>
                <a:gd name="T9" fmla="*/ 89 h 177"/>
                <a:gd name="T10" fmla="*/ 151 w 177"/>
                <a:gd name="T11" fmla="*/ 26 h 177"/>
                <a:gd name="T12" fmla="*/ 88 w 177"/>
                <a:gd name="T13" fmla="*/ 0 h 177"/>
                <a:gd name="T14" fmla="*/ 26 w 177"/>
                <a:gd name="T15" fmla="*/ 26 h 177"/>
                <a:gd name="T16" fmla="*/ 0 w 177"/>
                <a:gd name="T17" fmla="*/ 89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7" h="177">
                  <a:moveTo>
                    <a:pt x="0" y="89"/>
                  </a:moveTo>
                  <a:cubicBezTo>
                    <a:pt x="0" y="112"/>
                    <a:pt x="9" y="135"/>
                    <a:pt x="26" y="151"/>
                  </a:cubicBezTo>
                  <a:cubicBezTo>
                    <a:pt x="42" y="168"/>
                    <a:pt x="65" y="177"/>
                    <a:pt x="88" y="177"/>
                  </a:cubicBezTo>
                  <a:cubicBezTo>
                    <a:pt x="111" y="177"/>
                    <a:pt x="134" y="168"/>
                    <a:pt x="151" y="151"/>
                  </a:cubicBezTo>
                  <a:cubicBezTo>
                    <a:pt x="167" y="135"/>
                    <a:pt x="177" y="112"/>
                    <a:pt x="177" y="89"/>
                  </a:cubicBezTo>
                  <a:cubicBezTo>
                    <a:pt x="177" y="66"/>
                    <a:pt x="167" y="43"/>
                    <a:pt x="151" y="26"/>
                  </a:cubicBezTo>
                  <a:cubicBezTo>
                    <a:pt x="134" y="10"/>
                    <a:pt x="111" y="0"/>
                    <a:pt x="88" y="0"/>
                  </a:cubicBezTo>
                  <a:cubicBezTo>
                    <a:pt x="65" y="0"/>
                    <a:pt x="42" y="10"/>
                    <a:pt x="26" y="26"/>
                  </a:cubicBezTo>
                  <a:cubicBezTo>
                    <a:pt x="9" y="43"/>
                    <a:pt x="0" y="66"/>
                    <a:pt x="0" y="89"/>
                  </a:cubicBezTo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Freeform 12"/>
          <p:cNvSpPr>
            <a:spLocks noEditPoints="1"/>
          </p:cNvSpPr>
          <p:nvPr/>
        </p:nvSpPr>
        <p:spPr bwMode="auto">
          <a:xfrm>
            <a:off x="6189038" y="3885573"/>
            <a:ext cx="195717" cy="239172"/>
          </a:xfrm>
          <a:custGeom>
            <a:avLst/>
            <a:gdLst>
              <a:gd name="T0" fmla="*/ 72 w 654"/>
              <a:gd name="T1" fmla="*/ 655 h 800"/>
              <a:gd name="T2" fmla="*/ 327 w 654"/>
              <a:gd name="T3" fmla="*/ 655 h 800"/>
              <a:gd name="T4" fmla="*/ 327 w 654"/>
              <a:gd name="T5" fmla="*/ 691 h 800"/>
              <a:gd name="T6" fmla="*/ 72 w 654"/>
              <a:gd name="T7" fmla="*/ 691 h 800"/>
              <a:gd name="T8" fmla="*/ 72 w 654"/>
              <a:gd name="T9" fmla="*/ 655 h 800"/>
              <a:gd name="T10" fmla="*/ 582 w 654"/>
              <a:gd name="T11" fmla="*/ 655 h 800"/>
              <a:gd name="T12" fmla="*/ 582 w 654"/>
              <a:gd name="T13" fmla="*/ 691 h 800"/>
              <a:gd name="T14" fmla="*/ 654 w 654"/>
              <a:gd name="T15" fmla="*/ 691 h 800"/>
              <a:gd name="T16" fmla="*/ 654 w 654"/>
              <a:gd name="T17" fmla="*/ 0 h 800"/>
              <a:gd name="T18" fmla="*/ 109 w 654"/>
              <a:gd name="T19" fmla="*/ 0 h 800"/>
              <a:gd name="T20" fmla="*/ 109 w 654"/>
              <a:gd name="T21" fmla="*/ 73 h 800"/>
              <a:gd name="T22" fmla="*/ 145 w 654"/>
              <a:gd name="T23" fmla="*/ 73 h 800"/>
              <a:gd name="T24" fmla="*/ 145 w 654"/>
              <a:gd name="T25" fmla="*/ 36 h 800"/>
              <a:gd name="T26" fmla="*/ 618 w 654"/>
              <a:gd name="T27" fmla="*/ 36 h 800"/>
              <a:gd name="T28" fmla="*/ 618 w 654"/>
              <a:gd name="T29" fmla="*/ 655 h 800"/>
              <a:gd name="T30" fmla="*/ 582 w 654"/>
              <a:gd name="T31" fmla="*/ 655 h 800"/>
              <a:gd name="T32" fmla="*/ 72 w 654"/>
              <a:gd name="T33" fmla="*/ 545 h 800"/>
              <a:gd name="T34" fmla="*/ 472 w 654"/>
              <a:gd name="T35" fmla="*/ 545 h 800"/>
              <a:gd name="T36" fmla="*/ 472 w 654"/>
              <a:gd name="T37" fmla="*/ 582 h 800"/>
              <a:gd name="T38" fmla="*/ 72 w 654"/>
              <a:gd name="T39" fmla="*/ 582 h 800"/>
              <a:gd name="T40" fmla="*/ 72 w 654"/>
              <a:gd name="T41" fmla="*/ 545 h 800"/>
              <a:gd name="T42" fmla="*/ 0 w 654"/>
              <a:gd name="T43" fmla="*/ 117 h 800"/>
              <a:gd name="T44" fmla="*/ 0 w 654"/>
              <a:gd name="T45" fmla="*/ 792 h 800"/>
              <a:gd name="T46" fmla="*/ 7 w 654"/>
              <a:gd name="T47" fmla="*/ 800 h 800"/>
              <a:gd name="T48" fmla="*/ 538 w 654"/>
              <a:gd name="T49" fmla="*/ 800 h 800"/>
              <a:gd name="T50" fmla="*/ 545 w 654"/>
              <a:gd name="T51" fmla="*/ 792 h 800"/>
              <a:gd name="T52" fmla="*/ 545 w 654"/>
              <a:gd name="T53" fmla="*/ 117 h 800"/>
              <a:gd name="T54" fmla="*/ 538 w 654"/>
              <a:gd name="T55" fmla="*/ 109 h 800"/>
              <a:gd name="T56" fmla="*/ 7 w 654"/>
              <a:gd name="T57" fmla="*/ 109 h 800"/>
              <a:gd name="T58" fmla="*/ 0 w 654"/>
              <a:gd name="T59" fmla="*/ 117 h 800"/>
              <a:gd name="T60" fmla="*/ 36 w 654"/>
              <a:gd name="T61" fmla="*/ 145 h 800"/>
              <a:gd name="T62" fmla="*/ 509 w 654"/>
              <a:gd name="T63" fmla="*/ 145 h 800"/>
              <a:gd name="T64" fmla="*/ 509 w 654"/>
              <a:gd name="T65" fmla="*/ 764 h 800"/>
              <a:gd name="T66" fmla="*/ 36 w 654"/>
              <a:gd name="T67" fmla="*/ 764 h 800"/>
              <a:gd name="T68" fmla="*/ 36 w 654"/>
              <a:gd name="T69" fmla="*/ 145 h 800"/>
              <a:gd name="T70" fmla="*/ 72 w 654"/>
              <a:gd name="T71" fmla="*/ 218 h 800"/>
              <a:gd name="T72" fmla="*/ 472 w 654"/>
              <a:gd name="T73" fmla="*/ 218 h 800"/>
              <a:gd name="T74" fmla="*/ 472 w 654"/>
              <a:gd name="T75" fmla="*/ 255 h 800"/>
              <a:gd name="T76" fmla="*/ 72 w 654"/>
              <a:gd name="T77" fmla="*/ 255 h 800"/>
              <a:gd name="T78" fmla="*/ 72 w 654"/>
              <a:gd name="T79" fmla="*/ 218 h 800"/>
              <a:gd name="T80" fmla="*/ 72 w 654"/>
              <a:gd name="T81" fmla="*/ 327 h 800"/>
              <a:gd name="T82" fmla="*/ 472 w 654"/>
              <a:gd name="T83" fmla="*/ 327 h 800"/>
              <a:gd name="T84" fmla="*/ 472 w 654"/>
              <a:gd name="T85" fmla="*/ 364 h 800"/>
              <a:gd name="T86" fmla="*/ 72 w 654"/>
              <a:gd name="T87" fmla="*/ 364 h 800"/>
              <a:gd name="T88" fmla="*/ 72 w 654"/>
              <a:gd name="T89" fmla="*/ 327 h 800"/>
              <a:gd name="T90" fmla="*/ 72 w 654"/>
              <a:gd name="T91" fmla="*/ 436 h 800"/>
              <a:gd name="T92" fmla="*/ 472 w 654"/>
              <a:gd name="T93" fmla="*/ 436 h 800"/>
              <a:gd name="T94" fmla="*/ 472 w 654"/>
              <a:gd name="T95" fmla="*/ 473 h 800"/>
              <a:gd name="T96" fmla="*/ 72 w 654"/>
              <a:gd name="T97" fmla="*/ 473 h 800"/>
              <a:gd name="T98" fmla="*/ 72 w 654"/>
              <a:gd name="T99" fmla="*/ 436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4" h="800">
                <a:moveTo>
                  <a:pt x="72" y="655"/>
                </a:moveTo>
                <a:cubicBezTo>
                  <a:pt x="327" y="655"/>
                  <a:pt x="327" y="655"/>
                  <a:pt x="327" y="655"/>
                </a:cubicBezTo>
                <a:cubicBezTo>
                  <a:pt x="327" y="691"/>
                  <a:pt x="327" y="691"/>
                  <a:pt x="327" y="691"/>
                </a:cubicBezTo>
                <a:cubicBezTo>
                  <a:pt x="72" y="691"/>
                  <a:pt x="72" y="691"/>
                  <a:pt x="72" y="691"/>
                </a:cubicBezTo>
                <a:lnTo>
                  <a:pt x="72" y="655"/>
                </a:lnTo>
                <a:close/>
                <a:moveTo>
                  <a:pt x="582" y="655"/>
                </a:moveTo>
                <a:cubicBezTo>
                  <a:pt x="582" y="691"/>
                  <a:pt x="582" y="691"/>
                  <a:pt x="582" y="691"/>
                </a:cubicBezTo>
                <a:cubicBezTo>
                  <a:pt x="654" y="691"/>
                  <a:pt x="654" y="691"/>
                  <a:pt x="654" y="691"/>
                </a:cubicBezTo>
                <a:cubicBezTo>
                  <a:pt x="654" y="0"/>
                  <a:pt x="654" y="0"/>
                  <a:pt x="654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36"/>
                  <a:pt x="145" y="36"/>
                  <a:pt x="145" y="36"/>
                </a:cubicBezTo>
                <a:cubicBezTo>
                  <a:pt x="618" y="36"/>
                  <a:pt x="618" y="36"/>
                  <a:pt x="618" y="36"/>
                </a:cubicBezTo>
                <a:cubicBezTo>
                  <a:pt x="618" y="655"/>
                  <a:pt x="618" y="655"/>
                  <a:pt x="618" y="655"/>
                </a:cubicBezTo>
                <a:lnTo>
                  <a:pt x="582" y="655"/>
                </a:lnTo>
                <a:close/>
                <a:moveTo>
                  <a:pt x="72" y="545"/>
                </a:moveTo>
                <a:cubicBezTo>
                  <a:pt x="472" y="545"/>
                  <a:pt x="472" y="545"/>
                  <a:pt x="472" y="545"/>
                </a:cubicBezTo>
                <a:cubicBezTo>
                  <a:pt x="472" y="582"/>
                  <a:pt x="472" y="582"/>
                  <a:pt x="472" y="582"/>
                </a:cubicBezTo>
                <a:cubicBezTo>
                  <a:pt x="72" y="582"/>
                  <a:pt x="72" y="582"/>
                  <a:pt x="72" y="582"/>
                </a:cubicBezTo>
                <a:lnTo>
                  <a:pt x="72" y="545"/>
                </a:lnTo>
                <a:close/>
                <a:moveTo>
                  <a:pt x="0" y="117"/>
                </a:moveTo>
                <a:cubicBezTo>
                  <a:pt x="0" y="792"/>
                  <a:pt x="0" y="792"/>
                  <a:pt x="0" y="792"/>
                </a:cubicBezTo>
                <a:cubicBezTo>
                  <a:pt x="0" y="797"/>
                  <a:pt x="3" y="800"/>
                  <a:pt x="7" y="800"/>
                </a:cubicBezTo>
                <a:cubicBezTo>
                  <a:pt x="538" y="800"/>
                  <a:pt x="538" y="800"/>
                  <a:pt x="538" y="800"/>
                </a:cubicBezTo>
                <a:cubicBezTo>
                  <a:pt x="542" y="800"/>
                  <a:pt x="545" y="797"/>
                  <a:pt x="545" y="792"/>
                </a:cubicBezTo>
                <a:cubicBezTo>
                  <a:pt x="545" y="117"/>
                  <a:pt x="545" y="117"/>
                  <a:pt x="545" y="117"/>
                </a:cubicBezTo>
                <a:cubicBezTo>
                  <a:pt x="545" y="113"/>
                  <a:pt x="542" y="109"/>
                  <a:pt x="538" y="109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9"/>
                  <a:pt x="0" y="112"/>
                  <a:pt x="0" y="117"/>
                </a:cubicBezTo>
                <a:close/>
                <a:moveTo>
                  <a:pt x="36" y="145"/>
                </a:moveTo>
                <a:cubicBezTo>
                  <a:pt x="509" y="145"/>
                  <a:pt x="509" y="145"/>
                  <a:pt x="509" y="145"/>
                </a:cubicBezTo>
                <a:cubicBezTo>
                  <a:pt x="509" y="764"/>
                  <a:pt x="509" y="764"/>
                  <a:pt x="509" y="764"/>
                </a:cubicBezTo>
                <a:cubicBezTo>
                  <a:pt x="36" y="764"/>
                  <a:pt x="36" y="764"/>
                  <a:pt x="36" y="764"/>
                </a:cubicBezTo>
                <a:lnTo>
                  <a:pt x="36" y="145"/>
                </a:lnTo>
                <a:close/>
                <a:moveTo>
                  <a:pt x="72" y="218"/>
                </a:moveTo>
                <a:cubicBezTo>
                  <a:pt x="472" y="218"/>
                  <a:pt x="472" y="218"/>
                  <a:pt x="472" y="218"/>
                </a:cubicBezTo>
                <a:cubicBezTo>
                  <a:pt x="472" y="255"/>
                  <a:pt x="472" y="255"/>
                  <a:pt x="472" y="255"/>
                </a:cubicBezTo>
                <a:cubicBezTo>
                  <a:pt x="72" y="255"/>
                  <a:pt x="72" y="255"/>
                  <a:pt x="72" y="255"/>
                </a:cubicBezTo>
                <a:lnTo>
                  <a:pt x="72" y="218"/>
                </a:lnTo>
                <a:close/>
                <a:moveTo>
                  <a:pt x="72" y="327"/>
                </a:moveTo>
                <a:cubicBezTo>
                  <a:pt x="472" y="327"/>
                  <a:pt x="472" y="327"/>
                  <a:pt x="472" y="327"/>
                </a:cubicBezTo>
                <a:cubicBezTo>
                  <a:pt x="472" y="364"/>
                  <a:pt x="472" y="364"/>
                  <a:pt x="472" y="364"/>
                </a:cubicBezTo>
                <a:cubicBezTo>
                  <a:pt x="72" y="364"/>
                  <a:pt x="72" y="364"/>
                  <a:pt x="72" y="364"/>
                </a:cubicBezTo>
                <a:lnTo>
                  <a:pt x="72" y="327"/>
                </a:lnTo>
                <a:close/>
                <a:moveTo>
                  <a:pt x="72" y="436"/>
                </a:moveTo>
                <a:cubicBezTo>
                  <a:pt x="472" y="436"/>
                  <a:pt x="472" y="436"/>
                  <a:pt x="472" y="436"/>
                </a:cubicBezTo>
                <a:cubicBezTo>
                  <a:pt x="472" y="473"/>
                  <a:pt x="472" y="473"/>
                  <a:pt x="472" y="473"/>
                </a:cubicBezTo>
                <a:cubicBezTo>
                  <a:pt x="72" y="473"/>
                  <a:pt x="72" y="473"/>
                  <a:pt x="72" y="473"/>
                </a:cubicBezTo>
                <a:lnTo>
                  <a:pt x="72" y="436"/>
                </a:ln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9846933" y="3885573"/>
            <a:ext cx="237022" cy="239172"/>
            <a:chOff x="7323137" y="1765300"/>
            <a:chExt cx="2974976" cy="3001963"/>
          </a:xfrm>
        </p:grpSpPr>
        <p:sp>
          <p:nvSpPr>
            <p:cNvPr id="32" name="Freeform 16"/>
            <p:cNvSpPr>
              <a:spLocks noEditPoints="1"/>
            </p:cNvSpPr>
            <p:nvPr/>
          </p:nvSpPr>
          <p:spPr bwMode="auto">
            <a:xfrm>
              <a:off x="7786688" y="2266950"/>
              <a:ext cx="688975" cy="688975"/>
            </a:xfrm>
            <a:custGeom>
              <a:avLst/>
              <a:gdLst>
                <a:gd name="T0" fmla="*/ 162 w 162"/>
                <a:gd name="T1" fmla="*/ 81 h 162"/>
                <a:gd name="T2" fmla="*/ 81 w 162"/>
                <a:gd name="T3" fmla="*/ 162 h 162"/>
                <a:gd name="T4" fmla="*/ 0 w 162"/>
                <a:gd name="T5" fmla="*/ 81 h 162"/>
                <a:gd name="T6" fmla="*/ 81 w 162"/>
                <a:gd name="T7" fmla="*/ 0 h 162"/>
                <a:gd name="T8" fmla="*/ 162 w 162"/>
                <a:gd name="T9" fmla="*/ 81 h 162"/>
                <a:gd name="T10" fmla="*/ 108 w 162"/>
                <a:gd name="T11" fmla="*/ 81 h 162"/>
                <a:gd name="T12" fmla="*/ 81 w 162"/>
                <a:gd name="T13" fmla="*/ 54 h 162"/>
                <a:gd name="T14" fmla="*/ 54 w 162"/>
                <a:gd name="T15" fmla="*/ 81 h 162"/>
                <a:gd name="T16" fmla="*/ 81 w 162"/>
                <a:gd name="T17" fmla="*/ 108 h 162"/>
                <a:gd name="T18" fmla="*/ 108 w 162"/>
                <a:gd name="T19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2">
                  <a:moveTo>
                    <a:pt x="162" y="81"/>
                  </a:moveTo>
                  <a:cubicBezTo>
                    <a:pt x="162" y="125"/>
                    <a:pt x="125" y="162"/>
                    <a:pt x="81" y="162"/>
                  </a:cubicBezTo>
                  <a:cubicBezTo>
                    <a:pt x="36" y="162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2" y="36"/>
                    <a:pt x="162" y="81"/>
                  </a:cubicBezTo>
                  <a:close/>
                  <a:moveTo>
                    <a:pt x="108" y="81"/>
                  </a:moveTo>
                  <a:cubicBezTo>
                    <a:pt x="108" y="66"/>
                    <a:pt x="96" y="54"/>
                    <a:pt x="81" y="54"/>
                  </a:cubicBezTo>
                  <a:cubicBezTo>
                    <a:pt x="66" y="54"/>
                    <a:pt x="54" y="66"/>
                    <a:pt x="54" y="81"/>
                  </a:cubicBezTo>
                  <a:cubicBezTo>
                    <a:pt x="54" y="96"/>
                    <a:pt x="66" y="108"/>
                    <a:pt x="81" y="108"/>
                  </a:cubicBezTo>
                  <a:cubicBezTo>
                    <a:pt x="96" y="108"/>
                    <a:pt x="108" y="96"/>
                    <a:pt x="108" y="81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7"/>
            <p:cNvSpPr>
              <a:spLocks noEditPoints="1"/>
            </p:cNvSpPr>
            <p:nvPr/>
          </p:nvSpPr>
          <p:spPr bwMode="auto">
            <a:xfrm>
              <a:off x="7323137" y="1765300"/>
              <a:ext cx="2974976" cy="3001963"/>
            </a:xfrm>
            <a:custGeom>
              <a:avLst/>
              <a:gdLst>
                <a:gd name="T0" fmla="*/ 431 w 700"/>
                <a:gd name="T1" fmla="*/ 94 h 706"/>
                <a:gd name="T2" fmla="*/ 675 w 700"/>
                <a:gd name="T3" fmla="*/ 341 h 706"/>
                <a:gd name="T4" fmla="*/ 700 w 700"/>
                <a:gd name="T5" fmla="*/ 401 h 706"/>
                <a:gd name="T6" fmla="*/ 676 w 700"/>
                <a:gd name="T7" fmla="*/ 461 h 706"/>
                <a:gd name="T8" fmla="*/ 454 w 700"/>
                <a:gd name="T9" fmla="*/ 676 h 706"/>
                <a:gd name="T10" fmla="*/ 335 w 700"/>
                <a:gd name="T11" fmla="*/ 676 h 706"/>
                <a:gd name="T12" fmla="*/ 60 w 700"/>
                <a:gd name="T13" fmla="*/ 407 h 706"/>
                <a:gd name="T14" fmla="*/ 0 w 700"/>
                <a:gd name="T15" fmla="*/ 280 h 706"/>
                <a:gd name="T16" fmla="*/ 0 w 700"/>
                <a:gd name="T17" fmla="*/ 162 h 706"/>
                <a:gd name="T18" fmla="*/ 157 w 700"/>
                <a:gd name="T19" fmla="*/ 0 h 706"/>
                <a:gd name="T20" fmla="*/ 268 w 700"/>
                <a:gd name="T21" fmla="*/ 0 h 706"/>
                <a:gd name="T22" fmla="*/ 431 w 700"/>
                <a:gd name="T23" fmla="*/ 94 h 706"/>
                <a:gd name="T24" fmla="*/ 417 w 700"/>
                <a:gd name="T25" fmla="*/ 638 h 706"/>
                <a:gd name="T26" fmla="*/ 638 w 700"/>
                <a:gd name="T27" fmla="*/ 422 h 706"/>
                <a:gd name="T28" fmla="*/ 646 w 700"/>
                <a:gd name="T29" fmla="*/ 401 h 706"/>
                <a:gd name="T30" fmla="*/ 637 w 700"/>
                <a:gd name="T31" fmla="*/ 379 h 706"/>
                <a:gd name="T32" fmla="*/ 416 w 700"/>
                <a:gd name="T33" fmla="*/ 154 h 706"/>
                <a:gd name="T34" fmla="*/ 393 w 700"/>
                <a:gd name="T35" fmla="*/ 132 h 706"/>
                <a:gd name="T36" fmla="*/ 268 w 700"/>
                <a:gd name="T37" fmla="*/ 54 h 706"/>
                <a:gd name="T38" fmla="*/ 157 w 700"/>
                <a:gd name="T39" fmla="*/ 54 h 706"/>
                <a:gd name="T40" fmla="*/ 54 w 700"/>
                <a:gd name="T41" fmla="*/ 162 h 706"/>
                <a:gd name="T42" fmla="*/ 54 w 700"/>
                <a:gd name="T43" fmla="*/ 280 h 706"/>
                <a:gd name="T44" fmla="*/ 97 w 700"/>
                <a:gd name="T45" fmla="*/ 368 h 706"/>
                <a:gd name="T46" fmla="*/ 372 w 700"/>
                <a:gd name="T47" fmla="*/ 638 h 706"/>
                <a:gd name="T48" fmla="*/ 394 w 700"/>
                <a:gd name="T49" fmla="*/ 646 h 706"/>
                <a:gd name="T50" fmla="*/ 417 w 700"/>
                <a:gd name="T51" fmla="*/ 63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0" h="706">
                  <a:moveTo>
                    <a:pt x="431" y="94"/>
                  </a:moveTo>
                  <a:cubicBezTo>
                    <a:pt x="675" y="341"/>
                    <a:pt x="675" y="341"/>
                    <a:pt x="675" y="341"/>
                  </a:cubicBezTo>
                  <a:cubicBezTo>
                    <a:pt x="691" y="357"/>
                    <a:pt x="700" y="378"/>
                    <a:pt x="700" y="401"/>
                  </a:cubicBezTo>
                  <a:cubicBezTo>
                    <a:pt x="700" y="424"/>
                    <a:pt x="691" y="446"/>
                    <a:pt x="676" y="461"/>
                  </a:cubicBezTo>
                  <a:cubicBezTo>
                    <a:pt x="454" y="676"/>
                    <a:pt x="454" y="676"/>
                    <a:pt x="454" y="676"/>
                  </a:cubicBezTo>
                  <a:cubicBezTo>
                    <a:pt x="424" y="706"/>
                    <a:pt x="365" y="706"/>
                    <a:pt x="335" y="676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12" y="361"/>
                    <a:pt x="0" y="343"/>
                    <a:pt x="0" y="28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50"/>
                    <a:pt x="23" y="0"/>
                    <a:pt x="15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336" y="0"/>
                    <a:pt x="376" y="39"/>
                    <a:pt x="431" y="94"/>
                  </a:cubicBezTo>
                  <a:close/>
                  <a:moveTo>
                    <a:pt x="417" y="638"/>
                  </a:moveTo>
                  <a:cubicBezTo>
                    <a:pt x="638" y="422"/>
                    <a:pt x="638" y="422"/>
                    <a:pt x="638" y="422"/>
                  </a:cubicBezTo>
                  <a:cubicBezTo>
                    <a:pt x="643" y="417"/>
                    <a:pt x="646" y="410"/>
                    <a:pt x="646" y="401"/>
                  </a:cubicBezTo>
                  <a:cubicBezTo>
                    <a:pt x="646" y="393"/>
                    <a:pt x="643" y="385"/>
                    <a:pt x="637" y="379"/>
                  </a:cubicBezTo>
                  <a:cubicBezTo>
                    <a:pt x="416" y="154"/>
                    <a:pt x="416" y="154"/>
                    <a:pt x="416" y="154"/>
                  </a:cubicBezTo>
                  <a:cubicBezTo>
                    <a:pt x="393" y="132"/>
                    <a:pt x="393" y="132"/>
                    <a:pt x="393" y="132"/>
                  </a:cubicBezTo>
                  <a:cubicBezTo>
                    <a:pt x="339" y="78"/>
                    <a:pt x="312" y="54"/>
                    <a:pt x="268" y="5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61" y="54"/>
                    <a:pt x="54" y="69"/>
                    <a:pt x="54" y="162"/>
                  </a:cubicBezTo>
                  <a:cubicBezTo>
                    <a:pt x="54" y="280"/>
                    <a:pt x="54" y="280"/>
                    <a:pt x="54" y="280"/>
                  </a:cubicBezTo>
                  <a:cubicBezTo>
                    <a:pt x="54" y="323"/>
                    <a:pt x="55" y="328"/>
                    <a:pt x="97" y="368"/>
                  </a:cubicBezTo>
                  <a:cubicBezTo>
                    <a:pt x="372" y="638"/>
                    <a:pt x="372" y="638"/>
                    <a:pt x="372" y="638"/>
                  </a:cubicBezTo>
                  <a:cubicBezTo>
                    <a:pt x="377" y="643"/>
                    <a:pt x="386" y="646"/>
                    <a:pt x="394" y="646"/>
                  </a:cubicBezTo>
                  <a:cubicBezTo>
                    <a:pt x="403" y="646"/>
                    <a:pt x="411" y="643"/>
                    <a:pt x="417" y="638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cxnSp>
        <p:nvCxnSpPr>
          <p:cNvPr id="51" name="直接连接符 50"/>
          <p:cNvCxnSpPr/>
          <p:nvPr/>
        </p:nvCxnSpPr>
        <p:spPr>
          <a:xfrm flipV="1">
            <a:off x="0" y="2762144"/>
            <a:ext cx="1276804" cy="2827"/>
          </a:xfrm>
          <a:prstGeom prst="line">
            <a:avLst/>
          </a:prstGeom>
          <a:ln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3796804" y="2762144"/>
            <a:ext cx="1126714" cy="0"/>
          </a:xfrm>
          <a:prstGeom prst="line">
            <a:avLst/>
          </a:prstGeom>
          <a:ln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7443518" y="2762144"/>
            <a:ext cx="1126714" cy="0"/>
          </a:xfrm>
          <a:prstGeom prst="line">
            <a:avLst/>
          </a:prstGeom>
          <a:ln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11090232" y="2762144"/>
            <a:ext cx="1199739" cy="0"/>
          </a:xfrm>
          <a:prstGeom prst="line">
            <a:avLst/>
          </a:prstGeom>
          <a:ln>
            <a:solidFill>
              <a:srgbClr val="FFFF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36" name="文本框 35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营销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部工作进展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4830538" y="4474025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544858" y="4474027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6322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484644016"/>
              </p:ext>
            </p:extLst>
          </p:nvPr>
        </p:nvGraphicFramePr>
        <p:xfrm>
          <a:off x="616857" y="1481666"/>
          <a:ext cx="6905171" cy="4832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543631" y="1962976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第一季度的表现，业绩情况。简单分析情况及说明。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第一季度的表现，业绩情况。简单分析情况及说明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7380512" y="1921933"/>
            <a:ext cx="0" cy="39515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椭圆 34"/>
          <p:cNvSpPr/>
          <p:nvPr/>
        </p:nvSpPr>
        <p:spPr>
          <a:xfrm>
            <a:off x="7358909" y="2162022"/>
            <a:ext cx="50687" cy="506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7358909" y="3295753"/>
            <a:ext cx="50687" cy="506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358909" y="4429484"/>
            <a:ext cx="50687" cy="506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7358909" y="5563215"/>
            <a:ext cx="50687" cy="50687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7543631" y="3096707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第二季度的表现，业绩情况。简单分析情况及说明。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第二季度的表现，业绩情况。简单分析情况及说明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43631" y="4230438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第三季度的表现，业绩情况。简单分析情况及说明。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第三季度的表现，业绩情况。简单分析情况及说明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43631" y="5364169"/>
            <a:ext cx="419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第四季度的表现，业绩情况。简单分析情况及说明。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第四季度的表现，业绩情况。简单分析情况及说明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23" name="文本框 22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营销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部工作业绩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142792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任意多边形 25"/>
          <p:cNvSpPr/>
          <p:nvPr/>
        </p:nvSpPr>
        <p:spPr>
          <a:xfrm>
            <a:off x="696684" y="946204"/>
            <a:ext cx="10989130" cy="4727068"/>
          </a:xfrm>
          <a:custGeom>
            <a:avLst/>
            <a:gdLst>
              <a:gd name="connsiteX0" fmla="*/ 0 w 10452100"/>
              <a:gd name="connsiteY0" fmla="*/ 666905 h 2725320"/>
              <a:gd name="connsiteX1" fmla="*/ 2349500 w 10452100"/>
              <a:gd name="connsiteY1" fmla="*/ 120805 h 2725320"/>
              <a:gd name="connsiteX2" fmla="*/ 3860800 w 10452100"/>
              <a:gd name="connsiteY2" fmla="*/ 2711605 h 2725320"/>
              <a:gd name="connsiteX3" fmla="*/ 7581900 w 10452100"/>
              <a:gd name="connsiteY3" fmla="*/ 1149505 h 2725320"/>
              <a:gd name="connsiteX4" fmla="*/ 10452100 w 10452100"/>
              <a:gd name="connsiteY4" fmla="*/ 1238405 h 2725320"/>
              <a:gd name="connsiteX5" fmla="*/ 10452100 w 10452100"/>
              <a:gd name="connsiteY5" fmla="*/ 1238405 h 2725320"/>
              <a:gd name="connsiteX0" fmla="*/ 0 w 10452100"/>
              <a:gd name="connsiteY0" fmla="*/ 680309 h 2927990"/>
              <a:gd name="connsiteX1" fmla="*/ 2349500 w 10452100"/>
              <a:gd name="connsiteY1" fmla="*/ 134209 h 2927990"/>
              <a:gd name="connsiteX2" fmla="*/ 5207000 w 10452100"/>
              <a:gd name="connsiteY2" fmla="*/ 2915509 h 2927990"/>
              <a:gd name="connsiteX3" fmla="*/ 7581900 w 10452100"/>
              <a:gd name="connsiteY3" fmla="*/ 1162909 h 2927990"/>
              <a:gd name="connsiteX4" fmla="*/ 10452100 w 10452100"/>
              <a:gd name="connsiteY4" fmla="*/ 1251809 h 2927990"/>
              <a:gd name="connsiteX5" fmla="*/ 10452100 w 10452100"/>
              <a:gd name="connsiteY5" fmla="*/ 1251809 h 2927990"/>
              <a:gd name="connsiteX0" fmla="*/ 0 w 10452100"/>
              <a:gd name="connsiteY0" fmla="*/ 680309 h 2920584"/>
              <a:gd name="connsiteX1" fmla="*/ 2349500 w 10452100"/>
              <a:gd name="connsiteY1" fmla="*/ 134209 h 2920584"/>
              <a:gd name="connsiteX2" fmla="*/ 5207000 w 10452100"/>
              <a:gd name="connsiteY2" fmla="*/ 2915509 h 2920584"/>
              <a:gd name="connsiteX3" fmla="*/ 8242300 w 10452100"/>
              <a:gd name="connsiteY3" fmla="*/ 832709 h 2920584"/>
              <a:gd name="connsiteX4" fmla="*/ 10452100 w 10452100"/>
              <a:gd name="connsiteY4" fmla="*/ 1251809 h 2920584"/>
              <a:gd name="connsiteX5" fmla="*/ 10452100 w 10452100"/>
              <a:gd name="connsiteY5" fmla="*/ 1251809 h 2920584"/>
              <a:gd name="connsiteX0" fmla="*/ 0 w 10452100"/>
              <a:gd name="connsiteY0" fmla="*/ 680309 h 2920584"/>
              <a:gd name="connsiteX1" fmla="*/ 2349500 w 10452100"/>
              <a:gd name="connsiteY1" fmla="*/ 134209 h 2920584"/>
              <a:gd name="connsiteX2" fmla="*/ 5207000 w 10452100"/>
              <a:gd name="connsiteY2" fmla="*/ 2915509 h 2920584"/>
              <a:gd name="connsiteX3" fmla="*/ 8242300 w 10452100"/>
              <a:gd name="connsiteY3" fmla="*/ 832709 h 2920584"/>
              <a:gd name="connsiteX4" fmla="*/ 10452100 w 10452100"/>
              <a:gd name="connsiteY4" fmla="*/ 1251809 h 2920584"/>
              <a:gd name="connsiteX5" fmla="*/ 10452100 w 10452100"/>
              <a:gd name="connsiteY5" fmla="*/ 1251809 h 2920584"/>
              <a:gd name="connsiteX0" fmla="*/ 0 w 10858500"/>
              <a:gd name="connsiteY0" fmla="*/ 967015 h 3207290"/>
              <a:gd name="connsiteX1" fmla="*/ 2349500 w 10858500"/>
              <a:gd name="connsiteY1" fmla="*/ 420915 h 3207290"/>
              <a:gd name="connsiteX2" fmla="*/ 5207000 w 10858500"/>
              <a:gd name="connsiteY2" fmla="*/ 3202215 h 3207290"/>
              <a:gd name="connsiteX3" fmla="*/ 8242300 w 10858500"/>
              <a:gd name="connsiteY3" fmla="*/ 1119415 h 3207290"/>
              <a:gd name="connsiteX4" fmla="*/ 10452100 w 10858500"/>
              <a:gd name="connsiteY4" fmla="*/ 1538515 h 3207290"/>
              <a:gd name="connsiteX5" fmla="*/ 10858500 w 10858500"/>
              <a:gd name="connsiteY5" fmla="*/ 0 h 3207290"/>
              <a:gd name="connsiteX0" fmla="*/ 0 w 10858500"/>
              <a:gd name="connsiteY0" fmla="*/ 967015 h 3207333"/>
              <a:gd name="connsiteX1" fmla="*/ 2349500 w 10858500"/>
              <a:gd name="connsiteY1" fmla="*/ 420915 h 3207333"/>
              <a:gd name="connsiteX2" fmla="*/ 5207000 w 10858500"/>
              <a:gd name="connsiteY2" fmla="*/ 3202215 h 3207333"/>
              <a:gd name="connsiteX3" fmla="*/ 8242300 w 10858500"/>
              <a:gd name="connsiteY3" fmla="*/ 1119415 h 3207333"/>
              <a:gd name="connsiteX4" fmla="*/ 9944100 w 10858500"/>
              <a:gd name="connsiteY4" fmla="*/ 1436915 h 3207333"/>
              <a:gd name="connsiteX5" fmla="*/ 10858500 w 10858500"/>
              <a:gd name="connsiteY5" fmla="*/ 0 h 3207333"/>
              <a:gd name="connsiteX0" fmla="*/ 0 w 10858500"/>
              <a:gd name="connsiteY0" fmla="*/ 967015 h 3248319"/>
              <a:gd name="connsiteX1" fmla="*/ 2349500 w 10858500"/>
              <a:gd name="connsiteY1" fmla="*/ 420915 h 3248319"/>
              <a:gd name="connsiteX2" fmla="*/ 5207000 w 10858500"/>
              <a:gd name="connsiteY2" fmla="*/ 3202215 h 3248319"/>
              <a:gd name="connsiteX3" fmla="*/ 7618186 w 10858500"/>
              <a:gd name="connsiteY3" fmla="*/ 2106386 h 3248319"/>
              <a:gd name="connsiteX4" fmla="*/ 9944100 w 10858500"/>
              <a:gd name="connsiteY4" fmla="*/ 1436915 h 3248319"/>
              <a:gd name="connsiteX5" fmla="*/ 10858500 w 10858500"/>
              <a:gd name="connsiteY5" fmla="*/ 0 h 3248319"/>
              <a:gd name="connsiteX0" fmla="*/ 0 w 10858500"/>
              <a:gd name="connsiteY0" fmla="*/ 967015 h 3241786"/>
              <a:gd name="connsiteX1" fmla="*/ 2349500 w 10858500"/>
              <a:gd name="connsiteY1" fmla="*/ 420915 h 3241786"/>
              <a:gd name="connsiteX2" fmla="*/ 5207000 w 10858500"/>
              <a:gd name="connsiteY2" fmla="*/ 3202215 h 3241786"/>
              <a:gd name="connsiteX3" fmla="*/ 7444015 w 10858500"/>
              <a:gd name="connsiteY3" fmla="*/ 2019300 h 3241786"/>
              <a:gd name="connsiteX4" fmla="*/ 9944100 w 10858500"/>
              <a:gd name="connsiteY4" fmla="*/ 1436915 h 3241786"/>
              <a:gd name="connsiteX5" fmla="*/ 10858500 w 10858500"/>
              <a:gd name="connsiteY5" fmla="*/ 0 h 3241786"/>
              <a:gd name="connsiteX0" fmla="*/ 0 w 10858500"/>
              <a:gd name="connsiteY0" fmla="*/ 967015 h 3317365"/>
              <a:gd name="connsiteX1" fmla="*/ 2784928 w 10858500"/>
              <a:gd name="connsiteY1" fmla="*/ 3018972 h 3317365"/>
              <a:gd name="connsiteX2" fmla="*/ 5207000 w 10858500"/>
              <a:gd name="connsiteY2" fmla="*/ 3202215 h 3317365"/>
              <a:gd name="connsiteX3" fmla="*/ 7444015 w 10858500"/>
              <a:gd name="connsiteY3" fmla="*/ 2019300 h 3317365"/>
              <a:gd name="connsiteX4" fmla="*/ 9944100 w 10858500"/>
              <a:gd name="connsiteY4" fmla="*/ 1436915 h 3317365"/>
              <a:gd name="connsiteX5" fmla="*/ 10858500 w 10858500"/>
              <a:gd name="connsiteY5" fmla="*/ 0 h 3317365"/>
              <a:gd name="connsiteX0" fmla="*/ 0 w 11076215"/>
              <a:gd name="connsiteY0" fmla="*/ 4392386 h 4392386"/>
              <a:gd name="connsiteX1" fmla="*/ 3002643 w 11076215"/>
              <a:gd name="connsiteY1" fmla="*/ 3018972 h 4392386"/>
              <a:gd name="connsiteX2" fmla="*/ 5424715 w 11076215"/>
              <a:gd name="connsiteY2" fmla="*/ 3202215 h 4392386"/>
              <a:gd name="connsiteX3" fmla="*/ 7661730 w 11076215"/>
              <a:gd name="connsiteY3" fmla="*/ 2019300 h 4392386"/>
              <a:gd name="connsiteX4" fmla="*/ 10161815 w 11076215"/>
              <a:gd name="connsiteY4" fmla="*/ 1436915 h 4392386"/>
              <a:gd name="connsiteX5" fmla="*/ 11076215 w 11076215"/>
              <a:gd name="connsiteY5" fmla="*/ 0 h 4392386"/>
              <a:gd name="connsiteX0" fmla="*/ 0 w 11076215"/>
              <a:gd name="connsiteY0" fmla="*/ 4392386 h 4392386"/>
              <a:gd name="connsiteX1" fmla="*/ 2625272 w 11076215"/>
              <a:gd name="connsiteY1" fmla="*/ 2801258 h 4392386"/>
              <a:gd name="connsiteX2" fmla="*/ 5424715 w 11076215"/>
              <a:gd name="connsiteY2" fmla="*/ 3202215 h 4392386"/>
              <a:gd name="connsiteX3" fmla="*/ 7661730 w 11076215"/>
              <a:gd name="connsiteY3" fmla="*/ 2019300 h 4392386"/>
              <a:gd name="connsiteX4" fmla="*/ 10161815 w 11076215"/>
              <a:gd name="connsiteY4" fmla="*/ 1436915 h 4392386"/>
              <a:gd name="connsiteX5" fmla="*/ 11076215 w 11076215"/>
              <a:gd name="connsiteY5" fmla="*/ 0 h 4392386"/>
              <a:gd name="connsiteX0" fmla="*/ 0 w 11076215"/>
              <a:gd name="connsiteY0" fmla="*/ 4392386 h 4392386"/>
              <a:gd name="connsiteX1" fmla="*/ 2625272 w 11076215"/>
              <a:gd name="connsiteY1" fmla="*/ 2801258 h 4392386"/>
              <a:gd name="connsiteX2" fmla="*/ 5671458 w 11076215"/>
              <a:gd name="connsiteY2" fmla="*/ 2897415 h 4392386"/>
              <a:gd name="connsiteX3" fmla="*/ 7661730 w 11076215"/>
              <a:gd name="connsiteY3" fmla="*/ 2019300 h 4392386"/>
              <a:gd name="connsiteX4" fmla="*/ 10161815 w 11076215"/>
              <a:gd name="connsiteY4" fmla="*/ 1436915 h 4392386"/>
              <a:gd name="connsiteX5" fmla="*/ 11076215 w 11076215"/>
              <a:gd name="connsiteY5" fmla="*/ 0 h 4392386"/>
              <a:gd name="connsiteX0" fmla="*/ 0 w 11076215"/>
              <a:gd name="connsiteY0" fmla="*/ 4392386 h 4392386"/>
              <a:gd name="connsiteX1" fmla="*/ 2625272 w 11076215"/>
              <a:gd name="connsiteY1" fmla="*/ 2801258 h 4392386"/>
              <a:gd name="connsiteX2" fmla="*/ 5671458 w 11076215"/>
              <a:gd name="connsiteY2" fmla="*/ 2897415 h 4392386"/>
              <a:gd name="connsiteX3" fmla="*/ 7618187 w 11076215"/>
              <a:gd name="connsiteY3" fmla="*/ 1641928 h 4392386"/>
              <a:gd name="connsiteX4" fmla="*/ 10161815 w 11076215"/>
              <a:gd name="connsiteY4" fmla="*/ 1436915 h 4392386"/>
              <a:gd name="connsiteX5" fmla="*/ 11076215 w 11076215"/>
              <a:gd name="connsiteY5" fmla="*/ 0 h 4392386"/>
              <a:gd name="connsiteX0" fmla="*/ 0 w 11076215"/>
              <a:gd name="connsiteY0" fmla="*/ 4392386 h 4392386"/>
              <a:gd name="connsiteX1" fmla="*/ 2625272 w 11076215"/>
              <a:gd name="connsiteY1" fmla="*/ 2801258 h 4392386"/>
              <a:gd name="connsiteX2" fmla="*/ 5671458 w 11076215"/>
              <a:gd name="connsiteY2" fmla="*/ 2897415 h 4392386"/>
              <a:gd name="connsiteX3" fmla="*/ 7618187 w 11076215"/>
              <a:gd name="connsiteY3" fmla="*/ 1641928 h 4392386"/>
              <a:gd name="connsiteX4" fmla="*/ 10132787 w 11076215"/>
              <a:gd name="connsiteY4" fmla="*/ 1306287 h 4392386"/>
              <a:gd name="connsiteX5" fmla="*/ 11076215 w 11076215"/>
              <a:gd name="connsiteY5" fmla="*/ 0 h 4392386"/>
              <a:gd name="connsiteX0" fmla="*/ 0 w 10989130"/>
              <a:gd name="connsiteY0" fmla="*/ 5103586 h 5103586"/>
              <a:gd name="connsiteX1" fmla="*/ 2625272 w 10989130"/>
              <a:gd name="connsiteY1" fmla="*/ 3512458 h 5103586"/>
              <a:gd name="connsiteX2" fmla="*/ 5671458 w 10989130"/>
              <a:gd name="connsiteY2" fmla="*/ 3608615 h 5103586"/>
              <a:gd name="connsiteX3" fmla="*/ 7618187 w 10989130"/>
              <a:gd name="connsiteY3" fmla="*/ 2353128 h 5103586"/>
              <a:gd name="connsiteX4" fmla="*/ 10132787 w 10989130"/>
              <a:gd name="connsiteY4" fmla="*/ 2017487 h 5103586"/>
              <a:gd name="connsiteX5" fmla="*/ 10989130 w 10989130"/>
              <a:gd name="connsiteY5" fmla="*/ 0 h 5103586"/>
              <a:gd name="connsiteX0" fmla="*/ 0 w 10989130"/>
              <a:gd name="connsiteY0" fmla="*/ 5103586 h 5103586"/>
              <a:gd name="connsiteX1" fmla="*/ 2625272 w 10989130"/>
              <a:gd name="connsiteY1" fmla="*/ 3512458 h 5103586"/>
              <a:gd name="connsiteX2" fmla="*/ 5671458 w 10989130"/>
              <a:gd name="connsiteY2" fmla="*/ 3608615 h 5103586"/>
              <a:gd name="connsiteX3" fmla="*/ 7618187 w 10989130"/>
              <a:gd name="connsiteY3" fmla="*/ 2353128 h 5103586"/>
              <a:gd name="connsiteX4" fmla="*/ 9827987 w 10989130"/>
              <a:gd name="connsiteY4" fmla="*/ 1886858 h 5103586"/>
              <a:gd name="connsiteX5" fmla="*/ 10989130 w 10989130"/>
              <a:gd name="connsiteY5" fmla="*/ 0 h 5103586"/>
              <a:gd name="connsiteX0" fmla="*/ 0 w 10989130"/>
              <a:gd name="connsiteY0" fmla="*/ 4727068 h 4727068"/>
              <a:gd name="connsiteX1" fmla="*/ 2625272 w 10989130"/>
              <a:gd name="connsiteY1" fmla="*/ 3135940 h 4727068"/>
              <a:gd name="connsiteX2" fmla="*/ 5671458 w 10989130"/>
              <a:gd name="connsiteY2" fmla="*/ 3232097 h 4727068"/>
              <a:gd name="connsiteX3" fmla="*/ 7618187 w 10989130"/>
              <a:gd name="connsiteY3" fmla="*/ 1976610 h 4727068"/>
              <a:gd name="connsiteX4" fmla="*/ 9827987 w 10989130"/>
              <a:gd name="connsiteY4" fmla="*/ 1510340 h 4727068"/>
              <a:gd name="connsiteX5" fmla="*/ 10989130 w 10989130"/>
              <a:gd name="connsiteY5" fmla="*/ 0 h 4727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989130" h="4727068">
                <a:moveTo>
                  <a:pt x="0" y="4727068"/>
                </a:moveTo>
                <a:cubicBezTo>
                  <a:pt x="853016" y="4283626"/>
                  <a:pt x="1680029" y="3385102"/>
                  <a:pt x="2625272" y="3135940"/>
                </a:cubicBezTo>
                <a:cubicBezTo>
                  <a:pt x="3570515" y="2886778"/>
                  <a:pt x="4839306" y="3425319"/>
                  <a:pt x="5671458" y="3232097"/>
                </a:cubicBezTo>
                <a:cubicBezTo>
                  <a:pt x="6503610" y="3038875"/>
                  <a:pt x="6925432" y="2263569"/>
                  <a:pt x="7618187" y="1976610"/>
                </a:cubicBezTo>
                <a:cubicBezTo>
                  <a:pt x="8310942" y="1689651"/>
                  <a:pt x="9266163" y="1902528"/>
                  <a:pt x="9827987" y="1510340"/>
                </a:cubicBezTo>
                <a:cubicBezTo>
                  <a:pt x="10389811" y="1118152"/>
                  <a:pt x="10853663" y="512838"/>
                  <a:pt x="10989130" y="0"/>
                </a:cubicBezTo>
              </a:path>
            </a:pathLst>
          </a:custGeom>
          <a:noFill/>
          <a:ln>
            <a:solidFill>
              <a:srgbClr val="23CB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Freeform 5"/>
          <p:cNvSpPr>
            <a:spLocks noEditPoints="1"/>
          </p:cNvSpPr>
          <p:nvPr/>
        </p:nvSpPr>
        <p:spPr bwMode="auto">
          <a:xfrm rot="5400000" flipH="1">
            <a:off x="11683169" y="620589"/>
            <a:ext cx="310317" cy="305027"/>
          </a:xfrm>
          <a:custGeom>
            <a:avLst/>
            <a:gdLst>
              <a:gd name="T0" fmla="*/ 589 w 657"/>
              <a:gd name="T1" fmla="*/ 22 h 646"/>
              <a:gd name="T2" fmla="*/ 625 w 657"/>
              <a:gd name="T3" fmla="*/ 55 h 646"/>
              <a:gd name="T4" fmla="*/ 625 w 657"/>
              <a:gd name="T5" fmla="*/ 144 h 646"/>
              <a:gd name="T6" fmla="*/ 205 w 657"/>
              <a:gd name="T7" fmla="*/ 564 h 646"/>
              <a:gd name="T8" fmla="*/ 17 w 657"/>
              <a:gd name="T9" fmla="*/ 642 h 646"/>
              <a:gd name="T10" fmla="*/ 4 w 657"/>
              <a:gd name="T11" fmla="*/ 627 h 646"/>
              <a:gd name="T12" fmla="*/ 82 w 657"/>
              <a:gd name="T13" fmla="*/ 448 h 646"/>
              <a:gd name="T14" fmla="*/ 503 w 657"/>
              <a:gd name="T15" fmla="*/ 25 h 646"/>
              <a:gd name="T16" fmla="*/ 589 w 657"/>
              <a:gd name="T17" fmla="*/ 22 h 646"/>
              <a:gd name="T18" fmla="*/ 31 w 657"/>
              <a:gd name="T19" fmla="*/ 614 h 646"/>
              <a:gd name="T20" fmla="*/ 179 w 657"/>
              <a:gd name="T21" fmla="*/ 552 h 646"/>
              <a:gd name="T22" fmla="*/ 94 w 657"/>
              <a:gd name="T23" fmla="*/ 470 h 646"/>
              <a:gd name="T24" fmla="*/ 31 w 657"/>
              <a:gd name="T25" fmla="*/ 614 h 646"/>
              <a:gd name="T26" fmla="*/ 104 w 657"/>
              <a:gd name="T27" fmla="*/ 451 h 646"/>
              <a:gd name="T28" fmla="*/ 198 w 657"/>
              <a:gd name="T29" fmla="*/ 543 h 646"/>
              <a:gd name="T30" fmla="*/ 508 w 657"/>
              <a:gd name="T31" fmla="*/ 232 h 646"/>
              <a:gd name="T32" fmla="*/ 415 w 657"/>
              <a:gd name="T33" fmla="*/ 142 h 646"/>
              <a:gd name="T34" fmla="*/ 104 w 657"/>
              <a:gd name="T35" fmla="*/ 451 h 646"/>
              <a:gd name="T36" fmla="*/ 430 w 657"/>
              <a:gd name="T37" fmla="*/ 128 h 646"/>
              <a:gd name="T38" fmla="*/ 522 w 657"/>
              <a:gd name="T39" fmla="*/ 218 h 646"/>
              <a:gd name="T40" fmla="*/ 563 w 657"/>
              <a:gd name="T41" fmla="*/ 177 h 646"/>
              <a:gd name="T42" fmla="*/ 471 w 657"/>
              <a:gd name="T43" fmla="*/ 87 h 646"/>
              <a:gd name="T44" fmla="*/ 430 w 657"/>
              <a:gd name="T45" fmla="*/ 128 h 646"/>
              <a:gd name="T46" fmla="*/ 484 w 657"/>
              <a:gd name="T47" fmla="*/ 72 h 646"/>
              <a:gd name="T48" fmla="*/ 578 w 657"/>
              <a:gd name="T49" fmla="*/ 162 h 646"/>
              <a:gd name="T50" fmla="*/ 612 w 657"/>
              <a:gd name="T51" fmla="*/ 128 h 646"/>
              <a:gd name="T52" fmla="*/ 610 w 657"/>
              <a:gd name="T53" fmla="*/ 69 h 646"/>
              <a:gd name="T54" fmla="*/ 578 w 657"/>
              <a:gd name="T55" fmla="*/ 38 h 646"/>
              <a:gd name="T56" fmla="*/ 519 w 657"/>
              <a:gd name="T57" fmla="*/ 38 h 646"/>
              <a:gd name="T58" fmla="*/ 484 w 657"/>
              <a:gd name="T59" fmla="*/ 72 h 6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657" h="646">
                <a:moveTo>
                  <a:pt x="589" y="22"/>
                </a:moveTo>
                <a:cubicBezTo>
                  <a:pt x="609" y="40"/>
                  <a:pt x="608" y="40"/>
                  <a:pt x="625" y="55"/>
                </a:cubicBezTo>
                <a:cubicBezTo>
                  <a:pt x="641" y="71"/>
                  <a:pt x="657" y="112"/>
                  <a:pt x="625" y="144"/>
                </a:cubicBezTo>
                <a:cubicBezTo>
                  <a:pt x="592" y="176"/>
                  <a:pt x="205" y="564"/>
                  <a:pt x="205" y="564"/>
                </a:cubicBezTo>
                <a:cubicBezTo>
                  <a:pt x="205" y="564"/>
                  <a:pt x="27" y="638"/>
                  <a:pt x="17" y="642"/>
                </a:cubicBezTo>
                <a:cubicBezTo>
                  <a:pt x="8" y="646"/>
                  <a:pt x="0" y="637"/>
                  <a:pt x="4" y="627"/>
                </a:cubicBezTo>
                <a:cubicBezTo>
                  <a:pt x="8" y="618"/>
                  <a:pt x="82" y="448"/>
                  <a:pt x="82" y="448"/>
                </a:cubicBezTo>
                <a:cubicBezTo>
                  <a:pt x="82" y="448"/>
                  <a:pt x="477" y="51"/>
                  <a:pt x="503" y="25"/>
                </a:cubicBezTo>
                <a:cubicBezTo>
                  <a:pt x="528" y="0"/>
                  <a:pt x="570" y="4"/>
                  <a:pt x="589" y="22"/>
                </a:cubicBezTo>
                <a:close/>
                <a:moveTo>
                  <a:pt x="31" y="614"/>
                </a:moveTo>
                <a:cubicBezTo>
                  <a:pt x="179" y="552"/>
                  <a:pt x="179" y="552"/>
                  <a:pt x="179" y="552"/>
                </a:cubicBezTo>
                <a:cubicBezTo>
                  <a:pt x="94" y="470"/>
                  <a:pt x="94" y="470"/>
                  <a:pt x="94" y="470"/>
                </a:cubicBezTo>
                <a:lnTo>
                  <a:pt x="31" y="614"/>
                </a:lnTo>
                <a:close/>
                <a:moveTo>
                  <a:pt x="104" y="451"/>
                </a:moveTo>
                <a:cubicBezTo>
                  <a:pt x="198" y="543"/>
                  <a:pt x="198" y="543"/>
                  <a:pt x="198" y="543"/>
                </a:cubicBezTo>
                <a:cubicBezTo>
                  <a:pt x="508" y="232"/>
                  <a:pt x="508" y="232"/>
                  <a:pt x="508" y="232"/>
                </a:cubicBezTo>
                <a:cubicBezTo>
                  <a:pt x="415" y="142"/>
                  <a:pt x="415" y="142"/>
                  <a:pt x="415" y="142"/>
                </a:cubicBezTo>
                <a:lnTo>
                  <a:pt x="104" y="451"/>
                </a:lnTo>
                <a:close/>
                <a:moveTo>
                  <a:pt x="430" y="128"/>
                </a:moveTo>
                <a:cubicBezTo>
                  <a:pt x="522" y="218"/>
                  <a:pt x="522" y="218"/>
                  <a:pt x="522" y="218"/>
                </a:cubicBezTo>
                <a:cubicBezTo>
                  <a:pt x="563" y="177"/>
                  <a:pt x="563" y="177"/>
                  <a:pt x="563" y="177"/>
                </a:cubicBezTo>
                <a:cubicBezTo>
                  <a:pt x="471" y="87"/>
                  <a:pt x="471" y="87"/>
                  <a:pt x="471" y="87"/>
                </a:cubicBezTo>
                <a:lnTo>
                  <a:pt x="430" y="128"/>
                </a:lnTo>
                <a:close/>
                <a:moveTo>
                  <a:pt x="484" y="72"/>
                </a:moveTo>
                <a:cubicBezTo>
                  <a:pt x="578" y="162"/>
                  <a:pt x="578" y="162"/>
                  <a:pt x="578" y="162"/>
                </a:cubicBezTo>
                <a:cubicBezTo>
                  <a:pt x="578" y="162"/>
                  <a:pt x="598" y="142"/>
                  <a:pt x="612" y="128"/>
                </a:cubicBezTo>
                <a:cubicBezTo>
                  <a:pt x="626" y="114"/>
                  <a:pt x="629" y="88"/>
                  <a:pt x="610" y="69"/>
                </a:cubicBezTo>
                <a:cubicBezTo>
                  <a:pt x="594" y="53"/>
                  <a:pt x="593" y="53"/>
                  <a:pt x="578" y="38"/>
                </a:cubicBezTo>
                <a:cubicBezTo>
                  <a:pt x="563" y="24"/>
                  <a:pt x="534" y="23"/>
                  <a:pt x="519" y="38"/>
                </a:cubicBezTo>
                <a:cubicBezTo>
                  <a:pt x="505" y="52"/>
                  <a:pt x="484" y="72"/>
                  <a:pt x="484" y="72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582057" y="4107543"/>
            <a:ext cx="986971" cy="986971"/>
          </a:xfrm>
          <a:prstGeom prst="ellipse">
            <a:avLst/>
          </a:prstGeom>
          <a:solidFill>
            <a:schemeClr val="tx1"/>
          </a:solidFill>
          <a:ln>
            <a:solidFill>
              <a:srgbClr val="23CB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计划</a:t>
            </a:r>
            <a:r>
              <a:rPr lang="en-US" altLang="zh-CN" sz="12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1</a:t>
            </a:r>
            <a:endParaRPr lang="zh-CN" altLang="en-US" sz="12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545405" y="3569894"/>
            <a:ext cx="986971" cy="986971"/>
          </a:xfrm>
          <a:prstGeom prst="ellipse">
            <a:avLst/>
          </a:prstGeom>
          <a:solidFill>
            <a:schemeClr val="tx1"/>
          </a:solidFill>
          <a:ln>
            <a:solidFill>
              <a:srgbClr val="23CB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计划 </a:t>
            </a:r>
            <a:r>
              <a:rPr lang="en-US" altLang="zh-CN" sz="12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endParaRPr lang="zh-CN" altLang="en-US" sz="12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7191786" y="2936708"/>
            <a:ext cx="986971" cy="986971"/>
          </a:xfrm>
          <a:prstGeom prst="ellipse">
            <a:avLst/>
          </a:prstGeom>
          <a:solidFill>
            <a:schemeClr val="tx1"/>
          </a:solidFill>
          <a:ln>
            <a:solidFill>
              <a:srgbClr val="23CB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计划</a:t>
            </a:r>
            <a:r>
              <a:rPr lang="en-US" altLang="zh-CN" sz="12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3</a:t>
            </a:r>
            <a:endParaRPr lang="zh-CN" altLang="en-US" sz="12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111741" y="3029183"/>
            <a:ext cx="1894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未来工作计划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的主要内容，预期要达到的目标或业绩。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9" name="Freeform 12"/>
          <p:cNvSpPr>
            <a:spLocks noEditPoints="1"/>
          </p:cNvSpPr>
          <p:nvPr/>
        </p:nvSpPr>
        <p:spPr bwMode="auto">
          <a:xfrm>
            <a:off x="905266" y="2964636"/>
            <a:ext cx="195717" cy="239172"/>
          </a:xfrm>
          <a:custGeom>
            <a:avLst/>
            <a:gdLst>
              <a:gd name="T0" fmla="*/ 72 w 654"/>
              <a:gd name="T1" fmla="*/ 655 h 800"/>
              <a:gd name="T2" fmla="*/ 327 w 654"/>
              <a:gd name="T3" fmla="*/ 655 h 800"/>
              <a:gd name="T4" fmla="*/ 327 w 654"/>
              <a:gd name="T5" fmla="*/ 691 h 800"/>
              <a:gd name="T6" fmla="*/ 72 w 654"/>
              <a:gd name="T7" fmla="*/ 691 h 800"/>
              <a:gd name="T8" fmla="*/ 72 w 654"/>
              <a:gd name="T9" fmla="*/ 655 h 800"/>
              <a:gd name="T10" fmla="*/ 582 w 654"/>
              <a:gd name="T11" fmla="*/ 655 h 800"/>
              <a:gd name="T12" fmla="*/ 582 w 654"/>
              <a:gd name="T13" fmla="*/ 691 h 800"/>
              <a:gd name="T14" fmla="*/ 654 w 654"/>
              <a:gd name="T15" fmla="*/ 691 h 800"/>
              <a:gd name="T16" fmla="*/ 654 w 654"/>
              <a:gd name="T17" fmla="*/ 0 h 800"/>
              <a:gd name="T18" fmla="*/ 109 w 654"/>
              <a:gd name="T19" fmla="*/ 0 h 800"/>
              <a:gd name="T20" fmla="*/ 109 w 654"/>
              <a:gd name="T21" fmla="*/ 73 h 800"/>
              <a:gd name="T22" fmla="*/ 145 w 654"/>
              <a:gd name="T23" fmla="*/ 73 h 800"/>
              <a:gd name="T24" fmla="*/ 145 w 654"/>
              <a:gd name="T25" fmla="*/ 36 h 800"/>
              <a:gd name="T26" fmla="*/ 618 w 654"/>
              <a:gd name="T27" fmla="*/ 36 h 800"/>
              <a:gd name="T28" fmla="*/ 618 w 654"/>
              <a:gd name="T29" fmla="*/ 655 h 800"/>
              <a:gd name="T30" fmla="*/ 582 w 654"/>
              <a:gd name="T31" fmla="*/ 655 h 800"/>
              <a:gd name="T32" fmla="*/ 72 w 654"/>
              <a:gd name="T33" fmla="*/ 545 h 800"/>
              <a:gd name="T34" fmla="*/ 472 w 654"/>
              <a:gd name="T35" fmla="*/ 545 h 800"/>
              <a:gd name="T36" fmla="*/ 472 w 654"/>
              <a:gd name="T37" fmla="*/ 582 h 800"/>
              <a:gd name="T38" fmla="*/ 72 w 654"/>
              <a:gd name="T39" fmla="*/ 582 h 800"/>
              <a:gd name="T40" fmla="*/ 72 w 654"/>
              <a:gd name="T41" fmla="*/ 545 h 800"/>
              <a:gd name="T42" fmla="*/ 0 w 654"/>
              <a:gd name="T43" fmla="*/ 117 h 800"/>
              <a:gd name="T44" fmla="*/ 0 w 654"/>
              <a:gd name="T45" fmla="*/ 792 h 800"/>
              <a:gd name="T46" fmla="*/ 7 w 654"/>
              <a:gd name="T47" fmla="*/ 800 h 800"/>
              <a:gd name="T48" fmla="*/ 538 w 654"/>
              <a:gd name="T49" fmla="*/ 800 h 800"/>
              <a:gd name="T50" fmla="*/ 545 w 654"/>
              <a:gd name="T51" fmla="*/ 792 h 800"/>
              <a:gd name="T52" fmla="*/ 545 w 654"/>
              <a:gd name="T53" fmla="*/ 117 h 800"/>
              <a:gd name="T54" fmla="*/ 538 w 654"/>
              <a:gd name="T55" fmla="*/ 109 h 800"/>
              <a:gd name="T56" fmla="*/ 7 w 654"/>
              <a:gd name="T57" fmla="*/ 109 h 800"/>
              <a:gd name="T58" fmla="*/ 0 w 654"/>
              <a:gd name="T59" fmla="*/ 117 h 800"/>
              <a:gd name="T60" fmla="*/ 36 w 654"/>
              <a:gd name="T61" fmla="*/ 145 h 800"/>
              <a:gd name="T62" fmla="*/ 509 w 654"/>
              <a:gd name="T63" fmla="*/ 145 h 800"/>
              <a:gd name="T64" fmla="*/ 509 w 654"/>
              <a:gd name="T65" fmla="*/ 764 h 800"/>
              <a:gd name="T66" fmla="*/ 36 w 654"/>
              <a:gd name="T67" fmla="*/ 764 h 800"/>
              <a:gd name="T68" fmla="*/ 36 w 654"/>
              <a:gd name="T69" fmla="*/ 145 h 800"/>
              <a:gd name="T70" fmla="*/ 72 w 654"/>
              <a:gd name="T71" fmla="*/ 218 h 800"/>
              <a:gd name="T72" fmla="*/ 472 w 654"/>
              <a:gd name="T73" fmla="*/ 218 h 800"/>
              <a:gd name="T74" fmla="*/ 472 w 654"/>
              <a:gd name="T75" fmla="*/ 255 h 800"/>
              <a:gd name="T76" fmla="*/ 72 w 654"/>
              <a:gd name="T77" fmla="*/ 255 h 800"/>
              <a:gd name="T78" fmla="*/ 72 w 654"/>
              <a:gd name="T79" fmla="*/ 218 h 800"/>
              <a:gd name="T80" fmla="*/ 72 w 654"/>
              <a:gd name="T81" fmla="*/ 327 h 800"/>
              <a:gd name="T82" fmla="*/ 472 w 654"/>
              <a:gd name="T83" fmla="*/ 327 h 800"/>
              <a:gd name="T84" fmla="*/ 472 w 654"/>
              <a:gd name="T85" fmla="*/ 364 h 800"/>
              <a:gd name="T86" fmla="*/ 72 w 654"/>
              <a:gd name="T87" fmla="*/ 364 h 800"/>
              <a:gd name="T88" fmla="*/ 72 w 654"/>
              <a:gd name="T89" fmla="*/ 327 h 800"/>
              <a:gd name="T90" fmla="*/ 72 w 654"/>
              <a:gd name="T91" fmla="*/ 436 h 800"/>
              <a:gd name="T92" fmla="*/ 472 w 654"/>
              <a:gd name="T93" fmla="*/ 436 h 800"/>
              <a:gd name="T94" fmla="*/ 472 w 654"/>
              <a:gd name="T95" fmla="*/ 473 h 800"/>
              <a:gd name="T96" fmla="*/ 72 w 654"/>
              <a:gd name="T97" fmla="*/ 473 h 800"/>
              <a:gd name="T98" fmla="*/ 72 w 654"/>
              <a:gd name="T99" fmla="*/ 436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4" h="800">
                <a:moveTo>
                  <a:pt x="72" y="655"/>
                </a:moveTo>
                <a:cubicBezTo>
                  <a:pt x="327" y="655"/>
                  <a:pt x="327" y="655"/>
                  <a:pt x="327" y="655"/>
                </a:cubicBezTo>
                <a:cubicBezTo>
                  <a:pt x="327" y="691"/>
                  <a:pt x="327" y="691"/>
                  <a:pt x="327" y="691"/>
                </a:cubicBezTo>
                <a:cubicBezTo>
                  <a:pt x="72" y="691"/>
                  <a:pt x="72" y="691"/>
                  <a:pt x="72" y="691"/>
                </a:cubicBezTo>
                <a:lnTo>
                  <a:pt x="72" y="655"/>
                </a:lnTo>
                <a:close/>
                <a:moveTo>
                  <a:pt x="582" y="655"/>
                </a:moveTo>
                <a:cubicBezTo>
                  <a:pt x="582" y="691"/>
                  <a:pt x="582" y="691"/>
                  <a:pt x="582" y="691"/>
                </a:cubicBezTo>
                <a:cubicBezTo>
                  <a:pt x="654" y="691"/>
                  <a:pt x="654" y="691"/>
                  <a:pt x="654" y="691"/>
                </a:cubicBezTo>
                <a:cubicBezTo>
                  <a:pt x="654" y="0"/>
                  <a:pt x="654" y="0"/>
                  <a:pt x="654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36"/>
                  <a:pt x="145" y="36"/>
                  <a:pt x="145" y="36"/>
                </a:cubicBezTo>
                <a:cubicBezTo>
                  <a:pt x="618" y="36"/>
                  <a:pt x="618" y="36"/>
                  <a:pt x="618" y="36"/>
                </a:cubicBezTo>
                <a:cubicBezTo>
                  <a:pt x="618" y="655"/>
                  <a:pt x="618" y="655"/>
                  <a:pt x="618" y="655"/>
                </a:cubicBezTo>
                <a:lnTo>
                  <a:pt x="582" y="655"/>
                </a:lnTo>
                <a:close/>
                <a:moveTo>
                  <a:pt x="72" y="545"/>
                </a:moveTo>
                <a:cubicBezTo>
                  <a:pt x="472" y="545"/>
                  <a:pt x="472" y="545"/>
                  <a:pt x="472" y="545"/>
                </a:cubicBezTo>
                <a:cubicBezTo>
                  <a:pt x="472" y="582"/>
                  <a:pt x="472" y="582"/>
                  <a:pt x="472" y="582"/>
                </a:cubicBezTo>
                <a:cubicBezTo>
                  <a:pt x="72" y="582"/>
                  <a:pt x="72" y="582"/>
                  <a:pt x="72" y="582"/>
                </a:cubicBezTo>
                <a:lnTo>
                  <a:pt x="72" y="545"/>
                </a:lnTo>
                <a:close/>
                <a:moveTo>
                  <a:pt x="0" y="117"/>
                </a:moveTo>
                <a:cubicBezTo>
                  <a:pt x="0" y="792"/>
                  <a:pt x="0" y="792"/>
                  <a:pt x="0" y="792"/>
                </a:cubicBezTo>
                <a:cubicBezTo>
                  <a:pt x="0" y="797"/>
                  <a:pt x="3" y="800"/>
                  <a:pt x="7" y="800"/>
                </a:cubicBezTo>
                <a:cubicBezTo>
                  <a:pt x="538" y="800"/>
                  <a:pt x="538" y="800"/>
                  <a:pt x="538" y="800"/>
                </a:cubicBezTo>
                <a:cubicBezTo>
                  <a:pt x="542" y="800"/>
                  <a:pt x="545" y="797"/>
                  <a:pt x="545" y="792"/>
                </a:cubicBezTo>
                <a:cubicBezTo>
                  <a:pt x="545" y="117"/>
                  <a:pt x="545" y="117"/>
                  <a:pt x="545" y="117"/>
                </a:cubicBezTo>
                <a:cubicBezTo>
                  <a:pt x="545" y="113"/>
                  <a:pt x="542" y="109"/>
                  <a:pt x="538" y="109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9"/>
                  <a:pt x="0" y="112"/>
                  <a:pt x="0" y="117"/>
                </a:cubicBezTo>
                <a:close/>
                <a:moveTo>
                  <a:pt x="36" y="145"/>
                </a:moveTo>
                <a:cubicBezTo>
                  <a:pt x="509" y="145"/>
                  <a:pt x="509" y="145"/>
                  <a:pt x="509" y="145"/>
                </a:cubicBezTo>
                <a:cubicBezTo>
                  <a:pt x="509" y="764"/>
                  <a:pt x="509" y="764"/>
                  <a:pt x="509" y="764"/>
                </a:cubicBezTo>
                <a:cubicBezTo>
                  <a:pt x="36" y="764"/>
                  <a:pt x="36" y="764"/>
                  <a:pt x="36" y="764"/>
                </a:cubicBezTo>
                <a:lnTo>
                  <a:pt x="36" y="145"/>
                </a:lnTo>
                <a:close/>
                <a:moveTo>
                  <a:pt x="72" y="218"/>
                </a:moveTo>
                <a:cubicBezTo>
                  <a:pt x="472" y="218"/>
                  <a:pt x="472" y="218"/>
                  <a:pt x="472" y="218"/>
                </a:cubicBezTo>
                <a:cubicBezTo>
                  <a:pt x="472" y="255"/>
                  <a:pt x="472" y="255"/>
                  <a:pt x="472" y="255"/>
                </a:cubicBezTo>
                <a:cubicBezTo>
                  <a:pt x="72" y="255"/>
                  <a:pt x="72" y="255"/>
                  <a:pt x="72" y="255"/>
                </a:cubicBezTo>
                <a:lnTo>
                  <a:pt x="72" y="218"/>
                </a:lnTo>
                <a:close/>
                <a:moveTo>
                  <a:pt x="72" y="327"/>
                </a:moveTo>
                <a:cubicBezTo>
                  <a:pt x="472" y="327"/>
                  <a:pt x="472" y="327"/>
                  <a:pt x="472" y="327"/>
                </a:cubicBezTo>
                <a:cubicBezTo>
                  <a:pt x="472" y="364"/>
                  <a:pt x="472" y="364"/>
                  <a:pt x="472" y="364"/>
                </a:cubicBezTo>
                <a:cubicBezTo>
                  <a:pt x="72" y="364"/>
                  <a:pt x="72" y="364"/>
                  <a:pt x="72" y="364"/>
                </a:cubicBezTo>
                <a:lnTo>
                  <a:pt x="72" y="327"/>
                </a:lnTo>
                <a:close/>
                <a:moveTo>
                  <a:pt x="72" y="436"/>
                </a:moveTo>
                <a:cubicBezTo>
                  <a:pt x="472" y="436"/>
                  <a:pt x="472" y="436"/>
                  <a:pt x="472" y="436"/>
                </a:cubicBezTo>
                <a:cubicBezTo>
                  <a:pt x="472" y="473"/>
                  <a:pt x="472" y="473"/>
                  <a:pt x="472" y="473"/>
                </a:cubicBezTo>
                <a:cubicBezTo>
                  <a:pt x="72" y="473"/>
                  <a:pt x="72" y="473"/>
                  <a:pt x="72" y="473"/>
                </a:cubicBezTo>
                <a:lnTo>
                  <a:pt x="72" y="436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0" name="组合 59"/>
          <p:cNvGrpSpPr/>
          <p:nvPr/>
        </p:nvGrpSpPr>
        <p:grpSpPr>
          <a:xfrm>
            <a:off x="3880211" y="4855288"/>
            <a:ext cx="237022" cy="239172"/>
            <a:chOff x="2334103" y="2940092"/>
            <a:chExt cx="237022" cy="239172"/>
          </a:xfrm>
        </p:grpSpPr>
        <p:sp>
          <p:nvSpPr>
            <p:cNvPr id="61" name="Freeform 16"/>
            <p:cNvSpPr>
              <a:spLocks noEditPoints="1"/>
            </p:cNvSpPr>
            <p:nvPr/>
          </p:nvSpPr>
          <p:spPr bwMode="auto">
            <a:xfrm>
              <a:off x="2371035" y="2980059"/>
              <a:ext cx="54892" cy="54892"/>
            </a:xfrm>
            <a:custGeom>
              <a:avLst/>
              <a:gdLst>
                <a:gd name="T0" fmla="*/ 162 w 162"/>
                <a:gd name="T1" fmla="*/ 81 h 162"/>
                <a:gd name="T2" fmla="*/ 81 w 162"/>
                <a:gd name="T3" fmla="*/ 162 h 162"/>
                <a:gd name="T4" fmla="*/ 0 w 162"/>
                <a:gd name="T5" fmla="*/ 81 h 162"/>
                <a:gd name="T6" fmla="*/ 81 w 162"/>
                <a:gd name="T7" fmla="*/ 0 h 162"/>
                <a:gd name="T8" fmla="*/ 162 w 162"/>
                <a:gd name="T9" fmla="*/ 81 h 162"/>
                <a:gd name="T10" fmla="*/ 108 w 162"/>
                <a:gd name="T11" fmla="*/ 81 h 162"/>
                <a:gd name="T12" fmla="*/ 81 w 162"/>
                <a:gd name="T13" fmla="*/ 54 h 162"/>
                <a:gd name="T14" fmla="*/ 54 w 162"/>
                <a:gd name="T15" fmla="*/ 81 h 162"/>
                <a:gd name="T16" fmla="*/ 81 w 162"/>
                <a:gd name="T17" fmla="*/ 108 h 162"/>
                <a:gd name="T18" fmla="*/ 108 w 162"/>
                <a:gd name="T19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2">
                  <a:moveTo>
                    <a:pt x="162" y="81"/>
                  </a:moveTo>
                  <a:cubicBezTo>
                    <a:pt x="162" y="125"/>
                    <a:pt x="125" y="162"/>
                    <a:pt x="81" y="162"/>
                  </a:cubicBezTo>
                  <a:cubicBezTo>
                    <a:pt x="36" y="162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2" y="36"/>
                    <a:pt x="162" y="81"/>
                  </a:cubicBezTo>
                  <a:close/>
                  <a:moveTo>
                    <a:pt x="108" y="81"/>
                  </a:moveTo>
                  <a:cubicBezTo>
                    <a:pt x="108" y="66"/>
                    <a:pt x="96" y="54"/>
                    <a:pt x="81" y="54"/>
                  </a:cubicBezTo>
                  <a:cubicBezTo>
                    <a:pt x="66" y="54"/>
                    <a:pt x="54" y="66"/>
                    <a:pt x="54" y="81"/>
                  </a:cubicBezTo>
                  <a:cubicBezTo>
                    <a:pt x="54" y="96"/>
                    <a:pt x="66" y="108"/>
                    <a:pt x="81" y="108"/>
                  </a:cubicBezTo>
                  <a:cubicBezTo>
                    <a:pt x="96" y="108"/>
                    <a:pt x="108" y="96"/>
                    <a:pt x="108" y="81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7"/>
            <p:cNvSpPr>
              <a:spLocks noEditPoints="1"/>
            </p:cNvSpPr>
            <p:nvPr/>
          </p:nvSpPr>
          <p:spPr bwMode="auto">
            <a:xfrm>
              <a:off x="2334103" y="2940092"/>
              <a:ext cx="237022" cy="239172"/>
            </a:xfrm>
            <a:custGeom>
              <a:avLst/>
              <a:gdLst>
                <a:gd name="T0" fmla="*/ 431 w 700"/>
                <a:gd name="T1" fmla="*/ 94 h 706"/>
                <a:gd name="T2" fmla="*/ 675 w 700"/>
                <a:gd name="T3" fmla="*/ 341 h 706"/>
                <a:gd name="T4" fmla="*/ 700 w 700"/>
                <a:gd name="T5" fmla="*/ 401 h 706"/>
                <a:gd name="T6" fmla="*/ 676 w 700"/>
                <a:gd name="T7" fmla="*/ 461 h 706"/>
                <a:gd name="T8" fmla="*/ 454 w 700"/>
                <a:gd name="T9" fmla="*/ 676 h 706"/>
                <a:gd name="T10" fmla="*/ 335 w 700"/>
                <a:gd name="T11" fmla="*/ 676 h 706"/>
                <a:gd name="T12" fmla="*/ 60 w 700"/>
                <a:gd name="T13" fmla="*/ 407 h 706"/>
                <a:gd name="T14" fmla="*/ 0 w 700"/>
                <a:gd name="T15" fmla="*/ 280 h 706"/>
                <a:gd name="T16" fmla="*/ 0 w 700"/>
                <a:gd name="T17" fmla="*/ 162 h 706"/>
                <a:gd name="T18" fmla="*/ 157 w 700"/>
                <a:gd name="T19" fmla="*/ 0 h 706"/>
                <a:gd name="T20" fmla="*/ 268 w 700"/>
                <a:gd name="T21" fmla="*/ 0 h 706"/>
                <a:gd name="T22" fmla="*/ 431 w 700"/>
                <a:gd name="T23" fmla="*/ 94 h 706"/>
                <a:gd name="T24" fmla="*/ 417 w 700"/>
                <a:gd name="T25" fmla="*/ 638 h 706"/>
                <a:gd name="T26" fmla="*/ 638 w 700"/>
                <a:gd name="T27" fmla="*/ 422 h 706"/>
                <a:gd name="T28" fmla="*/ 646 w 700"/>
                <a:gd name="T29" fmla="*/ 401 h 706"/>
                <a:gd name="T30" fmla="*/ 637 w 700"/>
                <a:gd name="T31" fmla="*/ 379 h 706"/>
                <a:gd name="T32" fmla="*/ 416 w 700"/>
                <a:gd name="T33" fmla="*/ 154 h 706"/>
                <a:gd name="T34" fmla="*/ 393 w 700"/>
                <a:gd name="T35" fmla="*/ 132 h 706"/>
                <a:gd name="T36" fmla="*/ 268 w 700"/>
                <a:gd name="T37" fmla="*/ 54 h 706"/>
                <a:gd name="T38" fmla="*/ 157 w 700"/>
                <a:gd name="T39" fmla="*/ 54 h 706"/>
                <a:gd name="T40" fmla="*/ 54 w 700"/>
                <a:gd name="T41" fmla="*/ 162 h 706"/>
                <a:gd name="T42" fmla="*/ 54 w 700"/>
                <a:gd name="T43" fmla="*/ 280 h 706"/>
                <a:gd name="T44" fmla="*/ 97 w 700"/>
                <a:gd name="T45" fmla="*/ 368 h 706"/>
                <a:gd name="T46" fmla="*/ 372 w 700"/>
                <a:gd name="T47" fmla="*/ 638 h 706"/>
                <a:gd name="T48" fmla="*/ 394 w 700"/>
                <a:gd name="T49" fmla="*/ 646 h 706"/>
                <a:gd name="T50" fmla="*/ 417 w 700"/>
                <a:gd name="T51" fmla="*/ 63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0" h="706">
                  <a:moveTo>
                    <a:pt x="431" y="94"/>
                  </a:moveTo>
                  <a:cubicBezTo>
                    <a:pt x="675" y="341"/>
                    <a:pt x="675" y="341"/>
                    <a:pt x="675" y="341"/>
                  </a:cubicBezTo>
                  <a:cubicBezTo>
                    <a:pt x="691" y="357"/>
                    <a:pt x="700" y="378"/>
                    <a:pt x="700" y="401"/>
                  </a:cubicBezTo>
                  <a:cubicBezTo>
                    <a:pt x="700" y="424"/>
                    <a:pt x="691" y="446"/>
                    <a:pt x="676" y="461"/>
                  </a:cubicBezTo>
                  <a:cubicBezTo>
                    <a:pt x="454" y="676"/>
                    <a:pt x="454" y="676"/>
                    <a:pt x="454" y="676"/>
                  </a:cubicBezTo>
                  <a:cubicBezTo>
                    <a:pt x="424" y="706"/>
                    <a:pt x="365" y="706"/>
                    <a:pt x="335" y="676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12" y="361"/>
                    <a:pt x="0" y="343"/>
                    <a:pt x="0" y="28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50"/>
                    <a:pt x="23" y="0"/>
                    <a:pt x="15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336" y="0"/>
                    <a:pt x="376" y="39"/>
                    <a:pt x="431" y="94"/>
                  </a:cubicBezTo>
                  <a:close/>
                  <a:moveTo>
                    <a:pt x="417" y="638"/>
                  </a:moveTo>
                  <a:cubicBezTo>
                    <a:pt x="638" y="422"/>
                    <a:pt x="638" y="422"/>
                    <a:pt x="638" y="422"/>
                  </a:cubicBezTo>
                  <a:cubicBezTo>
                    <a:pt x="643" y="417"/>
                    <a:pt x="646" y="410"/>
                    <a:pt x="646" y="401"/>
                  </a:cubicBezTo>
                  <a:cubicBezTo>
                    <a:pt x="646" y="393"/>
                    <a:pt x="643" y="385"/>
                    <a:pt x="637" y="379"/>
                  </a:cubicBezTo>
                  <a:cubicBezTo>
                    <a:pt x="416" y="154"/>
                    <a:pt x="416" y="154"/>
                    <a:pt x="416" y="154"/>
                  </a:cubicBezTo>
                  <a:cubicBezTo>
                    <a:pt x="393" y="132"/>
                    <a:pt x="393" y="132"/>
                    <a:pt x="393" y="132"/>
                  </a:cubicBezTo>
                  <a:cubicBezTo>
                    <a:pt x="339" y="78"/>
                    <a:pt x="312" y="54"/>
                    <a:pt x="268" y="5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61" y="54"/>
                    <a:pt x="54" y="69"/>
                    <a:pt x="54" y="162"/>
                  </a:cubicBezTo>
                  <a:cubicBezTo>
                    <a:pt x="54" y="280"/>
                    <a:pt x="54" y="280"/>
                    <a:pt x="54" y="280"/>
                  </a:cubicBezTo>
                  <a:cubicBezTo>
                    <a:pt x="54" y="323"/>
                    <a:pt x="55" y="328"/>
                    <a:pt x="97" y="368"/>
                  </a:cubicBezTo>
                  <a:cubicBezTo>
                    <a:pt x="372" y="638"/>
                    <a:pt x="372" y="638"/>
                    <a:pt x="372" y="638"/>
                  </a:cubicBezTo>
                  <a:cubicBezTo>
                    <a:pt x="377" y="643"/>
                    <a:pt x="386" y="646"/>
                    <a:pt x="394" y="646"/>
                  </a:cubicBezTo>
                  <a:cubicBezTo>
                    <a:pt x="403" y="646"/>
                    <a:pt x="411" y="643"/>
                    <a:pt x="417" y="638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Freeform 12"/>
          <p:cNvSpPr>
            <a:spLocks noEditPoints="1"/>
          </p:cNvSpPr>
          <p:nvPr/>
        </p:nvSpPr>
        <p:spPr bwMode="auto">
          <a:xfrm>
            <a:off x="6231797" y="1750875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0201935" y="1949737"/>
            <a:ext cx="986971" cy="986971"/>
          </a:xfrm>
          <a:prstGeom prst="ellipse">
            <a:avLst/>
          </a:prstGeom>
          <a:solidFill>
            <a:schemeClr val="tx1"/>
          </a:solidFill>
          <a:ln>
            <a:solidFill>
              <a:srgbClr val="23CBFF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1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计划</a:t>
            </a:r>
            <a:r>
              <a:rPr lang="en-US" altLang="zh-CN" sz="1200" smtClean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</a:t>
            </a:r>
            <a:r>
              <a:rPr lang="en-US" altLang="zh-CN" sz="120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</a:t>
            </a:r>
            <a:endParaRPr lang="zh-CN" altLang="en-US" sz="120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7" name="Freeform 16"/>
          <p:cNvSpPr>
            <a:spLocks noEditPoints="1"/>
          </p:cNvSpPr>
          <p:nvPr/>
        </p:nvSpPr>
        <p:spPr bwMode="auto">
          <a:xfrm flipV="1">
            <a:off x="9665801" y="3395824"/>
            <a:ext cx="288000" cy="190047"/>
          </a:xfrm>
          <a:custGeom>
            <a:avLst/>
            <a:gdLst>
              <a:gd name="T0" fmla="*/ 1344 w 1357"/>
              <a:gd name="T1" fmla="*/ 738 h 804"/>
              <a:gd name="T2" fmla="*/ 1225 w 1357"/>
              <a:gd name="T3" fmla="*/ 800 h 804"/>
              <a:gd name="T4" fmla="*/ 1202 w 1357"/>
              <a:gd name="T5" fmla="*/ 792 h 804"/>
              <a:gd name="T6" fmla="*/ 1200 w 1357"/>
              <a:gd name="T7" fmla="*/ 784 h 804"/>
              <a:gd name="T8" fmla="*/ 1200 w 1357"/>
              <a:gd name="T9" fmla="*/ 753 h 804"/>
              <a:gd name="T10" fmla="*/ 1063 w 1357"/>
              <a:gd name="T11" fmla="*/ 753 h 804"/>
              <a:gd name="T12" fmla="*/ 698 w 1357"/>
              <a:gd name="T13" fmla="*/ 519 h 804"/>
              <a:gd name="T14" fmla="*/ 687 w 1357"/>
              <a:gd name="T15" fmla="*/ 501 h 804"/>
              <a:gd name="T16" fmla="*/ 689 w 1357"/>
              <a:gd name="T17" fmla="*/ 458 h 804"/>
              <a:gd name="T18" fmla="*/ 733 w 1357"/>
              <a:gd name="T19" fmla="*/ 460 h 804"/>
              <a:gd name="T20" fmla="*/ 738 w 1357"/>
              <a:gd name="T21" fmla="*/ 469 h 804"/>
              <a:gd name="T22" fmla="*/ 750 w 1357"/>
              <a:gd name="T23" fmla="*/ 487 h 804"/>
              <a:gd name="T24" fmla="*/ 1063 w 1357"/>
              <a:gd name="T25" fmla="*/ 691 h 804"/>
              <a:gd name="T26" fmla="*/ 1200 w 1357"/>
              <a:gd name="T27" fmla="*/ 691 h 804"/>
              <a:gd name="T28" fmla="*/ 1200 w 1357"/>
              <a:gd name="T29" fmla="*/ 660 h 804"/>
              <a:gd name="T30" fmla="*/ 1217 w 1357"/>
              <a:gd name="T31" fmla="*/ 642 h 804"/>
              <a:gd name="T32" fmla="*/ 1226 w 1357"/>
              <a:gd name="T33" fmla="*/ 644 h 804"/>
              <a:gd name="T34" fmla="*/ 1344 w 1357"/>
              <a:gd name="T35" fmla="*/ 706 h 804"/>
              <a:gd name="T36" fmla="*/ 1352 w 1357"/>
              <a:gd name="T37" fmla="*/ 731 h 804"/>
              <a:gd name="T38" fmla="*/ 1344 w 1357"/>
              <a:gd name="T39" fmla="*/ 738 h 804"/>
              <a:gd name="T40" fmla="*/ 1063 w 1357"/>
              <a:gd name="T41" fmla="*/ 113 h 804"/>
              <a:gd name="T42" fmla="*/ 1200 w 1357"/>
              <a:gd name="T43" fmla="*/ 113 h 804"/>
              <a:gd name="T44" fmla="*/ 1200 w 1357"/>
              <a:gd name="T45" fmla="*/ 144 h 804"/>
              <a:gd name="T46" fmla="*/ 1217 w 1357"/>
              <a:gd name="T47" fmla="*/ 162 h 804"/>
              <a:gd name="T48" fmla="*/ 1226 w 1357"/>
              <a:gd name="T49" fmla="*/ 160 h 804"/>
              <a:gd name="T50" fmla="*/ 1344 w 1357"/>
              <a:gd name="T51" fmla="*/ 98 h 804"/>
              <a:gd name="T52" fmla="*/ 1352 w 1357"/>
              <a:gd name="T53" fmla="*/ 73 h 804"/>
              <a:gd name="T54" fmla="*/ 1344 w 1357"/>
              <a:gd name="T55" fmla="*/ 66 h 804"/>
              <a:gd name="T56" fmla="*/ 1226 w 1357"/>
              <a:gd name="T57" fmla="*/ 4 h 804"/>
              <a:gd name="T58" fmla="*/ 1202 w 1357"/>
              <a:gd name="T59" fmla="*/ 12 h 804"/>
              <a:gd name="T60" fmla="*/ 1200 w 1357"/>
              <a:gd name="T61" fmla="*/ 20 h 804"/>
              <a:gd name="T62" fmla="*/ 1200 w 1357"/>
              <a:gd name="T63" fmla="*/ 51 h 804"/>
              <a:gd name="T64" fmla="*/ 1063 w 1357"/>
              <a:gd name="T65" fmla="*/ 51 h 804"/>
              <a:gd name="T66" fmla="*/ 698 w 1357"/>
              <a:gd name="T67" fmla="*/ 285 h 804"/>
              <a:gd name="T68" fmla="*/ 572 w 1357"/>
              <a:gd name="T69" fmla="*/ 487 h 804"/>
              <a:gd name="T70" fmla="*/ 260 w 1357"/>
              <a:gd name="T71" fmla="*/ 691 h 804"/>
              <a:gd name="T72" fmla="*/ 31 w 1357"/>
              <a:gd name="T73" fmla="*/ 691 h 804"/>
              <a:gd name="T74" fmla="*/ 0 w 1357"/>
              <a:gd name="T75" fmla="*/ 722 h 804"/>
              <a:gd name="T76" fmla="*/ 31 w 1357"/>
              <a:gd name="T77" fmla="*/ 753 h 804"/>
              <a:gd name="T78" fmla="*/ 260 w 1357"/>
              <a:gd name="T79" fmla="*/ 753 h 804"/>
              <a:gd name="T80" fmla="*/ 625 w 1357"/>
              <a:gd name="T81" fmla="*/ 519 h 804"/>
              <a:gd name="T82" fmla="*/ 750 w 1357"/>
              <a:gd name="T83" fmla="*/ 318 h 804"/>
              <a:gd name="T84" fmla="*/ 1063 w 1357"/>
              <a:gd name="T85" fmla="*/ 113 h 804"/>
              <a:gd name="T86" fmla="*/ 31 w 1357"/>
              <a:gd name="T87" fmla="*/ 113 h 804"/>
              <a:gd name="T88" fmla="*/ 260 w 1357"/>
              <a:gd name="T89" fmla="*/ 113 h 804"/>
              <a:gd name="T90" fmla="*/ 572 w 1357"/>
              <a:gd name="T91" fmla="*/ 317 h 804"/>
              <a:gd name="T92" fmla="*/ 615 w 1357"/>
              <a:gd name="T93" fmla="*/ 327 h 804"/>
              <a:gd name="T94" fmla="*/ 625 w 1357"/>
              <a:gd name="T95" fmla="*/ 285 h 804"/>
              <a:gd name="T96" fmla="*/ 625 w 1357"/>
              <a:gd name="T97" fmla="*/ 285 h 804"/>
              <a:gd name="T98" fmla="*/ 260 w 1357"/>
              <a:gd name="T99" fmla="*/ 51 h 804"/>
              <a:gd name="T100" fmla="*/ 31 w 1357"/>
              <a:gd name="T101" fmla="*/ 51 h 804"/>
              <a:gd name="T102" fmla="*/ 0 w 1357"/>
              <a:gd name="T103" fmla="*/ 82 h 804"/>
              <a:gd name="T104" fmla="*/ 31 w 1357"/>
              <a:gd name="T105" fmla="*/ 11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57" h="804">
                <a:moveTo>
                  <a:pt x="1344" y="738"/>
                </a:moveTo>
                <a:cubicBezTo>
                  <a:pt x="1225" y="800"/>
                  <a:pt x="1225" y="800"/>
                  <a:pt x="1225" y="800"/>
                </a:cubicBezTo>
                <a:cubicBezTo>
                  <a:pt x="1217" y="804"/>
                  <a:pt x="1206" y="801"/>
                  <a:pt x="1202" y="792"/>
                </a:cubicBezTo>
                <a:cubicBezTo>
                  <a:pt x="1200" y="790"/>
                  <a:pt x="1200" y="787"/>
                  <a:pt x="1200" y="784"/>
                </a:cubicBezTo>
                <a:cubicBezTo>
                  <a:pt x="1200" y="753"/>
                  <a:pt x="1200" y="753"/>
                  <a:pt x="1200" y="753"/>
                </a:cubicBezTo>
                <a:cubicBezTo>
                  <a:pt x="1063" y="753"/>
                  <a:pt x="1063" y="753"/>
                  <a:pt x="1063" y="753"/>
                </a:cubicBezTo>
                <a:cubicBezTo>
                  <a:pt x="924" y="753"/>
                  <a:pt x="791" y="668"/>
                  <a:pt x="698" y="519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76" y="489"/>
                  <a:pt x="677" y="469"/>
                  <a:pt x="689" y="458"/>
                </a:cubicBezTo>
                <a:cubicBezTo>
                  <a:pt x="702" y="446"/>
                  <a:pt x="721" y="447"/>
                  <a:pt x="733" y="460"/>
                </a:cubicBezTo>
                <a:cubicBezTo>
                  <a:pt x="735" y="462"/>
                  <a:pt x="737" y="465"/>
                  <a:pt x="738" y="469"/>
                </a:cubicBezTo>
                <a:cubicBezTo>
                  <a:pt x="750" y="487"/>
                  <a:pt x="750" y="487"/>
                  <a:pt x="750" y="487"/>
                </a:cubicBezTo>
                <a:cubicBezTo>
                  <a:pt x="831" y="617"/>
                  <a:pt x="946" y="691"/>
                  <a:pt x="1063" y="691"/>
                </a:cubicBezTo>
                <a:cubicBezTo>
                  <a:pt x="1200" y="691"/>
                  <a:pt x="1200" y="691"/>
                  <a:pt x="1200" y="691"/>
                </a:cubicBezTo>
                <a:cubicBezTo>
                  <a:pt x="1200" y="660"/>
                  <a:pt x="1200" y="660"/>
                  <a:pt x="1200" y="660"/>
                </a:cubicBezTo>
                <a:cubicBezTo>
                  <a:pt x="1200" y="651"/>
                  <a:pt x="1207" y="643"/>
                  <a:pt x="1217" y="642"/>
                </a:cubicBezTo>
                <a:cubicBezTo>
                  <a:pt x="1220" y="642"/>
                  <a:pt x="1223" y="643"/>
                  <a:pt x="1226" y="644"/>
                </a:cubicBezTo>
                <a:cubicBezTo>
                  <a:pt x="1344" y="706"/>
                  <a:pt x="1344" y="706"/>
                  <a:pt x="1344" y="706"/>
                </a:cubicBezTo>
                <a:cubicBezTo>
                  <a:pt x="1353" y="711"/>
                  <a:pt x="1357" y="722"/>
                  <a:pt x="1352" y="731"/>
                </a:cubicBezTo>
                <a:cubicBezTo>
                  <a:pt x="1350" y="734"/>
                  <a:pt x="1347" y="737"/>
                  <a:pt x="1344" y="738"/>
                </a:cubicBezTo>
                <a:close/>
                <a:moveTo>
                  <a:pt x="1063" y="113"/>
                </a:moveTo>
                <a:cubicBezTo>
                  <a:pt x="1200" y="113"/>
                  <a:pt x="1200" y="113"/>
                  <a:pt x="1200" y="113"/>
                </a:cubicBezTo>
                <a:cubicBezTo>
                  <a:pt x="1200" y="144"/>
                  <a:pt x="1200" y="144"/>
                  <a:pt x="1200" y="144"/>
                </a:cubicBezTo>
                <a:cubicBezTo>
                  <a:pt x="1200" y="153"/>
                  <a:pt x="1207" y="161"/>
                  <a:pt x="1217" y="162"/>
                </a:cubicBezTo>
                <a:cubicBezTo>
                  <a:pt x="1220" y="162"/>
                  <a:pt x="1223" y="161"/>
                  <a:pt x="1226" y="160"/>
                </a:cubicBezTo>
                <a:cubicBezTo>
                  <a:pt x="1344" y="98"/>
                  <a:pt x="1344" y="98"/>
                  <a:pt x="1344" y="98"/>
                </a:cubicBezTo>
                <a:cubicBezTo>
                  <a:pt x="1353" y="94"/>
                  <a:pt x="1357" y="82"/>
                  <a:pt x="1352" y="73"/>
                </a:cubicBezTo>
                <a:cubicBezTo>
                  <a:pt x="1350" y="70"/>
                  <a:pt x="1348" y="67"/>
                  <a:pt x="1344" y="66"/>
                </a:cubicBezTo>
                <a:cubicBezTo>
                  <a:pt x="1226" y="4"/>
                  <a:pt x="1226" y="4"/>
                  <a:pt x="1226" y="4"/>
                </a:cubicBezTo>
                <a:cubicBezTo>
                  <a:pt x="1217" y="0"/>
                  <a:pt x="1206" y="3"/>
                  <a:pt x="1202" y="12"/>
                </a:cubicBezTo>
                <a:cubicBezTo>
                  <a:pt x="1201" y="14"/>
                  <a:pt x="1200" y="17"/>
                  <a:pt x="1200" y="20"/>
                </a:cubicBezTo>
                <a:cubicBezTo>
                  <a:pt x="1200" y="51"/>
                  <a:pt x="1200" y="51"/>
                  <a:pt x="1200" y="51"/>
                </a:cubicBezTo>
                <a:cubicBezTo>
                  <a:pt x="1063" y="51"/>
                  <a:pt x="1063" y="51"/>
                  <a:pt x="1063" y="51"/>
                </a:cubicBezTo>
                <a:cubicBezTo>
                  <a:pt x="923" y="51"/>
                  <a:pt x="791" y="136"/>
                  <a:pt x="698" y="285"/>
                </a:cubicBezTo>
                <a:cubicBezTo>
                  <a:pt x="572" y="487"/>
                  <a:pt x="572" y="487"/>
                  <a:pt x="572" y="487"/>
                </a:cubicBezTo>
                <a:cubicBezTo>
                  <a:pt x="492" y="617"/>
                  <a:pt x="377" y="691"/>
                  <a:pt x="260" y="691"/>
                </a:cubicBezTo>
                <a:cubicBezTo>
                  <a:pt x="31" y="691"/>
                  <a:pt x="31" y="691"/>
                  <a:pt x="31" y="691"/>
                </a:cubicBezTo>
                <a:cubicBezTo>
                  <a:pt x="14" y="691"/>
                  <a:pt x="0" y="705"/>
                  <a:pt x="0" y="722"/>
                </a:cubicBezTo>
                <a:cubicBezTo>
                  <a:pt x="0" y="739"/>
                  <a:pt x="14" y="753"/>
                  <a:pt x="31" y="753"/>
                </a:cubicBezTo>
                <a:cubicBezTo>
                  <a:pt x="260" y="753"/>
                  <a:pt x="260" y="753"/>
                  <a:pt x="260" y="753"/>
                </a:cubicBezTo>
                <a:cubicBezTo>
                  <a:pt x="399" y="753"/>
                  <a:pt x="532" y="668"/>
                  <a:pt x="625" y="519"/>
                </a:cubicBezTo>
                <a:cubicBezTo>
                  <a:pt x="750" y="318"/>
                  <a:pt x="750" y="318"/>
                  <a:pt x="750" y="318"/>
                </a:cubicBezTo>
                <a:cubicBezTo>
                  <a:pt x="831" y="187"/>
                  <a:pt x="946" y="113"/>
                  <a:pt x="1063" y="113"/>
                </a:cubicBezTo>
                <a:close/>
                <a:moveTo>
                  <a:pt x="31" y="113"/>
                </a:moveTo>
                <a:cubicBezTo>
                  <a:pt x="260" y="113"/>
                  <a:pt x="260" y="113"/>
                  <a:pt x="260" y="113"/>
                </a:cubicBezTo>
                <a:cubicBezTo>
                  <a:pt x="377" y="113"/>
                  <a:pt x="492" y="187"/>
                  <a:pt x="572" y="317"/>
                </a:cubicBezTo>
                <a:cubicBezTo>
                  <a:pt x="581" y="332"/>
                  <a:pt x="600" y="336"/>
                  <a:pt x="615" y="327"/>
                </a:cubicBezTo>
                <a:cubicBezTo>
                  <a:pt x="629" y="318"/>
                  <a:pt x="634" y="299"/>
                  <a:pt x="625" y="285"/>
                </a:cubicBezTo>
                <a:cubicBezTo>
                  <a:pt x="625" y="285"/>
                  <a:pt x="625" y="285"/>
                  <a:pt x="625" y="285"/>
                </a:cubicBezTo>
                <a:cubicBezTo>
                  <a:pt x="532" y="136"/>
                  <a:pt x="400" y="51"/>
                  <a:pt x="260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14" y="51"/>
                  <a:pt x="0" y="65"/>
                  <a:pt x="0" y="82"/>
                </a:cubicBezTo>
                <a:cubicBezTo>
                  <a:pt x="0" y="99"/>
                  <a:pt x="14" y="113"/>
                  <a:pt x="31" y="113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47052" y="139602"/>
            <a:ext cx="11891970" cy="795337"/>
            <a:chOff x="447052" y="139602"/>
            <a:chExt cx="11891970" cy="795337"/>
          </a:xfrm>
        </p:grpSpPr>
        <p:sp>
          <p:nvSpPr>
            <p:cNvPr id="21" name="文本框 20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47052" y="464705"/>
              <a:ext cx="255880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营销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部未来工作计划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6200000">
              <a:off x="1745061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4192374" y="4859260"/>
            <a:ext cx="1894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未来工作计划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主要内容，预期要达到的目标或业绩。未来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主要内容，预期要达到的目标或业绩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90145" y="1838408"/>
            <a:ext cx="18941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未来工作计划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主要内容，预期要达到的目标或业绩。未来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主要内容，预期要达到的目标或业绩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932285" y="3462014"/>
            <a:ext cx="18941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未来工作计划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的主要内容，预期要达到的目标或业绩。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217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309808" y="3274633"/>
            <a:ext cx="25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人力资源</a:t>
            </a:r>
            <a:r>
              <a:rPr lang="zh-CN" altLang="en-US" smtClean="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部</a:t>
            </a:r>
            <a:endParaRPr lang="zh-CN" altLang="en-US">
              <a:solidFill>
                <a:schemeClr val="bg1"/>
              </a:solidFill>
              <a:latin typeface="+mj-lt"/>
              <a:ea typeface="思源黑体 CN Light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309808" y="3698930"/>
            <a:ext cx="5297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负责人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，成员情况；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这个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在公司中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负责的工作任务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大致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该部门负责人，成员情况；这个部门在公司中负责的工作任务，部门大致业绩在公司中的占比。</a:t>
            </a:r>
          </a:p>
        </p:txBody>
      </p:sp>
    </p:spTree>
    <p:extLst>
      <p:ext uri="{BB962C8B-B14F-4D97-AF65-F5344CB8AC3E}">
        <p14:creationId xmlns:p14="http://schemas.microsoft.com/office/powerpoint/2010/main" val="27797978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2"/>
          <p:cNvSpPr>
            <a:spLocks noEditPoints="1"/>
          </p:cNvSpPr>
          <p:nvPr/>
        </p:nvSpPr>
        <p:spPr bwMode="auto">
          <a:xfrm flipH="1">
            <a:off x="6647762" y="2355972"/>
            <a:ext cx="196624" cy="196414"/>
          </a:xfrm>
          <a:custGeom>
            <a:avLst/>
            <a:gdLst>
              <a:gd name="T0" fmla="*/ 700 w 700"/>
              <a:gd name="T1" fmla="*/ 148 h 699"/>
              <a:gd name="T2" fmla="*/ 454 w 700"/>
              <a:gd name="T3" fmla="*/ 389 h 699"/>
              <a:gd name="T4" fmla="*/ 427 w 700"/>
              <a:gd name="T5" fmla="*/ 646 h 699"/>
              <a:gd name="T6" fmla="*/ 51 w 700"/>
              <a:gd name="T7" fmla="*/ 273 h 699"/>
              <a:gd name="T8" fmla="*/ 312 w 700"/>
              <a:gd name="T9" fmla="*/ 244 h 699"/>
              <a:gd name="T10" fmla="*/ 552 w 700"/>
              <a:gd name="T11" fmla="*/ 0 h 699"/>
              <a:gd name="T12" fmla="*/ 553 w 700"/>
              <a:gd name="T13" fmla="*/ 31 h 699"/>
              <a:gd name="T14" fmla="*/ 319 w 700"/>
              <a:gd name="T15" fmla="*/ 267 h 699"/>
              <a:gd name="T16" fmla="*/ 95 w 700"/>
              <a:gd name="T17" fmla="*/ 289 h 699"/>
              <a:gd name="T18" fmla="*/ 411 w 700"/>
              <a:gd name="T19" fmla="*/ 603 h 699"/>
              <a:gd name="T20" fmla="*/ 433 w 700"/>
              <a:gd name="T21" fmla="*/ 381 h 699"/>
              <a:gd name="T22" fmla="*/ 670 w 700"/>
              <a:gd name="T23" fmla="*/ 147 h 699"/>
              <a:gd name="T24" fmla="*/ 0 w 700"/>
              <a:gd name="T25" fmla="*/ 682 h 699"/>
              <a:gd name="T26" fmla="*/ 234 w 700"/>
              <a:gd name="T27" fmla="*/ 448 h 699"/>
              <a:gd name="T28" fmla="*/ 252 w 700"/>
              <a:gd name="T29" fmla="*/ 448 h 699"/>
              <a:gd name="T30" fmla="*/ 252 w 700"/>
              <a:gd name="T31" fmla="*/ 466 h 699"/>
              <a:gd name="T32" fmla="*/ 18 w 700"/>
              <a:gd name="T33" fmla="*/ 699 h 699"/>
              <a:gd name="T34" fmla="*/ 0 w 700"/>
              <a:gd name="T35" fmla="*/ 68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0" h="699">
                <a:moveTo>
                  <a:pt x="700" y="148"/>
                </a:moveTo>
                <a:cubicBezTo>
                  <a:pt x="454" y="389"/>
                  <a:pt x="454" y="389"/>
                  <a:pt x="454" y="389"/>
                </a:cubicBezTo>
                <a:cubicBezTo>
                  <a:pt x="427" y="646"/>
                  <a:pt x="427" y="646"/>
                  <a:pt x="427" y="646"/>
                </a:cubicBezTo>
                <a:cubicBezTo>
                  <a:pt x="51" y="273"/>
                  <a:pt x="51" y="273"/>
                  <a:pt x="51" y="273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552" y="0"/>
                  <a:pt x="552" y="0"/>
                  <a:pt x="552" y="0"/>
                </a:cubicBezTo>
                <a:moveTo>
                  <a:pt x="553" y="31"/>
                </a:moveTo>
                <a:cubicBezTo>
                  <a:pt x="549" y="35"/>
                  <a:pt x="319" y="267"/>
                  <a:pt x="319" y="267"/>
                </a:cubicBezTo>
                <a:cubicBezTo>
                  <a:pt x="319" y="267"/>
                  <a:pt x="94" y="288"/>
                  <a:pt x="95" y="289"/>
                </a:cubicBezTo>
                <a:cubicBezTo>
                  <a:pt x="411" y="603"/>
                  <a:pt x="411" y="603"/>
                  <a:pt x="411" y="603"/>
                </a:cubicBezTo>
                <a:cubicBezTo>
                  <a:pt x="433" y="381"/>
                  <a:pt x="433" y="381"/>
                  <a:pt x="433" y="381"/>
                </a:cubicBezTo>
                <a:cubicBezTo>
                  <a:pt x="433" y="381"/>
                  <a:pt x="666" y="150"/>
                  <a:pt x="670" y="147"/>
                </a:cubicBezTo>
                <a:moveTo>
                  <a:pt x="0" y="682"/>
                </a:moveTo>
                <a:cubicBezTo>
                  <a:pt x="234" y="448"/>
                  <a:pt x="234" y="448"/>
                  <a:pt x="234" y="448"/>
                </a:cubicBezTo>
                <a:cubicBezTo>
                  <a:pt x="239" y="444"/>
                  <a:pt x="247" y="444"/>
                  <a:pt x="252" y="448"/>
                </a:cubicBezTo>
                <a:cubicBezTo>
                  <a:pt x="257" y="453"/>
                  <a:pt x="257" y="461"/>
                  <a:pt x="252" y="466"/>
                </a:cubicBezTo>
                <a:cubicBezTo>
                  <a:pt x="18" y="699"/>
                  <a:pt x="18" y="699"/>
                  <a:pt x="18" y="699"/>
                </a:cubicBezTo>
                <a:lnTo>
                  <a:pt x="0" y="682"/>
                </a:ln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6949161" y="2327997"/>
            <a:ext cx="440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Freeform 32"/>
          <p:cNvSpPr>
            <a:spLocks noEditPoints="1"/>
          </p:cNvSpPr>
          <p:nvPr/>
        </p:nvSpPr>
        <p:spPr bwMode="auto">
          <a:xfrm flipH="1">
            <a:off x="6647762" y="2927786"/>
            <a:ext cx="196624" cy="196414"/>
          </a:xfrm>
          <a:custGeom>
            <a:avLst/>
            <a:gdLst>
              <a:gd name="T0" fmla="*/ 700 w 700"/>
              <a:gd name="T1" fmla="*/ 148 h 699"/>
              <a:gd name="T2" fmla="*/ 454 w 700"/>
              <a:gd name="T3" fmla="*/ 389 h 699"/>
              <a:gd name="T4" fmla="*/ 427 w 700"/>
              <a:gd name="T5" fmla="*/ 646 h 699"/>
              <a:gd name="T6" fmla="*/ 51 w 700"/>
              <a:gd name="T7" fmla="*/ 273 h 699"/>
              <a:gd name="T8" fmla="*/ 312 w 700"/>
              <a:gd name="T9" fmla="*/ 244 h 699"/>
              <a:gd name="T10" fmla="*/ 552 w 700"/>
              <a:gd name="T11" fmla="*/ 0 h 699"/>
              <a:gd name="T12" fmla="*/ 553 w 700"/>
              <a:gd name="T13" fmla="*/ 31 h 699"/>
              <a:gd name="T14" fmla="*/ 319 w 700"/>
              <a:gd name="T15" fmla="*/ 267 h 699"/>
              <a:gd name="T16" fmla="*/ 95 w 700"/>
              <a:gd name="T17" fmla="*/ 289 h 699"/>
              <a:gd name="T18" fmla="*/ 411 w 700"/>
              <a:gd name="T19" fmla="*/ 603 h 699"/>
              <a:gd name="T20" fmla="*/ 433 w 700"/>
              <a:gd name="T21" fmla="*/ 381 h 699"/>
              <a:gd name="T22" fmla="*/ 670 w 700"/>
              <a:gd name="T23" fmla="*/ 147 h 699"/>
              <a:gd name="T24" fmla="*/ 0 w 700"/>
              <a:gd name="T25" fmla="*/ 682 h 699"/>
              <a:gd name="T26" fmla="*/ 234 w 700"/>
              <a:gd name="T27" fmla="*/ 448 h 699"/>
              <a:gd name="T28" fmla="*/ 252 w 700"/>
              <a:gd name="T29" fmla="*/ 448 h 699"/>
              <a:gd name="T30" fmla="*/ 252 w 700"/>
              <a:gd name="T31" fmla="*/ 466 h 699"/>
              <a:gd name="T32" fmla="*/ 18 w 700"/>
              <a:gd name="T33" fmla="*/ 699 h 699"/>
              <a:gd name="T34" fmla="*/ 0 w 700"/>
              <a:gd name="T35" fmla="*/ 68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0" h="699">
                <a:moveTo>
                  <a:pt x="700" y="148"/>
                </a:moveTo>
                <a:cubicBezTo>
                  <a:pt x="454" y="389"/>
                  <a:pt x="454" y="389"/>
                  <a:pt x="454" y="389"/>
                </a:cubicBezTo>
                <a:cubicBezTo>
                  <a:pt x="427" y="646"/>
                  <a:pt x="427" y="646"/>
                  <a:pt x="427" y="646"/>
                </a:cubicBezTo>
                <a:cubicBezTo>
                  <a:pt x="51" y="273"/>
                  <a:pt x="51" y="273"/>
                  <a:pt x="51" y="273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552" y="0"/>
                  <a:pt x="552" y="0"/>
                  <a:pt x="552" y="0"/>
                </a:cubicBezTo>
                <a:moveTo>
                  <a:pt x="553" y="31"/>
                </a:moveTo>
                <a:cubicBezTo>
                  <a:pt x="549" y="35"/>
                  <a:pt x="319" y="267"/>
                  <a:pt x="319" y="267"/>
                </a:cubicBezTo>
                <a:cubicBezTo>
                  <a:pt x="319" y="267"/>
                  <a:pt x="94" y="288"/>
                  <a:pt x="95" y="289"/>
                </a:cubicBezTo>
                <a:cubicBezTo>
                  <a:pt x="411" y="603"/>
                  <a:pt x="411" y="603"/>
                  <a:pt x="411" y="603"/>
                </a:cubicBezTo>
                <a:cubicBezTo>
                  <a:pt x="433" y="381"/>
                  <a:pt x="433" y="381"/>
                  <a:pt x="433" y="381"/>
                </a:cubicBezTo>
                <a:cubicBezTo>
                  <a:pt x="433" y="381"/>
                  <a:pt x="666" y="150"/>
                  <a:pt x="670" y="147"/>
                </a:cubicBezTo>
                <a:moveTo>
                  <a:pt x="0" y="682"/>
                </a:moveTo>
                <a:cubicBezTo>
                  <a:pt x="234" y="448"/>
                  <a:pt x="234" y="448"/>
                  <a:pt x="234" y="448"/>
                </a:cubicBezTo>
                <a:cubicBezTo>
                  <a:pt x="239" y="444"/>
                  <a:pt x="247" y="444"/>
                  <a:pt x="252" y="448"/>
                </a:cubicBezTo>
                <a:cubicBezTo>
                  <a:pt x="257" y="453"/>
                  <a:pt x="257" y="461"/>
                  <a:pt x="252" y="466"/>
                </a:cubicBezTo>
                <a:cubicBezTo>
                  <a:pt x="18" y="699"/>
                  <a:pt x="18" y="699"/>
                  <a:pt x="18" y="699"/>
                </a:cubicBezTo>
                <a:lnTo>
                  <a:pt x="0" y="682"/>
                </a:ln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Freeform 32"/>
          <p:cNvSpPr>
            <a:spLocks noEditPoints="1"/>
          </p:cNvSpPr>
          <p:nvPr/>
        </p:nvSpPr>
        <p:spPr bwMode="auto">
          <a:xfrm flipH="1">
            <a:off x="6647762" y="3686550"/>
            <a:ext cx="196624" cy="196414"/>
          </a:xfrm>
          <a:custGeom>
            <a:avLst/>
            <a:gdLst>
              <a:gd name="T0" fmla="*/ 700 w 700"/>
              <a:gd name="T1" fmla="*/ 148 h 699"/>
              <a:gd name="T2" fmla="*/ 454 w 700"/>
              <a:gd name="T3" fmla="*/ 389 h 699"/>
              <a:gd name="T4" fmla="*/ 427 w 700"/>
              <a:gd name="T5" fmla="*/ 646 h 699"/>
              <a:gd name="T6" fmla="*/ 51 w 700"/>
              <a:gd name="T7" fmla="*/ 273 h 699"/>
              <a:gd name="T8" fmla="*/ 312 w 700"/>
              <a:gd name="T9" fmla="*/ 244 h 699"/>
              <a:gd name="T10" fmla="*/ 552 w 700"/>
              <a:gd name="T11" fmla="*/ 0 h 699"/>
              <a:gd name="T12" fmla="*/ 553 w 700"/>
              <a:gd name="T13" fmla="*/ 31 h 699"/>
              <a:gd name="T14" fmla="*/ 319 w 700"/>
              <a:gd name="T15" fmla="*/ 267 h 699"/>
              <a:gd name="T16" fmla="*/ 95 w 700"/>
              <a:gd name="T17" fmla="*/ 289 h 699"/>
              <a:gd name="T18" fmla="*/ 411 w 700"/>
              <a:gd name="T19" fmla="*/ 603 h 699"/>
              <a:gd name="T20" fmla="*/ 433 w 700"/>
              <a:gd name="T21" fmla="*/ 381 h 699"/>
              <a:gd name="T22" fmla="*/ 670 w 700"/>
              <a:gd name="T23" fmla="*/ 147 h 699"/>
              <a:gd name="T24" fmla="*/ 0 w 700"/>
              <a:gd name="T25" fmla="*/ 682 h 699"/>
              <a:gd name="T26" fmla="*/ 234 w 700"/>
              <a:gd name="T27" fmla="*/ 448 h 699"/>
              <a:gd name="T28" fmla="*/ 252 w 700"/>
              <a:gd name="T29" fmla="*/ 448 h 699"/>
              <a:gd name="T30" fmla="*/ 252 w 700"/>
              <a:gd name="T31" fmla="*/ 466 h 699"/>
              <a:gd name="T32" fmla="*/ 18 w 700"/>
              <a:gd name="T33" fmla="*/ 699 h 699"/>
              <a:gd name="T34" fmla="*/ 0 w 700"/>
              <a:gd name="T35" fmla="*/ 68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0" h="699">
                <a:moveTo>
                  <a:pt x="700" y="148"/>
                </a:moveTo>
                <a:cubicBezTo>
                  <a:pt x="454" y="389"/>
                  <a:pt x="454" y="389"/>
                  <a:pt x="454" y="389"/>
                </a:cubicBezTo>
                <a:cubicBezTo>
                  <a:pt x="427" y="646"/>
                  <a:pt x="427" y="646"/>
                  <a:pt x="427" y="646"/>
                </a:cubicBezTo>
                <a:cubicBezTo>
                  <a:pt x="51" y="273"/>
                  <a:pt x="51" y="273"/>
                  <a:pt x="51" y="273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552" y="0"/>
                  <a:pt x="552" y="0"/>
                  <a:pt x="552" y="0"/>
                </a:cubicBezTo>
                <a:moveTo>
                  <a:pt x="553" y="31"/>
                </a:moveTo>
                <a:cubicBezTo>
                  <a:pt x="549" y="35"/>
                  <a:pt x="319" y="267"/>
                  <a:pt x="319" y="267"/>
                </a:cubicBezTo>
                <a:cubicBezTo>
                  <a:pt x="319" y="267"/>
                  <a:pt x="94" y="288"/>
                  <a:pt x="95" y="289"/>
                </a:cubicBezTo>
                <a:cubicBezTo>
                  <a:pt x="411" y="603"/>
                  <a:pt x="411" y="603"/>
                  <a:pt x="411" y="603"/>
                </a:cubicBezTo>
                <a:cubicBezTo>
                  <a:pt x="433" y="381"/>
                  <a:pt x="433" y="381"/>
                  <a:pt x="433" y="381"/>
                </a:cubicBezTo>
                <a:cubicBezTo>
                  <a:pt x="433" y="381"/>
                  <a:pt x="666" y="150"/>
                  <a:pt x="670" y="147"/>
                </a:cubicBezTo>
                <a:moveTo>
                  <a:pt x="0" y="682"/>
                </a:moveTo>
                <a:cubicBezTo>
                  <a:pt x="234" y="448"/>
                  <a:pt x="234" y="448"/>
                  <a:pt x="234" y="448"/>
                </a:cubicBezTo>
                <a:cubicBezTo>
                  <a:pt x="239" y="444"/>
                  <a:pt x="247" y="444"/>
                  <a:pt x="252" y="448"/>
                </a:cubicBezTo>
                <a:cubicBezTo>
                  <a:pt x="257" y="453"/>
                  <a:pt x="257" y="461"/>
                  <a:pt x="252" y="466"/>
                </a:cubicBezTo>
                <a:cubicBezTo>
                  <a:pt x="18" y="699"/>
                  <a:pt x="18" y="699"/>
                  <a:pt x="18" y="699"/>
                </a:cubicBezTo>
                <a:lnTo>
                  <a:pt x="0" y="682"/>
                </a:ln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2" name="Freeform 32"/>
          <p:cNvSpPr>
            <a:spLocks noEditPoints="1"/>
          </p:cNvSpPr>
          <p:nvPr/>
        </p:nvSpPr>
        <p:spPr bwMode="auto">
          <a:xfrm flipH="1">
            <a:off x="6647762" y="4252348"/>
            <a:ext cx="196624" cy="196414"/>
          </a:xfrm>
          <a:custGeom>
            <a:avLst/>
            <a:gdLst>
              <a:gd name="T0" fmla="*/ 700 w 700"/>
              <a:gd name="T1" fmla="*/ 148 h 699"/>
              <a:gd name="T2" fmla="*/ 454 w 700"/>
              <a:gd name="T3" fmla="*/ 389 h 699"/>
              <a:gd name="T4" fmla="*/ 427 w 700"/>
              <a:gd name="T5" fmla="*/ 646 h 699"/>
              <a:gd name="T6" fmla="*/ 51 w 700"/>
              <a:gd name="T7" fmla="*/ 273 h 699"/>
              <a:gd name="T8" fmla="*/ 312 w 700"/>
              <a:gd name="T9" fmla="*/ 244 h 699"/>
              <a:gd name="T10" fmla="*/ 552 w 700"/>
              <a:gd name="T11" fmla="*/ 0 h 699"/>
              <a:gd name="T12" fmla="*/ 553 w 700"/>
              <a:gd name="T13" fmla="*/ 31 h 699"/>
              <a:gd name="T14" fmla="*/ 319 w 700"/>
              <a:gd name="T15" fmla="*/ 267 h 699"/>
              <a:gd name="T16" fmla="*/ 95 w 700"/>
              <a:gd name="T17" fmla="*/ 289 h 699"/>
              <a:gd name="T18" fmla="*/ 411 w 700"/>
              <a:gd name="T19" fmla="*/ 603 h 699"/>
              <a:gd name="T20" fmla="*/ 433 w 700"/>
              <a:gd name="T21" fmla="*/ 381 h 699"/>
              <a:gd name="T22" fmla="*/ 670 w 700"/>
              <a:gd name="T23" fmla="*/ 147 h 699"/>
              <a:gd name="T24" fmla="*/ 0 w 700"/>
              <a:gd name="T25" fmla="*/ 682 h 699"/>
              <a:gd name="T26" fmla="*/ 234 w 700"/>
              <a:gd name="T27" fmla="*/ 448 h 699"/>
              <a:gd name="T28" fmla="*/ 252 w 700"/>
              <a:gd name="T29" fmla="*/ 448 h 699"/>
              <a:gd name="T30" fmla="*/ 252 w 700"/>
              <a:gd name="T31" fmla="*/ 466 h 699"/>
              <a:gd name="T32" fmla="*/ 18 w 700"/>
              <a:gd name="T33" fmla="*/ 699 h 699"/>
              <a:gd name="T34" fmla="*/ 0 w 700"/>
              <a:gd name="T35" fmla="*/ 682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700" h="699">
                <a:moveTo>
                  <a:pt x="700" y="148"/>
                </a:moveTo>
                <a:cubicBezTo>
                  <a:pt x="454" y="389"/>
                  <a:pt x="454" y="389"/>
                  <a:pt x="454" y="389"/>
                </a:cubicBezTo>
                <a:cubicBezTo>
                  <a:pt x="427" y="646"/>
                  <a:pt x="427" y="646"/>
                  <a:pt x="427" y="646"/>
                </a:cubicBezTo>
                <a:cubicBezTo>
                  <a:pt x="51" y="273"/>
                  <a:pt x="51" y="273"/>
                  <a:pt x="51" y="273"/>
                </a:cubicBezTo>
                <a:cubicBezTo>
                  <a:pt x="312" y="244"/>
                  <a:pt x="312" y="244"/>
                  <a:pt x="312" y="244"/>
                </a:cubicBezTo>
                <a:cubicBezTo>
                  <a:pt x="552" y="0"/>
                  <a:pt x="552" y="0"/>
                  <a:pt x="552" y="0"/>
                </a:cubicBezTo>
                <a:moveTo>
                  <a:pt x="553" y="31"/>
                </a:moveTo>
                <a:cubicBezTo>
                  <a:pt x="549" y="35"/>
                  <a:pt x="319" y="267"/>
                  <a:pt x="319" y="267"/>
                </a:cubicBezTo>
                <a:cubicBezTo>
                  <a:pt x="319" y="267"/>
                  <a:pt x="94" y="288"/>
                  <a:pt x="95" y="289"/>
                </a:cubicBezTo>
                <a:cubicBezTo>
                  <a:pt x="411" y="603"/>
                  <a:pt x="411" y="603"/>
                  <a:pt x="411" y="603"/>
                </a:cubicBezTo>
                <a:cubicBezTo>
                  <a:pt x="433" y="381"/>
                  <a:pt x="433" y="381"/>
                  <a:pt x="433" y="381"/>
                </a:cubicBezTo>
                <a:cubicBezTo>
                  <a:pt x="433" y="381"/>
                  <a:pt x="666" y="150"/>
                  <a:pt x="670" y="147"/>
                </a:cubicBezTo>
                <a:moveTo>
                  <a:pt x="0" y="682"/>
                </a:moveTo>
                <a:cubicBezTo>
                  <a:pt x="234" y="448"/>
                  <a:pt x="234" y="448"/>
                  <a:pt x="234" y="448"/>
                </a:cubicBezTo>
                <a:cubicBezTo>
                  <a:pt x="239" y="444"/>
                  <a:pt x="247" y="444"/>
                  <a:pt x="252" y="448"/>
                </a:cubicBezTo>
                <a:cubicBezTo>
                  <a:pt x="257" y="453"/>
                  <a:pt x="257" y="461"/>
                  <a:pt x="252" y="466"/>
                </a:cubicBezTo>
                <a:cubicBezTo>
                  <a:pt x="18" y="699"/>
                  <a:pt x="18" y="699"/>
                  <a:pt x="18" y="699"/>
                </a:cubicBezTo>
                <a:lnTo>
                  <a:pt x="0" y="68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6844386" y="2351394"/>
            <a:ext cx="0" cy="2534397"/>
          </a:xfrm>
          <a:prstGeom prst="line">
            <a:avLst/>
          </a:prstGeom>
          <a:ln>
            <a:gradFill flip="none" rotWithShape="1">
              <a:gsLst>
                <a:gs pos="63000">
                  <a:srgbClr val="23CBFF"/>
                </a:gs>
                <a:gs pos="100000">
                  <a:srgbClr val="FFFF00"/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6823908" y="2531907"/>
            <a:ext cx="45719" cy="45719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6821527" y="3109228"/>
            <a:ext cx="45719" cy="45719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6821527" y="3861069"/>
            <a:ext cx="45719" cy="45719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6821527" y="4429811"/>
            <a:ext cx="45719" cy="45719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55785" y="977493"/>
            <a:ext cx="6192838" cy="4991100"/>
            <a:chOff x="1476731" y="385823"/>
            <a:chExt cx="6192838" cy="4991100"/>
          </a:xfrm>
        </p:grpSpPr>
        <p:sp>
          <p:nvSpPr>
            <p:cNvPr id="21" name="Freeform 5"/>
            <p:cNvSpPr>
              <a:spLocks/>
            </p:cNvSpPr>
            <p:nvPr userDrawn="1"/>
          </p:nvSpPr>
          <p:spPr bwMode="auto">
            <a:xfrm>
              <a:off x="4954944" y="4018023"/>
              <a:ext cx="647700" cy="846138"/>
            </a:xfrm>
            <a:custGeom>
              <a:avLst/>
              <a:gdLst>
                <a:gd name="T0" fmla="*/ 162 w 408"/>
                <a:gd name="T1" fmla="*/ 20 h 533"/>
                <a:gd name="T2" fmla="*/ 184 w 408"/>
                <a:gd name="T3" fmla="*/ 49 h 533"/>
                <a:gd name="T4" fmla="*/ 218 w 408"/>
                <a:gd name="T5" fmla="*/ 66 h 533"/>
                <a:gd name="T6" fmla="*/ 247 w 408"/>
                <a:gd name="T7" fmla="*/ 80 h 533"/>
                <a:gd name="T8" fmla="*/ 281 w 408"/>
                <a:gd name="T9" fmla="*/ 97 h 533"/>
                <a:gd name="T10" fmla="*/ 269 w 408"/>
                <a:gd name="T11" fmla="*/ 133 h 533"/>
                <a:gd name="T12" fmla="*/ 271 w 408"/>
                <a:gd name="T13" fmla="*/ 156 h 533"/>
                <a:gd name="T14" fmla="*/ 288 w 408"/>
                <a:gd name="T15" fmla="*/ 179 h 533"/>
                <a:gd name="T16" fmla="*/ 306 w 408"/>
                <a:gd name="T17" fmla="*/ 197 h 533"/>
                <a:gd name="T18" fmla="*/ 337 w 408"/>
                <a:gd name="T19" fmla="*/ 185 h 533"/>
                <a:gd name="T20" fmla="*/ 356 w 408"/>
                <a:gd name="T21" fmla="*/ 180 h 533"/>
                <a:gd name="T22" fmla="*/ 373 w 408"/>
                <a:gd name="T23" fmla="*/ 211 h 533"/>
                <a:gd name="T24" fmla="*/ 352 w 408"/>
                <a:gd name="T25" fmla="*/ 221 h 533"/>
                <a:gd name="T26" fmla="*/ 335 w 408"/>
                <a:gd name="T27" fmla="*/ 213 h 533"/>
                <a:gd name="T28" fmla="*/ 327 w 408"/>
                <a:gd name="T29" fmla="*/ 225 h 533"/>
                <a:gd name="T30" fmla="*/ 310 w 408"/>
                <a:gd name="T31" fmla="*/ 260 h 533"/>
                <a:gd name="T32" fmla="*/ 313 w 408"/>
                <a:gd name="T33" fmla="*/ 298 h 533"/>
                <a:gd name="T34" fmla="*/ 330 w 408"/>
                <a:gd name="T35" fmla="*/ 310 h 533"/>
                <a:gd name="T36" fmla="*/ 337 w 408"/>
                <a:gd name="T37" fmla="*/ 335 h 533"/>
                <a:gd name="T38" fmla="*/ 369 w 408"/>
                <a:gd name="T39" fmla="*/ 342 h 533"/>
                <a:gd name="T40" fmla="*/ 385 w 408"/>
                <a:gd name="T41" fmla="*/ 352 h 533"/>
                <a:gd name="T42" fmla="*/ 402 w 408"/>
                <a:gd name="T43" fmla="*/ 381 h 533"/>
                <a:gd name="T44" fmla="*/ 390 w 408"/>
                <a:gd name="T45" fmla="*/ 408 h 533"/>
                <a:gd name="T46" fmla="*/ 378 w 408"/>
                <a:gd name="T47" fmla="*/ 422 h 533"/>
                <a:gd name="T48" fmla="*/ 376 w 408"/>
                <a:gd name="T49" fmla="*/ 437 h 533"/>
                <a:gd name="T50" fmla="*/ 345 w 408"/>
                <a:gd name="T51" fmla="*/ 449 h 533"/>
                <a:gd name="T52" fmla="*/ 345 w 408"/>
                <a:gd name="T53" fmla="*/ 476 h 533"/>
                <a:gd name="T54" fmla="*/ 315 w 408"/>
                <a:gd name="T55" fmla="*/ 510 h 533"/>
                <a:gd name="T56" fmla="*/ 289 w 408"/>
                <a:gd name="T57" fmla="*/ 528 h 533"/>
                <a:gd name="T58" fmla="*/ 262 w 408"/>
                <a:gd name="T59" fmla="*/ 516 h 533"/>
                <a:gd name="T60" fmla="*/ 226 w 408"/>
                <a:gd name="T61" fmla="*/ 509 h 533"/>
                <a:gd name="T62" fmla="*/ 213 w 408"/>
                <a:gd name="T63" fmla="*/ 490 h 533"/>
                <a:gd name="T64" fmla="*/ 194 w 408"/>
                <a:gd name="T65" fmla="*/ 482 h 533"/>
                <a:gd name="T66" fmla="*/ 169 w 408"/>
                <a:gd name="T67" fmla="*/ 514 h 533"/>
                <a:gd name="T68" fmla="*/ 152 w 408"/>
                <a:gd name="T69" fmla="*/ 502 h 533"/>
                <a:gd name="T70" fmla="*/ 167 w 408"/>
                <a:gd name="T71" fmla="*/ 471 h 533"/>
                <a:gd name="T72" fmla="*/ 136 w 408"/>
                <a:gd name="T73" fmla="*/ 482 h 533"/>
                <a:gd name="T74" fmla="*/ 102 w 408"/>
                <a:gd name="T75" fmla="*/ 476 h 533"/>
                <a:gd name="T76" fmla="*/ 89 w 408"/>
                <a:gd name="T77" fmla="*/ 439 h 533"/>
                <a:gd name="T78" fmla="*/ 80 w 408"/>
                <a:gd name="T79" fmla="*/ 413 h 533"/>
                <a:gd name="T80" fmla="*/ 84 w 408"/>
                <a:gd name="T81" fmla="*/ 386 h 533"/>
                <a:gd name="T82" fmla="*/ 70 w 408"/>
                <a:gd name="T83" fmla="*/ 352 h 533"/>
                <a:gd name="T84" fmla="*/ 48 w 408"/>
                <a:gd name="T85" fmla="*/ 337 h 533"/>
                <a:gd name="T86" fmla="*/ 53 w 408"/>
                <a:gd name="T87" fmla="*/ 305 h 533"/>
                <a:gd name="T88" fmla="*/ 87 w 408"/>
                <a:gd name="T89" fmla="*/ 284 h 533"/>
                <a:gd name="T90" fmla="*/ 89 w 408"/>
                <a:gd name="T91" fmla="*/ 214 h 533"/>
                <a:gd name="T92" fmla="*/ 67 w 408"/>
                <a:gd name="T93" fmla="*/ 231 h 533"/>
                <a:gd name="T94" fmla="*/ 36 w 408"/>
                <a:gd name="T95" fmla="*/ 213 h 533"/>
                <a:gd name="T96" fmla="*/ 5 w 408"/>
                <a:gd name="T97" fmla="*/ 177 h 533"/>
                <a:gd name="T98" fmla="*/ 12 w 408"/>
                <a:gd name="T99" fmla="*/ 162 h 533"/>
                <a:gd name="T100" fmla="*/ 39 w 408"/>
                <a:gd name="T101" fmla="*/ 119 h 533"/>
                <a:gd name="T102" fmla="*/ 58 w 408"/>
                <a:gd name="T103" fmla="*/ 92 h 533"/>
                <a:gd name="T104" fmla="*/ 78 w 408"/>
                <a:gd name="T105" fmla="*/ 61 h 533"/>
                <a:gd name="T106" fmla="*/ 101 w 408"/>
                <a:gd name="T107" fmla="*/ 82 h 533"/>
                <a:gd name="T108" fmla="*/ 141 w 408"/>
                <a:gd name="T109" fmla="*/ 82 h 533"/>
                <a:gd name="T110" fmla="*/ 143 w 408"/>
                <a:gd name="T111" fmla="*/ 44 h 533"/>
                <a:gd name="T112" fmla="*/ 128 w 408"/>
                <a:gd name="T113" fmla="*/ 36 h 533"/>
                <a:gd name="T114" fmla="*/ 116 w 408"/>
                <a:gd name="T115" fmla="*/ 1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8" h="533">
                  <a:moveTo>
                    <a:pt x="128" y="2"/>
                  </a:moveTo>
                  <a:lnTo>
                    <a:pt x="133" y="0"/>
                  </a:lnTo>
                  <a:lnTo>
                    <a:pt x="138" y="10"/>
                  </a:lnTo>
                  <a:lnTo>
                    <a:pt x="146" y="15"/>
                  </a:lnTo>
                  <a:lnTo>
                    <a:pt x="145" y="17"/>
                  </a:lnTo>
                  <a:lnTo>
                    <a:pt x="162" y="20"/>
                  </a:lnTo>
                  <a:lnTo>
                    <a:pt x="167" y="27"/>
                  </a:lnTo>
                  <a:lnTo>
                    <a:pt x="174" y="25"/>
                  </a:lnTo>
                  <a:lnTo>
                    <a:pt x="179" y="27"/>
                  </a:lnTo>
                  <a:lnTo>
                    <a:pt x="179" y="39"/>
                  </a:lnTo>
                  <a:lnTo>
                    <a:pt x="186" y="44"/>
                  </a:lnTo>
                  <a:lnTo>
                    <a:pt x="184" y="49"/>
                  </a:lnTo>
                  <a:lnTo>
                    <a:pt x="192" y="54"/>
                  </a:lnTo>
                  <a:lnTo>
                    <a:pt x="192" y="58"/>
                  </a:lnTo>
                  <a:lnTo>
                    <a:pt x="197" y="61"/>
                  </a:lnTo>
                  <a:lnTo>
                    <a:pt x="208" y="61"/>
                  </a:lnTo>
                  <a:lnTo>
                    <a:pt x="213" y="59"/>
                  </a:lnTo>
                  <a:lnTo>
                    <a:pt x="218" y="66"/>
                  </a:lnTo>
                  <a:lnTo>
                    <a:pt x="225" y="61"/>
                  </a:lnTo>
                  <a:lnTo>
                    <a:pt x="232" y="70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42" y="80"/>
                  </a:lnTo>
                  <a:lnTo>
                    <a:pt x="247" y="80"/>
                  </a:lnTo>
                  <a:lnTo>
                    <a:pt x="245" y="97"/>
                  </a:lnTo>
                  <a:lnTo>
                    <a:pt x="262" y="95"/>
                  </a:lnTo>
                  <a:lnTo>
                    <a:pt x="264" y="92"/>
                  </a:lnTo>
                  <a:lnTo>
                    <a:pt x="277" y="92"/>
                  </a:lnTo>
                  <a:lnTo>
                    <a:pt x="284" y="95"/>
                  </a:lnTo>
                  <a:lnTo>
                    <a:pt x="281" y="97"/>
                  </a:lnTo>
                  <a:lnTo>
                    <a:pt x="281" y="104"/>
                  </a:lnTo>
                  <a:lnTo>
                    <a:pt x="277" y="107"/>
                  </a:lnTo>
                  <a:lnTo>
                    <a:pt x="277" y="122"/>
                  </a:lnTo>
                  <a:lnTo>
                    <a:pt x="272" y="121"/>
                  </a:lnTo>
                  <a:lnTo>
                    <a:pt x="271" y="122"/>
                  </a:lnTo>
                  <a:lnTo>
                    <a:pt x="269" y="133"/>
                  </a:lnTo>
                  <a:lnTo>
                    <a:pt x="266" y="136"/>
                  </a:lnTo>
                  <a:lnTo>
                    <a:pt x="267" y="139"/>
                  </a:lnTo>
                  <a:lnTo>
                    <a:pt x="262" y="148"/>
                  </a:lnTo>
                  <a:lnTo>
                    <a:pt x="266" y="148"/>
                  </a:lnTo>
                  <a:lnTo>
                    <a:pt x="267" y="153"/>
                  </a:lnTo>
                  <a:lnTo>
                    <a:pt x="271" y="156"/>
                  </a:lnTo>
                  <a:lnTo>
                    <a:pt x="281" y="153"/>
                  </a:lnTo>
                  <a:lnTo>
                    <a:pt x="283" y="148"/>
                  </a:lnTo>
                  <a:lnTo>
                    <a:pt x="286" y="150"/>
                  </a:lnTo>
                  <a:lnTo>
                    <a:pt x="289" y="172"/>
                  </a:lnTo>
                  <a:lnTo>
                    <a:pt x="294" y="175"/>
                  </a:lnTo>
                  <a:lnTo>
                    <a:pt x="288" y="179"/>
                  </a:lnTo>
                  <a:lnTo>
                    <a:pt x="289" y="187"/>
                  </a:lnTo>
                  <a:lnTo>
                    <a:pt x="293" y="185"/>
                  </a:lnTo>
                  <a:lnTo>
                    <a:pt x="293" y="194"/>
                  </a:lnTo>
                  <a:lnTo>
                    <a:pt x="300" y="194"/>
                  </a:lnTo>
                  <a:lnTo>
                    <a:pt x="300" y="199"/>
                  </a:lnTo>
                  <a:lnTo>
                    <a:pt x="306" y="197"/>
                  </a:lnTo>
                  <a:lnTo>
                    <a:pt x="318" y="199"/>
                  </a:lnTo>
                  <a:lnTo>
                    <a:pt x="323" y="197"/>
                  </a:lnTo>
                  <a:lnTo>
                    <a:pt x="328" y="199"/>
                  </a:lnTo>
                  <a:lnTo>
                    <a:pt x="332" y="197"/>
                  </a:lnTo>
                  <a:lnTo>
                    <a:pt x="332" y="185"/>
                  </a:lnTo>
                  <a:lnTo>
                    <a:pt x="337" y="185"/>
                  </a:lnTo>
                  <a:lnTo>
                    <a:pt x="337" y="179"/>
                  </a:lnTo>
                  <a:lnTo>
                    <a:pt x="340" y="179"/>
                  </a:lnTo>
                  <a:lnTo>
                    <a:pt x="340" y="175"/>
                  </a:lnTo>
                  <a:lnTo>
                    <a:pt x="347" y="177"/>
                  </a:lnTo>
                  <a:lnTo>
                    <a:pt x="356" y="175"/>
                  </a:lnTo>
                  <a:lnTo>
                    <a:pt x="356" y="180"/>
                  </a:lnTo>
                  <a:lnTo>
                    <a:pt x="357" y="180"/>
                  </a:lnTo>
                  <a:lnTo>
                    <a:pt x="362" y="189"/>
                  </a:lnTo>
                  <a:lnTo>
                    <a:pt x="369" y="189"/>
                  </a:lnTo>
                  <a:lnTo>
                    <a:pt x="371" y="199"/>
                  </a:lnTo>
                  <a:lnTo>
                    <a:pt x="371" y="204"/>
                  </a:lnTo>
                  <a:lnTo>
                    <a:pt x="373" y="211"/>
                  </a:lnTo>
                  <a:lnTo>
                    <a:pt x="373" y="214"/>
                  </a:lnTo>
                  <a:lnTo>
                    <a:pt x="369" y="211"/>
                  </a:lnTo>
                  <a:lnTo>
                    <a:pt x="366" y="223"/>
                  </a:lnTo>
                  <a:lnTo>
                    <a:pt x="361" y="226"/>
                  </a:lnTo>
                  <a:lnTo>
                    <a:pt x="357" y="219"/>
                  </a:lnTo>
                  <a:lnTo>
                    <a:pt x="352" y="221"/>
                  </a:lnTo>
                  <a:lnTo>
                    <a:pt x="349" y="216"/>
                  </a:lnTo>
                  <a:lnTo>
                    <a:pt x="344" y="216"/>
                  </a:lnTo>
                  <a:lnTo>
                    <a:pt x="345" y="213"/>
                  </a:lnTo>
                  <a:lnTo>
                    <a:pt x="340" y="214"/>
                  </a:lnTo>
                  <a:lnTo>
                    <a:pt x="339" y="211"/>
                  </a:lnTo>
                  <a:lnTo>
                    <a:pt x="335" y="213"/>
                  </a:lnTo>
                  <a:lnTo>
                    <a:pt x="328" y="211"/>
                  </a:lnTo>
                  <a:lnTo>
                    <a:pt x="317" y="213"/>
                  </a:lnTo>
                  <a:lnTo>
                    <a:pt x="317" y="216"/>
                  </a:lnTo>
                  <a:lnTo>
                    <a:pt x="320" y="219"/>
                  </a:lnTo>
                  <a:lnTo>
                    <a:pt x="318" y="225"/>
                  </a:lnTo>
                  <a:lnTo>
                    <a:pt x="327" y="225"/>
                  </a:lnTo>
                  <a:lnTo>
                    <a:pt x="327" y="233"/>
                  </a:lnTo>
                  <a:lnTo>
                    <a:pt x="328" y="238"/>
                  </a:lnTo>
                  <a:lnTo>
                    <a:pt x="323" y="242"/>
                  </a:lnTo>
                  <a:lnTo>
                    <a:pt x="325" y="250"/>
                  </a:lnTo>
                  <a:lnTo>
                    <a:pt x="311" y="253"/>
                  </a:lnTo>
                  <a:lnTo>
                    <a:pt x="310" y="260"/>
                  </a:lnTo>
                  <a:lnTo>
                    <a:pt x="301" y="264"/>
                  </a:lnTo>
                  <a:lnTo>
                    <a:pt x="300" y="279"/>
                  </a:lnTo>
                  <a:lnTo>
                    <a:pt x="308" y="288"/>
                  </a:lnTo>
                  <a:lnTo>
                    <a:pt x="311" y="288"/>
                  </a:lnTo>
                  <a:lnTo>
                    <a:pt x="310" y="293"/>
                  </a:lnTo>
                  <a:lnTo>
                    <a:pt x="313" y="298"/>
                  </a:lnTo>
                  <a:lnTo>
                    <a:pt x="322" y="296"/>
                  </a:lnTo>
                  <a:lnTo>
                    <a:pt x="325" y="299"/>
                  </a:lnTo>
                  <a:lnTo>
                    <a:pt x="327" y="301"/>
                  </a:lnTo>
                  <a:lnTo>
                    <a:pt x="323" y="305"/>
                  </a:lnTo>
                  <a:lnTo>
                    <a:pt x="325" y="308"/>
                  </a:lnTo>
                  <a:lnTo>
                    <a:pt x="330" y="310"/>
                  </a:lnTo>
                  <a:lnTo>
                    <a:pt x="334" y="305"/>
                  </a:lnTo>
                  <a:lnTo>
                    <a:pt x="337" y="310"/>
                  </a:lnTo>
                  <a:lnTo>
                    <a:pt x="342" y="310"/>
                  </a:lnTo>
                  <a:lnTo>
                    <a:pt x="344" y="320"/>
                  </a:lnTo>
                  <a:lnTo>
                    <a:pt x="342" y="330"/>
                  </a:lnTo>
                  <a:lnTo>
                    <a:pt x="337" y="335"/>
                  </a:lnTo>
                  <a:lnTo>
                    <a:pt x="332" y="337"/>
                  </a:lnTo>
                  <a:lnTo>
                    <a:pt x="328" y="342"/>
                  </a:lnTo>
                  <a:lnTo>
                    <a:pt x="334" y="345"/>
                  </a:lnTo>
                  <a:lnTo>
                    <a:pt x="335" y="349"/>
                  </a:lnTo>
                  <a:lnTo>
                    <a:pt x="361" y="349"/>
                  </a:lnTo>
                  <a:lnTo>
                    <a:pt x="369" y="342"/>
                  </a:lnTo>
                  <a:lnTo>
                    <a:pt x="371" y="345"/>
                  </a:lnTo>
                  <a:lnTo>
                    <a:pt x="378" y="347"/>
                  </a:lnTo>
                  <a:lnTo>
                    <a:pt x="383" y="347"/>
                  </a:lnTo>
                  <a:lnTo>
                    <a:pt x="385" y="342"/>
                  </a:lnTo>
                  <a:lnTo>
                    <a:pt x="386" y="345"/>
                  </a:lnTo>
                  <a:lnTo>
                    <a:pt x="385" y="352"/>
                  </a:lnTo>
                  <a:lnTo>
                    <a:pt x="388" y="352"/>
                  </a:lnTo>
                  <a:lnTo>
                    <a:pt x="388" y="354"/>
                  </a:lnTo>
                  <a:lnTo>
                    <a:pt x="408" y="359"/>
                  </a:lnTo>
                  <a:lnTo>
                    <a:pt x="408" y="359"/>
                  </a:lnTo>
                  <a:lnTo>
                    <a:pt x="408" y="371"/>
                  </a:lnTo>
                  <a:lnTo>
                    <a:pt x="402" y="381"/>
                  </a:lnTo>
                  <a:lnTo>
                    <a:pt x="403" y="390"/>
                  </a:lnTo>
                  <a:lnTo>
                    <a:pt x="400" y="395"/>
                  </a:lnTo>
                  <a:lnTo>
                    <a:pt x="397" y="395"/>
                  </a:lnTo>
                  <a:lnTo>
                    <a:pt x="397" y="402"/>
                  </a:lnTo>
                  <a:lnTo>
                    <a:pt x="391" y="407"/>
                  </a:lnTo>
                  <a:lnTo>
                    <a:pt x="390" y="408"/>
                  </a:lnTo>
                  <a:lnTo>
                    <a:pt x="386" y="403"/>
                  </a:lnTo>
                  <a:lnTo>
                    <a:pt x="381" y="410"/>
                  </a:lnTo>
                  <a:lnTo>
                    <a:pt x="374" y="412"/>
                  </a:lnTo>
                  <a:lnTo>
                    <a:pt x="376" y="415"/>
                  </a:lnTo>
                  <a:lnTo>
                    <a:pt x="374" y="419"/>
                  </a:lnTo>
                  <a:lnTo>
                    <a:pt x="378" y="422"/>
                  </a:lnTo>
                  <a:lnTo>
                    <a:pt x="381" y="419"/>
                  </a:lnTo>
                  <a:lnTo>
                    <a:pt x="385" y="430"/>
                  </a:lnTo>
                  <a:lnTo>
                    <a:pt x="388" y="436"/>
                  </a:lnTo>
                  <a:lnTo>
                    <a:pt x="385" y="437"/>
                  </a:lnTo>
                  <a:lnTo>
                    <a:pt x="381" y="436"/>
                  </a:lnTo>
                  <a:lnTo>
                    <a:pt x="376" y="437"/>
                  </a:lnTo>
                  <a:lnTo>
                    <a:pt x="373" y="442"/>
                  </a:lnTo>
                  <a:lnTo>
                    <a:pt x="361" y="439"/>
                  </a:lnTo>
                  <a:lnTo>
                    <a:pt x="357" y="441"/>
                  </a:lnTo>
                  <a:lnTo>
                    <a:pt x="351" y="436"/>
                  </a:lnTo>
                  <a:lnTo>
                    <a:pt x="344" y="441"/>
                  </a:lnTo>
                  <a:lnTo>
                    <a:pt x="345" y="449"/>
                  </a:lnTo>
                  <a:lnTo>
                    <a:pt x="347" y="451"/>
                  </a:lnTo>
                  <a:lnTo>
                    <a:pt x="340" y="456"/>
                  </a:lnTo>
                  <a:lnTo>
                    <a:pt x="345" y="456"/>
                  </a:lnTo>
                  <a:lnTo>
                    <a:pt x="342" y="461"/>
                  </a:lnTo>
                  <a:lnTo>
                    <a:pt x="345" y="470"/>
                  </a:lnTo>
                  <a:lnTo>
                    <a:pt x="345" y="476"/>
                  </a:lnTo>
                  <a:lnTo>
                    <a:pt x="340" y="478"/>
                  </a:lnTo>
                  <a:lnTo>
                    <a:pt x="339" y="483"/>
                  </a:lnTo>
                  <a:lnTo>
                    <a:pt x="334" y="487"/>
                  </a:lnTo>
                  <a:lnTo>
                    <a:pt x="332" y="499"/>
                  </a:lnTo>
                  <a:lnTo>
                    <a:pt x="323" y="507"/>
                  </a:lnTo>
                  <a:lnTo>
                    <a:pt x="315" y="510"/>
                  </a:lnTo>
                  <a:lnTo>
                    <a:pt x="310" y="521"/>
                  </a:lnTo>
                  <a:lnTo>
                    <a:pt x="305" y="521"/>
                  </a:lnTo>
                  <a:lnTo>
                    <a:pt x="303" y="524"/>
                  </a:lnTo>
                  <a:lnTo>
                    <a:pt x="294" y="522"/>
                  </a:lnTo>
                  <a:lnTo>
                    <a:pt x="294" y="529"/>
                  </a:lnTo>
                  <a:lnTo>
                    <a:pt x="289" y="528"/>
                  </a:lnTo>
                  <a:lnTo>
                    <a:pt x="284" y="533"/>
                  </a:lnTo>
                  <a:lnTo>
                    <a:pt x="284" y="533"/>
                  </a:lnTo>
                  <a:lnTo>
                    <a:pt x="279" y="529"/>
                  </a:lnTo>
                  <a:lnTo>
                    <a:pt x="279" y="521"/>
                  </a:lnTo>
                  <a:lnTo>
                    <a:pt x="269" y="514"/>
                  </a:lnTo>
                  <a:lnTo>
                    <a:pt x="262" y="516"/>
                  </a:lnTo>
                  <a:lnTo>
                    <a:pt x="252" y="514"/>
                  </a:lnTo>
                  <a:lnTo>
                    <a:pt x="242" y="517"/>
                  </a:lnTo>
                  <a:lnTo>
                    <a:pt x="238" y="510"/>
                  </a:lnTo>
                  <a:lnTo>
                    <a:pt x="233" y="512"/>
                  </a:lnTo>
                  <a:lnTo>
                    <a:pt x="228" y="512"/>
                  </a:lnTo>
                  <a:lnTo>
                    <a:pt x="226" y="509"/>
                  </a:lnTo>
                  <a:lnTo>
                    <a:pt x="228" y="505"/>
                  </a:lnTo>
                  <a:lnTo>
                    <a:pt x="221" y="502"/>
                  </a:lnTo>
                  <a:lnTo>
                    <a:pt x="221" y="497"/>
                  </a:lnTo>
                  <a:lnTo>
                    <a:pt x="216" y="492"/>
                  </a:lnTo>
                  <a:lnTo>
                    <a:pt x="218" y="487"/>
                  </a:lnTo>
                  <a:lnTo>
                    <a:pt x="213" y="490"/>
                  </a:lnTo>
                  <a:lnTo>
                    <a:pt x="211" y="487"/>
                  </a:lnTo>
                  <a:lnTo>
                    <a:pt x="206" y="490"/>
                  </a:lnTo>
                  <a:lnTo>
                    <a:pt x="204" y="488"/>
                  </a:lnTo>
                  <a:lnTo>
                    <a:pt x="204" y="482"/>
                  </a:lnTo>
                  <a:lnTo>
                    <a:pt x="199" y="480"/>
                  </a:lnTo>
                  <a:lnTo>
                    <a:pt x="194" y="482"/>
                  </a:lnTo>
                  <a:lnTo>
                    <a:pt x="192" y="485"/>
                  </a:lnTo>
                  <a:lnTo>
                    <a:pt x="187" y="488"/>
                  </a:lnTo>
                  <a:lnTo>
                    <a:pt x="194" y="493"/>
                  </a:lnTo>
                  <a:lnTo>
                    <a:pt x="191" y="500"/>
                  </a:lnTo>
                  <a:lnTo>
                    <a:pt x="182" y="504"/>
                  </a:lnTo>
                  <a:lnTo>
                    <a:pt x="169" y="514"/>
                  </a:lnTo>
                  <a:lnTo>
                    <a:pt x="163" y="514"/>
                  </a:lnTo>
                  <a:lnTo>
                    <a:pt x="162" y="512"/>
                  </a:lnTo>
                  <a:lnTo>
                    <a:pt x="158" y="516"/>
                  </a:lnTo>
                  <a:lnTo>
                    <a:pt x="152" y="507"/>
                  </a:lnTo>
                  <a:lnTo>
                    <a:pt x="155" y="504"/>
                  </a:lnTo>
                  <a:lnTo>
                    <a:pt x="152" y="502"/>
                  </a:lnTo>
                  <a:lnTo>
                    <a:pt x="160" y="492"/>
                  </a:lnTo>
                  <a:lnTo>
                    <a:pt x="165" y="490"/>
                  </a:lnTo>
                  <a:lnTo>
                    <a:pt x="174" y="476"/>
                  </a:lnTo>
                  <a:lnTo>
                    <a:pt x="170" y="475"/>
                  </a:lnTo>
                  <a:lnTo>
                    <a:pt x="167" y="475"/>
                  </a:lnTo>
                  <a:lnTo>
                    <a:pt x="167" y="471"/>
                  </a:lnTo>
                  <a:lnTo>
                    <a:pt x="165" y="471"/>
                  </a:lnTo>
                  <a:lnTo>
                    <a:pt x="163" y="468"/>
                  </a:lnTo>
                  <a:lnTo>
                    <a:pt x="153" y="465"/>
                  </a:lnTo>
                  <a:lnTo>
                    <a:pt x="146" y="466"/>
                  </a:lnTo>
                  <a:lnTo>
                    <a:pt x="141" y="482"/>
                  </a:lnTo>
                  <a:lnTo>
                    <a:pt x="136" y="482"/>
                  </a:lnTo>
                  <a:lnTo>
                    <a:pt x="118" y="493"/>
                  </a:lnTo>
                  <a:lnTo>
                    <a:pt x="114" y="488"/>
                  </a:lnTo>
                  <a:lnTo>
                    <a:pt x="107" y="490"/>
                  </a:lnTo>
                  <a:lnTo>
                    <a:pt x="107" y="490"/>
                  </a:lnTo>
                  <a:lnTo>
                    <a:pt x="107" y="483"/>
                  </a:lnTo>
                  <a:lnTo>
                    <a:pt x="102" y="476"/>
                  </a:lnTo>
                  <a:lnTo>
                    <a:pt x="104" y="468"/>
                  </a:lnTo>
                  <a:lnTo>
                    <a:pt x="101" y="451"/>
                  </a:lnTo>
                  <a:lnTo>
                    <a:pt x="95" y="448"/>
                  </a:lnTo>
                  <a:lnTo>
                    <a:pt x="94" y="442"/>
                  </a:lnTo>
                  <a:lnTo>
                    <a:pt x="87" y="441"/>
                  </a:lnTo>
                  <a:lnTo>
                    <a:pt x="89" y="439"/>
                  </a:lnTo>
                  <a:lnTo>
                    <a:pt x="85" y="434"/>
                  </a:lnTo>
                  <a:lnTo>
                    <a:pt x="90" y="430"/>
                  </a:lnTo>
                  <a:lnTo>
                    <a:pt x="87" y="427"/>
                  </a:lnTo>
                  <a:lnTo>
                    <a:pt x="89" y="420"/>
                  </a:lnTo>
                  <a:lnTo>
                    <a:pt x="85" y="413"/>
                  </a:lnTo>
                  <a:lnTo>
                    <a:pt x="80" y="413"/>
                  </a:lnTo>
                  <a:lnTo>
                    <a:pt x="78" y="408"/>
                  </a:lnTo>
                  <a:lnTo>
                    <a:pt x="75" y="405"/>
                  </a:lnTo>
                  <a:lnTo>
                    <a:pt x="77" y="396"/>
                  </a:lnTo>
                  <a:lnTo>
                    <a:pt x="84" y="395"/>
                  </a:lnTo>
                  <a:lnTo>
                    <a:pt x="82" y="390"/>
                  </a:lnTo>
                  <a:lnTo>
                    <a:pt x="84" y="386"/>
                  </a:lnTo>
                  <a:lnTo>
                    <a:pt x="102" y="376"/>
                  </a:lnTo>
                  <a:lnTo>
                    <a:pt x="99" y="371"/>
                  </a:lnTo>
                  <a:lnTo>
                    <a:pt x="90" y="368"/>
                  </a:lnTo>
                  <a:lnTo>
                    <a:pt x="85" y="357"/>
                  </a:lnTo>
                  <a:lnTo>
                    <a:pt x="77" y="361"/>
                  </a:lnTo>
                  <a:lnTo>
                    <a:pt x="70" y="352"/>
                  </a:lnTo>
                  <a:lnTo>
                    <a:pt x="67" y="352"/>
                  </a:lnTo>
                  <a:lnTo>
                    <a:pt x="60" y="357"/>
                  </a:lnTo>
                  <a:lnTo>
                    <a:pt x="55" y="347"/>
                  </a:lnTo>
                  <a:lnTo>
                    <a:pt x="50" y="345"/>
                  </a:lnTo>
                  <a:lnTo>
                    <a:pt x="50" y="340"/>
                  </a:lnTo>
                  <a:lnTo>
                    <a:pt x="48" y="337"/>
                  </a:lnTo>
                  <a:lnTo>
                    <a:pt x="43" y="339"/>
                  </a:lnTo>
                  <a:lnTo>
                    <a:pt x="41" y="332"/>
                  </a:lnTo>
                  <a:lnTo>
                    <a:pt x="41" y="332"/>
                  </a:lnTo>
                  <a:lnTo>
                    <a:pt x="43" y="323"/>
                  </a:lnTo>
                  <a:lnTo>
                    <a:pt x="51" y="311"/>
                  </a:lnTo>
                  <a:lnTo>
                    <a:pt x="53" y="305"/>
                  </a:lnTo>
                  <a:lnTo>
                    <a:pt x="68" y="294"/>
                  </a:lnTo>
                  <a:lnTo>
                    <a:pt x="72" y="296"/>
                  </a:lnTo>
                  <a:lnTo>
                    <a:pt x="75" y="294"/>
                  </a:lnTo>
                  <a:lnTo>
                    <a:pt x="80" y="296"/>
                  </a:lnTo>
                  <a:lnTo>
                    <a:pt x="89" y="293"/>
                  </a:lnTo>
                  <a:lnTo>
                    <a:pt x="87" y="284"/>
                  </a:lnTo>
                  <a:lnTo>
                    <a:pt x="89" y="281"/>
                  </a:lnTo>
                  <a:lnTo>
                    <a:pt x="90" y="255"/>
                  </a:lnTo>
                  <a:lnTo>
                    <a:pt x="87" y="250"/>
                  </a:lnTo>
                  <a:lnTo>
                    <a:pt x="85" y="223"/>
                  </a:lnTo>
                  <a:lnTo>
                    <a:pt x="82" y="221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5" y="225"/>
                  </a:lnTo>
                  <a:lnTo>
                    <a:pt x="70" y="223"/>
                  </a:lnTo>
                  <a:lnTo>
                    <a:pt x="67" y="231"/>
                  </a:lnTo>
                  <a:lnTo>
                    <a:pt x="61" y="230"/>
                  </a:lnTo>
                  <a:lnTo>
                    <a:pt x="56" y="231"/>
                  </a:lnTo>
                  <a:lnTo>
                    <a:pt x="58" y="230"/>
                  </a:lnTo>
                  <a:lnTo>
                    <a:pt x="44" y="214"/>
                  </a:lnTo>
                  <a:lnTo>
                    <a:pt x="36" y="216"/>
                  </a:lnTo>
                  <a:lnTo>
                    <a:pt x="36" y="213"/>
                  </a:lnTo>
                  <a:lnTo>
                    <a:pt x="27" y="213"/>
                  </a:lnTo>
                  <a:lnTo>
                    <a:pt x="27" y="185"/>
                  </a:lnTo>
                  <a:lnTo>
                    <a:pt x="21" y="180"/>
                  </a:lnTo>
                  <a:lnTo>
                    <a:pt x="12" y="180"/>
                  </a:lnTo>
                  <a:lnTo>
                    <a:pt x="10" y="177"/>
                  </a:lnTo>
                  <a:lnTo>
                    <a:pt x="5" y="177"/>
                  </a:lnTo>
                  <a:lnTo>
                    <a:pt x="0" y="172"/>
                  </a:lnTo>
                  <a:lnTo>
                    <a:pt x="4" y="168"/>
                  </a:lnTo>
                  <a:lnTo>
                    <a:pt x="0" y="162"/>
                  </a:lnTo>
                  <a:lnTo>
                    <a:pt x="2" y="158"/>
                  </a:lnTo>
                  <a:lnTo>
                    <a:pt x="4" y="155"/>
                  </a:lnTo>
                  <a:lnTo>
                    <a:pt x="12" y="162"/>
                  </a:lnTo>
                  <a:lnTo>
                    <a:pt x="22" y="162"/>
                  </a:lnTo>
                  <a:lnTo>
                    <a:pt x="26" y="158"/>
                  </a:lnTo>
                  <a:lnTo>
                    <a:pt x="34" y="156"/>
                  </a:lnTo>
                  <a:lnTo>
                    <a:pt x="41" y="138"/>
                  </a:lnTo>
                  <a:lnTo>
                    <a:pt x="36" y="133"/>
                  </a:lnTo>
                  <a:lnTo>
                    <a:pt x="39" y="119"/>
                  </a:lnTo>
                  <a:lnTo>
                    <a:pt x="41" y="117"/>
                  </a:lnTo>
                  <a:lnTo>
                    <a:pt x="44" y="119"/>
                  </a:lnTo>
                  <a:lnTo>
                    <a:pt x="44" y="114"/>
                  </a:lnTo>
                  <a:lnTo>
                    <a:pt x="58" y="114"/>
                  </a:lnTo>
                  <a:lnTo>
                    <a:pt x="65" y="110"/>
                  </a:lnTo>
                  <a:lnTo>
                    <a:pt x="58" y="92"/>
                  </a:lnTo>
                  <a:lnTo>
                    <a:pt x="63" y="90"/>
                  </a:lnTo>
                  <a:lnTo>
                    <a:pt x="65" y="82"/>
                  </a:lnTo>
                  <a:lnTo>
                    <a:pt x="56" y="80"/>
                  </a:lnTo>
                  <a:lnTo>
                    <a:pt x="61" y="65"/>
                  </a:lnTo>
                  <a:lnTo>
                    <a:pt x="65" y="61"/>
                  </a:lnTo>
                  <a:lnTo>
                    <a:pt x="78" y="61"/>
                  </a:lnTo>
                  <a:lnTo>
                    <a:pt x="84" y="68"/>
                  </a:lnTo>
                  <a:lnTo>
                    <a:pt x="85" y="65"/>
                  </a:lnTo>
                  <a:lnTo>
                    <a:pt x="94" y="68"/>
                  </a:lnTo>
                  <a:lnTo>
                    <a:pt x="95" y="71"/>
                  </a:lnTo>
                  <a:lnTo>
                    <a:pt x="94" y="78"/>
                  </a:lnTo>
                  <a:lnTo>
                    <a:pt x="101" y="82"/>
                  </a:lnTo>
                  <a:lnTo>
                    <a:pt x="99" y="85"/>
                  </a:lnTo>
                  <a:lnTo>
                    <a:pt x="102" y="90"/>
                  </a:lnTo>
                  <a:lnTo>
                    <a:pt x="109" y="99"/>
                  </a:lnTo>
                  <a:lnTo>
                    <a:pt x="133" y="88"/>
                  </a:lnTo>
                  <a:lnTo>
                    <a:pt x="133" y="83"/>
                  </a:lnTo>
                  <a:lnTo>
                    <a:pt x="141" y="82"/>
                  </a:lnTo>
                  <a:lnTo>
                    <a:pt x="145" y="78"/>
                  </a:lnTo>
                  <a:lnTo>
                    <a:pt x="152" y="80"/>
                  </a:lnTo>
                  <a:lnTo>
                    <a:pt x="152" y="71"/>
                  </a:lnTo>
                  <a:lnTo>
                    <a:pt x="141" y="56"/>
                  </a:lnTo>
                  <a:lnTo>
                    <a:pt x="145" y="51"/>
                  </a:lnTo>
                  <a:lnTo>
                    <a:pt x="143" y="44"/>
                  </a:lnTo>
                  <a:lnTo>
                    <a:pt x="145" y="39"/>
                  </a:lnTo>
                  <a:lnTo>
                    <a:pt x="140" y="37"/>
                  </a:lnTo>
                  <a:lnTo>
                    <a:pt x="135" y="41"/>
                  </a:lnTo>
                  <a:lnTo>
                    <a:pt x="135" y="37"/>
                  </a:lnTo>
                  <a:lnTo>
                    <a:pt x="128" y="41"/>
                  </a:lnTo>
                  <a:lnTo>
                    <a:pt x="128" y="36"/>
                  </a:lnTo>
                  <a:lnTo>
                    <a:pt x="114" y="29"/>
                  </a:lnTo>
                  <a:lnTo>
                    <a:pt x="109" y="20"/>
                  </a:lnTo>
                  <a:lnTo>
                    <a:pt x="112" y="15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16" y="12"/>
                  </a:lnTo>
                  <a:lnTo>
                    <a:pt x="119" y="5"/>
                  </a:lnTo>
                  <a:lnTo>
                    <a:pt x="123" y="7"/>
                  </a:lnTo>
                  <a:lnTo>
                    <a:pt x="128" y="2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/>
            </p:cNvSpPr>
            <p:nvPr userDrawn="1"/>
          </p:nvSpPr>
          <p:spPr bwMode="auto">
            <a:xfrm>
              <a:off x="5027969" y="2914711"/>
              <a:ext cx="284163" cy="287338"/>
            </a:xfrm>
            <a:custGeom>
              <a:avLst/>
              <a:gdLst>
                <a:gd name="T0" fmla="*/ 117 w 179"/>
                <a:gd name="T1" fmla="*/ 164 h 181"/>
                <a:gd name="T2" fmla="*/ 111 w 179"/>
                <a:gd name="T3" fmla="*/ 165 h 181"/>
                <a:gd name="T4" fmla="*/ 99 w 179"/>
                <a:gd name="T5" fmla="*/ 162 h 181"/>
                <a:gd name="T6" fmla="*/ 85 w 179"/>
                <a:gd name="T7" fmla="*/ 174 h 181"/>
                <a:gd name="T8" fmla="*/ 78 w 179"/>
                <a:gd name="T9" fmla="*/ 181 h 181"/>
                <a:gd name="T10" fmla="*/ 70 w 179"/>
                <a:gd name="T11" fmla="*/ 169 h 181"/>
                <a:gd name="T12" fmla="*/ 61 w 179"/>
                <a:gd name="T13" fmla="*/ 167 h 181"/>
                <a:gd name="T14" fmla="*/ 46 w 179"/>
                <a:gd name="T15" fmla="*/ 167 h 181"/>
                <a:gd name="T16" fmla="*/ 41 w 179"/>
                <a:gd name="T17" fmla="*/ 167 h 181"/>
                <a:gd name="T18" fmla="*/ 32 w 179"/>
                <a:gd name="T19" fmla="*/ 174 h 181"/>
                <a:gd name="T20" fmla="*/ 22 w 179"/>
                <a:gd name="T21" fmla="*/ 164 h 181"/>
                <a:gd name="T22" fmla="*/ 5 w 179"/>
                <a:gd name="T23" fmla="*/ 157 h 181"/>
                <a:gd name="T24" fmla="*/ 0 w 179"/>
                <a:gd name="T25" fmla="*/ 145 h 181"/>
                <a:gd name="T26" fmla="*/ 9 w 179"/>
                <a:gd name="T27" fmla="*/ 136 h 181"/>
                <a:gd name="T28" fmla="*/ 0 w 179"/>
                <a:gd name="T29" fmla="*/ 125 h 181"/>
                <a:gd name="T30" fmla="*/ 17 w 179"/>
                <a:gd name="T31" fmla="*/ 106 h 181"/>
                <a:gd name="T32" fmla="*/ 31 w 179"/>
                <a:gd name="T33" fmla="*/ 99 h 181"/>
                <a:gd name="T34" fmla="*/ 39 w 179"/>
                <a:gd name="T35" fmla="*/ 94 h 181"/>
                <a:gd name="T36" fmla="*/ 43 w 179"/>
                <a:gd name="T37" fmla="*/ 79 h 181"/>
                <a:gd name="T38" fmla="*/ 31 w 179"/>
                <a:gd name="T39" fmla="*/ 68 h 181"/>
                <a:gd name="T40" fmla="*/ 27 w 179"/>
                <a:gd name="T41" fmla="*/ 63 h 181"/>
                <a:gd name="T42" fmla="*/ 43 w 179"/>
                <a:gd name="T43" fmla="*/ 50 h 181"/>
                <a:gd name="T44" fmla="*/ 58 w 179"/>
                <a:gd name="T45" fmla="*/ 50 h 181"/>
                <a:gd name="T46" fmla="*/ 75 w 179"/>
                <a:gd name="T47" fmla="*/ 34 h 181"/>
                <a:gd name="T48" fmla="*/ 89 w 179"/>
                <a:gd name="T49" fmla="*/ 33 h 181"/>
                <a:gd name="T50" fmla="*/ 78 w 179"/>
                <a:gd name="T51" fmla="*/ 17 h 181"/>
                <a:gd name="T52" fmla="*/ 82 w 179"/>
                <a:gd name="T53" fmla="*/ 14 h 181"/>
                <a:gd name="T54" fmla="*/ 90 w 179"/>
                <a:gd name="T55" fmla="*/ 19 h 181"/>
                <a:gd name="T56" fmla="*/ 100 w 179"/>
                <a:gd name="T57" fmla="*/ 9 h 181"/>
                <a:gd name="T58" fmla="*/ 106 w 179"/>
                <a:gd name="T59" fmla="*/ 0 h 181"/>
                <a:gd name="T60" fmla="*/ 107 w 179"/>
                <a:gd name="T61" fmla="*/ 9 h 181"/>
                <a:gd name="T62" fmla="*/ 117 w 179"/>
                <a:gd name="T63" fmla="*/ 24 h 181"/>
                <a:gd name="T64" fmla="*/ 136 w 179"/>
                <a:gd name="T65" fmla="*/ 41 h 181"/>
                <a:gd name="T66" fmla="*/ 162 w 179"/>
                <a:gd name="T67" fmla="*/ 46 h 181"/>
                <a:gd name="T68" fmla="*/ 179 w 179"/>
                <a:gd name="T69" fmla="*/ 45 h 181"/>
                <a:gd name="T70" fmla="*/ 174 w 179"/>
                <a:gd name="T71" fmla="*/ 46 h 181"/>
                <a:gd name="T72" fmla="*/ 174 w 179"/>
                <a:gd name="T73" fmla="*/ 55 h 181"/>
                <a:gd name="T74" fmla="*/ 157 w 179"/>
                <a:gd name="T75" fmla="*/ 58 h 181"/>
                <a:gd name="T76" fmla="*/ 153 w 179"/>
                <a:gd name="T77" fmla="*/ 63 h 181"/>
                <a:gd name="T78" fmla="*/ 155 w 179"/>
                <a:gd name="T79" fmla="*/ 77 h 181"/>
                <a:gd name="T80" fmla="*/ 169 w 179"/>
                <a:gd name="T81" fmla="*/ 94 h 181"/>
                <a:gd name="T82" fmla="*/ 169 w 179"/>
                <a:gd name="T83" fmla="*/ 99 h 181"/>
                <a:gd name="T84" fmla="*/ 153 w 179"/>
                <a:gd name="T85" fmla="*/ 109 h 181"/>
                <a:gd name="T86" fmla="*/ 136 w 179"/>
                <a:gd name="T87" fmla="*/ 116 h 181"/>
                <a:gd name="T88" fmla="*/ 117 w 179"/>
                <a:gd name="T89" fmla="*/ 116 h 181"/>
                <a:gd name="T90" fmla="*/ 117 w 179"/>
                <a:gd name="T91" fmla="*/ 130 h 181"/>
                <a:gd name="T92" fmla="*/ 131 w 179"/>
                <a:gd name="T93" fmla="*/ 143 h 181"/>
                <a:gd name="T94" fmla="*/ 128 w 179"/>
                <a:gd name="T95" fmla="*/ 154 h 181"/>
                <a:gd name="T96" fmla="*/ 128 w 179"/>
                <a:gd name="T97" fmla="*/ 155 h 181"/>
                <a:gd name="T98" fmla="*/ 119 w 179"/>
                <a:gd name="T99" fmla="*/ 16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9" h="181">
                  <a:moveTo>
                    <a:pt x="119" y="162"/>
                  </a:moveTo>
                  <a:lnTo>
                    <a:pt x="117" y="164"/>
                  </a:lnTo>
                  <a:lnTo>
                    <a:pt x="111" y="162"/>
                  </a:lnTo>
                  <a:lnTo>
                    <a:pt x="111" y="165"/>
                  </a:lnTo>
                  <a:lnTo>
                    <a:pt x="102" y="160"/>
                  </a:lnTo>
                  <a:lnTo>
                    <a:pt x="99" y="162"/>
                  </a:lnTo>
                  <a:lnTo>
                    <a:pt x="92" y="171"/>
                  </a:lnTo>
                  <a:lnTo>
                    <a:pt x="85" y="174"/>
                  </a:lnTo>
                  <a:lnTo>
                    <a:pt x="89" y="181"/>
                  </a:lnTo>
                  <a:lnTo>
                    <a:pt x="78" y="181"/>
                  </a:lnTo>
                  <a:lnTo>
                    <a:pt x="72" y="174"/>
                  </a:lnTo>
                  <a:lnTo>
                    <a:pt x="70" y="169"/>
                  </a:lnTo>
                  <a:lnTo>
                    <a:pt x="66" y="165"/>
                  </a:lnTo>
                  <a:lnTo>
                    <a:pt x="61" y="167"/>
                  </a:lnTo>
                  <a:lnTo>
                    <a:pt x="49" y="165"/>
                  </a:lnTo>
                  <a:lnTo>
                    <a:pt x="46" y="167"/>
                  </a:lnTo>
                  <a:lnTo>
                    <a:pt x="43" y="164"/>
                  </a:lnTo>
                  <a:lnTo>
                    <a:pt x="41" y="167"/>
                  </a:lnTo>
                  <a:lnTo>
                    <a:pt x="36" y="169"/>
                  </a:lnTo>
                  <a:lnTo>
                    <a:pt x="32" y="174"/>
                  </a:lnTo>
                  <a:lnTo>
                    <a:pt x="29" y="174"/>
                  </a:lnTo>
                  <a:lnTo>
                    <a:pt x="22" y="164"/>
                  </a:lnTo>
                  <a:lnTo>
                    <a:pt x="12" y="164"/>
                  </a:lnTo>
                  <a:lnTo>
                    <a:pt x="5" y="157"/>
                  </a:lnTo>
                  <a:lnTo>
                    <a:pt x="5" y="148"/>
                  </a:lnTo>
                  <a:lnTo>
                    <a:pt x="0" y="145"/>
                  </a:lnTo>
                  <a:lnTo>
                    <a:pt x="12" y="140"/>
                  </a:lnTo>
                  <a:lnTo>
                    <a:pt x="9" y="136"/>
                  </a:lnTo>
                  <a:lnTo>
                    <a:pt x="9" y="128"/>
                  </a:lnTo>
                  <a:lnTo>
                    <a:pt x="0" y="125"/>
                  </a:lnTo>
                  <a:lnTo>
                    <a:pt x="2" y="116"/>
                  </a:lnTo>
                  <a:lnTo>
                    <a:pt x="17" y="106"/>
                  </a:lnTo>
                  <a:lnTo>
                    <a:pt x="29" y="104"/>
                  </a:lnTo>
                  <a:lnTo>
                    <a:pt x="31" y="99"/>
                  </a:lnTo>
                  <a:lnTo>
                    <a:pt x="36" y="104"/>
                  </a:lnTo>
                  <a:lnTo>
                    <a:pt x="39" y="94"/>
                  </a:lnTo>
                  <a:lnTo>
                    <a:pt x="46" y="89"/>
                  </a:lnTo>
                  <a:lnTo>
                    <a:pt x="43" y="79"/>
                  </a:lnTo>
                  <a:lnTo>
                    <a:pt x="39" y="79"/>
                  </a:lnTo>
                  <a:lnTo>
                    <a:pt x="31" y="68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9" y="58"/>
                  </a:lnTo>
                  <a:lnTo>
                    <a:pt x="43" y="50"/>
                  </a:lnTo>
                  <a:lnTo>
                    <a:pt x="48" y="53"/>
                  </a:lnTo>
                  <a:lnTo>
                    <a:pt x="58" y="50"/>
                  </a:lnTo>
                  <a:lnTo>
                    <a:pt x="70" y="31"/>
                  </a:lnTo>
                  <a:lnTo>
                    <a:pt x="75" y="34"/>
                  </a:lnTo>
                  <a:lnTo>
                    <a:pt x="85" y="31"/>
                  </a:lnTo>
                  <a:lnTo>
                    <a:pt x="89" y="33"/>
                  </a:lnTo>
                  <a:lnTo>
                    <a:pt x="89" y="2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3" y="17"/>
                  </a:lnTo>
                  <a:lnTo>
                    <a:pt x="90" y="19"/>
                  </a:lnTo>
                  <a:lnTo>
                    <a:pt x="89" y="9"/>
                  </a:lnTo>
                  <a:lnTo>
                    <a:pt x="100" y="9"/>
                  </a:lnTo>
                  <a:lnTo>
                    <a:pt x="102" y="2"/>
                  </a:lnTo>
                  <a:lnTo>
                    <a:pt x="106" y="0"/>
                  </a:lnTo>
                  <a:lnTo>
                    <a:pt x="109" y="2"/>
                  </a:lnTo>
                  <a:lnTo>
                    <a:pt x="107" y="9"/>
                  </a:lnTo>
                  <a:lnTo>
                    <a:pt x="112" y="17"/>
                  </a:lnTo>
                  <a:lnTo>
                    <a:pt x="117" y="24"/>
                  </a:lnTo>
                  <a:lnTo>
                    <a:pt x="123" y="26"/>
                  </a:lnTo>
                  <a:lnTo>
                    <a:pt x="136" y="41"/>
                  </a:lnTo>
                  <a:lnTo>
                    <a:pt x="148" y="39"/>
                  </a:lnTo>
                  <a:lnTo>
                    <a:pt x="162" y="46"/>
                  </a:lnTo>
                  <a:lnTo>
                    <a:pt x="170" y="43"/>
                  </a:lnTo>
                  <a:lnTo>
                    <a:pt x="179" y="45"/>
                  </a:lnTo>
                  <a:lnTo>
                    <a:pt x="179" y="48"/>
                  </a:lnTo>
                  <a:lnTo>
                    <a:pt x="174" y="46"/>
                  </a:lnTo>
                  <a:lnTo>
                    <a:pt x="172" y="48"/>
                  </a:lnTo>
                  <a:lnTo>
                    <a:pt x="174" y="55"/>
                  </a:lnTo>
                  <a:lnTo>
                    <a:pt x="162" y="55"/>
                  </a:lnTo>
                  <a:lnTo>
                    <a:pt x="157" y="58"/>
                  </a:lnTo>
                  <a:lnTo>
                    <a:pt x="157" y="62"/>
                  </a:lnTo>
                  <a:lnTo>
                    <a:pt x="153" y="63"/>
                  </a:lnTo>
                  <a:lnTo>
                    <a:pt x="157" y="70"/>
                  </a:lnTo>
                  <a:lnTo>
                    <a:pt x="155" y="77"/>
                  </a:lnTo>
                  <a:lnTo>
                    <a:pt x="165" y="92"/>
                  </a:lnTo>
                  <a:lnTo>
                    <a:pt x="169" y="94"/>
                  </a:lnTo>
                  <a:lnTo>
                    <a:pt x="169" y="94"/>
                  </a:lnTo>
                  <a:lnTo>
                    <a:pt x="169" y="99"/>
                  </a:lnTo>
                  <a:lnTo>
                    <a:pt x="153" y="109"/>
                  </a:lnTo>
                  <a:lnTo>
                    <a:pt x="153" y="109"/>
                  </a:lnTo>
                  <a:lnTo>
                    <a:pt x="141" y="113"/>
                  </a:lnTo>
                  <a:lnTo>
                    <a:pt x="136" y="116"/>
                  </a:lnTo>
                  <a:lnTo>
                    <a:pt x="131" y="114"/>
                  </a:lnTo>
                  <a:lnTo>
                    <a:pt x="117" y="116"/>
                  </a:lnTo>
                  <a:lnTo>
                    <a:pt x="116" y="123"/>
                  </a:lnTo>
                  <a:lnTo>
                    <a:pt x="117" y="130"/>
                  </a:lnTo>
                  <a:lnTo>
                    <a:pt x="129" y="136"/>
                  </a:lnTo>
                  <a:lnTo>
                    <a:pt x="131" y="143"/>
                  </a:lnTo>
                  <a:lnTo>
                    <a:pt x="128" y="147"/>
                  </a:lnTo>
                  <a:lnTo>
                    <a:pt x="128" y="154"/>
                  </a:lnTo>
                  <a:lnTo>
                    <a:pt x="128" y="154"/>
                  </a:lnTo>
                  <a:lnTo>
                    <a:pt x="128" y="155"/>
                  </a:lnTo>
                  <a:lnTo>
                    <a:pt x="123" y="157"/>
                  </a:lnTo>
                  <a:lnTo>
                    <a:pt x="119" y="162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 userDrawn="1"/>
          </p:nvSpPr>
          <p:spPr bwMode="auto">
            <a:xfrm>
              <a:off x="3645256" y="4418073"/>
              <a:ext cx="669925" cy="635000"/>
            </a:xfrm>
            <a:custGeom>
              <a:avLst/>
              <a:gdLst>
                <a:gd name="T0" fmla="*/ 310 w 422"/>
                <a:gd name="T1" fmla="*/ 20 h 400"/>
                <a:gd name="T2" fmla="*/ 342 w 422"/>
                <a:gd name="T3" fmla="*/ 44 h 400"/>
                <a:gd name="T4" fmla="*/ 383 w 422"/>
                <a:gd name="T5" fmla="*/ 59 h 400"/>
                <a:gd name="T6" fmla="*/ 400 w 422"/>
                <a:gd name="T7" fmla="*/ 73 h 400"/>
                <a:gd name="T8" fmla="*/ 419 w 422"/>
                <a:gd name="T9" fmla="*/ 122 h 400"/>
                <a:gd name="T10" fmla="*/ 397 w 422"/>
                <a:gd name="T11" fmla="*/ 133 h 400"/>
                <a:gd name="T12" fmla="*/ 369 w 422"/>
                <a:gd name="T13" fmla="*/ 155 h 400"/>
                <a:gd name="T14" fmla="*/ 346 w 422"/>
                <a:gd name="T15" fmla="*/ 158 h 400"/>
                <a:gd name="T16" fmla="*/ 315 w 422"/>
                <a:gd name="T17" fmla="*/ 158 h 400"/>
                <a:gd name="T18" fmla="*/ 289 w 422"/>
                <a:gd name="T19" fmla="*/ 167 h 400"/>
                <a:gd name="T20" fmla="*/ 283 w 422"/>
                <a:gd name="T21" fmla="*/ 196 h 400"/>
                <a:gd name="T22" fmla="*/ 277 w 422"/>
                <a:gd name="T23" fmla="*/ 233 h 400"/>
                <a:gd name="T24" fmla="*/ 269 w 422"/>
                <a:gd name="T25" fmla="*/ 238 h 400"/>
                <a:gd name="T26" fmla="*/ 284 w 422"/>
                <a:gd name="T27" fmla="*/ 235 h 400"/>
                <a:gd name="T28" fmla="*/ 301 w 422"/>
                <a:gd name="T29" fmla="*/ 252 h 400"/>
                <a:gd name="T30" fmla="*/ 312 w 422"/>
                <a:gd name="T31" fmla="*/ 260 h 400"/>
                <a:gd name="T32" fmla="*/ 325 w 422"/>
                <a:gd name="T33" fmla="*/ 281 h 400"/>
                <a:gd name="T34" fmla="*/ 339 w 422"/>
                <a:gd name="T35" fmla="*/ 306 h 400"/>
                <a:gd name="T36" fmla="*/ 340 w 422"/>
                <a:gd name="T37" fmla="*/ 340 h 400"/>
                <a:gd name="T38" fmla="*/ 337 w 422"/>
                <a:gd name="T39" fmla="*/ 357 h 400"/>
                <a:gd name="T40" fmla="*/ 335 w 422"/>
                <a:gd name="T41" fmla="*/ 371 h 400"/>
                <a:gd name="T42" fmla="*/ 322 w 422"/>
                <a:gd name="T43" fmla="*/ 395 h 400"/>
                <a:gd name="T44" fmla="*/ 298 w 422"/>
                <a:gd name="T45" fmla="*/ 396 h 400"/>
                <a:gd name="T46" fmla="*/ 288 w 422"/>
                <a:gd name="T47" fmla="*/ 371 h 400"/>
                <a:gd name="T48" fmla="*/ 283 w 422"/>
                <a:gd name="T49" fmla="*/ 381 h 400"/>
                <a:gd name="T50" fmla="*/ 283 w 422"/>
                <a:gd name="T51" fmla="*/ 352 h 400"/>
                <a:gd name="T52" fmla="*/ 264 w 422"/>
                <a:gd name="T53" fmla="*/ 330 h 400"/>
                <a:gd name="T54" fmla="*/ 250 w 422"/>
                <a:gd name="T55" fmla="*/ 311 h 400"/>
                <a:gd name="T56" fmla="*/ 220 w 422"/>
                <a:gd name="T57" fmla="*/ 321 h 400"/>
                <a:gd name="T58" fmla="*/ 203 w 422"/>
                <a:gd name="T59" fmla="*/ 301 h 400"/>
                <a:gd name="T60" fmla="*/ 182 w 422"/>
                <a:gd name="T61" fmla="*/ 301 h 400"/>
                <a:gd name="T62" fmla="*/ 186 w 422"/>
                <a:gd name="T63" fmla="*/ 323 h 400"/>
                <a:gd name="T64" fmla="*/ 165 w 422"/>
                <a:gd name="T65" fmla="*/ 335 h 400"/>
                <a:gd name="T66" fmla="*/ 147 w 422"/>
                <a:gd name="T67" fmla="*/ 340 h 400"/>
                <a:gd name="T68" fmla="*/ 136 w 422"/>
                <a:gd name="T69" fmla="*/ 349 h 400"/>
                <a:gd name="T70" fmla="*/ 126 w 422"/>
                <a:gd name="T71" fmla="*/ 367 h 400"/>
                <a:gd name="T72" fmla="*/ 113 w 422"/>
                <a:gd name="T73" fmla="*/ 366 h 400"/>
                <a:gd name="T74" fmla="*/ 102 w 422"/>
                <a:gd name="T75" fmla="*/ 335 h 400"/>
                <a:gd name="T76" fmla="*/ 104 w 422"/>
                <a:gd name="T77" fmla="*/ 364 h 400"/>
                <a:gd name="T78" fmla="*/ 90 w 422"/>
                <a:gd name="T79" fmla="*/ 354 h 400"/>
                <a:gd name="T80" fmla="*/ 65 w 422"/>
                <a:gd name="T81" fmla="*/ 328 h 400"/>
                <a:gd name="T82" fmla="*/ 44 w 422"/>
                <a:gd name="T83" fmla="*/ 325 h 400"/>
                <a:gd name="T84" fmla="*/ 34 w 422"/>
                <a:gd name="T85" fmla="*/ 291 h 400"/>
                <a:gd name="T86" fmla="*/ 12 w 422"/>
                <a:gd name="T87" fmla="*/ 287 h 400"/>
                <a:gd name="T88" fmla="*/ 4 w 422"/>
                <a:gd name="T89" fmla="*/ 276 h 400"/>
                <a:gd name="T90" fmla="*/ 16 w 422"/>
                <a:gd name="T91" fmla="*/ 252 h 400"/>
                <a:gd name="T92" fmla="*/ 38 w 422"/>
                <a:gd name="T93" fmla="*/ 235 h 400"/>
                <a:gd name="T94" fmla="*/ 31 w 422"/>
                <a:gd name="T95" fmla="*/ 199 h 400"/>
                <a:gd name="T96" fmla="*/ 46 w 422"/>
                <a:gd name="T97" fmla="*/ 177 h 400"/>
                <a:gd name="T98" fmla="*/ 87 w 422"/>
                <a:gd name="T99" fmla="*/ 201 h 400"/>
                <a:gd name="T100" fmla="*/ 116 w 422"/>
                <a:gd name="T101" fmla="*/ 194 h 400"/>
                <a:gd name="T102" fmla="*/ 148 w 422"/>
                <a:gd name="T103" fmla="*/ 216 h 400"/>
                <a:gd name="T104" fmla="*/ 181 w 422"/>
                <a:gd name="T105" fmla="*/ 172 h 400"/>
                <a:gd name="T106" fmla="*/ 203 w 422"/>
                <a:gd name="T107" fmla="*/ 139 h 400"/>
                <a:gd name="T108" fmla="*/ 228 w 422"/>
                <a:gd name="T109" fmla="*/ 127 h 400"/>
                <a:gd name="T110" fmla="*/ 235 w 422"/>
                <a:gd name="T111" fmla="*/ 98 h 400"/>
                <a:gd name="T112" fmla="*/ 252 w 422"/>
                <a:gd name="T113" fmla="*/ 75 h 400"/>
                <a:gd name="T114" fmla="*/ 274 w 422"/>
                <a:gd name="T115" fmla="*/ 56 h 400"/>
                <a:gd name="T116" fmla="*/ 272 w 422"/>
                <a:gd name="T117" fmla="*/ 42 h 400"/>
                <a:gd name="T118" fmla="*/ 264 w 422"/>
                <a:gd name="T119" fmla="*/ 22 h 400"/>
                <a:gd name="T120" fmla="*/ 269 w 422"/>
                <a:gd name="T121" fmla="*/ 7 h 400"/>
                <a:gd name="T122" fmla="*/ 277 w 422"/>
                <a:gd name="T12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2" h="400">
                  <a:moveTo>
                    <a:pt x="277" y="0"/>
                  </a:moveTo>
                  <a:lnTo>
                    <a:pt x="291" y="10"/>
                  </a:lnTo>
                  <a:lnTo>
                    <a:pt x="298" y="10"/>
                  </a:lnTo>
                  <a:lnTo>
                    <a:pt x="298" y="13"/>
                  </a:lnTo>
                  <a:lnTo>
                    <a:pt x="310" y="20"/>
                  </a:lnTo>
                  <a:lnTo>
                    <a:pt x="322" y="24"/>
                  </a:lnTo>
                  <a:lnTo>
                    <a:pt x="335" y="34"/>
                  </a:lnTo>
                  <a:lnTo>
                    <a:pt x="335" y="37"/>
                  </a:lnTo>
                  <a:lnTo>
                    <a:pt x="342" y="41"/>
                  </a:lnTo>
                  <a:lnTo>
                    <a:pt x="342" y="44"/>
                  </a:lnTo>
                  <a:lnTo>
                    <a:pt x="344" y="49"/>
                  </a:lnTo>
                  <a:lnTo>
                    <a:pt x="369" y="47"/>
                  </a:lnTo>
                  <a:lnTo>
                    <a:pt x="369" y="47"/>
                  </a:lnTo>
                  <a:lnTo>
                    <a:pt x="381" y="51"/>
                  </a:lnTo>
                  <a:lnTo>
                    <a:pt x="383" y="59"/>
                  </a:lnTo>
                  <a:lnTo>
                    <a:pt x="381" y="64"/>
                  </a:lnTo>
                  <a:lnTo>
                    <a:pt x="390" y="64"/>
                  </a:lnTo>
                  <a:lnTo>
                    <a:pt x="395" y="68"/>
                  </a:lnTo>
                  <a:lnTo>
                    <a:pt x="403" y="70"/>
                  </a:lnTo>
                  <a:lnTo>
                    <a:pt x="400" y="73"/>
                  </a:lnTo>
                  <a:lnTo>
                    <a:pt x="417" y="81"/>
                  </a:lnTo>
                  <a:lnTo>
                    <a:pt x="422" y="105"/>
                  </a:lnTo>
                  <a:lnTo>
                    <a:pt x="415" y="110"/>
                  </a:lnTo>
                  <a:lnTo>
                    <a:pt x="415" y="117"/>
                  </a:lnTo>
                  <a:lnTo>
                    <a:pt x="419" y="122"/>
                  </a:lnTo>
                  <a:lnTo>
                    <a:pt x="412" y="141"/>
                  </a:lnTo>
                  <a:lnTo>
                    <a:pt x="407" y="138"/>
                  </a:lnTo>
                  <a:lnTo>
                    <a:pt x="405" y="131"/>
                  </a:lnTo>
                  <a:lnTo>
                    <a:pt x="402" y="134"/>
                  </a:lnTo>
                  <a:lnTo>
                    <a:pt x="397" y="133"/>
                  </a:lnTo>
                  <a:lnTo>
                    <a:pt x="386" y="136"/>
                  </a:lnTo>
                  <a:lnTo>
                    <a:pt x="376" y="144"/>
                  </a:lnTo>
                  <a:lnTo>
                    <a:pt x="374" y="150"/>
                  </a:lnTo>
                  <a:lnTo>
                    <a:pt x="369" y="151"/>
                  </a:lnTo>
                  <a:lnTo>
                    <a:pt x="369" y="155"/>
                  </a:lnTo>
                  <a:lnTo>
                    <a:pt x="366" y="153"/>
                  </a:lnTo>
                  <a:lnTo>
                    <a:pt x="359" y="158"/>
                  </a:lnTo>
                  <a:lnTo>
                    <a:pt x="349" y="172"/>
                  </a:lnTo>
                  <a:lnTo>
                    <a:pt x="349" y="165"/>
                  </a:lnTo>
                  <a:lnTo>
                    <a:pt x="346" y="158"/>
                  </a:lnTo>
                  <a:lnTo>
                    <a:pt x="330" y="167"/>
                  </a:lnTo>
                  <a:lnTo>
                    <a:pt x="327" y="165"/>
                  </a:lnTo>
                  <a:lnTo>
                    <a:pt x="329" y="156"/>
                  </a:lnTo>
                  <a:lnTo>
                    <a:pt x="322" y="155"/>
                  </a:lnTo>
                  <a:lnTo>
                    <a:pt x="315" y="158"/>
                  </a:lnTo>
                  <a:lnTo>
                    <a:pt x="305" y="172"/>
                  </a:lnTo>
                  <a:lnTo>
                    <a:pt x="296" y="170"/>
                  </a:lnTo>
                  <a:lnTo>
                    <a:pt x="293" y="161"/>
                  </a:lnTo>
                  <a:lnTo>
                    <a:pt x="288" y="161"/>
                  </a:lnTo>
                  <a:lnTo>
                    <a:pt x="289" y="167"/>
                  </a:lnTo>
                  <a:lnTo>
                    <a:pt x="283" y="173"/>
                  </a:lnTo>
                  <a:lnTo>
                    <a:pt x="277" y="170"/>
                  </a:lnTo>
                  <a:lnTo>
                    <a:pt x="269" y="172"/>
                  </a:lnTo>
                  <a:lnTo>
                    <a:pt x="267" y="182"/>
                  </a:lnTo>
                  <a:lnTo>
                    <a:pt x="283" y="196"/>
                  </a:lnTo>
                  <a:lnTo>
                    <a:pt x="281" y="206"/>
                  </a:lnTo>
                  <a:lnTo>
                    <a:pt x="276" y="214"/>
                  </a:lnTo>
                  <a:lnTo>
                    <a:pt x="279" y="214"/>
                  </a:lnTo>
                  <a:lnTo>
                    <a:pt x="279" y="221"/>
                  </a:lnTo>
                  <a:lnTo>
                    <a:pt x="277" y="233"/>
                  </a:lnTo>
                  <a:lnTo>
                    <a:pt x="271" y="231"/>
                  </a:lnTo>
                  <a:lnTo>
                    <a:pt x="267" y="233"/>
                  </a:lnTo>
                  <a:lnTo>
                    <a:pt x="266" y="238"/>
                  </a:lnTo>
                  <a:lnTo>
                    <a:pt x="267" y="236"/>
                  </a:lnTo>
                  <a:lnTo>
                    <a:pt x="269" y="238"/>
                  </a:lnTo>
                  <a:lnTo>
                    <a:pt x="271" y="247"/>
                  </a:lnTo>
                  <a:lnTo>
                    <a:pt x="277" y="248"/>
                  </a:lnTo>
                  <a:lnTo>
                    <a:pt x="279" y="247"/>
                  </a:lnTo>
                  <a:lnTo>
                    <a:pt x="279" y="241"/>
                  </a:lnTo>
                  <a:lnTo>
                    <a:pt x="284" y="235"/>
                  </a:lnTo>
                  <a:lnTo>
                    <a:pt x="289" y="235"/>
                  </a:lnTo>
                  <a:lnTo>
                    <a:pt x="291" y="250"/>
                  </a:lnTo>
                  <a:lnTo>
                    <a:pt x="295" y="250"/>
                  </a:lnTo>
                  <a:lnTo>
                    <a:pt x="298" y="255"/>
                  </a:lnTo>
                  <a:lnTo>
                    <a:pt x="301" y="252"/>
                  </a:lnTo>
                  <a:lnTo>
                    <a:pt x="301" y="257"/>
                  </a:lnTo>
                  <a:lnTo>
                    <a:pt x="306" y="255"/>
                  </a:lnTo>
                  <a:lnTo>
                    <a:pt x="308" y="257"/>
                  </a:lnTo>
                  <a:lnTo>
                    <a:pt x="308" y="260"/>
                  </a:lnTo>
                  <a:lnTo>
                    <a:pt x="312" y="260"/>
                  </a:lnTo>
                  <a:lnTo>
                    <a:pt x="308" y="272"/>
                  </a:lnTo>
                  <a:lnTo>
                    <a:pt x="313" y="277"/>
                  </a:lnTo>
                  <a:lnTo>
                    <a:pt x="312" y="287"/>
                  </a:lnTo>
                  <a:lnTo>
                    <a:pt x="317" y="286"/>
                  </a:lnTo>
                  <a:lnTo>
                    <a:pt x="325" y="281"/>
                  </a:lnTo>
                  <a:lnTo>
                    <a:pt x="329" y="282"/>
                  </a:lnTo>
                  <a:lnTo>
                    <a:pt x="329" y="289"/>
                  </a:lnTo>
                  <a:lnTo>
                    <a:pt x="330" y="293"/>
                  </a:lnTo>
                  <a:lnTo>
                    <a:pt x="329" y="299"/>
                  </a:lnTo>
                  <a:lnTo>
                    <a:pt x="339" y="306"/>
                  </a:lnTo>
                  <a:lnTo>
                    <a:pt x="339" y="306"/>
                  </a:lnTo>
                  <a:lnTo>
                    <a:pt x="339" y="310"/>
                  </a:lnTo>
                  <a:lnTo>
                    <a:pt x="347" y="315"/>
                  </a:lnTo>
                  <a:lnTo>
                    <a:pt x="339" y="330"/>
                  </a:lnTo>
                  <a:lnTo>
                    <a:pt x="340" y="340"/>
                  </a:lnTo>
                  <a:lnTo>
                    <a:pt x="346" y="345"/>
                  </a:lnTo>
                  <a:lnTo>
                    <a:pt x="340" y="349"/>
                  </a:lnTo>
                  <a:lnTo>
                    <a:pt x="342" y="350"/>
                  </a:lnTo>
                  <a:lnTo>
                    <a:pt x="335" y="356"/>
                  </a:lnTo>
                  <a:lnTo>
                    <a:pt x="337" y="357"/>
                  </a:lnTo>
                  <a:lnTo>
                    <a:pt x="344" y="356"/>
                  </a:lnTo>
                  <a:lnTo>
                    <a:pt x="347" y="359"/>
                  </a:lnTo>
                  <a:lnTo>
                    <a:pt x="342" y="367"/>
                  </a:lnTo>
                  <a:lnTo>
                    <a:pt x="342" y="367"/>
                  </a:lnTo>
                  <a:lnTo>
                    <a:pt x="335" y="371"/>
                  </a:lnTo>
                  <a:lnTo>
                    <a:pt x="332" y="376"/>
                  </a:lnTo>
                  <a:lnTo>
                    <a:pt x="330" y="386"/>
                  </a:lnTo>
                  <a:lnTo>
                    <a:pt x="327" y="391"/>
                  </a:lnTo>
                  <a:lnTo>
                    <a:pt x="327" y="396"/>
                  </a:lnTo>
                  <a:lnTo>
                    <a:pt x="322" y="395"/>
                  </a:lnTo>
                  <a:lnTo>
                    <a:pt x="318" y="400"/>
                  </a:lnTo>
                  <a:lnTo>
                    <a:pt x="312" y="395"/>
                  </a:lnTo>
                  <a:lnTo>
                    <a:pt x="306" y="396"/>
                  </a:lnTo>
                  <a:lnTo>
                    <a:pt x="303" y="391"/>
                  </a:lnTo>
                  <a:lnTo>
                    <a:pt x="298" y="396"/>
                  </a:lnTo>
                  <a:lnTo>
                    <a:pt x="296" y="390"/>
                  </a:lnTo>
                  <a:lnTo>
                    <a:pt x="300" y="386"/>
                  </a:lnTo>
                  <a:lnTo>
                    <a:pt x="300" y="374"/>
                  </a:lnTo>
                  <a:lnTo>
                    <a:pt x="295" y="367"/>
                  </a:lnTo>
                  <a:lnTo>
                    <a:pt x="288" y="371"/>
                  </a:lnTo>
                  <a:lnTo>
                    <a:pt x="293" y="376"/>
                  </a:lnTo>
                  <a:lnTo>
                    <a:pt x="289" y="381"/>
                  </a:lnTo>
                  <a:lnTo>
                    <a:pt x="291" y="383"/>
                  </a:lnTo>
                  <a:lnTo>
                    <a:pt x="286" y="384"/>
                  </a:lnTo>
                  <a:lnTo>
                    <a:pt x="283" y="381"/>
                  </a:lnTo>
                  <a:lnTo>
                    <a:pt x="284" y="374"/>
                  </a:lnTo>
                  <a:lnTo>
                    <a:pt x="283" y="364"/>
                  </a:lnTo>
                  <a:lnTo>
                    <a:pt x="286" y="362"/>
                  </a:lnTo>
                  <a:lnTo>
                    <a:pt x="288" y="354"/>
                  </a:lnTo>
                  <a:lnTo>
                    <a:pt x="283" y="352"/>
                  </a:lnTo>
                  <a:lnTo>
                    <a:pt x="274" y="356"/>
                  </a:lnTo>
                  <a:lnTo>
                    <a:pt x="262" y="350"/>
                  </a:lnTo>
                  <a:lnTo>
                    <a:pt x="266" y="338"/>
                  </a:lnTo>
                  <a:lnTo>
                    <a:pt x="262" y="333"/>
                  </a:lnTo>
                  <a:lnTo>
                    <a:pt x="264" y="330"/>
                  </a:lnTo>
                  <a:lnTo>
                    <a:pt x="260" y="321"/>
                  </a:lnTo>
                  <a:lnTo>
                    <a:pt x="259" y="310"/>
                  </a:lnTo>
                  <a:lnTo>
                    <a:pt x="257" y="311"/>
                  </a:lnTo>
                  <a:lnTo>
                    <a:pt x="254" y="315"/>
                  </a:lnTo>
                  <a:lnTo>
                    <a:pt x="250" y="311"/>
                  </a:lnTo>
                  <a:lnTo>
                    <a:pt x="247" y="313"/>
                  </a:lnTo>
                  <a:lnTo>
                    <a:pt x="238" y="310"/>
                  </a:lnTo>
                  <a:lnTo>
                    <a:pt x="235" y="316"/>
                  </a:lnTo>
                  <a:lnTo>
                    <a:pt x="228" y="315"/>
                  </a:lnTo>
                  <a:lnTo>
                    <a:pt x="220" y="321"/>
                  </a:lnTo>
                  <a:lnTo>
                    <a:pt x="215" y="313"/>
                  </a:lnTo>
                  <a:lnTo>
                    <a:pt x="216" y="304"/>
                  </a:lnTo>
                  <a:lnTo>
                    <a:pt x="213" y="301"/>
                  </a:lnTo>
                  <a:lnTo>
                    <a:pt x="206" y="304"/>
                  </a:lnTo>
                  <a:lnTo>
                    <a:pt x="203" y="301"/>
                  </a:lnTo>
                  <a:lnTo>
                    <a:pt x="198" y="303"/>
                  </a:lnTo>
                  <a:lnTo>
                    <a:pt x="196" y="298"/>
                  </a:lnTo>
                  <a:lnTo>
                    <a:pt x="189" y="301"/>
                  </a:lnTo>
                  <a:lnTo>
                    <a:pt x="186" y="299"/>
                  </a:lnTo>
                  <a:lnTo>
                    <a:pt x="182" y="301"/>
                  </a:lnTo>
                  <a:lnTo>
                    <a:pt x="184" y="308"/>
                  </a:lnTo>
                  <a:lnTo>
                    <a:pt x="179" y="308"/>
                  </a:lnTo>
                  <a:lnTo>
                    <a:pt x="181" y="315"/>
                  </a:lnTo>
                  <a:lnTo>
                    <a:pt x="179" y="318"/>
                  </a:lnTo>
                  <a:lnTo>
                    <a:pt x="186" y="323"/>
                  </a:lnTo>
                  <a:lnTo>
                    <a:pt x="181" y="333"/>
                  </a:lnTo>
                  <a:lnTo>
                    <a:pt x="177" y="333"/>
                  </a:lnTo>
                  <a:lnTo>
                    <a:pt x="175" y="337"/>
                  </a:lnTo>
                  <a:lnTo>
                    <a:pt x="167" y="340"/>
                  </a:lnTo>
                  <a:lnTo>
                    <a:pt x="165" y="335"/>
                  </a:lnTo>
                  <a:lnTo>
                    <a:pt x="158" y="330"/>
                  </a:lnTo>
                  <a:lnTo>
                    <a:pt x="153" y="332"/>
                  </a:lnTo>
                  <a:lnTo>
                    <a:pt x="148" y="330"/>
                  </a:lnTo>
                  <a:lnTo>
                    <a:pt x="145" y="333"/>
                  </a:lnTo>
                  <a:lnTo>
                    <a:pt x="147" y="340"/>
                  </a:lnTo>
                  <a:lnTo>
                    <a:pt x="143" y="340"/>
                  </a:lnTo>
                  <a:lnTo>
                    <a:pt x="138" y="337"/>
                  </a:lnTo>
                  <a:lnTo>
                    <a:pt x="133" y="340"/>
                  </a:lnTo>
                  <a:lnTo>
                    <a:pt x="131" y="344"/>
                  </a:lnTo>
                  <a:lnTo>
                    <a:pt x="136" y="349"/>
                  </a:lnTo>
                  <a:lnTo>
                    <a:pt x="131" y="359"/>
                  </a:lnTo>
                  <a:lnTo>
                    <a:pt x="128" y="356"/>
                  </a:lnTo>
                  <a:lnTo>
                    <a:pt x="128" y="361"/>
                  </a:lnTo>
                  <a:lnTo>
                    <a:pt x="124" y="364"/>
                  </a:lnTo>
                  <a:lnTo>
                    <a:pt x="126" y="367"/>
                  </a:lnTo>
                  <a:lnTo>
                    <a:pt x="124" y="371"/>
                  </a:lnTo>
                  <a:lnTo>
                    <a:pt x="121" y="371"/>
                  </a:lnTo>
                  <a:lnTo>
                    <a:pt x="121" y="367"/>
                  </a:lnTo>
                  <a:lnTo>
                    <a:pt x="118" y="369"/>
                  </a:lnTo>
                  <a:lnTo>
                    <a:pt x="113" y="366"/>
                  </a:lnTo>
                  <a:lnTo>
                    <a:pt x="111" y="367"/>
                  </a:lnTo>
                  <a:lnTo>
                    <a:pt x="118" y="352"/>
                  </a:lnTo>
                  <a:lnTo>
                    <a:pt x="111" y="349"/>
                  </a:lnTo>
                  <a:lnTo>
                    <a:pt x="113" y="345"/>
                  </a:lnTo>
                  <a:lnTo>
                    <a:pt x="102" y="335"/>
                  </a:lnTo>
                  <a:lnTo>
                    <a:pt x="99" y="335"/>
                  </a:lnTo>
                  <a:lnTo>
                    <a:pt x="101" y="340"/>
                  </a:lnTo>
                  <a:lnTo>
                    <a:pt x="106" y="350"/>
                  </a:lnTo>
                  <a:lnTo>
                    <a:pt x="101" y="359"/>
                  </a:lnTo>
                  <a:lnTo>
                    <a:pt x="104" y="364"/>
                  </a:lnTo>
                  <a:lnTo>
                    <a:pt x="96" y="361"/>
                  </a:lnTo>
                  <a:lnTo>
                    <a:pt x="94" y="364"/>
                  </a:lnTo>
                  <a:lnTo>
                    <a:pt x="94" y="364"/>
                  </a:lnTo>
                  <a:lnTo>
                    <a:pt x="90" y="362"/>
                  </a:lnTo>
                  <a:lnTo>
                    <a:pt x="90" y="354"/>
                  </a:lnTo>
                  <a:lnTo>
                    <a:pt x="87" y="354"/>
                  </a:lnTo>
                  <a:lnTo>
                    <a:pt x="84" y="338"/>
                  </a:lnTo>
                  <a:lnTo>
                    <a:pt x="84" y="333"/>
                  </a:lnTo>
                  <a:lnTo>
                    <a:pt x="80" y="328"/>
                  </a:lnTo>
                  <a:lnTo>
                    <a:pt x="65" y="328"/>
                  </a:lnTo>
                  <a:lnTo>
                    <a:pt x="65" y="323"/>
                  </a:lnTo>
                  <a:lnTo>
                    <a:pt x="60" y="320"/>
                  </a:lnTo>
                  <a:lnTo>
                    <a:pt x="53" y="328"/>
                  </a:lnTo>
                  <a:lnTo>
                    <a:pt x="51" y="325"/>
                  </a:lnTo>
                  <a:lnTo>
                    <a:pt x="44" y="325"/>
                  </a:lnTo>
                  <a:lnTo>
                    <a:pt x="39" y="315"/>
                  </a:lnTo>
                  <a:lnTo>
                    <a:pt x="41" y="311"/>
                  </a:lnTo>
                  <a:lnTo>
                    <a:pt x="38" y="308"/>
                  </a:lnTo>
                  <a:lnTo>
                    <a:pt x="39" y="306"/>
                  </a:lnTo>
                  <a:lnTo>
                    <a:pt x="34" y="291"/>
                  </a:lnTo>
                  <a:lnTo>
                    <a:pt x="31" y="294"/>
                  </a:lnTo>
                  <a:lnTo>
                    <a:pt x="29" y="291"/>
                  </a:lnTo>
                  <a:lnTo>
                    <a:pt x="14" y="291"/>
                  </a:lnTo>
                  <a:lnTo>
                    <a:pt x="16" y="287"/>
                  </a:lnTo>
                  <a:lnTo>
                    <a:pt x="12" y="287"/>
                  </a:lnTo>
                  <a:lnTo>
                    <a:pt x="10" y="284"/>
                  </a:lnTo>
                  <a:lnTo>
                    <a:pt x="12" y="279"/>
                  </a:lnTo>
                  <a:lnTo>
                    <a:pt x="9" y="277"/>
                  </a:lnTo>
                  <a:lnTo>
                    <a:pt x="9" y="274"/>
                  </a:lnTo>
                  <a:lnTo>
                    <a:pt x="4" y="276"/>
                  </a:lnTo>
                  <a:lnTo>
                    <a:pt x="0" y="265"/>
                  </a:lnTo>
                  <a:lnTo>
                    <a:pt x="2" y="258"/>
                  </a:lnTo>
                  <a:lnTo>
                    <a:pt x="5" y="260"/>
                  </a:lnTo>
                  <a:lnTo>
                    <a:pt x="10" y="252"/>
                  </a:lnTo>
                  <a:lnTo>
                    <a:pt x="16" y="252"/>
                  </a:lnTo>
                  <a:lnTo>
                    <a:pt x="17" y="248"/>
                  </a:lnTo>
                  <a:lnTo>
                    <a:pt x="21" y="250"/>
                  </a:lnTo>
                  <a:lnTo>
                    <a:pt x="24" y="247"/>
                  </a:lnTo>
                  <a:lnTo>
                    <a:pt x="27" y="236"/>
                  </a:lnTo>
                  <a:lnTo>
                    <a:pt x="38" y="235"/>
                  </a:lnTo>
                  <a:lnTo>
                    <a:pt x="36" y="228"/>
                  </a:lnTo>
                  <a:lnTo>
                    <a:pt x="39" y="218"/>
                  </a:lnTo>
                  <a:lnTo>
                    <a:pt x="34" y="216"/>
                  </a:lnTo>
                  <a:lnTo>
                    <a:pt x="21" y="202"/>
                  </a:lnTo>
                  <a:lnTo>
                    <a:pt x="31" y="199"/>
                  </a:lnTo>
                  <a:lnTo>
                    <a:pt x="29" y="192"/>
                  </a:lnTo>
                  <a:lnTo>
                    <a:pt x="38" y="196"/>
                  </a:lnTo>
                  <a:lnTo>
                    <a:pt x="36" y="190"/>
                  </a:lnTo>
                  <a:lnTo>
                    <a:pt x="39" y="185"/>
                  </a:lnTo>
                  <a:lnTo>
                    <a:pt x="46" y="177"/>
                  </a:lnTo>
                  <a:lnTo>
                    <a:pt x="48" y="182"/>
                  </a:lnTo>
                  <a:lnTo>
                    <a:pt x="51" y="180"/>
                  </a:lnTo>
                  <a:lnTo>
                    <a:pt x="73" y="189"/>
                  </a:lnTo>
                  <a:lnTo>
                    <a:pt x="82" y="202"/>
                  </a:lnTo>
                  <a:lnTo>
                    <a:pt x="87" y="201"/>
                  </a:lnTo>
                  <a:lnTo>
                    <a:pt x="87" y="197"/>
                  </a:lnTo>
                  <a:lnTo>
                    <a:pt x="99" y="196"/>
                  </a:lnTo>
                  <a:lnTo>
                    <a:pt x="99" y="190"/>
                  </a:lnTo>
                  <a:lnTo>
                    <a:pt x="109" y="190"/>
                  </a:lnTo>
                  <a:lnTo>
                    <a:pt x="116" y="194"/>
                  </a:lnTo>
                  <a:lnTo>
                    <a:pt x="114" y="199"/>
                  </a:lnTo>
                  <a:lnTo>
                    <a:pt x="126" y="218"/>
                  </a:lnTo>
                  <a:lnTo>
                    <a:pt x="141" y="216"/>
                  </a:lnTo>
                  <a:lnTo>
                    <a:pt x="145" y="213"/>
                  </a:lnTo>
                  <a:lnTo>
                    <a:pt x="148" y="216"/>
                  </a:lnTo>
                  <a:lnTo>
                    <a:pt x="153" y="214"/>
                  </a:lnTo>
                  <a:lnTo>
                    <a:pt x="167" y="197"/>
                  </a:lnTo>
                  <a:lnTo>
                    <a:pt x="172" y="187"/>
                  </a:lnTo>
                  <a:lnTo>
                    <a:pt x="179" y="180"/>
                  </a:lnTo>
                  <a:lnTo>
                    <a:pt x="181" y="172"/>
                  </a:lnTo>
                  <a:lnTo>
                    <a:pt x="191" y="156"/>
                  </a:lnTo>
                  <a:lnTo>
                    <a:pt x="184" y="146"/>
                  </a:lnTo>
                  <a:lnTo>
                    <a:pt x="191" y="136"/>
                  </a:lnTo>
                  <a:lnTo>
                    <a:pt x="198" y="136"/>
                  </a:lnTo>
                  <a:lnTo>
                    <a:pt x="203" y="139"/>
                  </a:lnTo>
                  <a:lnTo>
                    <a:pt x="209" y="133"/>
                  </a:lnTo>
                  <a:lnTo>
                    <a:pt x="213" y="139"/>
                  </a:lnTo>
                  <a:lnTo>
                    <a:pt x="221" y="139"/>
                  </a:lnTo>
                  <a:lnTo>
                    <a:pt x="232" y="131"/>
                  </a:lnTo>
                  <a:lnTo>
                    <a:pt x="228" y="127"/>
                  </a:lnTo>
                  <a:lnTo>
                    <a:pt x="228" y="122"/>
                  </a:lnTo>
                  <a:lnTo>
                    <a:pt x="238" y="116"/>
                  </a:lnTo>
                  <a:lnTo>
                    <a:pt x="235" y="110"/>
                  </a:lnTo>
                  <a:lnTo>
                    <a:pt x="240" y="100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49" y="87"/>
                  </a:lnTo>
                  <a:lnTo>
                    <a:pt x="247" y="83"/>
                  </a:lnTo>
                  <a:lnTo>
                    <a:pt x="252" y="80"/>
                  </a:lnTo>
                  <a:lnTo>
                    <a:pt x="252" y="75"/>
                  </a:lnTo>
                  <a:lnTo>
                    <a:pt x="250" y="71"/>
                  </a:lnTo>
                  <a:lnTo>
                    <a:pt x="262" y="70"/>
                  </a:lnTo>
                  <a:lnTo>
                    <a:pt x="271" y="58"/>
                  </a:lnTo>
                  <a:lnTo>
                    <a:pt x="274" y="58"/>
                  </a:lnTo>
                  <a:lnTo>
                    <a:pt x="274" y="56"/>
                  </a:lnTo>
                  <a:lnTo>
                    <a:pt x="279" y="53"/>
                  </a:lnTo>
                  <a:lnTo>
                    <a:pt x="277" y="47"/>
                  </a:lnTo>
                  <a:lnTo>
                    <a:pt x="279" y="44"/>
                  </a:lnTo>
                  <a:lnTo>
                    <a:pt x="276" y="42"/>
                  </a:lnTo>
                  <a:lnTo>
                    <a:pt x="272" y="42"/>
                  </a:lnTo>
                  <a:lnTo>
                    <a:pt x="272" y="39"/>
                  </a:lnTo>
                  <a:lnTo>
                    <a:pt x="264" y="34"/>
                  </a:lnTo>
                  <a:lnTo>
                    <a:pt x="255" y="24"/>
                  </a:lnTo>
                  <a:lnTo>
                    <a:pt x="259" y="20"/>
                  </a:lnTo>
                  <a:lnTo>
                    <a:pt x="264" y="22"/>
                  </a:lnTo>
                  <a:lnTo>
                    <a:pt x="262" y="18"/>
                  </a:lnTo>
                  <a:lnTo>
                    <a:pt x="264" y="15"/>
                  </a:lnTo>
                  <a:lnTo>
                    <a:pt x="262" y="13"/>
                  </a:lnTo>
                  <a:lnTo>
                    <a:pt x="272" y="13"/>
                  </a:lnTo>
                  <a:lnTo>
                    <a:pt x="269" y="7"/>
                  </a:lnTo>
                  <a:lnTo>
                    <a:pt x="266" y="5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74" y="1"/>
                  </a:lnTo>
                  <a:lnTo>
                    <a:pt x="277" y="0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 userDrawn="1"/>
          </p:nvSpPr>
          <p:spPr bwMode="auto">
            <a:xfrm>
              <a:off x="1937106" y="2601973"/>
              <a:ext cx="2176463" cy="1754188"/>
            </a:xfrm>
            <a:custGeom>
              <a:avLst/>
              <a:gdLst>
                <a:gd name="T0" fmla="*/ 472 w 1371"/>
                <a:gd name="T1" fmla="*/ 257 h 1105"/>
                <a:gd name="T2" fmla="*/ 614 w 1371"/>
                <a:gd name="T3" fmla="*/ 293 h 1105"/>
                <a:gd name="T4" fmla="*/ 694 w 1371"/>
                <a:gd name="T5" fmla="*/ 403 h 1105"/>
                <a:gd name="T6" fmla="*/ 736 w 1371"/>
                <a:gd name="T7" fmla="*/ 451 h 1105"/>
                <a:gd name="T8" fmla="*/ 833 w 1371"/>
                <a:gd name="T9" fmla="*/ 398 h 1105"/>
                <a:gd name="T10" fmla="*/ 981 w 1371"/>
                <a:gd name="T11" fmla="*/ 434 h 1105"/>
                <a:gd name="T12" fmla="*/ 990 w 1371"/>
                <a:gd name="T13" fmla="*/ 599 h 1105"/>
                <a:gd name="T14" fmla="*/ 1027 w 1371"/>
                <a:gd name="T15" fmla="*/ 623 h 1105"/>
                <a:gd name="T16" fmla="*/ 1069 w 1371"/>
                <a:gd name="T17" fmla="*/ 676 h 1105"/>
                <a:gd name="T18" fmla="*/ 1080 w 1371"/>
                <a:gd name="T19" fmla="*/ 762 h 1105"/>
                <a:gd name="T20" fmla="*/ 1112 w 1371"/>
                <a:gd name="T21" fmla="*/ 781 h 1105"/>
                <a:gd name="T22" fmla="*/ 1129 w 1371"/>
                <a:gd name="T23" fmla="*/ 808 h 1105"/>
                <a:gd name="T24" fmla="*/ 1182 w 1371"/>
                <a:gd name="T25" fmla="*/ 810 h 1105"/>
                <a:gd name="T26" fmla="*/ 1207 w 1371"/>
                <a:gd name="T27" fmla="*/ 781 h 1105"/>
                <a:gd name="T28" fmla="*/ 1219 w 1371"/>
                <a:gd name="T29" fmla="*/ 737 h 1105"/>
                <a:gd name="T30" fmla="*/ 1182 w 1371"/>
                <a:gd name="T31" fmla="*/ 710 h 1105"/>
                <a:gd name="T32" fmla="*/ 1194 w 1371"/>
                <a:gd name="T33" fmla="*/ 664 h 1105"/>
                <a:gd name="T34" fmla="*/ 1202 w 1371"/>
                <a:gd name="T35" fmla="*/ 635 h 1105"/>
                <a:gd name="T36" fmla="*/ 1265 w 1371"/>
                <a:gd name="T37" fmla="*/ 655 h 1105"/>
                <a:gd name="T38" fmla="*/ 1316 w 1371"/>
                <a:gd name="T39" fmla="*/ 688 h 1105"/>
                <a:gd name="T40" fmla="*/ 1371 w 1371"/>
                <a:gd name="T41" fmla="*/ 737 h 1105"/>
                <a:gd name="T42" fmla="*/ 1342 w 1371"/>
                <a:gd name="T43" fmla="*/ 825 h 1105"/>
                <a:gd name="T44" fmla="*/ 1279 w 1371"/>
                <a:gd name="T45" fmla="*/ 831 h 1105"/>
                <a:gd name="T46" fmla="*/ 1238 w 1371"/>
                <a:gd name="T47" fmla="*/ 863 h 1105"/>
                <a:gd name="T48" fmla="*/ 1180 w 1371"/>
                <a:gd name="T49" fmla="*/ 883 h 1105"/>
                <a:gd name="T50" fmla="*/ 1199 w 1371"/>
                <a:gd name="T51" fmla="*/ 921 h 1105"/>
                <a:gd name="T52" fmla="*/ 1173 w 1371"/>
                <a:gd name="T53" fmla="*/ 972 h 1105"/>
                <a:gd name="T54" fmla="*/ 1177 w 1371"/>
                <a:gd name="T55" fmla="*/ 1008 h 1105"/>
                <a:gd name="T56" fmla="*/ 1119 w 1371"/>
                <a:gd name="T57" fmla="*/ 1037 h 1105"/>
                <a:gd name="T58" fmla="*/ 1093 w 1371"/>
                <a:gd name="T59" fmla="*/ 1072 h 1105"/>
                <a:gd name="T60" fmla="*/ 1037 w 1371"/>
                <a:gd name="T61" fmla="*/ 1098 h 1105"/>
                <a:gd name="T62" fmla="*/ 998 w 1371"/>
                <a:gd name="T63" fmla="*/ 1064 h 1105"/>
                <a:gd name="T64" fmla="*/ 979 w 1371"/>
                <a:gd name="T65" fmla="*/ 1008 h 1105"/>
                <a:gd name="T66" fmla="*/ 916 w 1371"/>
                <a:gd name="T67" fmla="*/ 985 h 1105"/>
                <a:gd name="T68" fmla="*/ 876 w 1371"/>
                <a:gd name="T69" fmla="*/ 929 h 1105"/>
                <a:gd name="T70" fmla="*/ 814 w 1371"/>
                <a:gd name="T71" fmla="*/ 965 h 1105"/>
                <a:gd name="T72" fmla="*/ 833 w 1371"/>
                <a:gd name="T73" fmla="*/ 1014 h 1105"/>
                <a:gd name="T74" fmla="*/ 779 w 1371"/>
                <a:gd name="T75" fmla="*/ 1050 h 1105"/>
                <a:gd name="T76" fmla="*/ 773 w 1371"/>
                <a:gd name="T77" fmla="*/ 1008 h 1105"/>
                <a:gd name="T78" fmla="*/ 721 w 1371"/>
                <a:gd name="T79" fmla="*/ 977 h 1105"/>
                <a:gd name="T80" fmla="*/ 736 w 1371"/>
                <a:gd name="T81" fmla="*/ 933 h 1105"/>
                <a:gd name="T82" fmla="*/ 790 w 1371"/>
                <a:gd name="T83" fmla="*/ 943 h 1105"/>
                <a:gd name="T84" fmla="*/ 794 w 1371"/>
                <a:gd name="T85" fmla="*/ 904 h 1105"/>
                <a:gd name="T86" fmla="*/ 799 w 1371"/>
                <a:gd name="T87" fmla="*/ 861 h 1105"/>
                <a:gd name="T88" fmla="*/ 818 w 1371"/>
                <a:gd name="T89" fmla="*/ 817 h 1105"/>
                <a:gd name="T90" fmla="*/ 874 w 1371"/>
                <a:gd name="T91" fmla="*/ 757 h 1105"/>
                <a:gd name="T92" fmla="*/ 845 w 1371"/>
                <a:gd name="T93" fmla="*/ 674 h 1105"/>
                <a:gd name="T94" fmla="*/ 825 w 1371"/>
                <a:gd name="T95" fmla="*/ 614 h 1105"/>
                <a:gd name="T96" fmla="*/ 772 w 1371"/>
                <a:gd name="T97" fmla="*/ 587 h 1105"/>
                <a:gd name="T98" fmla="*/ 663 w 1371"/>
                <a:gd name="T99" fmla="*/ 505 h 1105"/>
                <a:gd name="T100" fmla="*/ 636 w 1371"/>
                <a:gd name="T101" fmla="*/ 500 h 1105"/>
                <a:gd name="T102" fmla="*/ 535 w 1371"/>
                <a:gd name="T103" fmla="*/ 432 h 1105"/>
                <a:gd name="T104" fmla="*/ 425 w 1371"/>
                <a:gd name="T105" fmla="*/ 431 h 1105"/>
                <a:gd name="T106" fmla="*/ 362 w 1371"/>
                <a:gd name="T107" fmla="*/ 459 h 1105"/>
                <a:gd name="T108" fmla="*/ 306 w 1371"/>
                <a:gd name="T109" fmla="*/ 466 h 1105"/>
                <a:gd name="T110" fmla="*/ 241 w 1371"/>
                <a:gd name="T111" fmla="*/ 425 h 1105"/>
                <a:gd name="T112" fmla="*/ 119 w 1371"/>
                <a:gd name="T113" fmla="*/ 391 h 1105"/>
                <a:gd name="T114" fmla="*/ 23 w 1371"/>
                <a:gd name="T115" fmla="*/ 410 h 1105"/>
                <a:gd name="T116" fmla="*/ 51 w 1371"/>
                <a:gd name="T117" fmla="*/ 264 h 1105"/>
                <a:gd name="T118" fmla="*/ 282 w 1371"/>
                <a:gd name="T119" fmla="*/ 88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1" h="1105">
                  <a:moveTo>
                    <a:pt x="379" y="0"/>
                  </a:moveTo>
                  <a:lnTo>
                    <a:pt x="437" y="128"/>
                  </a:lnTo>
                  <a:lnTo>
                    <a:pt x="416" y="146"/>
                  </a:lnTo>
                  <a:lnTo>
                    <a:pt x="416" y="151"/>
                  </a:lnTo>
                  <a:lnTo>
                    <a:pt x="447" y="192"/>
                  </a:lnTo>
                  <a:lnTo>
                    <a:pt x="450" y="191"/>
                  </a:lnTo>
                  <a:lnTo>
                    <a:pt x="469" y="209"/>
                  </a:lnTo>
                  <a:lnTo>
                    <a:pt x="478" y="213"/>
                  </a:lnTo>
                  <a:lnTo>
                    <a:pt x="479" y="216"/>
                  </a:lnTo>
                  <a:lnTo>
                    <a:pt x="481" y="221"/>
                  </a:lnTo>
                  <a:lnTo>
                    <a:pt x="472" y="257"/>
                  </a:lnTo>
                  <a:lnTo>
                    <a:pt x="505" y="255"/>
                  </a:lnTo>
                  <a:lnTo>
                    <a:pt x="525" y="231"/>
                  </a:lnTo>
                  <a:lnTo>
                    <a:pt x="551" y="219"/>
                  </a:lnTo>
                  <a:lnTo>
                    <a:pt x="585" y="221"/>
                  </a:lnTo>
                  <a:lnTo>
                    <a:pt x="593" y="211"/>
                  </a:lnTo>
                  <a:lnTo>
                    <a:pt x="624" y="214"/>
                  </a:lnTo>
                  <a:lnTo>
                    <a:pt x="629" y="216"/>
                  </a:lnTo>
                  <a:lnTo>
                    <a:pt x="641" y="235"/>
                  </a:lnTo>
                  <a:lnTo>
                    <a:pt x="643" y="248"/>
                  </a:lnTo>
                  <a:lnTo>
                    <a:pt x="624" y="272"/>
                  </a:lnTo>
                  <a:lnTo>
                    <a:pt x="614" y="293"/>
                  </a:lnTo>
                  <a:lnTo>
                    <a:pt x="588" y="310"/>
                  </a:lnTo>
                  <a:lnTo>
                    <a:pt x="574" y="330"/>
                  </a:lnTo>
                  <a:lnTo>
                    <a:pt x="602" y="328"/>
                  </a:lnTo>
                  <a:lnTo>
                    <a:pt x="622" y="345"/>
                  </a:lnTo>
                  <a:lnTo>
                    <a:pt x="643" y="351"/>
                  </a:lnTo>
                  <a:lnTo>
                    <a:pt x="648" y="357"/>
                  </a:lnTo>
                  <a:lnTo>
                    <a:pt x="649" y="369"/>
                  </a:lnTo>
                  <a:lnTo>
                    <a:pt x="665" y="374"/>
                  </a:lnTo>
                  <a:lnTo>
                    <a:pt x="665" y="383"/>
                  </a:lnTo>
                  <a:lnTo>
                    <a:pt x="695" y="383"/>
                  </a:lnTo>
                  <a:lnTo>
                    <a:pt x="694" y="403"/>
                  </a:lnTo>
                  <a:lnTo>
                    <a:pt x="695" y="414"/>
                  </a:lnTo>
                  <a:lnTo>
                    <a:pt x="694" y="419"/>
                  </a:lnTo>
                  <a:lnTo>
                    <a:pt x="695" y="425"/>
                  </a:lnTo>
                  <a:lnTo>
                    <a:pt x="702" y="422"/>
                  </a:lnTo>
                  <a:lnTo>
                    <a:pt x="709" y="432"/>
                  </a:lnTo>
                  <a:lnTo>
                    <a:pt x="726" y="424"/>
                  </a:lnTo>
                  <a:lnTo>
                    <a:pt x="722" y="432"/>
                  </a:lnTo>
                  <a:lnTo>
                    <a:pt x="726" y="434"/>
                  </a:lnTo>
                  <a:lnTo>
                    <a:pt x="729" y="441"/>
                  </a:lnTo>
                  <a:lnTo>
                    <a:pt x="736" y="444"/>
                  </a:lnTo>
                  <a:lnTo>
                    <a:pt x="736" y="451"/>
                  </a:lnTo>
                  <a:lnTo>
                    <a:pt x="753" y="458"/>
                  </a:lnTo>
                  <a:lnTo>
                    <a:pt x="760" y="465"/>
                  </a:lnTo>
                  <a:lnTo>
                    <a:pt x="765" y="461"/>
                  </a:lnTo>
                  <a:lnTo>
                    <a:pt x="772" y="461"/>
                  </a:lnTo>
                  <a:lnTo>
                    <a:pt x="775" y="465"/>
                  </a:lnTo>
                  <a:lnTo>
                    <a:pt x="780" y="463"/>
                  </a:lnTo>
                  <a:lnTo>
                    <a:pt x="782" y="458"/>
                  </a:lnTo>
                  <a:lnTo>
                    <a:pt x="801" y="439"/>
                  </a:lnTo>
                  <a:lnTo>
                    <a:pt x="777" y="415"/>
                  </a:lnTo>
                  <a:lnTo>
                    <a:pt x="811" y="408"/>
                  </a:lnTo>
                  <a:lnTo>
                    <a:pt x="833" y="398"/>
                  </a:lnTo>
                  <a:lnTo>
                    <a:pt x="847" y="407"/>
                  </a:lnTo>
                  <a:lnTo>
                    <a:pt x="879" y="415"/>
                  </a:lnTo>
                  <a:lnTo>
                    <a:pt x="891" y="405"/>
                  </a:lnTo>
                  <a:lnTo>
                    <a:pt x="901" y="400"/>
                  </a:lnTo>
                  <a:lnTo>
                    <a:pt x="911" y="388"/>
                  </a:lnTo>
                  <a:lnTo>
                    <a:pt x="952" y="376"/>
                  </a:lnTo>
                  <a:lnTo>
                    <a:pt x="961" y="376"/>
                  </a:lnTo>
                  <a:lnTo>
                    <a:pt x="974" y="381"/>
                  </a:lnTo>
                  <a:lnTo>
                    <a:pt x="971" y="395"/>
                  </a:lnTo>
                  <a:lnTo>
                    <a:pt x="983" y="417"/>
                  </a:lnTo>
                  <a:lnTo>
                    <a:pt x="981" y="434"/>
                  </a:lnTo>
                  <a:lnTo>
                    <a:pt x="969" y="439"/>
                  </a:lnTo>
                  <a:lnTo>
                    <a:pt x="955" y="466"/>
                  </a:lnTo>
                  <a:lnTo>
                    <a:pt x="915" y="492"/>
                  </a:lnTo>
                  <a:lnTo>
                    <a:pt x="921" y="500"/>
                  </a:lnTo>
                  <a:lnTo>
                    <a:pt x="927" y="519"/>
                  </a:lnTo>
                  <a:lnTo>
                    <a:pt x="911" y="526"/>
                  </a:lnTo>
                  <a:lnTo>
                    <a:pt x="915" y="553"/>
                  </a:lnTo>
                  <a:lnTo>
                    <a:pt x="937" y="560"/>
                  </a:lnTo>
                  <a:lnTo>
                    <a:pt x="955" y="580"/>
                  </a:lnTo>
                  <a:lnTo>
                    <a:pt x="981" y="601"/>
                  </a:lnTo>
                  <a:lnTo>
                    <a:pt x="990" y="599"/>
                  </a:lnTo>
                  <a:lnTo>
                    <a:pt x="990" y="599"/>
                  </a:lnTo>
                  <a:lnTo>
                    <a:pt x="1001" y="601"/>
                  </a:lnTo>
                  <a:lnTo>
                    <a:pt x="1007" y="597"/>
                  </a:lnTo>
                  <a:lnTo>
                    <a:pt x="1022" y="601"/>
                  </a:lnTo>
                  <a:lnTo>
                    <a:pt x="1029" y="599"/>
                  </a:lnTo>
                  <a:lnTo>
                    <a:pt x="1024" y="606"/>
                  </a:lnTo>
                  <a:lnTo>
                    <a:pt x="1027" y="608"/>
                  </a:lnTo>
                  <a:lnTo>
                    <a:pt x="1017" y="614"/>
                  </a:lnTo>
                  <a:lnTo>
                    <a:pt x="1020" y="619"/>
                  </a:lnTo>
                  <a:lnTo>
                    <a:pt x="1024" y="623"/>
                  </a:lnTo>
                  <a:lnTo>
                    <a:pt x="1027" y="623"/>
                  </a:lnTo>
                  <a:lnTo>
                    <a:pt x="1034" y="618"/>
                  </a:lnTo>
                  <a:lnTo>
                    <a:pt x="1039" y="621"/>
                  </a:lnTo>
                  <a:lnTo>
                    <a:pt x="1044" y="633"/>
                  </a:lnTo>
                  <a:lnTo>
                    <a:pt x="1049" y="640"/>
                  </a:lnTo>
                  <a:lnTo>
                    <a:pt x="1066" y="645"/>
                  </a:lnTo>
                  <a:lnTo>
                    <a:pt x="1068" y="657"/>
                  </a:lnTo>
                  <a:lnTo>
                    <a:pt x="1071" y="655"/>
                  </a:lnTo>
                  <a:lnTo>
                    <a:pt x="1075" y="659"/>
                  </a:lnTo>
                  <a:lnTo>
                    <a:pt x="1080" y="667"/>
                  </a:lnTo>
                  <a:lnTo>
                    <a:pt x="1076" y="671"/>
                  </a:lnTo>
                  <a:lnTo>
                    <a:pt x="1069" y="676"/>
                  </a:lnTo>
                  <a:lnTo>
                    <a:pt x="1075" y="689"/>
                  </a:lnTo>
                  <a:lnTo>
                    <a:pt x="1073" y="693"/>
                  </a:lnTo>
                  <a:lnTo>
                    <a:pt x="1081" y="698"/>
                  </a:lnTo>
                  <a:lnTo>
                    <a:pt x="1086" y="713"/>
                  </a:lnTo>
                  <a:lnTo>
                    <a:pt x="1092" y="720"/>
                  </a:lnTo>
                  <a:lnTo>
                    <a:pt x="1092" y="725"/>
                  </a:lnTo>
                  <a:lnTo>
                    <a:pt x="1095" y="735"/>
                  </a:lnTo>
                  <a:lnTo>
                    <a:pt x="1093" y="740"/>
                  </a:lnTo>
                  <a:lnTo>
                    <a:pt x="1088" y="740"/>
                  </a:lnTo>
                  <a:lnTo>
                    <a:pt x="1080" y="749"/>
                  </a:lnTo>
                  <a:lnTo>
                    <a:pt x="1080" y="762"/>
                  </a:lnTo>
                  <a:lnTo>
                    <a:pt x="1085" y="766"/>
                  </a:lnTo>
                  <a:lnTo>
                    <a:pt x="1083" y="771"/>
                  </a:lnTo>
                  <a:lnTo>
                    <a:pt x="1088" y="769"/>
                  </a:lnTo>
                  <a:lnTo>
                    <a:pt x="1090" y="778"/>
                  </a:lnTo>
                  <a:lnTo>
                    <a:pt x="1093" y="779"/>
                  </a:lnTo>
                  <a:lnTo>
                    <a:pt x="1098" y="779"/>
                  </a:lnTo>
                  <a:lnTo>
                    <a:pt x="1100" y="785"/>
                  </a:lnTo>
                  <a:lnTo>
                    <a:pt x="1107" y="778"/>
                  </a:lnTo>
                  <a:lnTo>
                    <a:pt x="1115" y="779"/>
                  </a:lnTo>
                  <a:lnTo>
                    <a:pt x="1115" y="783"/>
                  </a:lnTo>
                  <a:lnTo>
                    <a:pt x="1112" y="781"/>
                  </a:lnTo>
                  <a:lnTo>
                    <a:pt x="1110" y="785"/>
                  </a:lnTo>
                  <a:lnTo>
                    <a:pt x="1119" y="797"/>
                  </a:lnTo>
                  <a:lnTo>
                    <a:pt x="1122" y="797"/>
                  </a:lnTo>
                  <a:lnTo>
                    <a:pt x="1124" y="805"/>
                  </a:lnTo>
                  <a:lnTo>
                    <a:pt x="1129" y="798"/>
                  </a:lnTo>
                  <a:lnTo>
                    <a:pt x="1139" y="802"/>
                  </a:lnTo>
                  <a:lnTo>
                    <a:pt x="1139" y="803"/>
                  </a:lnTo>
                  <a:lnTo>
                    <a:pt x="1144" y="803"/>
                  </a:lnTo>
                  <a:lnTo>
                    <a:pt x="1141" y="808"/>
                  </a:lnTo>
                  <a:lnTo>
                    <a:pt x="1143" y="805"/>
                  </a:lnTo>
                  <a:lnTo>
                    <a:pt x="1129" y="808"/>
                  </a:lnTo>
                  <a:lnTo>
                    <a:pt x="1129" y="814"/>
                  </a:lnTo>
                  <a:lnTo>
                    <a:pt x="1144" y="808"/>
                  </a:lnTo>
                  <a:lnTo>
                    <a:pt x="1143" y="812"/>
                  </a:lnTo>
                  <a:lnTo>
                    <a:pt x="1148" y="819"/>
                  </a:lnTo>
                  <a:lnTo>
                    <a:pt x="1153" y="810"/>
                  </a:lnTo>
                  <a:lnTo>
                    <a:pt x="1154" y="814"/>
                  </a:lnTo>
                  <a:lnTo>
                    <a:pt x="1158" y="814"/>
                  </a:lnTo>
                  <a:lnTo>
                    <a:pt x="1160" y="820"/>
                  </a:lnTo>
                  <a:lnTo>
                    <a:pt x="1168" y="832"/>
                  </a:lnTo>
                  <a:lnTo>
                    <a:pt x="1180" y="819"/>
                  </a:lnTo>
                  <a:lnTo>
                    <a:pt x="1182" y="810"/>
                  </a:lnTo>
                  <a:lnTo>
                    <a:pt x="1178" y="808"/>
                  </a:lnTo>
                  <a:lnTo>
                    <a:pt x="1178" y="807"/>
                  </a:lnTo>
                  <a:lnTo>
                    <a:pt x="1175" y="802"/>
                  </a:lnTo>
                  <a:lnTo>
                    <a:pt x="1178" y="795"/>
                  </a:lnTo>
                  <a:lnTo>
                    <a:pt x="1175" y="783"/>
                  </a:lnTo>
                  <a:lnTo>
                    <a:pt x="1183" y="778"/>
                  </a:lnTo>
                  <a:lnTo>
                    <a:pt x="1192" y="781"/>
                  </a:lnTo>
                  <a:lnTo>
                    <a:pt x="1195" y="781"/>
                  </a:lnTo>
                  <a:lnTo>
                    <a:pt x="1200" y="785"/>
                  </a:lnTo>
                  <a:lnTo>
                    <a:pt x="1202" y="779"/>
                  </a:lnTo>
                  <a:lnTo>
                    <a:pt x="1207" y="781"/>
                  </a:lnTo>
                  <a:lnTo>
                    <a:pt x="1209" y="778"/>
                  </a:lnTo>
                  <a:lnTo>
                    <a:pt x="1212" y="778"/>
                  </a:lnTo>
                  <a:lnTo>
                    <a:pt x="1212" y="774"/>
                  </a:lnTo>
                  <a:lnTo>
                    <a:pt x="1216" y="776"/>
                  </a:lnTo>
                  <a:lnTo>
                    <a:pt x="1214" y="771"/>
                  </a:lnTo>
                  <a:lnTo>
                    <a:pt x="1217" y="771"/>
                  </a:lnTo>
                  <a:lnTo>
                    <a:pt x="1211" y="762"/>
                  </a:lnTo>
                  <a:lnTo>
                    <a:pt x="1217" y="759"/>
                  </a:lnTo>
                  <a:lnTo>
                    <a:pt x="1214" y="756"/>
                  </a:lnTo>
                  <a:lnTo>
                    <a:pt x="1219" y="752"/>
                  </a:lnTo>
                  <a:lnTo>
                    <a:pt x="1219" y="737"/>
                  </a:lnTo>
                  <a:lnTo>
                    <a:pt x="1216" y="739"/>
                  </a:lnTo>
                  <a:lnTo>
                    <a:pt x="1209" y="727"/>
                  </a:lnTo>
                  <a:lnTo>
                    <a:pt x="1202" y="728"/>
                  </a:lnTo>
                  <a:lnTo>
                    <a:pt x="1195" y="723"/>
                  </a:lnTo>
                  <a:lnTo>
                    <a:pt x="1190" y="723"/>
                  </a:lnTo>
                  <a:lnTo>
                    <a:pt x="1187" y="720"/>
                  </a:lnTo>
                  <a:lnTo>
                    <a:pt x="1185" y="723"/>
                  </a:lnTo>
                  <a:lnTo>
                    <a:pt x="1180" y="723"/>
                  </a:lnTo>
                  <a:lnTo>
                    <a:pt x="1178" y="718"/>
                  </a:lnTo>
                  <a:lnTo>
                    <a:pt x="1182" y="720"/>
                  </a:lnTo>
                  <a:lnTo>
                    <a:pt x="1182" y="710"/>
                  </a:lnTo>
                  <a:lnTo>
                    <a:pt x="1178" y="706"/>
                  </a:lnTo>
                  <a:lnTo>
                    <a:pt x="1182" y="701"/>
                  </a:lnTo>
                  <a:lnTo>
                    <a:pt x="1168" y="691"/>
                  </a:lnTo>
                  <a:lnTo>
                    <a:pt x="1177" y="691"/>
                  </a:lnTo>
                  <a:lnTo>
                    <a:pt x="1175" y="686"/>
                  </a:lnTo>
                  <a:lnTo>
                    <a:pt x="1178" y="684"/>
                  </a:lnTo>
                  <a:lnTo>
                    <a:pt x="1182" y="674"/>
                  </a:lnTo>
                  <a:lnTo>
                    <a:pt x="1187" y="671"/>
                  </a:lnTo>
                  <a:lnTo>
                    <a:pt x="1192" y="674"/>
                  </a:lnTo>
                  <a:lnTo>
                    <a:pt x="1190" y="672"/>
                  </a:lnTo>
                  <a:lnTo>
                    <a:pt x="1194" y="664"/>
                  </a:lnTo>
                  <a:lnTo>
                    <a:pt x="1190" y="660"/>
                  </a:lnTo>
                  <a:lnTo>
                    <a:pt x="1192" y="657"/>
                  </a:lnTo>
                  <a:lnTo>
                    <a:pt x="1189" y="655"/>
                  </a:lnTo>
                  <a:lnTo>
                    <a:pt x="1183" y="647"/>
                  </a:lnTo>
                  <a:lnTo>
                    <a:pt x="1187" y="650"/>
                  </a:lnTo>
                  <a:lnTo>
                    <a:pt x="1189" y="648"/>
                  </a:lnTo>
                  <a:lnTo>
                    <a:pt x="1192" y="648"/>
                  </a:lnTo>
                  <a:lnTo>
                    <a:pt x="1194" y="638"/>
                  </a:lnTo>
                  <a:lnTo>
                    <a:pt x="1190" y="630"/>
                  </a:lnTo>
                  <a:lnTo>
                    <a:pt x="1199" y="631"/>
                  </a:lnTo>
                  <a:lnTo>
                    <a:pt x="1202" y="635"/>
                  </a:lnTo>
                  <a:lnTo>
                    <a:pt x="1204" y="628"/>
                  </a:lnTo>
                  <a:lnTo>
                    <a:pt x="1214" y="633"/>
                  </a:lnTo>
                  <a:lnTo>
                    <a:pt x="1214" y="628"/>
                  </a:lnTo>
                  <a:lnTo>
                    <a:pt x="1224" y="633"/>
                  </a:lnTo>
                  <a:lnTo>
                    <a:pt x="1226" y="630"/>
                  </a:lnTo>
                  <a:lnTo>
                    <a:pt x="1231" y="631"/>
                  </a:lnTo>
                  <a:lnTo>
                    <a:pt x="1238" y="628"/>
                  </a:lnTo>
                  <a:lnTo>
                    <a:pt x="1246" y="636"/>
                  </a:lnTo>
                  <a:lnTo>
                    <a:pt x="1246" y="636"/>
                  </a:lnTo>
                  <a:lnTo>
                    <a:pt x="1250" y="654"/>
                  </a:lnTo>
                  <a:lnTo>
                    <a:pt x="1265" y="655"/>
                  </a:lnTo>
                  <a:lnTo>
                    <a:pt x="1270" y="664"/>
                  </a:lnTo>
                  <a:lnTo>
                    <a:pt x="1279" y="664"/>
                  </a:lnTo>
                  <a:lnTo>
                    <a:pt x="1282" y="662"/>
                  </a:lnTo>
                  <a:lnTo>
                    <a:pt x="1284" y="665"/>
                  </a:lnTo>
                  <a:lnTo>
                    <a:pt x="1301" y="671"/>
                  </a:lnTo>
                  <a:lnTo>
                    <a:pt x="1304" y="681"/>
                  </a:lnTo>
                  <a:lnTo>
                    <a:pt x="1311" y="679"/>
                  </a:lnTo>
                  <a:lnTo>
                    <a:pt x="1311" y="681"/>
                  </a:lnTo>
                  <a:lnTo>
                    <a:pt x="1309" y="682"/>
                  </a:lnTo>
                  <a:lnTo>
                    <a:pt x="1313" y="688"/>
                  </a:lnTo>
                  <a:lnTo>
                    <a:pt x="1316" y="688"/>
                  </a:lnTo>
                  <a:lnTo>
                    <a:pt x="1323" y="691"/>
                  </a:lnTo>
                  <a:lnTo>
                    <a:pt x="1328" y="684"/>
                  </a:lnTo>
                  <a:lnTo>
                    <a:pt x="1328" y="691"/>
                  </a:lnTo>
                  <a:lnTo>
                    <a:pt x="1335" y="693"/>
                  </a:lnTo>
                  <a:lnTo>
                    <a:pt x="1338" y="693"/>
                  </a:lnTo>
                  <a:lnTo>
                    <a:pt x="1347" y="705"/>
                  </a:lnTo>
                  <a:lnTo>
                    <a:pt x="1353" y="701"/>
                  </a:lnTo>
                  <a:lnTo>
                    <a:pt x="1371" y="711"/>
                  </a:lnTo>
                  <a:lnTo>
                    <a:pt x="1369" y="720"/>
                  </a:lnTo>
                  <a:lnTo>
                    <a:pt x="1365" y="723"/>
                  </a:lnTo>
                  <a:lnTo>
                    <a:pt x="1371" y="737"/>
                  </a:lnTo>
                  <a:lnTo>
                    <a:pt x="1369" y="749"/>
                  </a:lnTo>
                  <a:lnTo>
                    <a:pt x="1365" y="757"/>
                  </a:lnTo>
                  <a:lnTo>
                    <a:pt x="1359" y="757"/>
                  </a:lnTo>
                  <a:lnTo>
                    <a:pt x="1352" y="762"/>
                  </a:lnTo>
                  <a:lnTo>
                    <a:pt x="1355" y="769"/>
                  </a:lnTo>
                  <a:lnTo>
                    <a:pt x="1353" y="788"/>
                  </a:lnTo>
                  <a:lnTo>
                    <a:pt x="1362" y="798"/>
                  </a:lnTo>
                  <a:lnTo>
                    <a:pt x="1362" y="820"/>
                  </a:lnTo>
                  <a:lnTo>
                    <a:pt x="1360" y="824"/>
                  </a:lnTo>
                  <a:lnTo>
                    <a:pt x="1352" y="827"/>
                  </a:lnTo>
                  <a:lnTo>
                    <a:pt x="1342" y="825"/>
                  </a:lnTo>
                  <a:lnTo>
                    <a:pt x="1338" y="824"/>
                  </a:lnTo>
                  <a:lnTo>
                    <a:pt x="1330" y="829"/>
                  </a:lnTo>
                  <a:lnTo>
                    <a:pt x="1328" y="825"/>
                  </a:lnTo>
                  <a:lnTo>
                    <a:pt x="1325" y="824"/>
                  </a:lnTo>
                  <a:lnTo>
                    <a:pt x="1306" y="831"/>
                  </a:lnTo>
                  <a:lnTo>
                    <a:pt x="1306" y="829"/>
                  </a:lnTo>
                  <a:lnTo>
                    <a:pt x="1297" y="829"/>
                  </a:lnTo>
                  <a:lnTo>
                    <a:pt x="1291" y="824"/>
                  </a:lnTo>
                  <a:lnTo>
                    <a:pt x="1285" y="824"/>
                  </a:lnTo>
                  <a:lnTo>
                    <a:pt x="1285" y="831"/>
                  </a:lnTo>
                  <a:lnTo>
                    <a:pt x="1279" y="831"/>
                  </a:lnTo>
                  <a:lnTo>
                    <a:pt x="1287" y="848"/>
                  </a:lnTo>
                  <a:lnTo>
                    <a:pt x="1297" y="856"/>
                  </a:lnTo>
                  <a:lnTo>
                    <a:pt x="1292" y="861"/>
                  </a:lnTo>
                  <a:lnTo>
                    <a:pt x="1279" y="865"/>
                  </a:lnTo>
                  <a:lnTo>
                    <a:pt x="1277" y="859"/>
                  </a:lnTo>
                  <a:lnTo>
                    <a:pt x="1272" y="859"/>
                  </a:lnTo>
                  <a:lnTo>
                    <a:pt x="1268" y="866"/>
                  </a:lnTo>
                  <a:lnTo>
                    <a:pt x="1248" y="863"/>
                  </a:lnTo>
                  <a:lnTo>
                    <a:pt x="1246" y="866"/>
                  </a:lnTo>
                  <a:lnTo>
                    <a:pt x="1240" y="868"/>
                  </a:lnTo>
                  <a:lnTo>
                    <a:pt x="1238" y="863"/>
                  </a:lnTo>
                  <a:lnTo>
                    <a:pt x="1231" y="859"/>
                  </a:lnTo>
                  <a:lnTo>
                    <a:pt x="1231" y="854"/>
                  </a:lnTo>
                  <a:lnTo>
                    <a:pt x="1224" y="853"/>
                  </a:lnTo>
                  <a:lnTo>
                    <a:pt x="1216" y="846"/>
                  </a:lnTo>
                  <a:lnTo>
                    <a:pt x="1185" y="848"/>
                  </a:lnTo>
                  <a:lnTo>
                    <a:pt x="1180" y="856"/>
                  </a:lnTo>
                  <a:lnTo>
                    <a:pt x="1180" y="863"/>
                  </a:lnTo>
                  <a:lnTo>
                    <a:pt x="1187" y="875"/>
                  </a:lnTo>
                  <a:lnTo>
                    <a:pt x="1183" y="878"/>
                  </a:lnTo>
                  <a:lnTo>
                    <a:pt x="1185" y="882"/>
                  </a:lnTo>
                  <a:lnTo>
                    <a:pt x="1180" y="883"/>
                  </a:lnTo>
                  <a:lnTo>
                    <a:pt x="1175" y="888"/>
                  </a:lnTo>
                  <a:lnTo>
                    <a:pt x="1177" y="894"/>
                  </a:lnTo>
                  <a:lnTo>
                    <a:pt x="1173" y="894"/>
                  </a:lnTo>
                  <a:lnTo>
                    <a:pt x="1165" y="900"/>
                  </a:lnTo>
                  <a:lnTo>
                    <a:pt x="1166" y="905"/>
                  </a:lnTo>
                  <a:lnTo>
                    <a:pt x="1172" y="907"/>
                  </a:lnTo>
                  <a:lnTo>
                    <a:pt x="1177" y="905"/>
                  </a:lnTo>
                  <a:lnTo>
                    <a:pt x="1183" y="911"/>
                  </a:lnTo>
                  <a:lnTo>
                    <a:pt x="1187" y="909"/>
                  </a:lnTo>
                  <a:lnTo>
                    <a:pt x="1192" y="919"/>
                  </a:lnTo>
                  <a:lnTo>
                    <a:pt x="1199" y="921"/>
                  </a:lnTo>
                  <a:lnTo>
                    <a:pt x="1195" y="934"/>
                  </a:lnTo>
                  <a:lnTo>
                    <a:pt x="1189" y="934"/>
                  </a:lnTo>
                  <a:lnTo>
                    <a:pt x="1187" y="931"/>
                  </a:lnTo>
                  <a:lnTo>
                    <a:pt x="1182" y="929"/>
                  </a:lnTo>
                  <a:lnTo>
                    <a:pt x="1180" y="934"/>
                  </a:lnTo>
                  <a:lnTo>
                    <a:pt x="1180" y="936"/>
                  </a:lnTo>
                  <a:lnTo>
                    <a:pt x="1185" y="934"/>
                  </a:lnTo>
                  <a:lnTo>
                    <a:pt x="1189" y="946"/>
                  </a:lnTo>
                  <a:lnTo>
                    <a:pt x="1180" y="950"/>
                  </a:lnTo>
                  <a:lnTo>
                    <a:pt x="1178" y="963"/>
                  </a:lnTo>
                  <a:lnTo>
                    <a:pt x="1173" y="972"/>
                  </a:lnTo>
                  <a:lnTo>
                    <a:pt x="1173" y="974"/>
                  </a:lnTo>
                  <a:lnTo>
                    <a:pt x="1178" y="974"/>
                  </a:lnTo>
                  <a:lnTo>
                    <a:pt x="1180" y="975"/>
                  </a:lnTo>
                  <a:lnTo>
                    <a:pt x="1177" y="982"/>
                  </a:lnTo>
                  <a:lnTo>
                    <a:pt x="1178" y="984"/>
                  </a:lnTo>
                  <a:lnTo>
                    <a:pt x="1178" y="991"/>
                  </a:lnTo>
                  <a:lnTo>
                    <a:pt x="1183" y="992"/>
                  </a:lnTo>
                  <a:lnTo>
                    <a:pt x="1189" y="1002"/>
                  </a:lnTo>
                  <a:lnTo>
                    <a:pt x="1182" y="1011"/>
                  </a:lnTo>
                  <a:lnTo>
                    <a:pt x="1180" y="1009"/>
                  </a:lnTo>
                  <a:lnTo>
                    <a:pt x="1177" y="1008"/>
                  </a:lnTo>
                  <a:lnTo>
                    <a:pt x="1175" y="999"/>
                  </a:lnTo>
                  <a:lnTo>
                    <a:pt x="1168" y="1002"/>
                  </a:lnTo>
                  <a:lnTo>
                    <a:pt x="1161" y="1001"/>
                  </a:lnTo>
                  <a:lnTo>
                    <a:pt x="1153" y="1008"/>
                  </a:lnTo>
                  <a:lnTo>
                    <a:pt x="1146" y="1004"/>
                  </a:lnTo>
                  <a:lnTo>
                    <a:pt x="1146" y="1001"/>
                  </a:lnTo>
                  <a:lnTo>
                    <a:pt x="1134" y="1001"/>
                  </a:lnTo>
                  <a:lnTo>
                    <a:pt x="1124" y="1013"/>
                  </a:lnTo>
                  <a:lnTo>
                    <a:pt x="1122" y="1025"/>
                  </a:lnTo>
                  <a:lnTo>
                    <a:pt x="1112" y="1025"/>
                  </a:lnTo>
                  <a:lnTo>
                    <a:pt x="1119" y="1037"/>
                  </a:lnTo>
                  <a:lnTo>
                    <a:pt x="1131" y="1038"/>
                  </a:lnTo>
                  <a:lnTo>
                    <a:pt x="1134" y="1042"/>
                  </a:lnTo>
                  <a:lnTo>
                    <a:pt x="1134" y="1048"/>
                  </a:lnTo>
                  <a:lnTo>
                    <a:pt x="1131" y="1043"/>
                  </a:lnTo>
                  <a:lnTo>
                    <a:pt x="1129" y="1048"/>
                  </a:lnTo>
                  <a:lnTo>
                    <a:pt x="1131" y="1048"/>
                  </a:lnTo>
                  <a:lnTo>
                    <a:pt x="1131" y="1064"/>
                  </a:lnTo>
                  <a:lnTo>
                    <a:pt x="1126" y="1069"/>
                  </a:lnTo>
                  <a:lnTo>
                    <a:pt x="1122" y="1067"/>
                  </a:lnTo>
                  <a:lnTo>
                    <a:pt x="1107" y="1076"/>
                  </a:lnTo>
                  <a:lnTo>
                    <a:pt x="1093" y="1072"/>
                  </a:lnTo>
                  <a:lnTo>
                    <a:pt x="1093" y="1072"/>
                  </a:lnTo>
                  <a:lnTo>
                    <a:pt x="1088" y="1071"/>
                  </a:lnTo>
                  <a:lnTo>
                    <a:pt x="1085" y="1076"/>
                  </a:lnTo>
                  <a:lnTo>
                    <a:pt x="1090" y="1089"/>
                  </a:lnTo>
                  <a:lnTo>
                    <a:pt x="1076" y="1098"/>
                  </a:lnTo>
                  <a:lnTo>
                    <a:pt x="1071" y="1098"/>
                  </a:lnTo>
                  <a:lnTo>
                    <a:pt x="1068" y="1101"/>
                  </a:lnTo>
                  <a:lnTo>
                    <a:pt x="1061" y="1105"/>
                  </a:lnTo>
                  <a:lnTo>
                    <a:pt x="1054" y="1099"/>
                  </a:lnTo>
                  <a:lnTo>
                    <a:pt x="1042" y="1105"/>
                  </a:lnTo>
                  <a:lnTo>
                    <a:pt x="1037" y="1098"/>
                  </a:lnTo>
                  <a:lnTo>
                    <a:pt x="1029" y="1099"/>
                  </a:lnTo>
                  <a:lnTo>
                    <a:pt x="1025" y="1096"/>
                  </a:lnTo>
                  <a:lnTo>
                    <a:pt x="1020" y="1098"/>
                  </a:lnTo>
                  <a:lnTo>
                    <a:pt x="1015" y="1091"/>
                  </a:lnTo>
                  <a:lnTo>
                    <a:pt x="1005" y="1088"/>
                  </a:lnTo>
                  <a:lnTo>
                    <a:pt x="996" y="1081"/>
                  </a:lnTo>
                  <a:lnTo>
                    <a:pt x="991" y="1081"/>
                  </a:lnTo>
                  <a:lnTo>
                    <a:pt x="990" y="1074"/>
                  </a:lnTo>
                  <a:lnTo>
                    <a:pt x="990" y="1069"/>
                  </a:lnTo>
                  <a:lnTo>
                    <a:pt x="996" y="1069"/>
                  </a:lnTo>
                  <a:lnTo>
                    <a:pt x="998" y="1064"/>
                  </a:lnTo>
                  <a:lnTo>
                    <a:pt x="1001" y="1062"/>
                  </a:lnTo>
                  <a:lnTo>
                    <a:pt x="995" y="1059"/>
                  </a:lnTo>
                  <a:lnTo>
                    <a:pt x="998" y="1052"/>
                  </a:lnTo>
                  <a:lnTo>
                    <a:pt x="991" y="1031"/>
                  </a:lnTo>
                  <a:lnTo>
                    <a:pt x="1000" y="1033"/>
                  </a:lnTo>
                  <a:lnTo>
                    <a:pt x="1003" y="1030"/>
                  </a:lnTo>
                  <a:lnTo>
                    <a:pt x="998" y="1028"/>
                  </a:lnTo>
                  <a:lnTo>
                    <a:pt x="991" y="1028"/>
                  </a:lnTo>
                  <a:lnTo>
                    <a:pt x="988" y="1023"/>
                  </a:lnTo>
                  <a:lnTo>
                    <a:pt x="984" y="1021"/>
                  </a:lnTo>
                  <a:lnTo>
                    <a:pt x="979" y="1008"/>
                  </a:lnTo>
                  <a:lnTo>
                    <a:pt x="979" y="1001"/>
                  </a:lnTo>
                  <a:lnTo>
                    <a:pt x="969" y="992"/>
                  </a:lnTo>
                  <a:lnTo>
                    <a:pt x="945" y="996"/>
                  </a:lnTo>
                  <a:lnTo>
                    <a:pt x="930" y="989"/>
                  </a:lnTo>
                  <a:lnTo>
                    <a:pt x="927" y="994"/>
                  </a:lnTo>
                  <a:lnTo>
                    <a:pt x="923" y="992"/>
                  </a:lnTo>
                  <a:lnTo>
                    <a:pt x="921" y="987"/>
                  </a:lnTo>
                  <a:lnTo>
                    <a:pt x="925" y="982"/>
                  </a:lnTo>
                  <a:lnTo>
                    <a:pt x="923" y="980"/>
                  </a:lnTo>
                  <a:lnTo>
                    <a:pt x="920" y="980"/>
                  </a:lnTo>
                  <a:lnTo>
                    <a:pt x="916" y="985"/>
                  </a:lnTo>
                  <a:lnTo>
                    <a:pt x="910" y="987"/>
                  </a:lnTo>
                  <a:lnTo>
                    <a:pt x="893" y="980"/>
                  </a:lnTo>
                  <a:lnTo>
                    <a:pt x="894" y="970"/>
                  </a:lnTo>
                  <a:lnTo>
                    <a:pt x="889" y="963"/>
                  </a:lnTo>
                  <a:lnTo>
                    <a:pt x="893" y="960"/>
                  </a:lnTo>
                  <a:lnTo>
                    <a:pt x="891" y="955"/>
                  </a:lnTo>
                  <a:lnTo>
                    <a:pt x="894" y="950"/>
                  </a:lnTo>
                  <a:lnTo>
                    <a:pt x="891" y="948"/>
                  </a:lnTo>
                  <a:lnTo>
                    <a:pt x="889" y="941"/>
                  </a:lnTo>
                  <a:lnTo>
                    <a:pt x="877" y="939"/>
                  </a:lnTo>
                  <a:lnTo>
                    <a:pt x="876" y="929"/>
                  </a:lnTo>
                  <a:lnTo>
                    <a:pt x="870" y="928"/>
                  </a:lnTo>
                  <a:lnTo>
                    <a:pt x="865" y="933"/>
                  </a:lnTo>
                  <a:lnTo>
                    <a:pt x="862" y="931"/>
                  </a:lnTo>
                  <a:lnTo>
                    <a:pt x="857" y="933"/>
                  </a:lnTo>
                  <a:lnTo>
                    <a:pt x="853" y="939"/>
                  </a:lnTo>
                  <a:lnTo>
                    <a:pt x="845" y="943"/>
                  </a:lnTo>
                  <a:lnTo>
                    <a:pt x="850" y="951"/>
                  </a:lnTo>
                  <a:lnTo>
                    <a:pt x="830" y="951"/>
                  </a:lnTo>
                  <a:lnTo>
                    <a:pt x="826" y="963"/>
                  </a:lnTo>
                  <a:lnTo>
                    <a:pt x="816" y="962"/>
                  </a:lnTo>
                  <a:lnTo>
                    <a:pt x="814" y="965"/>
                  </a:lnTo>
                  <a:lnTo>
                    <a:pt x="809" y="965"/>
                  </a:lnTo>
                  <a:lnTo>
                    <a:pt x="816" y="975"/>
                  </a:lnTo>
                  <a:lnTo>
                    <a:pt x="814" y="982"/>
                  </a:lnTo>
                  <a:lnTo>
                    <a:pt x="821" y="985"/>
                  </a:lnTo>
                  <a:lnTo>
                    <a:pt x="819" y="989"/>
                  </a:lnTo>
                  <a:lnTo>
                    <a:pt x="823" y="987"/>
                  </a:lnTo>
                  <a:lnTo>
                    <a:pt x="821" y="994"/>
                  </a:lnTo>
                  <a:lnTo>
                    <a:pt x="823" y="999"/>
                  </a:lnTo>
                  <a:lnTo>
                    <a:pt x="831" y="1004"/>
                  </a:lnTo>
                  <a:lnTo>
                    <a:pt x="835" y="1016"/>
                  </a:lnTo>
                  <a:lnTo>
                    <a:pt x="833" y="1014"/>
                  </a:lnTo>
                  <a:lnTo>
                    <a:pt x="833" y="1016"/>
                  </a:lnTo>
                  <a:lnTo>
                    <a:pt x="825" y="1023"/>
                  </a:lnTo>
                  <a:lnTo>
                    <a:pt x="816" y="1019"/>
                  </a:lnTo>
                  <a:lnTo>
                    <a:pt x="809" y="1028"/>
                  </a:lnTo>
                  <a:lnTo>
                    <a:pt x="813" y="1031"/>
                  </a:lnTo>
                  <a:lnTo>
                    <a:pt x="811" y="1040"/>
                  </a:lnTo>
                  <a:lnTo>
                    <a:pt x="802" y="1035"/>
                  </a:lnTo>
                  <a:lnTo>
                    <a:pt x="799" y="1043"/>
                  </a:lnTo>
                  <a:lnTo>
                    <a:pt x="792" y="1042"/>
                  </a:lnTo>
                  <a:lnTo>
                    <a:pt x="782" y="1052"/>
                  </a:lnTo>
                  <a:lnTo>
                    <a:pt x="779" y="1050"/>
                  </a:lnTo>
                  <a:lnTo>
                    <a:pt x="780" y="1042"/>
                  </a:lnTo>
                  <a:lnTo>
                    <a:pt x="773" y="1037"/>
                  </a:lnTo>
                  <a:lnTo>
                    <a:pt x="782" y="1031"/>
                  </a:lnTo>
                  <a:lnTo>
                    <a:pt x="784" y="1025"/>
                  </a:lnTo>
                  <a:lnTo>
                    <a:pt x="789" y="1018"/>
                  </a:lnTo>
                  <a:lnTo>
                    <a:pt x="785" y="1013"/>
                  </a:lnTo>
                  <a:lnTo>
                    <a:pt x="785" y="1008"/>
                  </a:lnTo>
                  <a:lnTo>
                    <a:pt x="780" y="1001"/>
                  </a:lnTo>
                  <a:lnTo>
                    <a:pt x="777" y="999"/>
                  </a:lnTo>
                  <a:lnTo>
                    <a:pt x="777" y="1004"/>
                  </a:lnTo>
                  <a:lnTo>
                    <a:pt x="773" y="1008"/>
                  </a:lnTo>
                  <a:lnTo>
                    <a:pt x="773" y="1008"/>
                  </a:lnTo>
                  <a:lnTo>
                    <a:pt x="770" y="1011"/>
                  </a:lnTo>
                  <a:lnTo>
                    <a:pt x="762" y="1011"/>
                  </a:lnTo>
                  <a:lnTo>
                    <a:pt x="758" y="994"/>
                  </a:lnTo>
                  <a:lnTo>
                    <a:pt x="751" y="991"/>
                  </a:lnTo>
                  <a:lnTo>
                    <a:pt x="745" y="992"/>
                  </a:lnTo>
                  <a:lnTo>
                    <a:pt x="741" y="996"/>
                  </a:lnTo>
                  <a:lnTo>
                    <a:pt x="728" y="992"/>
                  </a:lnTo>
                  <a:lnTo>
                    <a:pt x="722" y="996"/>
                  </a:lnTo>
                  <a:lnTo>
                    <a:pt x="724" y="982"/>
                  </a:lnTo>
                  <a:lnTo>
                    <a:pt x="721" y="977"/>
                  </a:lnTo>
                  <a:lnTo>
                    <a:pt x="712" y="975"/>
                  </a:lnTo>
                  <a:lnTo>
                    <a:pt x="707" y="970"/>
                  </a:lnTo>
                  <a:lnTo>
                    <a:pt x="692" y="945"/>
                  </a:lnTo>
                  <a:lnTo>
                    <a:pt x="687" y="941"/>
                  </a:lnTo>
                  <a:lnTo>
                    <a:pt x="692" y="928"/>
                  </a:lnTo>
                  <a:lnTo>
                    <a:pt x="697" y="926"/>
                  </a:lnTo>
                  <a:lnTo>
                    <a:pt x="699" y="921"/>
                  </a:lnTo>
                  <a:lnTo>
                    <a:pt x="707" y="921"/>
                  </a:lnTo>
                  <a:lnTo>
                    <a:pt x="712" y="926"/>
                  </a:lnTo>
                  <a:lnTo>
                    <a:pt x="729" y="929"/>
                  </a:lnTo>
                  <a:lnTo>
                    <a:pt x="736" y="933"/>
                  </a:lnTo>
                  <a:lnTo>
                    <a:pt x="734" y="934"/>
                  </a:lnTo>
                  <a:lnTo>
                    <a:pt x="760" y="941"/>
                  </a:lnTo>
                  <a:lnTo>
                    <a:pt x="763" y="945"/>
                  </a:lnTo>
                  <a:lnTo>
                    <a:pt x="763" y="948"/>
                  </a:lnTo>
                  <a:lnTo>
                    <a:pt x="768" y="948"/>
                  </a:lnTo>
                  <a:lnTo>
                    <a:pt x="772" y="951"/>
                  </a:lnTo>
                  <a:lnTo>
                    <a:pt x="773" y="948"/>
                  </a:lnTo>
                  <a:lnTo>
                    <a:pt x="780" y="946"/>
                  </a:lnTo>
                  <a:lnTo>
                    <a:pt x="780" y="945"/>
                  </a:lnTo>
                  <a:lnTo>
                    <a:pt x="789" y="950"/>
                  </a:lnTo>
                  <a:lnTo>
                    <a:pt x="790" y="943"/>
                  </a:lnTo>
                  <a:lnTo>
                    <a:pt x="792" y="943"/>
                  </a:lnTo>
                  <a:lnTo>
                    <a:pt x="794" y="936"/>
                  </a:lnTo>
                  <a:lnTo>
                    <a:pt x="797" y="936"/>
                  </a:lnTo>
                  <a:lnTo>
                    <a:pt x="799" y="931"/>
                  </a:lnTo>
                  <a:lnTo>
                    <a:pt x="806" y="933"/>
                  </a:lnTo>
                  <a:lnTo>
                    <a:pt x="809" y="922"/>
                  </a:lnTo>
                  <a:lnTo>
                    <a:pt x="816" y="922"/>
                  </a:lnTo>
                  <a:lnTo>
                    <a:pt x="808" y="912"/>
                  </a:lnTo>
                  <a:lnTo>
                    <a:pt x="808" y="907"/>
                  </a:lnTo>
                  <a:lnTo>
                    <a:pt x="801" y="904"/>
                  </a:lnTo>
                  <a:lnTo>
                    <a:pt x="794" y="904"/>
                  </a:lnTo>
                  <a:lnTo>
                    <a:pt x="787" y="899"/>
                  </a:lnTo>
                  <a:lnTo>
                    <a:pt x="785" y="890"/>
                  </a:lnTo>
                  <a:lnTo>
                    <a:pt x="779" y="895"/>
                  </a:lnTo>
                  <a:lnTo>
                    <a:pt x="770" y="887"/>
                  </a:lnTo>
                  <a:lnTo>
                    <a:pt x="779" y="883"/>
                  </a:lnTo>
                  <a:lnTo>
                    <a:pt x="780" y="880"/>
                  </a:lnTo>
                  <a:lnTo>
                    <a:pt x="785" y="883"/>
                  </a:lnTo>
                  <a:lnTo>
                    <a:pt x="787" y="868"/>
                  </a:lnTo>
                  <a:lnTo>
                    <a:pt x="792" y="866"/>
                  </a:lnTo>
                  <a:lnTo>
                    <a:pt x="792" y="863"/>
                  </a:lnTo>
                  <a:lnTo>
                    <a:pt x="799" y="861"/>
                  </a:lnTo>
                  <a:lnTo>
                    <a:pt x="804" y="854"/>
                  </a:lnTo>
                  <a:lnTo>
                    <a:pt x="813" y="851"/>
                  </a:lnTo>
                  <a:lnTo>
                    <a:pt x="818" y="851"/>
                  </a:lnTo>
                  <a:lnTo>
                    <a:pt x="823" y="839"/>
                  </a:lnTo>
                  <a:lnTo>
                    <a:pt x="828" y="837"/>
                  </a:lnTo>
                  <a:lnTo>
                    <a:pt x="826" y="831"/>
                  </a:lnTo>
                  <a:lnTo>
                    <a:pt x="823" y="831"/>
                  </a:lnTo>
                  <a:lnTo>
                    <a:pt x="823" y="827"/>
                  </a:lnTo>
                  <a:lnTo>
                    <a:pt x="818" y="824"/>
                  </a:lnTo>
                  <a:lnTo>
                    <a:pt x="821" y="820"/>
                  </a:lnTo>
                  <a:lnTo>
                    <a:pt x="818" y="817"/>
                  </a:lnTo>
                  <a:lnTo>
                    <a:pt x="819" y="812"/>
                  </a:lnTo>
                  <a:lnTo>
                    <a:pt x="830" y="812"/>
                  </a:lnTo>
                  <a:lnTo>
                    <a:pt x="840" y="797"/>
                  </a:lnTo>
                  <a:lnTo>
                    <a:pt x="843" y="800"/>
                  </a:lnTo>
                  <a:lnTo>
                    <a:pt x="855" y="802"/>
                  </a:lnTo>
                  <a:lnTo>
                    <a:pt x="859" y="791"/>
                  </a:lnTo>
                  <a:lnTo>
                    <a:pt x="853" y="779"/>
                  </a:lnTo>
                  <a:lnTo>
                    <a:pt x="853" y="773"/>
                  </a:lnTo>
                  <a:lnTo>
                    <a:pt x="860" y="766"/>
                  </a:lnTo>
                  <a:lnTo>
                    <a:pt x="876" y="768"/>
                  </a:lnTo>
                  <a:lnTo>
                    <a:pt x="874" y="757"/>
                  </a:lnTo>
                  <a:lnTo>
                    <a:pt x="877" y="747"/>
                  </a:lnTo>
                  <a:lnTo>
                    <a:pt x="869" y="742"/>
                  </a:lnTo>
                  <a:lnTo>
                    <a:pt x="874" y="740"/>
                  </a:lnTo>
                  <a:lnTo>
                    <a:pt x="879" y="730"/>
                  </a:lnTo>
                  <a:lnTo>
                    <a:pt x="884" y="728"/>
                  </a:lnTo>
                  <a:lnTo>
                    <a:pt x="881" y="723"/>
                  </a:lnTo>
                  <a:lnTo>
                    <a:pt x="865" y="715"/>
                  </a:lnTo>
                  <a:lnTo>
                    <a:pt x="855" y="686"/>
                  </a:lnTo>
                  <a:lnTo>
                    <a:pt x="848" y="682"/>
                  </a:lnTo>
                  <a:lnTo>
                    <a:pt x="845" y="676"/>
                  </a:lnTo>
                  <a:lnTo>
                    <a:pt x="845" y="674"/>
                  </a:lnTo>
                  <a:lnTo>
                    <a:pt x="855" y="669"/>
                  </a:lnTo>
                  <a:lnTo>
                    <a:pt x="848" y="659"/>
                  </a:lnTo>
                  <a:lnTo>
                    <a:pt x="842" y="657"/>
                  </a:lnTo>
                  <a:lnTo>
                    <a:pt x="842" y="652"/>
                  </a:lnTo>
                  <a:lnTo>
                    <a:pt x="833" y="647"/>
                  </a:lnTo>
                  <a:lnTo>
                    <a:pt x="836" y="642"/>
                  </a:lnTo>
                  <a:lnTo>
                    <a:pt x="835" y="635"/>
                  </a:lnTo>
                  <a:lnTo>
                    <a:pt x="845" y="626"/>
                  </a:lnTo>
                  <a:lnTo>
                    <a:pt x="835" y="621"/>
                  </a:lnTo>
                  <a:lnTo>
                    <a:pt x="830" y="613"/>
                  </a:lnTo>
                  <a:lnTo>
                    <a:pt x="825" y="614"/>
                  </a:lnTo>
                  <a:lnTo>
                    <a:pt x="823" y="609"/>
                  </a:lnTo>
                  <a:lnTo>
                    <a:pt x="811" y="599"/>
                  </a:lnTo>
                  <a:lnTo>
                    <a:pt x="811" y="601"/>
                  </a:lnTo>
                  <a:lnTo>
                    <a:pt x="802" y="596"/>
                  </a:lnTo>
                  <a:lnTo>
                    <a:pt x="794" y="594"/>
                  </a:lnTo>
                  <a:lnTo>
                    <a:pt x="801" y="582"/>
                  </a:lnTo>
                  <a:lnTo>
                    <a:pt x="794" y="579"/>
                  </a:lnTo>
                  <a:lnTo>
                    <a:pt x="792" y="562"/>
                  </a:lnTo>
                  <a:lnTo>
                    <a:pt x="782" y="572"/>
                  </a:lnTo>
                  <a:lnTo>
                    <a:pt x="779" y="589"/>
                  </a:lnTo>
                  <a:lnTo>
                    <a:pt x="772" y="587"/>
                  </a:lnTo>
                  <a:lnTo>
                    <a:pt x="770" y="580"/>
                  </a:lnTo>
                  <a:lnTo>
                    <a:pt x="763" y="579"/>
                  </a:lnTo>
                  <a:lnTo>
                    <a:pt x="738" y="558"/>
                  </a:lnTo>
                  <a:lnTo>
                    <a:pt x="724" y="553"/>
                  </a:lnTo>
                  <a:lnTo>
                    <a:pt x="716" y="543"/>
                  </a:lnTo>
                  <a:lnTo>
                    <a:pt x="704" y="536"/>
                  </a:lnTo>
                  <a:lnTo>
                    <a:pt x="700" y="538"/>
                  </a:lnTo>
                  <a:lnTo>
                    <a:pt x="692" y="531"/>
                  </a:lnTo>
                  <a:lnTo>
                    <a:pt x="677" y="526"/>
                  </a:lnTo>
                  <a:lnTo>
                    <a:pt x="673" y="509"/>
                  </a:lnTo>
                  <a:lnTo>
                    <a:pt x="663" y="505"/>
                  </a:lnTo>
                  <a:lnTo>
                    <a:pt x="661" y="507"/>
                  </a:lnTo>
                  <a:lnTo>
                    <a:pt x="658" y="504"/>
                  </a:lnTo>
                  <a:lnTo>
                    <a:pt x="649" y="502"/>
                  </a:lnTo>
                  <a:lnTo>
                    <a:pt x="648" y="495"/>
                  </a:lnTo>
                  <a:lnTo>
                    <a:pt x="644" y="495"/>
                  </a:lnTo>
                  <a:lnTo>
                    <a:pt x="641" y="487"/>
                  </a:lnTo>
                  <a:lnTo>
                    <a:pt x="631" y="483"/>
                  </a:lnTo>
                  <a:lnTo>
                    <a:pt x="632" y="488"/>
                  </a:lnTo>
                  <a:lnTo>
                    <a:pt x="629" y="492"/>
                  </a:lnTo>
                  <a:lnTo>
                    <a:pt x="632" y="499"/>
                  </a:lnTo>
                  <a:lnTo>
                    <a:pt x="636" y="500"/>
                  </a:lnTo>
                  <a:lnTo>
                    <a:pt x="636" y="512"/>
                  </a:lnTo>
                  <a:lnTo>
                    <a:pt x="629" y="505"/>
                  </a:lnTo>
                  <a:lnTo>
                    <a:pt x="593" y="488"/>
                  </a:lnTo>
                  <a:lnTo>
                    <a:pt x="581" y="476"/>
                  </a:lnTo>
                  <a:lnTo>
                    <a:pt x="580" y="470"/>
                  </a:lnTo>
                  <a:lnTo>
                    <a:pt x="574" y="470"/>
                  </a:lnTo>
                  <a:lnTo>
                    <a:pt x="566" y="458"/>
                  </a:lnTo>
                  <a:lnTo>
                    <a:pt x="542" y="439"/>
                  </a:lnTo>
                  <a:lnTo>
                    <a:pt x="546" y="432"/>
                  </a:lnTo>
                  <a:lnTo>
                    <a:pt x="537" y="429"/>
                  </a:lnTo>
                  <a:lnTo>
                    <a:pt x="535" y="432"/>
                  </a:lnTo>
                  <a:lnTo>
                    <a:pt x="520" y="419"/>
                  </a:lnTo>
                  <a:lnTo>
                    <a:pt x="515" y="419"/>
                  </a:lnTo>
                  <a:lnTo>
                    <a:pt x="500" y="434"/>
                  </a:lnTo>
                  <a:lnTo>
                    <a:pt x="496" y="432"/>
                  </a:lnTo>
                  <a:lnTo>
                    <a:pt x="489" y="432"/>
                  </a:lnTo>
                  <a:lnTo>
                    <a:pt x="483" y="424"/>
                  </a:lnTo>
                  <a:lnTo>
                    <a:pt x="474" y="424"/>
                  </a:lnTo>
                  <a:lnTo>
                    <a:pt x="472" y="432"/>
                  </a:lnTo>
                  <a:lnTo>
                    <a:pt x="457" y="449"/>
                  </a:lnTo>
                  <a:lnTo>
                    <a:pt x="450" y="442"/>
                  </a:lnTo>
                  <a:lnTo>
                    <a:pt x="425" y="431"/>
                  </a:lnTo>
                  <a:lnTo>
                    <a:pt x="421" y="425"/>
                  </a:lnTo>
                  <a:lnTo>
                    <a:pt x="406" y="419"/>
                  </a:lnTo>
                  <a:lnTo>
                    <a:pt x="394" y="408"/>
                  </a:lnTo>
                  <a:lnTo>
                    <a:pt x="365" y="405"/>
                  </a:lnTo>
                  <a:lnTo>
                    <a:pt x="358" y="415"/>
                  </a:lnTo>
                  <a:lnTo>
                    <a:pt x="364" y="420"/>
                  </a:lnTo>
                  <a:lnTo>
                    <a:pt x="364" y="436"/>
                  </a:lnTo>
                  <a:lnTo>
                    <a:pt x="360" y="441"/>
                  </a:lnTo>
                  <a:lnTo>
                    <a:pt x="364" y="444"/>
                  </a:lnTo>
                  <a:lnTo>
                    <a:pt x="362" y="448"/>
                  </a:lnTo>
                  <a:lnTo>
                    <a:pt x="362" y="459"/>
                  </a:lnTo>
                  <a:lnTo>
                    <a:pt x="358" y="463"/>
                  </a:lnTo>
                  <a:lnTo>
                    <a:pt x="358" y="468"/>
                  </a:lnTo>
                  <a:lnTo>
                    <a:pt x="364" y="471"/>
                  </a:lnTo>
                  <a:lnTo>
                    <a:pt x="360" y="500"/>
                  </a:lnTo>
                  <a:lnTo>
                    <a:pt x="347" y="497"/>
                  </a:lnTo>
                  <a:lnTo>
                    <a:pt x="338" y="490"/>
                  </a:lnTo>
                  <a:lnTo>
                    <a:pt x="331" y="490"/>
                  </a:lnTo>
                  <a:lnTo>
                    <a:pt x="324" y="488"/>
                  </a:lnTo>
                  <a:lnTo>
                    <a:pt x="323" y="485"/>
                  </a:lnTo>
                  <a:lnTo>
                    <a:pt x="323" y="478"/>
                  </a:lnTo>
                  <a:lnTo>
                    <a:pt x="306" y="466"/>
                  </a:lnTo>
                  <a:lnTo>
                    <a:pt x="297" y="470"/>
                  </a:lnTo>
                  <a:lnTo>
                    <a:pt x="290" y="463"/>
                  </a:lnTo>
                  <a:lnTo>
                    <a:pt x="285" y="466"/>
                  </a:lnTo>
                  <a:lnTo>
                    <a:pt x="282" y="463"/>
                  </a:lnTo>
                  <a:lnTo>
                    <a:pt x="282" y="456"/>
                  </a:lnTo>
                  <a:lnTo>
                    <a:pt x="268" y="453"/>
                  </a:lnTo>
                  <a:lnTo>
                    <a:pt x="258" y="441"/>
                  </a:lnTo>
                  <a:lnTo>
                    <a:pt x="256" y="442"/>
                  </a:lnTo>
                  <a:lnTo>
                    <a:pt x="251" y="441"/>
                  </a:lnTo>
                  <a:lnTo>
                    <a:pt x="243" y="431"/>
                  </a:lnTo>
                  <a:lnTo>
                    <a:pt x="241" y="425"/>
                  </a:lnTo>
                  <a:lnTo>
                    <a:pt x="234" y="425"/>
                  </a:lnTo>
                  <a:lnTo>
                    <a:pt x="227" y="419"/>
                  </a:lnTo>
                  <a:lnTo>
                    <a:pt x="217" y="405"/>
                  </a:lnTo>
                  <a:lnTo>
                    <a:pt x="205" y="408"/>
                  </a:lnTo>
                  <a:lnTo>
                    <a:pt x="185" y="400"/>
                  </a:lnTo>
                  <a:lnTo>
                    <a:pt x="183" y="403"/>
                  </a:lnTo>
                  <a:lnTo>
                    <a:pt x="170" y="400"/>
                  </a:lnTo>
                  <a:lnTo>
                    <a:pt x="159" y="393"/>
                  </a:lnTo>
                  <a:lnTo>
                    <a:pt x="131" y="393"/>
                  </a:lnTo>
                  <a:lnTo>
                    <a:pt x="127" y="390"/>
                  </a:lnTo>
                  <a:lnTo>
                    <a:pt x="119" y="391"/>
                  </a:lnTo>
                  <a:lnTo>
                    <a:pt x="117" y="396"/>
                  </a:lnTo>
                  <a:lnTo>
                    <a:pt x="107" y="398"/>
                  </a:lnTo>
                  <a:lnTo>
                    <a:pt x="95" y="398"/>
                  </a:lnTo>
                  <a:lnTo>
                    <a:pt x="91" y="396"/>
                  </a:lnTo>
                  <a:lnTo>
                    <a:pt x="80" y="398"/>
                  </a:lnTo>
                  <a:lnTo>
                    <a:pt x="63" y="395"/>
                  </a:lnTo>
                  <a:lnTo>
                    <a:pt x="57" y="403"/>
                  </a:lnTo>
                  <a:lnTo>
                    <a:pt x="46" y="403"/>
                  </a:lnTo>
                  <a:lnTo>
                    <a:pt x="32" y="408"/>
                  </a:lnTo>
                  <a:lnTo>
                    <a:pt x="30" y="407"/>
                  </a:lnTo>
                  <a:lnTo>
                    <a:pt x="23" y="410"/>
                  </a:lnTo>
                  <a:lnTo>
                    <a:pt x="18" y="410"/>
                  </a:lnTo>
                  <a:lnTo>
                    <a:pt x="15" y="408"/>
                  </a:lnTo>
                  <a:lnTo>
                    <a:pt x="15" y="408"/>
                  </a:lnTo>
                  <a:lnTo>
                    <a:pt x="13" y="395"/>
                  </a:lnTo>
                  <a:lnTo>
                    <a:pt x="15" y="391"/>
                  </a:lnTo>
                  <a:lnTo>
                    <a:pt x="15" y="376"/>
                  </a:lnTo>
                  <a:lnTo>
                    <a:pt x="10" y="366"/>
                  </a:lnTo>
                  <a:lnTo>
                    <a:pt x="0" y="330"/>
                  </a:lnTo>
                  <a:lnTo>
                    <a:pt x="13" y="305"/>
                  </a:lnTo>
                  <a:lnTo>
                    <a:pt x="13" y="260"/>
                  </a:lnTo>
                  <a:lnTo>
                    <a:pt x="51" y="264"/>
                  </a:lnTo>
                  <a:lnTo>
                    <a:pt x="74" y="247"/>
                  </a:lnTo>
                  <a:lnTo>
                    <a:pt x="90" y="218"/>
                  </a:lnTo>
                  <a:lnTo>
                    <a:pt x="107" y="194"/>
                  </a:lnTo>
                  <a:lnTo>
                    <a:pt x="142" y="158"/>
                  </a:lnTo>
                  <a:lnTo>
                    <a:pt x="165" y="133"/>
                  </a:lnTo>
                  <a:lnTo>
                    <a:pt x="199" y="114"/>
                  </a:lnTo>
                  <a:lnTo>
                    <a:pt x="238" y="105"/>
                  </a:lnTo>
                  <a:lnTo>
                    <a:pt x="251" y="109"/>
                  </a:lnTo>
                  <a:lnTo>
                    <a:pt x="265" y="107"/>
                  </a:lnTo>
                  <a:lnTo>
                    <a:pt x="277" y="100"/>
                  </a:lnTo>
                  <a:lnTo>
                    <a:pt x="282" y="88"/>
                  </a:lnTo>
                  <a:lnTo>
                    <a:pt x="280" y="76"/>
                  </a:lnTo>
                  <a:lnTo>
                    <a:pt x="285" y="19"/>
                  </a:lnTo>
                  <a:lnTo>
                    <a:pt x="309" y="5"/>
                  </a:lnTo>
                  <a:lnTo>
                    <a:pt x="309" y="5"/>
                  </a:lnTo>
                  <a:lnTo>
                    <a:pt x="336" y="3"/>
                  </a:lnTo>
                  <a:lnTo>
                    <a:pt x="358" y="7"/>
                  </a:lnTo>
                  <a:lnTo>
                    <a:pt x="379" y="0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 noEditPoints="1"/>
            </p:cNvSpPr>
            <p:nvPr userDrawn="1"/>
          </p:nvSpPr>
          <p:spPr bwMode="auto">
            <a:xfrm>
              <a:off x="4761269" y="2632136"/>
              <a:ext cx="868363" cy="1155700"/>
            </a:xfrm>
            <a:custGeom>
              <a:avLst/>
              <a:gdLst>
                <a:gd name="T0" fmla="*/ 321 w 547"/>
                <a:gd name="T1" fmla="*/ 323 h 728"/>
                <a:gd name="T2" fmla="*/ 299 w 547"/>
                <a:gd name="T3" fmla="*/ 321 h 728"/>
                <a:gd name="T4" fmla="*/ 58 w 547"/>
                <a:gd name="T5" fmla="*/ 214 h 728"/>
                <a:gd name="T6" fmla="*/ 39 w 547"/>
                <a:gd name="T7" fmla="*/ 153 h 728"/>
                <a:gd name="T8" fmla="*/ 64 w 547"/>
                <a:gd name="T9" fmla="*/ 93 h 728"/>
                <a:gd name="T10" fmla="*/ 120 w 547"/>
                <a:gd name="T11" fmla="*/ 56 h 728"/>
                <a:gd name="T12" fmla="*/ 141 w 547"/>
                <a:gd name="T13" fmla="*/ 112 h 728"/>
                <a:gd name="T14" fmla="*/ 190 w 547"/>
                <a:gd name="T15" fmla="*/ 85 h 728"/>
                <a:gd name="T16" fmla="*/ 226 w 547"/>
                <a:gd name="T17" fmla="*/ 95 h 728"/>
                <a:gd name="T18" fmla="*/ 260 w 547"/>
                <a:gd name="T19" fmla="*/ 73 h 728"/>
                <a:gd name="T20" fmla="*/ 296 w 547"/>
                <a:gd name="T21" fmla="*/ 47 h 728"/>
                <a:gd name="T22" fmla="*/ 355 w 547"/>
                <a:gd name="T23" fmla="*/ 5 h 728"/>
                <a:gd name="T24" fmla="*/ 403 w 547"/>
                <a:gd name="T25" fmla="*/ 61 h 728"/>
                <a:gd name="T26" fmla="*/ 418 w 547"/>
                <a:gd name="T27" fmla="*/ 88 h 728"/>
                <a:gd name="T28" fmla="*/ 416 w 547"/>
                <a:gd name="T29" fmla="*/ 120 h 728"/>
                <a:gd name="T30" fmla="*/ 454 w 547"/>
                <a:gd name="T31" fmla="*/ 148 h 728"/>
                <a:gd name="T32" fmla="*/ 490 w 547"/>
                <a:gd name="T33" fmla="*/ 160 h 728"/>
                <a:gd name="T34" fmla="*/ 462 w 547"/>
                <a:gd name="T35" fmla="*/ 207 h 728"/>
                <a:gd name="T36" fmla="*/ 527 w 547"/>
                <a:gd name="T37" fmla="*/ 246 h 728"/>
                <a:gd name="T38" fmla="*/ 542 w 547"/>
                <a:gd name="T39" fmla="*/ 303 h 728"/>
                <a:gd name="T40" fmla="*/ 496 w 547"/>
                <a:gd name="T41" fmla="*/ 369 h 728"/>
                <a:gd name="T42" fmla="*/ 408 w 547"/>
                <a:gd name="T43" fmla="*/ 401 h 728"/>
                <a:gd name="T44" fmla="*/ 379 w 547"/>
                <a:gd name="T45" fmla="*/ 342 h 728"/>
                <a:gd name="T46" fmla="*/ 350 w 547"/>
                <a:gd name="T47" fmla="*/ 299 h 728"/>
                <a:gd name="T48" fmla="*/ 359 w 547"/>
                <a:gd name="T49" fmla="*/ 286 h 728"/>
                <a:gd name="T50" fmla="*/ 323 w 547"/>
                <a:gd name="T51" fmla="*/ 248 h 728"/>
                <a:gd name="T52" fmla="*/ 347 w 547"/>
                <a:gd name="T53" fmla="*/ 223 h 728"/>
                <a:gd name="T54" fmla="*/ 277 w 547"/>
                <a:gd name="T55" fmla="*/ 180 h 728"/>
                <a:gd name="T56" fmla="*/ 246 w 547"/>
                <a:gd name="T57" fmla="*/ 195 h 728"/>
                <a:gd name="T58" fmla="*/ 197 w 547"/>
                <a:gd name="T59" fmla="*/ 236 h 728"/>
                <a:gd name="T60" fmla="*/ 199 w 547"/>
                <a:gd name="T61" fmla="*/ 277 h 728"/>
                <a:gd name="T62" fmla="*/ 173 w 547"/>
                <a:gd name="T63" fmla="*/ 326 h 728"/>
                <a:gd name="T64" fmla="*/ 214 w 547"/>
                <a:gd name="T65" fmla="*/ 345 h 728"/>
                <a:gd name="T66" fmla="*/ 258 w 547"/>
                <a:gd name="T67" fmla="*/ 349 h 728"/>
                <a:gd name="T68" fmla="*/ 289 w 547"/>
                <a:gd name="T69" fmla="*/ 350 h 728"/>
                <a:gd name="T70" fmla="*/ 292 w 547"/>
                <a:gd name="T71" fmla="*/ 389 h 728"/>
                <a:gd name="T72" fmla="*/ 306 w 547"/>
                <a:gd name="T73" fmla="*/ 440 h 728"/>
                <a:gd name="T74" fmla="*/ 352 w 547"/>
                <a:gd name="T75" fmla="*/ 446 h 728"/>
                <a:gd name="T76" fmla="*/ 354 w 547"/>
                <a:gd name="T77" fmla="*/ 510 h 728"/>
                <a:gd name="T78" fmla="*/ 246 w 547"/>
                <a:gd name="T79" fmla="*/ 565 h 728"/>
                <a:gd name="T80" fmla="*/ 231 w 547"/>
                <a:gd name="T81" fmla="*/ 585 h 728"/>
                <a:gd name="T82" fmla="*/ 173 w 547"/>
                <a:gd name="T83" fmla="*/ 652 h 728"/>
                <a:gd name="T84" fmla="*/ 172 w 547"/>
                <a:gd name="T85" fmla="*/ 706 h 728"/>
                <a:gd name="T86" fmla="*/ 124 w 547"/>
                <a:gd name="T87" fmla="*/ 728 h 728"/>
                <a:gd name="T88" fmla="*/ 63 w 547"/>
                <a:gd name="T89" fmla="*/ 706 h 728"/>
                <a:gd name="T90" fmla="*/ 32 w 547"/>
                <a:gd name="T91" fmla="*/ 697 h 728"/>
                <a:gd name="T92" fmla="*/ 7 w 547"/>
                <a:gd name="T93" fmla="*/ 667 h 728"/>
                <a:gd name="T94" fmla="*/ 24 w 547"/>
                <a:gd name="T95" fmla="*/ 641 h 728"/>
                <a:gd name="T96" fmla="*/ 35 w 547"/>
                <a:gd name="T97" fmla="*/ 600 h 728"/>
                <a:gd name="T98" fmla="*/ 46 w 547"/>
                <a:gd name="T99" fmla="*/ 549 h 728"/>
                <a:gd name="T100" fmla="*/ 22 w 547"/>
                <a:gd name="T101" fmla="*/ 497 h 728"/>
                <a:gd name="T102" fmla="*/ 12 w 547"/>
                <a:gd name="T103" fmla="*/ 447 h 728"/>
                <a:gd name="T104" fmla="*/ 35 w 547"/>
                <a:gd name="T105" fmla="*/ 401 h 728"/>
                <a:gd name="T106" fmla="*/ 78 w 547"/>
                <a:gd name="T107" fmla="*/ 389 h 728"/>
                <a:gd name="T108" fmla="*/ 83 w 547"/>
                <a:gd name="T109" fmla="*/ 340 h 728"/>
                <a:gd name="T110" fmla="*/ 37 w 547"/>
                <a:gd name="T111" fmla="*/ 296 h 728"/>
                <a:gd name="T112" fmla="*/ 85 w 547"/>
                <a:gd name="T113" fmla="*/ 269 h 728"/>
                <a:gd name="T114" fmla="*/ 58 w 547"/>
                <a:gd name="T115" fmla="*/ 21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7" h="728">
                  <a:moveTo>
                    <a:pt x="321" y="287"/>
                  </a:moveTo>
                  <a:lnTo>
                    <a:pt x="323" y="289"/>
                  </a:lnTo>
                  <a:lnTo>
                    <a:pt x="319" y="291"/>
                  </a:lnTo>
                  <a:lnTo>
                    <a:pt x="319" y="299"/>
                  </a:lnTo>
                  <a:lnTo>
                    <a:pt x="316" y="306"/>
                  </a:lnTo>
                  <a:lnTo>
                    <a:pt x="318" y="311"/>
                  </a:lnTo>
                  <a:lnTo>
                    <a:pt x="326" y="314"/>
                  </a:lnTo>
                  <a:lnTo>
                    <a:pt x="318" y="316"/>
                  </a:lnTo>
                  <a:lnTo>
                    <a:pt x="321" y="323"/>
                  </a:lnTo>
                  <a:lnTo>
                    <a:pt x="318" y="326"/>
                  </a:lnTo>
                  <a:lnTo>
                    <a:pt x="318" y="338"/>
                  </a:lnTo>
                  <a:lnTo>
                    <a:pt x="306" y="335"/>
                  </a:lnTo>
                  <a:lnTo>
                    <a:pt x="302" y="337"/>
                  </a:lnTo>
                  <a:lnTo>
                    <a:pt x="299" y="330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6" y="325"/>
                  </a:lnTo>
                  <a:lnTo>
                    <a:pt x="299" y="321"/>
                  </a:lnTo>
                  <a:lnTo>
                    <a:pt x="297" y="314"/>
                  </a:lnTo>
                  <a:lnTo>
                    <a:pt x="285" y="308"/>
                  </a:lnTo>
                  <a:lnTo>
                    <a:pt x="284" y="301"/>
                  </a:lnTo>
                  <a:lnTo>
                    <a:pt x="285" y="294"/>
                  </a:lnTo>
                  <a:lnTo>
                    <a:pt x="299" y="292"/>
                  </a:lnTo>
                  <a:lnTo>
                    <a:pt x="304" y="294"/>
                  </a:lnTo>
                  <a:lnTo>
                    <a:pt x="309" y="291"/>
                  </a:lnTo>
                  <a:lnTo>
                    <a:pt x="321" y="287"/>
                  </a:lnTo>
                  <a:close/>
                  <a:moveTo>
                    <a:pt x="58" y="214"/>
                  </a:moveTo>
                  <a:lnTo>
                    <a:pt x="49" y="204"/>
                  </a:lnTo>
                  <a:lnTo>
                    <a:pt x="52" y="200"/>
                  </a:lnTo>
                  <a:lnTo>
                    <a:pt x="44" y="187"/>
                  </a:lnTo>
                  <a:lnTo>
                    <a:pt x="30" y="173"/>
                  </a:lnTo>
                  <a:lnTo>
                    <a:pt x="35" y="172"/>
                  </a:lnTo>
                  <a:lnTo>
                    <a:pt x="39" y="165"/>
                  </a:lnTo>
                  <a:lnTo>
                    <a:pt x="44" y="165"/>
                  </a:lnTo>
                  <a:lnTo>
                    <a:pt x="47" y="158"/>
                  </a:lnTo>
                  <a:lnTo>
                    <a:pt x="39" y="153"/>
                  </a:lnTo>
                  <a:lnTo>
                    <a:pt x="37" y="149"/>
                  </a:lnTo>
                  <a:lnTo>
                    <a:pt x="41" y="141"/>
                  </a:lnTo>
                  <a:lnTo>
                    <a:pt x="35" y="137"/>
                  </a:lnTo>
                  <a:lnTo>
                    <a:pt x="34" y="134"/>
                  </a:lnTo>
                  <a:lnTo>
                    <a:pt x="47" y="126"/>
                  </a:lnTo>
                  <a:lnTo>
                    <a:pt x="68" y="127"/>
                  </a:lnTo>
                  <a:lnTo>
                    <a:pt x="64" y="122"/>
                  </a:lnTo>
                  <a:lnTo>
                    <a:pt x="66" y="117"/>
                  </a:lnTo>
                  <a:lnTo>
                    <a:pt x="64" y="93"/>
                  </a:lnTo>
                  <a:lnTo>
                    <a:pt x="75" y="80"/>
                  </a:lnTo>
                  <a:lnTo>
                    <a:pt x="88" y="74"/>
                  </a:lnTo>
                  <a:lnTo>
                    <a:pt x="86" y="64"/>
                  </a:lnTo>
                  <a:lnTo>
                    <a:pt x="90" y="57"/>
                  </a:lnTo>
                  <a:lnTo>
                    <a:pt x="95" y="54"/>
                  </a:lnTo>
                  <a:lnTo>
                    <a:pt x="110" y="57"/>
                  </a:lnTo>
                  <a:lnTo>
                    <a:pt x="114" y="51"/>
                  </a:lnTo>
                  <a:lnTo>
                    <a:pt x="117" y="51"/>
                  </a:lnTo>
                  <a:lnTo>
                    <a:pt x="120" y="56"/>
                  </a:lnTo>
                  <a:lnTo>
                    <a:pt x="117" y="64"/>
                  </a:lnTo>
                  <a:lnTo>
                    <a:pt x="124" y="71"/>
                  </a:lnTo>
                  <a:lnTo>
                    <a:pt x="127" y="90"/>
                  </a:lnTo>
                  <a:lnTo>
                    <a:pt x="120" y="93"/>
                  </a:lnTo>
                  <a:lnTo>
                    <a:pt x="124" y="105"/>
                  </a:lnTo>
                  <a:lnTo>
                    <a:pt x="120" y="117"/>
                  </a:lnTo>
                  <a:lnTo>
                    <a:pt x="127" y="114"/>
                  </a:lnTo>
                  <a:lnTo>
                    <a:pt x="137" y="115"/>
                  </a:lnTo>
                  <a:lnTo>
                    <a:pt x="141" y="112"/>
                  </a:lnTo>
                  <a:lnTo>
                    <a:pt x="153" y="119"/>
                  </a:lnTo>
                  <a:lnTo>
                    <a:pt x="156" y="114"/>
                  </a:lnTo>
                  <a:lnTo>
                    <a:pt x="158" y="117"/>
                  </a:lnTo>
                  <a:lnTo>
                    <a:pt x="163" y="114"/>
                  </a:lnTo>
                  <a:lnTo>
                    <a:pt x="158" y="107"/>
                  </a:lnTo>
                  <a:lnTo>
                    <a:pt x="160" y="103"/>
                  </a:lnTo>
                  <a:lnTo>
                    <a:pt x="168" y="102"/>
                  </a:lnTo>
                  <a:lnTo>
                    <a:pt x="187" y="90"/>
                  </a:lnTo>
                  <a:lnTo>
                    <a:pt x="190" y="85"/>
                  </a:lnTo>
                  <a:lnTo>
                    <a:pt x="194" y="85"/>
                  </a:lnTo>
                  <a:lnTo>
                    <a:pt x="195" y="83"/>
                  </a:lnTo>
                  <a:lnTo>
                    <a:pt x="197" y="83"/>
                  </a:lnTo>
                  <a:lnTo>
                    <a:pt x="202" y="78"/>
                  </a:lnTo>
                  <a:lnTo>
                    <a:pt x="211" y="76"/>
                  </a:lnTo>
                  <a:lnTo>
                    <a:pt x="217" y="90"/>
                  </a:lnTo>
                  <a:lnTo>
                    <a:pt x="217" y="95"/>
                  </a:lnTo>
                  <a:lnTo>
                    <a:pt x="223" y="97"/>
                  </a:lnTo>
                  <a:lnTo>
                    <a:pt x="226" y="95"/>
                  </a:lnTo>
                  <a:lnTo>
                    <a:pt x="228" y="86"/>
                  </a:lnTo>
                  <a:lnTo>
                    <a:pt x="234" y="86"/>
                  </a:lnTo>
                  <a:lnTo>
                    <a:pt x="236" y="78"/>
                  </a:lnTo>
                  <a:lnTo>
                    <a:pt x="243" y="74"/>
                  </a:lnTo>
                  <a:lnTo>
                    <a:pt x="246" y="69"/>
                  </a:lnTo>
                  <a:lnTo>
                    <a:pt x="253" y="71"/>
                  </a:lnTo>
                  <a:lnTo>
                    <a:pt x="251" y="76"/>
                  </a:lnTo>
                  <a:lnTo>
                    <a:pt x="257" y="76"/>
                  </a:lnTo>
                  <a:lnTo>
                    <a:pt x="260" y="73"/>
                  </a:lnTo>
                  <a:lnTo>
                    <a:pt x="265" y="78"/>
                  </a:lnTo>
                  <a:lnTo>
                    <a:pt x="275" y="76"/>
                  </a:lnTo>
                  <a:lnTo>
                    <a:pt x="280" y="78"/>
                  </a:lnTo>
                  <a:lnTo>
                    <a:pt x="282" y="73"/>
                  </a:lnTo>
                  <a:lnTo>
                    <a:pt x="287" y="73"/>
                  </a:lnTo>
                  <a:lnTo>
                    <a:pt x="294" y="68"/>
                  </a:lnTo>
                  <a:lnTo>
                    <a:pt x="294" y="57"/>
                  </a:lnTo>
                  <a:lnTo>
                    <a:pt x="285" y="47"/>
                  </a:lnTo>
                  <a:lnTo>
                    <a:pt x="296" y="47"/>
                  </a:lnTo>
                  <a:lnTo>
                    <a:pt x="294" y="32"/>
                  </a:lnTo>
                  <a:lnTo>
                    <a:pt x="297" y="23"/>
                  </a:lnTo>
                  <a:lnTo>
                    <a:pt x="311" y="13"/>
                  </a:lnTo>
                  <a:lnTo>
                    <a:pt x="337" y="17"/>
                  </a:lnTo>
                  <a:lnTo>
                    <a:pt x="343" y="8"/>
                  </a:lnTo>
                  <a:lnTo>
                    <a:pt x="345" y="1"/>
                  </a:lnTo>
                  <a:lnTo>
                    <a:pt x="350" y="3"/>
                  </a:lnTo>
                  <a:lnTo>
                    <a:pt x="350" y="0"/>
                  </a:lnTo>
                  <a:lnTo>
                    <a:pt x="355" y="5"/>
                  </a:lnTo>
                  <a:lnTo>
                    <a:pt x="372" y="0"/>
                  </a:lnTo>
                  <a:lnTo>
                    <a:pt x="372" y="3"/>
                  </a:lnTo>
                  <a:lnTo>
                    <a:pt x="391" y="23"/>
                  </a:lnTo>
                  <a:lnTo>
                    <a:pt x="391" y="30"/>
                  </a:lnTo>
                  <a:lnTo>
                    <a:pt x="394" y="35"/>
                  </a:lnTo>
                  <a:lnTo>
                    <a:pt x="388" y="42"/>
                  </a:lnTo>
                  <a:lnTo>
                    <a:pt x="398" y="51"/>
                  </a:lnTo>
                  <a:lnTo>
                    <a:pt x="398" y="57"/>
                  </a:lnTo>
                  <a:lnTo>
                    <a:pt x="403" y="61"/>
                  </a:lnTo>
                  <a:lnTo>
                    <a:pt x="399" y="66"/>
                  </a:lnTo>
                  <a:lnTo>
                    <a:pt x="406" y="66"/>
                  </a:lnTo>
                  <a:lnTo>
                    <a:pt x="408" y="61"/>
                  </a:lnTo>
                  <a:lnTo>
                    <a:pt x="411" y="61"/>
                  </a:lnTo>
                  <a:lnTo>
                    <a:pt x="415" y="66"/>
                  </a:lnTo>
                  <a:lnTo>
                    <a:pt x="410" y="68"/>
                  </a:lnTo>
                  <a:lnTo>
                    <a:pt x="416" y="73"/>
                  </a:lnTo>
                  <a:lnTo>
                    <a:pt x="411" y="80"/>
                  </a:lnTo>
                  <a:lnTo>
                    <a:pt x="418" y="88"/>
                  </a:lnTo>
                  <a:lnTo>
                    <a:pt x="413" y="97"/>
                  </a:lnTo>
                  <a:lnTo>
                    <a:pt x="411" y="97"/>
                  </a:lnTo>
                  <a:lnTo>
                    <a:pt x="410" y="92"/>
                  </a:lnTo>
                  <a:lnTo>
                    <a:pt x="405" y="92"/>
                  </a:lnTo>
                  <a:lnTo>
                    <a:pt x="401" y="100"/>
                  </a:lnTo>
                  <a:lnTo>
                    <a:pt x="403" y="107"/>
                  </a:lnTo>
                  <a:lnTo>
                    <a:pt x="408" y="112"/>
                  </a:lnTo>
                  <a:lnTo>
                    <a:pt x="408" y="117"/>
                  </a:lnTo>
                  <a:lnTo>
                    <a:pt x="416" y="120"/>
                  </a:lnTo>
                  <a:lnTo>
                    <a:pt x="416" y="126"/>
                  </a:lnTo>
                  <a:lnTo>
                    <a:pt x="413" y="131"/>
                  </a:lnTo>
                  <a:lnTo>
                    <a:pt x="420" y="136"/>
                  </a:lnTo>
                  <a:lnTo>
                    <a:pt x="422" y="148"/>
                  </a:lnTo>
                  <a:lnTo>
                    <a:pt x="423" y="149"/>
                  </a:lnTo>
                  <a:lnTo>
                    <a:pt x="427" y="146"/>
                  </a:lnTo>
                  <a:lnTo>
                    <a:pt x="435" y="144"/>
                  </a:lnTo>
                  <a:lnTo>
                    <a:pt x="447" y="144"/>
                  </a:lnTo>
                  <a:lnTo>
                    <a:pt x="454" y="148"/>
                  </a:lnTo>
                  <a:lnTo>
                    <a:pt x="456" y="144"/>
                  </a:lnTo>
                  <a:lnTo>
                    <a:pt x="462" y="143"/>
                  </a:lnTo>
                  <a:lnTo>
                    <a:pt x="466" y="151"/>
                  </a:lnTo>
                  <a:lnTo>
                    <a:pt x="471" y="148"/>
                  </a:lnTo>
                  <a:lnTo>
                    <a:pt x="493" y="153"/>
                  </a:lnTo>
                  <a:lnTo>
                    <a:pt x="496" y="149"/>
                  </a:lnTo>
                  <a:lnTo>
                    <a:pt x="496" y="149"/>
                  </a:lnTo>
                  <a:lnTo>
                    <a:pt x="495" y="156"/>
                  </a:lnTo>
                  <a:lnTo>
                    <a:pt x="490" y="160"/>
                  </a:lnTo>
                  <a:lnTo>
                    <a:pt x="491" y="165"/>
                  </a:lnTo>
                  <a:lnTo>
                    <a:pt x="483" y="170"/>
                  </a:lnTo>
                  <a:lnTo>
                    <a:pt x="481" y="175"/>
                  </a:lnTo>
                  <a:lnTo>
                    <a:pt x="471" y="177"/>
                  </a:lnTo>
                  <a:lnTo>
                    <a:pt x="469" y="182"/>
                  </a:lnTo>
                  <a:lnTo>
                    <a:pt x="478" y="185"/>
                  </a:lnTo>
                  <a:lnTo>
                    <a:pt x="474" y="190"/>
                  </a:lnTo>
                  <a:lnTo>
                    <a:pt x="466" y="189"/>
                  </a:lnTo>
                  <a:lnTo>
                    <a:pt x="462" y="207"/>
                  </a:lnTo>
                  <a:lnTo>
                    <a:pt x="479" y="223"/>
                  </a:lnTo>
                  <a:lnTo>
                    <a:pt x="490" y="219"/>
                  </a:lnTo>
                  <a:lnTo>
                    <a:pt x="488" y="229"/>
                  </a:lnTo>
                  <a:lnTo>
                    <a:pt x="495" y="229"/>
                  </a:lnTo>
                  <a:lnTo>
                    <a:pt x="495" y="233"/>
                  </a:lnTo>
                  <a:lnTo>
                    <a:pt x="498" y="238"/>
                  </a:lnTo>
                  <a:lnTo>
                    <a:pt x="524" y="236"/>
                  </a:lnTo>
                  <a:lnTo>
                    <a:pt x="522" y="240"/>
                  </a:lnTo>
                  <a:lnTo>
                    <a:pt x="527" y="246"/>
                  </a:lnTo>
                  <a:lnTo>
                    <a:pt x="527" y="258"/>
                  </a:lnTo>
                  <a:lnTo>
                    <a:pt x="530" y="267"/>
                  </a:lnTo>
                  <a:lnTo>
                    <a:pt x="529" y="272"/>
                  </a:lnTo>
                  <a:lnTo>
                    <a:pt x="539" y="275"/>
                  </a:lnTo>
                  <a:lnTo>
                    <a:pt x="542" y="292"/>
                  </a:lnTo>
                  <a:lnTo>
                    <a:pt x="547" y="292"/>
                  </a:lnTo>
                  <a:lnTo>
                    <a:pt x="547" y="297"/>
                  </a:lnTo>
                  <a:lnTo>
                    <a:pt x="547" y="297"/>
                  </a:lnTo>
                  <a:lnTo>
                    <a:pt x="542" y="303"/>
                  </a:lnTo>
                  <a:lnTo>
                    <a:pt x="524" y="308"/>
                  </a:lnTo>
                  <a:lnTo>
                    <a:pt x="522" y="309"/>
                  </a:lnTo>
                  <a:lnTo>
                    <a:pt x="522" y="318"/>
                  </a:lnTo>
                  <a:lnTo>
                    <a:pt x="515" y="318"/>
                  </a:lnTo>
                  <a:lnTo>
                    <a:pt x="507" y="326"/>
                  </a:lnTo>
                  <a:lnTo>
                    <a:pt x="498" y="350"/>
                  </a:lnTo>
                  <a:lnTo>
                    <a:pt x="501" y="362"/>
                  </a:lnTo>
                  <a:lnTo>
                    <a:pt x="498" y="367"/>
                  </a:lnTo>
                  <a:lnTo>
                    <a:pt x="496" y="369"/>
                  </a:lnTo>
                  <a:lnTo>
                    <a:pt x="495" y="367"/>
                  </a:lnTo>
                  <a:lnTo>
                    <a:pt x="498" y="366"/>
                  </a:lnTo>
                  <a:lnTo>
                    <a:pt x="493" y="366"/>
                  </a:lnTo>
                  <a:lnTo>
                    <a:pt x="483" y="381"/>
                  </a:lnTo>
                  <a:lnTo>
                    <a:pt x="476" y="386"/>
                  </a:lnTo>
                  <a:lnTo>
                    <a:pt x="454" y="393"/>
                  </a:lnTo>
                  <a:lnTo>
                    <a:pt x="442" y="389"/>
                  </a:lnTo>
                  <a:lnTo>
                    <a:pt x="418" y="405"/>
                  </a:lnTo>
                  <a:lnTo>
                    <a:pt x="408" y="401"/>
                  </a:lnTo>
                  <a:lnTo>
                    <a:pt x="403" y="391"/>
                  </a:lnTo>
                  <a:lnTo>
                    <a:pt x="396" y="384"/>
                  </a:lnTo>
                  <a:lnTo>
                    <a:pt x="396" y="384"/>
                  </a:lnTo>
                  <a:lnTo>
                    <a:pt x="391" y="369"/>
                  </a:lnTo>
                  <a:lnTo>
                    <a:pt x="384" y="364"/>
                  </a:lnTo>
                  <a:lnTo>
                    <a:pt x="379" y="364"/>
                  </a:lnTo>
                  <a:lnTo>
                    <a:pt x="379" y="359"/>
                  </a:lnTo>
                  <a:lnTo>
                    <a:pt x="384" y="345"/>
                  </a:lnTo>
                  <a:lnTo>
                    <a:pt x="379" y="342"/>
                  </a:lnTo>
                  <a:lnTo>
                    <a:pt x="369" y="342"/>
                  </a:lnTo>
                  <a:lnTo>
                    <a:pt x="365" y="349"/>
                  </a:lnTo>
                  <a:lnTo>
                    <a:pt x="364" y="343"/>
                  </a:lnTo>
                  <a:lnTo>
                    <a:pt x="357" y="342"/>
                  </a:lnTo>
                  <a:lnTo>
                    <a:pt x="360" y="335"/>
                  </a:lnTo>
                  <a:lnTo>
                    <a:pt x="350" y="323"/>
                  </a:lnTo>
                  <a:lnTo>
                    <a:pt x="352" y="320"/>
                  </a:lnTo>
                  <a:lnTo>
                    <a:pt x="348" y="309"/>
                  </a:lnTo>
                  <a:lnTo>
                    <a:pt x="350" y="299"/>
                  </a:lnTo>
                  <a:lnTo>
                    <a:pt x="354" y="297"/>
                  </a:lnTo>
                  <a:lnTo>
                    <a:pt x="359" y="301"/>
                  </a:lnTo>
                  <a:lnTo>
                    <a:pt x="365" y="299"/>
                  </a:lnTo>
                  <a:lnTo>
                    <a:pt x="369" y="301"/>
                  </a:lnTo>
                  <a:lnTo>
                    <a:pt x="372" y="299"/>
                  </a:lnTo>
                  <a:lnTo>
                    <a:pt x="372" y="296"/>
                  </a:lnTo>
                  <a:lnTo>
                    <a:pt x="367" y="294"/>
                  </a:lnTo>
                  <a:lnTo>
                    <a:pt x="367" y="289"/>
                  </a:lnTo>
                  <a:lnTo>
                    <a:pt x="359" y="286"/>
                  </a:lnTo>
                  <a:lnTo>
                    <a:pt x="359" y="282"/>
                  </a:lnTo>
                  <a:lnTo>
                    <a:pt x="354" y="279"/>
                  </a:lnTo>
                  <a:lnTo>
                    <a:pt x="350" y="272"/>
                  </a:lnTo>
                  <a:lnTo>
                    <a:pt x="342" y="270"/>
                  </a:lnTo>
                  <a:lnTo>
                    <a:pt x="337" y="272"/>
                  </a:lnTo>
                  <a:lnTo>
                    <a:pt x="337" y="272"/>
                  </a:lnTo>
                  <a:lnTo>
                    <a:pt x="333" y="270"/>
                  </a:lnTo>
                  <a:lnTo>
                    <a:pt x="323" y="255"/>
                  </a:lnTo>
                  <a:lnTo>
                    <a:pt x="323" y="248"/>
                  </a:lnTo>
                  <a:lnTo>
                    <a:pt x="321" y="241"/>
                  </a:lnTo>
                  <a:lnTo>
                    <a:pt x="325" y="240"/>
                  </a:lnTo>
                  <a:lnTo>
                    <a:pt x="325" y="236"/>
                  </a:lnTo>
                  <a:lnTo>
                    <a:pt x="330" y="233"/>
                  </a:lnTo>
                  <a:lnTo>
                    <a:pt x="342" y="233"/>
                  </a:lnTo>
                  <a:lnTo>
                    <a:pt x="340" y="226"/>
                  </a:lnTo>
                  <a:lnTo>
                    <a:pt x="342" y="224"/>
                  </a:lnTo>
                  <a:lnTo>
                    <a:pt x="347" y="226"/>
                  </a:lnTo>
                  <a:lnTo>
                    <a:pt x="347" y="223"/>
                  </a:lnTo>
                  <a:lnTo>
                    <a:pt x="338" y="221"/>
                  </a:lnTo>
                  <a:lnTo>
                    <a:pt x="330" y="224"/>
                  </a:lnTo>
                  <a:lnTo>
                    <a:pt x="316" y="217"/>
                  </a:lnTo>
                  <a:lnTo>
                    <a:pt x="302" y="219"/>
                  </a:lnTo>
                  <a:lnTo>
                    <a:pt x="291" y="204"/>
                  </a:lnTo>
                  <a:lnTo>
                    <a:pt x="285" y="202"/>
                  </a:lnTo>
                  <a:lnTo>
                    <a:pt x="279" y="195"/>
                  </a:lnTo>
                  <a:lnTo>
                    <a:pt x="275" y="187"/>
                  </a:lnTo>
                  <a:lnTo>
                    <a:pt x="277" y="180"/>
                  </a:lnTo>
                  <a:lnTo>
                    <a:pt x="272" y="178"/>
                  </a:lnTo>
                  <a:lnTo>
                    <a:pt x="268" y="180"/>
                  </a:lnTo>
                  <a:lnTo>
                    <a:pt x="268" y="187"/>
                  </a:lnTo>
                  <a:lnTo>
                    <a:pt x="257" y="187"/>
                  </a:lnTo>
                  <a:lnTo>
                    <a:pt x="258" y="197"/>
                  </a:lnTo>
                  <a:lnTo>
                    <a:pt x="251" y="195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5"/>
                  </a:lnTo>
                  <a:lnTo>
                    <a:pt x="257" y="207"/>
                  </a:lnTo>
                  <a:lnTo>
                    <a:pt x="257" y="211"/>
                  </a:lnTo>
                  <a:lnTo>
                    <a:pt x="253" y="209"/>
                  </a:lnTo>
                  <a:lnTo>
                    <a:pt x="243" y="212"/>
                  </a:lnTo>
                  <a:lnTo>
                    <a:pt x="238" y="209"/>
                  </a:lnTo>
                  <a:lnTo>
                    <a:pt x="226" y="228"/>
                  </a:lnTo>
                  <a:lnTo>
                    <a:pt x="216" y="231"/>
                  </a:lnTo>
                  <a:lnTo>
                    <a:pt x="209" y="228"/>
                  </a:lnTo>
                  <a:lnTo>
                    <a:pt x="197" y="236"/>
                  </a:lnTo>
                  <a:lnTo>
                    <a:pt x="194" y="241"/>
                  </a:lnTo>
                  <a:lnTo>
                    <a:pt x="197" y="241"/>
                  </a:lnTo>
                  <a:lnTo>
                    <a:pt x="197" y="246"/>
                  </a:lnTo>
                  <a:lnTo>
                    <a:pt x="206" y="257"/>
                  </a:lnTo>
                  <a:lnTo>
                    <a:pt x="209" y="257"/>
                  </a:lnTo>
                  <a:lnTo>
                    <a:pt x="214" y="267"/>
                  </a:lnTo>
                  <a:lnTo>
                    <a:pt x="207" y="272"/>
                  </a:lnTo>
                  <a:lnTo>
                    <a:pt x="204" y="280"/>
                  </a:lnTo>
                  <a:lnTo>
                    <a:pt x="199" y="277"/>
                  </a:lnTo>
                  <a:lnTo>
                    <a:pt x="195" y="282"/>
                  </a:lnTo>
                  <a:lnTo>
                    <a:pt x="183" y="284"/>
                  </a:lnTo>
                  <a:lnTo>
                    <a:pt x="170" y="294"/>
                  </a:lnTo>
                  <a:lnTo>
                    <a:pt x="168" y="303"/>
                  </a:lnTo>
                  <a:lnTo>
                    <a:pt x="175" y="306"/>
                  </a:lnTo>
                  <a:lnTo>
                    <a:pt x="175" y="314"/>
                  </a:lnTo>
                  <a:lnTo>
                    <a:pt x="180" y="318"/>
                  </a:lnTo>
                  <a:lnTo>
                    <a:pt x="168" y="321"/>
                  </a:lnTo>
                  <a:lnTo>
                    <a:pt x="173" y="326"/>
                  </a:lnTo>
                  <a:lnTo>
                    <a:pt x="173" y="335"/>
                  </a:lnTo>
                  <a:lnTo>
                    <a:pt x="180" y="342"/>
                  </a:lnTo>
                  <a:lnTo>
                    <a:pt x="190" y="342"/>
                  </a:lnTo>
                  <a:lnTo>
                    <a:pt x="197" y="352"/>
                  </a:lnTo>
                  <a:lnTo>
                    <a:pt x="200" y="352"/>
                  </a:lnTo>
                  <a:lnTo>
                    <a:pt x="204" y="347"/>
                  </a:lnTo>
                  <a:lnTo>
                    <a:pt x="209" y="345"/>
                  </a:lnTo>
                  <a:lnTo>
                    <a:pt x="211" y="342"/>
                  </a:lnTo>
                  <a:lnTo>
                    <a:pt x="214" y="345"/>
                  </a:lnTo>
                  <a:lnTo>
                    <a:pt x="216" y="343"/>
                  </a:lnTo>
                  <a:lnTo>
                    <a:pt x="228" y="345"/>
                  </a:lnTo>
                  <a:lnTo>
                    <a:pt x="233" y="343"/>
                  </a:lnTo>
                  <a:lnTo>
                    <a:pt x="238" y="347"/>
                  </a:lnTo>
                  <a:lnTo>
                    <a:pt x="240" y="352"/>
                  </a:lnTo>
                  <a:lnTo>
                    <a:pt x="246" y="359"/>
                  </a:lnTo>
                  <a:lnTo>
                    <a:pt x="257" y="359"/>
                  </a:lnTo>
                  <a:lnTo>
                    <a:pt x="251" y="352"/>
                  </a:lnTo>
                  <a:lnTo>
                    <a:pt x="258" y="349"/>
                  </a:lnTo>
                  <a:lnTo>
                    <a:pt x="267" y="340"/>
                  </a:lnTo>
                  <a:lnTo>
                    <a:pt x="268" y="338"/>
                  </a:lnTo>
                  <a:lnTo>
                    <a:pt x="279" y="343"/>
                  </a:lnTo>
                  <a:lnTo>
                    <a:pt x="277" y="340"/>
                  </a:lnTo>
                  <a:lnTo>
                    <a:pt x="285" y="342"/>
                  </a:lnTo>
                  <a:lnTo>
                    <a:pt x="287" y="340"/>
                  </a:lnTo>
                  <a:lnTo>
                    <a:pt x="287" y="340"/>
                  </a:lnTo>
                  <a:lnTo>
                    <a:pt x="285" y="347"/>
                  </a:lnTo>
                  <a:lnTo>
                    <a:pt x="289" y="350"/>
                  </a:lnTo>
                  <a:lnTo>
                    <a:pt x="285" y="357"/>
                  </a:lnTo>
                  <a:lnTo>
                    <a:pt x="291" y="360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4" y="371"/>
                  </a:lnTo>
                  <a:lnTo>
                    <a:pt x="292" y="376"/>
                  </a:lnTo>
                  <a:lnTo>
                    <a:pt x="294" y="383"/>
                  </a:lnTo>
                  <a:lnTo>
                    <a:pt x="291" y="386"/>
                  </a:lnTo>
                  <a:lnTo>
                    <a:pt x="292" y="389"/>
                  </a:lnTo>
                  <a:lnTo>
                    <a:pt x="297" y="391"/>
                  </a:lnTo>
                  <a:lnTo>
                    <a:pt x="297" y="393"/>
                  </a:lnTo>
                  <a:lnTo>
                    <a:pt x="296" y="401"/>
                  </a:lnTo>
                  <a:lnTo>
                    <a:pt x="282" y="405"/>
                  </a:lnTo>
                  <a:lnTo>
                    <a:pt x="279" y="415"/>
                  </a:lnTo>
                  <a:lnTo>
                    <a:pt x="282" y="437"/>
                  </a:lnTo>
                  <a:lnTo>
                    <a:pt x="289" y="437"/>
                  </a:lnTo>
                  <a:lnTo>
                    <a:pt x="296" y="442"/>
                  </a:lnTo>
                  <a:lnTo>
                    <a:pt x="306" y="440"/>
                  </a:lnTo>
                  <a:lnTo>
                    <a:pt x="313" y="454"/>
                  </a:lnTo>
                  <a:lnTo>
                    <a:pt x="323" y="449"/>
                  </a:lnTo>
                  <a:lnTo>
                    <a:pt x="325" y="451"/>
                  </a:lnTo>
                  <a:lnTo>
                    <a:pt x="323" y="454"/>
                  </a:lnTo>
                  <a:lnTo>
                    <a:pt x="326" y="456"/>
                  </a:lnTo>
                  <a:lnTo>
                    <a:pt x="342" y="451"/>
                  </a:lnTo>
                  <a:lnTo>
                    <a:pt x="350" y="451"/>
                  </a:lnTo>
                  <a:lnTo>
                    <a:pt x="352" y="446"/>
                  </a:lnTo>
                  <a:lnTo>
                    <a:pt x="352" y="446"/>
                  </a:lnTo>
                  <a:lnTo>
                    <a:pt x="357" y="464"/>
                  </a:lnTo>
                  <a:lnTo>
                    <a:pt x="364" y="476"/>
                  </a:lnTo>
                  <a:lnTo>
                    <a:pt x="377" y="490"/>
                  </a:lnTo>
                  <a:lnTo>
                    <a:pt x="377" y="490"/>
                  </a:lnTo>
                  <a:lnTo>
                    <a:pt x="374" y="493"/>
                  </a:lnTo>
                  <a:lnTo>
                    <a:pt x="372" y="500"/>
                  </a:lnTo>
                  <a:lnTo>
                    <a:pt x="371" y="502"/>
                  </a:lnTo>
                  <a:lnTo>
                    <a:pt x="364" y="509"/>
                  </a:lnTo>
                  <a:lnTo>
                    <a:pt x="354" y="510"/>
                  </a:lnTo>
                  <a:lnTo>
                    <a:pt x="340" y="534"/>
                  </a:lnTo>
                  <a:lnTo>
                    <a:pt x="285" y="536"/>
                  </a:lnTo>
                  <a:lnTo>
                    <a:pt x="282" y="544"/>
                  </a:lnTo>
                  <a:lnTo>
                    <a:pt x="275" y="548"/>
                  </a:lnTo>
                  <a:lnTo>
                    <a:pt x="270" y="558"/>
                  </a:lnTo>
                  <a:lnTo>
                    <a:pt x="257" y="570"/>
                  </a:lnTo>
                  <a:lnTo>
                    <a:pt x="255" y="575"/>
                  </a:lnTo>
                  <a:lnTo>
                    <a:pt x="248" y="565"/>
                  </a:lnTo>
                  <a:lnTo>
                    <a:pt x="246" y="565"/>
                  </a:lnTo>
                  <a:lnTo>
                    <a:pt x="241" y="566"/>
                  </a:lnTo>
                  <a:lnTo>
                    <a:pt x="241" y="570"/>
                  </a:lnTo>
                  <a:lnTo>
                    <a:pt x="243" y="572"/>
                  </a:lnTo>
                  <a:lnTo>
                    <a:pt x="241" y="577"/>
                  </a:lnTo>
                  <a:lnTo>
                    <a:pt x="238" y="575"/>
                  </a:lnTo>
                  <a:lnTo>
                    <a:pt x="238" y="580"/>
                  </a:lnTo>
                  <a:lnTo>
                    <a:pt x="241" y="583"/>
                  </a:lnTo>
                  <a:lnTo>
                    <a:pt x="238" y="587"/>
                  </a:lnTo>
                  <a:lnTo>
                    <a:pt x="231" y="585"/>
                  </a:lnTo>
                  <a:lnTo>
                    <a:pt x="216" y="590"/>
                  </a:lnTo>
                  <a:lnTo>
                    <a:pt x="214" y="600"/>
                  </a:lnTo>
                  <a:lnTo>
                    <a:pt x="209" y="604"/>
                  </a:lnTo>
                  <a:lnTo>
                    <a:pt x="206" y="617"/>
                  </a:lnTo>
                  <a:lnTo>
                    <a:pt x="199" y="626"/>
                  </a:lnTo>
                  <a:lnTo>
                    <a:pt x="199" y="629"/>
                  </a:lnTo>
                  <a:lnTo>
                    <a:pt x="192" y="640"/>
                  </a:lnTo>
                  <a:lnTo>
                    <a:pt x="190" y="646"/>
                  </a:lnTo>
                  <a:lnTo>
                    <a:pt x="173" y="652"/>
                  </a:lnTo>
                  <a:lnTo>
                    <a:pt x="170" y="658"/>
                  </a:lnTo>
                  <a:lnTo>
                    <a:pt x="161" y="667"/>
                  </a:lnTo>
                  <a:lnTo>
                    <a:pt x="156" y="680"/>
                  </a:lnTo>
                  <a:lnTo>
                    <a:pt x="156" y="689"/>
                  </a:lnTo>
                  <a:lnTo>
                    <a:pt x="160" y="691"/>
                  </a:lnTo>
                  <a:lnTo>
                    <a:pt x="163" y="696"/>
                  </a:lnTo>
                  <a:lnTo>
                    <a:pt x="163" y="699"/>
                  </a:lnTo>
                  <a:lnTo>
                    <a:pt x="168" y="697"/>
                  </a:lnTo>
                  <a:lnTo>
                    <a:pt x="172" y="706"/>
                  </a:lnTo>
                  <a:lnTo>
                    <a:pt x="173" y="715"/>
                  </a:lnTo>
                  <a:lnTo>
                    <a:pt x="173" y="715"/>
                  </a:lnTo>
                  <a:lnTo>
                    <a:pt x="160" y="723"/>
                  </a:lnTo>
                  <a:lnTo>
                    <a:pt x="153" y="713"/>
                  </a:lnTo>
                  <a:lnTo>
                    <a:pt x="143" y="709"/>
                  </a:lnTo>
                  <a:lnTo>
                    <a:pt x="141" y="715"/>
                  </a:lnTo>
                  <a:lnTo>
                    <a:pt x="136" y="715"/>
                  </a:lnTo>
                  <a:lnTo>
                    <a:pt x="132" y="725"/>
                  </a:lnTo>
                  <a:lnTo>
                    <a:pt x="124" y="728"/>
                  </a:lnTo>
                  <a:lnTo>
                    <a:pt x="122" y="726"/>
                  </a:lnTo>
                  <a:lnTo>
                    <a:pt x="124" y="723"/>
                  </a:lnTo>
                  <a:lnTo>
                    <a:pt x="122" y="718"/>
                  </a:lnTo>
                  <a:lnTo>
                    <a:pt x="112" y="720"/>
                  </a:lnTo>
                  <a:lnTo>
                    <a:pt x="110" y="718"/>
                  </a:lnTo>
                  <a:lnTo>
                    <a:pt x="97" y="720"/>
                  </a:lnTo>
                  <a:lnTo>
                    <a:pt x="80" y="709"/>
                  </a:lnTo>
                  <a:lnTo>
                    <a:pt x="68" y="704"/>
                  </a:lnTo>
                  <a:lnTo>
                    <a:pt x="63" y="706"/>
                  </a:lnTo>
                  <a:lnTo>
                    <a:pt x="58" y="703"/>
                  </a:lnTo>
                  <a:lnTo>
                    <a:pt x="51" y="704"/>
                  </a:lnTo>
                  <a:lnTo>
                    <a:pt x="47" y="696"/>
                  </a:lnTo>
                  <a:lnTo>
                    <a:pt x="42" y="694"/>
                  </a:lnTo>
                  <a:lnTo>
                    <a:pt x="44" y="699"/>
                  </a:lnTo>
                  <a:lnTo>
                    <a:pt x="42" y="694"/>
                  </a:lnTo>
                  <a:lnTo>
                    <a:pt x="39" y="697"/>
                  </a:lnTo>
                  <a:lnTo>
                    <a:pt x="32" y="694"/>
                  </a:lnTo>
                  <a:lnTo>
                    <a:pt x="32" y="697"/>
                  </a:lnTo>
                  <a:lnTo>
                    <a:pt x="24" y="692"/>
                  </a:lnTo>
                  <a:lnTo>
                    <a:pt x="22" y="694"/>
                  </a:lnTo>
                  <a:lnTo>
                    <a:pt x="22" y="694"/>
                  </a:lnTo>
                  <a:lnTo>
                    <a:pt x="20" y="687"/>
                  </a:lnTo>
                  <a:lnTo>
                    <a:pt x="10" y="684"/>
                  </a:lnTo>
                  <a:lnTo>
                    <a:pt x="7" y="680"/>
                  </a:lnTo>
                  <a:lnTo>
                    <a:pt x="10" y="672"/>
                  </a:lnTo>
                  <a:lnTo>
                    <a:pt x="7" y="670"/>
                  </a:lnTo>
                  <a:lnTo>
                    <a:pt x="7" y="667"/>
                  </a:lnTo>
                  <a:lnTo>
                    <a:pt x="1" y="665"/>
                  </a:lnTo>
                  <a:lnTo>
                    <a:pt x="3" y="658"/>
                  </a:lnTo>
                  <a:lnTo>
                    <a:pt x="0" y="657"/>
                  </a:lnTo>
                  <a:lnTo>
                    <a:pt x="1" y="655"/>
                  </a:lnTo>
                  <a:lnTo>
                    <a:pt x="5" y="655"/>
                  </a:lnTo>
                  <a:lnTo>
                    <a:pt x="18" y="648"/>
                  </a:lnTo>
                  <a:lnTo>
                    <a:pt x="20" y="638"/>
                  </a:lnTo>
                  <a:lnTo>
                    <a:pt x="22" y="638"/>
                  </a:lnTo>
                  <a:lnTo>
                    <a:pt x="24" y="641"/>
                  </a:lnTo>
                  <a:lnTo>
                    <a:pt x="27" y="640"/>
                  </a:lnTo>
                  <a:lnTo>
                    <a:pt x="25" y="631"/>
                  </a:lnTo>
                  <a:lnTo>
                    <a:pt x="27" y="626"/>
                  </a:lnTo>
                  <a:lnTo>
                    <a:pt x="25" y="624"/>
                  </a:lnTo>
                  <a:lnTo>
                    <a:pt x="27" y="619"/>
                  </a:lnTo>
                  <a:lnTo>
                    <a:pt x="25" y="617"/>
                  </a:lnTo>
                  <a:lnTo>
                    <a:pt x="25" y="611"/>
                  </a:lnTo>
                  <a:lnTo>
                    <a:pt x="30" y="607"/>
                  </a:lnTo>
                  <a:lnTo>
                    <a:pt x="35" y="600"/>
                  </a:lnTo>
                  <a:lnTo>
                    <a:pt x="37" y="592"/>
                  </a:lnTo>
                  <a:lnTo>
                    <a:pt x="42" y="589"/>
                  </a:lnTo>
                  <a:lnTo>
                    <a:pt x="44" y="583"/>
                  </a:lnTo>
                  <a:lnTo>
                    <a:pt x="47" y="580"/>
                  </a:lnTo>
                  <a:lnTo>
                    <a:pt x="49" y="573"/>
                  </a:lnTo>
                  <a:lnTo>
                    <a:pt x="56" y="563"/>
                  </a:lnTo>
                  <a:lnTo>
                    <a:pt x="58" y="553"/>
                  </a:lnTo>
                  <a:lnTo>
                    <a:pt x="51" y="548"/>
                  </a:lnTo>
                  <a:lnTo>
                    <a:pt x="46" y="549"/>
                  </a:lnTo>
                  <a:lnTo>
                    <a:pt x="49" y="543"/>
                  </a:lnTo>
                  <a:lnTo>
                    <a:pt x="42" y="537"/>
                  </a:lnTo>
                  <a:lnTo>
                    <a:pt x="42" y="527"/>
                  </a:lnTo>
                  <a:lnTo>
                    <a:pt x="35" y="517"/>
                  </a:lnTo>
                  <a:lnTo>
                    <a:pt x="35" y="510"/>
                  </a:lnTo>
                  <a:lnTo>
                    <a:pt x="30" y="505"/>
                  </a:lnTo>
                  <a:lnTo>
                    <a:pt x="30" y="500"/>
                  </a:lnTo>
                  <a:lnTo>
                    <a:pt x="22" y="498"/>
                  </a:lnTo>
                  <a:lnTo>
                    <a:pt x="22" y="497"/>
                  </a:lnTo>
                  <a:lnTo>
                    <a:pt x="15" y="493"/>
                  </a:lnTo>
                  <a:lnTo>
                    <a:pt x="10" y="493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6"/>
                  </a:lnTo>
                  <a:lnTo>
                    <a:pt x="10" y="468"/>
                  </a:lnTo>
                  <a:lnTo>
                    <a:pt x="8" y="457"/>
                  </a:lnTo>
                  <a:lnTo>
                    <a:pt x="12" y="454"/>
                  </a:lnTo>
                  <a:lnTo>
                    <a:pt x="12" y="447"/>
                  </a:lnTo>
                  <a:lnTo>
                    <a:pt x="20" y="447"/>
                  </a:lnTo>
                  <a:lnTo>
                    <a:pt x="20" y="440"/>
                  </a:lnTo>
                  <a:lnTo>
                    <a:pt x="25" y="442"/>
                  </a:lnTo>
                  <a:lnTo>
                    <a:pt x="29" y="435"/>
                  </a:lnTo>
                  <a:lnTo>
                    <a:pt x="32" y="435"/>
                  </a:lnTo>
                  <a:lnTo>
                    <a:pt x="34" y="427"/>
                  </a:lnTo>
                  <a:lnTo>
                    <a:pt x="25" y="422"/>
                  </a:lnTo>
                  <a:lnTo>
                    <a:pt x="25" y="412"/>
                  </a:lnTo>
                  <a:lnTo>
                    <a:pt x="35" y="401"/>
                  </a:lnTo>
                  <a:lnTo>
                    <a:pt x="39" y="401"/>
                  </a:lnTo>
                  <a:lnTo>
                    <a:pt x="41" y="398"/>
                  </a:lnTo>
                  <a:lnTo>
                    <a:pt x="46" y="398"/>
                  </a:lnTo>
                  <a:lnTo>
                    <a:pt x="49" y="393"/>
                  </a:lnTo>
                  <a:lnTo>
                    <a:pt x="54" y="403"/>
                  </a:lnTo>
                  <a:lnTo>
                    <a:pt x="63" y="403"/>
                  </a:lnTo>
                  <a:lnTo>
                    <a:pt x="69" y="395"/>
                  </a:lnTo>
                  <a:lnTo>
                    <a:pt x="76" y="400"/>
                  </a:lnTo>
                  <a:lnTo>
                    <a:pt x="78" y="389"/>
                  </a:lnTo>
                  <a:lnTo>
                    <a:pt x="83" y="389"/>
                  </a:lnTo>
                  <a:lnTo>
                    <a:pt x="85" y="386"/>
                  </a:lnTo>
                  <a:lnTo>
                    <a:pt x="81" y="383"/>
                  </a:lnTo>
                  <a:lnTo>
                    <a:pt x="81" y="376"/>
                  </a:lnTo>
                  <a:lnTo>
                    <a:pt x="86" y="369"/>
                  </a:lnTo>
                  <a:lnTo>
                    <a:pt x="86" y="364"/>
                  </a:lnTo>
                  <a:lnTo>
                    <a:pt x="93" y="349"/>
                  </a:lnTo>
                  <a:lnTo>
                    <a:pt x="88" y="342"/>
                  </a:lnTo>
                  <a:lnTo>
                    <a:pt x="83" y="340"/>
                  </a:lnTo>
                  <a:lnTo>
                    <a:pt x="80" y="337"/>
                  </a:lnTo>
                  <a:lnTo>
                    <a:pt x="81" y="323"/>
                  </a:lnTo>
                  <a:lnTo>
                    <a:pt x="83" y="321"/>
                  </a:lnTo>
                  <a:lnTo>
                    <a:pt x="80" y="313"/>
                  </a:lnTo>
                  <a:lnTo>
                    <a:pt x="64" y="313"/>
                  </a:lnTo>
                  <a:lnTo>
                    <a:pt x="63" y="309"/>
                  </a:lnTo>
                  <a:lnTo>
                    <a:pt x="51" y="306"/>
                  </a:lnTo>
                  <a:lnTo>
                    <a:pt x="47" y="297"/>
                  </a:lnTo>
                  <a:lnTo>
                    <a:pt x="37" y="296"/>
                  </a:lnTo>
                  <a:lnTo>
                    <a:pt x="42" y="292"/>
                  </a:lnTo>
                  <a:lnTo>
                    <a:pt x="46" y="284"/>
                  </a:lnTo>
                  <a:lnTo>
                    <a:pt x="49" y="291"/>
                  </a:lnTo>
                  <a:lnTo>
                    <a:pt x="52" y="289"/>
                  </a:lnTo>
                  <a:lnTo>
                    <a:pt x="52" y="277"/>
                  </a:lnTo>
                  <a:lnTo>
                    <a:pt x="56" y="279"/>
                  </a:lnTo>
                  <a:lnTo>
                    <a:pt x="66" y="275"/>
                  </a:lnTo>
                  <a:lnTo>
                    <a:pt x="68" y="272"/>
                  </a:lnTo>
                  <a:lnTo>
                    <a:pt x="85" y="269"/>
                  </a:lnTo>
                  <a:lnTo>
                    <a:pt x="92" y="260"/>
                  </a:lnTo>
                  <a:lnTo>
                    <a:pt x="83" y="255"/>
                  </a:lnTo>
                  <a:lnTo>
                    <a:pt x="80" y="258"/>
                  </a:lnTo>
                  <a:lnTo>
                    <a:pt x="73" y="257"/>
                  </a:lnTo>
                  <a:lnTo>
                    <a:pt x="68" y="243"/>
                  </a:lnTo>
                  <a:lnTo>
                    <a:pt x="69" y="231"/>
                  </a:lnTo>
                  <a:lnTo>
                    <a:pt x="63" y="228"/>
                  </a:lnTo>
                  <a:lnTo>
                    <a:pt x="63" y="224"/>
                  </a:lnTo>
                  <a:lnTo>
                    <a:pt x="58" y="214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/>
            </p:cNvSpPr>
            <p:nvPr userDrawn="1"/>
          </p:nvSpPr>
          <p:spPr bwMode="auto">
            <a:xfrm>
              <a:off x="4337406" y="3730686"/>
              <a:ext cx="858838" cy="819150"/>
            </a:xfrm>
            <a:custGeom>
              <a:avLst/>
              <a:gdLst>
                <a:gd name="T0" fmla="*/ 309 w 541"/>
                <a:gd name="T1" fmla="*/ 2 h 516"/>
                <a:gd name="T2" fmla="*/ 330 w 541"/>
                <a:gd name="T3" fmla="*/ 14 h 516"/>
                <a:gd name="T4" fmla="*/ 389 w 541"/>
                <a:gd name="T5" fmla="*/ 26 h 516"/>
                <a:gd name="T6" fmla="*/ 408 w 541"/>
                <a:gd name="T7" fmla="*/ 23 h 516"/>
                <a:gd name="T8" fmla="*/ 437 w 541"/>
                <a:gd name="T9" fmla="*/ 40 h 516"/>
                <a:gd name="T10" fmla="*/ 440 w 541"/>
                <a:gd name="T11" fmla="*/ 48 h 516"/>
                <a:gd name="T12" fmla="*/ 493 w 541"/>
                <a:gd name="T13" fmla="*/ 28 h 516"/>
                <a:gd name="T14" fmla="*/ 466 w 541"/>
                <a:gd name="T15" fmla="*/ 55 h 516"/>
                <a:gd name="T16" fmla="*/ 430 w 541"/>
                <a:gd name="T17" fmla="*/ 86 h 516"/>
                <a:gd name="T18" fmla="*/ 401 w 541"/>
                <a:gd name="T19" fmla="*/ 106 h 516"/>
                <a:gd name="T20" fmla="*/ 384 w 541"/>
                <a:gd name="T21" fmla="*/ 145 h 516"/>
                <a:gd name="T22" fmla="*/ 416 w 541"/>
                <a:gd name="T23" fmla="*/ 154 h 516"/>
                <a:gd name="T24" fmla="*/ 445 w 541"/>
                <a:gd name="T25" fmla="*/ 189 h 516"/>
                <a:gd name="T26" fmla="*/ 488 w 541"/>
                <a:gd name="T27" fmla="*/ 188 h 516"/>
                <a:gd name="T28" fmla="*/ 498 w 541"/>
                <a:gd name="T29" fmla="*/ 201 h 516"/>
                <a:gd name="T30" fmla="*/ 529 w 541"/>
                <a:gd name="T31" fmla="*/ 218 h 516"/>
                <a:gd name="T32" fmla="*/ 541 w 541"/>
                <a:gd name="T33" fmla="*/ 261 h 516"/>
                <a:gd name="T34" fmla="*/ 491 w 541"/>
                <a:gd name="T35" fmla="*/ 271 h 516"/>
                <a:gd name="T36" fmla="*/ 474 w 541"/>
                <a:gd name="T37" fmla="*/ 246 h 516"/>
                <a:gd name="T38" fmla="*/ 454 w 541"/>
                <a:gd name="T39" fmla="*/ 263 h 516"/>
                <a:gd name="T40" fmla="*/ 433 w 541"/>
                <a:gd name="T41" fmla="*/ 300 h 516"/>
                <a:gd name="T42" fmla="*/ 415 w 541"/>
                <a:gd name="T43" fmla="*/ 339 h 516"/>
                <a:gd name="T44" fmla="*/ 393 w 541"/>
                <a:gd name="T45" fmla="*/ 349 h 516"/>
                <a:gd name="T46" fmla="*/ 416 w 541"/>
                <a:gd name="T47" fmla="*/ 366 h 516"/>
                <a:gd name="T48" fmla="*/ 445 w 541"/>
                <a:gd name="T49" fmla="*/ 412 h 516"/>
                <a:gd name="T50" fmla="*/ 466 w 541"/>
                <a:gd name="T51" fmla="*/ 406 h 516"/>
                <a:gd name="T52" fmla="*/ 479 w 541"/>
                <a:gd name="T53" fmla="*/ 436 h 516"/>
                <a:gd name="T54" fmla="*/ 461 w 541"/>
                <a:gd name="T55" fmla="*/ 477 h 516"/>
                <a:gd name="T56" fmla="*/ 430 w 541"/>
                <a:gd name="T57" fmla="*/ 513 h 516"/>
                <a:gd name="T58" fmla="*/ 408 w 541"/>
                <a:gd name="T59" fmla="*/ 503 h 516"/>
                <a:gd name="T60" fmla="*/ 379 w 541"/>
                <a:gd name="T61" fmla="*/ 501 h 516"/>
                <a:gd name="T62" fmla="*/ 357 w 541"/>
                <a:gd name="T63" fmla="*/ 477 h 516"/>
                <a:gd name="T64" fmla="*/ 325 w 541"/>
                <a:gd name="T65" fmla="*/ 470 h 516"/>
                <a:gd name="T66" fmla="*/ 302 w 541"/>
                <a:gd name="T67" fmla="*/ 469 h 516"/>
                <a:gd name="T68" fmla="*/ 292 w 541"/>
                <a:gd name="T69" fmla="*/ 441 h 516"/>
                <a:gd name="T70" fmla="*/ 284 w 541"/>
                <a:gd name="T71" fmla="*/ 411 h 516"/>
                <a:gd name="T72" fmla="*/ 255 w 541"/>
                <a:gd name="T73" fmla="*/ 421 h 516"/>
                <a:gd name="T74" fmla="*/ 226 w 541"/>
                <a:gd name="T75" fmla="*/ 412 h 516"/>
                <a:gd name="T76" fmla="*/ 188 w 541"/>
                <a:gd name="T77" fmla="*/ 412 h 516"/>
                <a:gd name="T78" fmla="*/ 146 w 541"/>
                <a:gd name="T79" fmla="*/ 406 h 516"/>
                <a:gd name="T80" fmla="*/ 110 w 541"/>
                <a:gd name="T81" fmla="*/ 388 h 516"/>
                <a:gd name="T82" fmla="*/ 88 w 541"/>
                <a:gd name="T83" fmla="*/ 370 h 516"/>
                <a:gd name="T84" fmla="*/ 75 w 541"/>
                <a:gd name="T85" fmla="*/ 348 h 516"/>
                <a:gd name="T86" fmla="*/ 54 w 541"/>
                <a:gd name="T87" fmla="*/ 326 h 516"/>
                <a:gd name="T88" fmla="*/ 56 w 541"/>
                <a:gd name="T89" fmla="*/ 293 h 516"/>
                <a:gd name="T90" fmla="*/ 22 w 541"/>
                <a:gd name="T91" fmla="*/ 246 h 516"/>
                <a:gd name="T92" fmla="*/ 12 w 541"/>
                <a:gd name="T93" fmla="*/ 215 h 516"/>
                <a:gd name="T94" fmla="*/ 1 w 541"/>
                <a:gd name="T95" fmla="*/ 186 h 516"/>
                <a:gd name="T96" fmla="*/ 52 w 541"/>
                <a:gd name="T97" fmla="*/ 176 h 516"/>
                <a:gd name="T98" fmla="*/ 103 w 541"/>
                <a:gd name="T99" fmla="*/ 160 h 516"/>
                <a:gd name="T100" fmla="*/ 143 w 541"/>
                <a:gd name="T101" fmla="*/ 138 h 516"/>
                <a:gd name="T102" fmla="*/ 165 w 541"/>
                <a:gd name="T103" fmla="*/ 118 h 516"/>
                <a:gd name="T104" fmla="*/ 197 w 541"/>
                <a:gd name="T105" fmla="*/ 118 h 516"/>
                <a:gd name="T106" fmla="*/ 226 w 541"/>
                <a:gd name="T107" fmla="*/ 113 h 516"/>
                <a:gd name="T108" fmla="*/ 253 w 541"/>
                <a:gd name="T109" fmla="*/ 96 h 516"/>
                <a:gd name="T110" fmla="*/ 277 w 541"/>
                <a:gd name="T111" fmla="*/ 60 h 516"/>
                <a:gd name="T112" fmla="*/ 285 w 541"/>
                <a:gd name="T113" fmla="*/ 33 h 516"/>
                <a:gd name="T114" fmla="*/ 287 w 541"/>
                <a:gd name="T115" fmla="*/ 17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516">
                  <a:moveTo>
                    <a:pt x="289" y="2"/>
                  </a:moveTo>
                  <a:lnTo>
                    <a:pt x="292" y="0"/>
                  </a:lnTo>
                  <a:lnTo>
                    <a:pt x="299" y="5"/>
                  </a:lnTo>
                  <a:lnTo>
                    <a:pt x="299" y="2"/>
                  </a:lnTo>
                  <a:lnTo>
                    <a:pt x="306" y="4"/>
                  </a:lnTo>
                  <a:lnTo>
                    <a:pt x="309" y="2"/>
                  </a:lnTo>
                  <a:lnTo>
                    <a:pt x="311" y="5"/>
                  </a:lnTo>
                  <a:lnTo>
                    <a:pt x="311" y="2"/>
                  </a:lnTo>
                  <a:lnTo>
                    <a:pt x="314" y="2"/>
                  </a:lnTo>
                  <a:lnTo>
                    <a:pt x="318" y="11"/>
                  </a:lnTo>
                  <a:lnTo>
                    <a:pt x="325" y="11"/>
                  </a:lnTo>
                  <a:lnTo>
                    <a:pt x="330" y="14"/>
                  </a:lnTo>
                  <a:lnTo>
                    <a:pt x="335" y="12"/>
                  </a:lnTo>
                  <a:lnTo>
                    <a:pt x="348" y="16"/>
                  </a:lnTo>
                  <a:lnTo>
                    <a:pt x="364" y="28"/>
                  </a:lnTo>
                  <a:lnTo>
                    <a:pt x="377" y="24"/>
                  </a:lnTo>
                  <a:lnTo>
                    <a:pt x="379" y="26"/>
                  </a:lnTo>
                  <a:lnTo>
                    <a:pt x="389" y="26"/>
                  </a:lnTo>
                  <a:lnTo>
                    <a:pt x="393" y="29"/>
                  </a:lnTo>
                  <a:lnTo>
                    <a:pt x="391" y="34"/>
                  </a:lnTo>
                  <a:lnTo>
                    <a:pt x="393" y="34"/>
                  </a:lnTo>
                  <a:lnTo>
                    <a:pt x="399" y="33"/>
                  </a:lnTo>
                  <a:lnTo>
                    <a:pt x="404" y="23"/>
                  </a:lnTo>
                  <a:lnTo>
                    <a:pt x="408" y="23"/>
                  </a:lnTo>
                  <a:lnTo>
                    <a:pt x="410" y="17"/>
                  </a:lnTo>
                  <a:lnTo>
                    <a:pt x="420" y="21"/>
                  </a:lnTo>
                  <a:lnTo>
                    <a:pt x="427" y="31"/>
                  </a:lnTo>
                  <a:lnTo>
                    <a:pt x="440" y="23"/>
                  </a:lnTo>
                  <a:lnTo>
                    <a:pt x="440" y="23"/>
                  </a:lnTo>
                  <a:lnTo>
                    <a:pt x="437" y="40"/>
                  </a:lnTo>
                  <a:lnTo>
                    <a:pt x="430" y="43"/>
                  </a:lnTo>
                  <a:lnTo>
                    <a:pt x="430" y="50"/>
                  </a:lnTo>
                  <a:lnTo>
                    <a:pt x="427" y="60"/>
                  </a:lnTo>
                  <a:lnTo>
                    <a:pt x="430" y="63"/>
                  </a:lnTo>
                  <a:lnTo>
                    <a:pt x="440" y="53"/>
                  </a:lnTo>
                  <a:lnTo>
                    <a:pt x="440" y="48"/>
                  </a:lnTo>
                  <a:lnTo>
                    <a:pt x="444" y="51"/>
                  </a:lnTo>
                  <a:lnTo>
                    <a:pt x="445" y="51"/>
                  </a:lnTo>
                  <a:lnTo>
                    <a:pt x="467" y="40"/>
                  </a:lnTo>
                  <a:lnTo>
                    <a:pt x="484" y="34"/>
                  </a:lnTo>
                  <a:lnTo>
                    <a:pt x="490" y="29"/>
                  </a:lnTo>
                  <a:lnTo>
                    <a:pt x="493" y="28"/>
                  </a:lnTo>
                  <a:lnTo>
                    <a:pt x="495" y="31"/>
                  </a:lnTo>
                  <a:lnTo>
                    <a:pt x="488" y="43"/>
                  </a:lnTo>
                  <a:lnTo>
                    <a:pt x="478" y="43"/>
                  </a:lnTo>
                  <a:lnTo>
                    <a:pt x="473" y="50"/>
                  </a:lnTo>
                  <a:lnTo>
                    <a:pt x="474" y="55"/>
                  </a:lnTo>
                  <a:lnTo>
                    <a:pt x="466" y="55"/>
                  </a:lnTo>
                  <a:lnTo>
                    <a:pt x="462" y="58"/>
                  </a:lnTo>
                  <a:lnTo>
                    <a:pt x="461" y="57"/>
                  </a:lnTo>
                  <a:lnTo>
                    <a:pt x="459" y="62"/>
                  </a:lnTo>
                  <a:lnTo>
                    <a:pt x="456" y="68"/>
                  </a:lnTo>
                  <a:lnTo>
                    <a:pt x="442" y="68"/>
                  </a:lnTo>
                  <a:lnTo>
                    <a:pt x="430" y="86"/>
                  </a:lnTo>
                  <a:lnTo>
                    <a:pt x="427" y="84"/>
                  </a:lnTo>
                  <a:lnTo>
                    <a:pt x="428" y="94"/>
                  </a:lnTo>
                  <a:lnTo>
                    <a:pt x="422" y="96"/>
                  </a:lnTo>
                  <a:lnTo>
                    <a:pt x="418" y="101"/>
                  </a:lnTo>
                  <a:lnTo>
                    <a:pt x="413" y="99"/>
                  </a:lnTo>
                  <a:lnTo>
                    <a:pt x="401" y="106"/>
                  </a:lnTo>
                  <a:lnTo>
                    <a:pt x="399" y="114"/>
                  </a:lnTo>
                  <a:lnTo>
                    <a:pt x="393" y="123"/>
                  </a:lnTo>
                  <a:lnTo>
                    <a:pt x="386" y="126"/>
                  </a:lnTo>
                  <a:lnTo>
                    <a:pt x="386" y="135"/>
                  </a:lnTo>
                  <a:lnTo>
                    <a:pt x="382" y="143"/>
                  </a:lnTo>
                  <a:lnTo>
                    <a:pt x="384" y="145"/>
                  </a:lnTo>
                  <a:lnTo>
                    <a:pt x="387" y="143"/>
                  </a:lnTo>
                  <a:lnTo>
                    <a:pt x="393" y="148"/>
                  </a:lnTo>
                  <a:lnTo>
                    <a:pt x="408" y="143"/>
                  </a:lnTo>
                  <a:lnTo>
                    <a:pt x="411" y="148"/>
                  </a:lnTo>
                  <a:lnTo>
                    <a:pt x="416" y="148"/>
                  </a:lnTo>
                  <a:lnTo>
                    <a:pt x="416" y="154"/>
                  </a:lnTo>
                  <a:lnTo>
                    <a:pt x="422" y="155"/>
                  </a:lnTo>
                  <a:lnTo>
                    <a:pt x="420" y="160"/>
                  </a:lnTo>
                  <a:lnTo>
                    <a:pt x="425" y="159"/>
                  </a:lnTo>
                  <a:lnTo>
                    <a:pt x="435" y="167"/>
                  </a:lnTo>
                  <a:lnTo>
                    <a:pt x="437" y="179"/>
                  </a:lnTo>
                  <a:lnTo>
                    <a:pt x="445" y="189"/>
                  </a:lnTo>
                  <a:lnTo>
                    <a:pt x="457" y="191"/>
                  </a:lnTo>
                  <a:lnTo>
                    <a:pt x="459" y="186"/>
                  </a:lnTo>
                  <a:lnTo>
                    <a:pt x="471" y="191"/>
                  </a:lnTo>
                  <a:lnTo>
                    <a:pt x="483" y="188"/>
                  </a:lnTo>
                  <a:lnTo>
                    <a:pt x="484" y="184"/>
                  </a:lnTo>
                  <a:lnTo>
                    <a:pt x="488" y="188"/>
                  </a:lnTo>
                  <a:lnTo>
                    <a:pt x="493" y="186"/>
                  </a:lnTo>
                  <a:lnTo>
                    <a:pt x="496" y="191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01" y="196"/>
                  </a:lnTo>
                  <a:lnTo>
                    <a:pt x="498" y="201"/>
                  </a:lnTo>
                  <a:lnTo>
                    <a:pt x="503" y="210"/>
                  </a:lnTo>
                  <a:lnTo>
                    <a:pt x="517" y="217"/>
                  </a:lnTo>
                  <a:lnTo>
                    <a:pt x="517" y="222"/>
                  </a:lnTo>
                  <a:lnTo>
                    <a:pt x="524" y="218"/>
                  </a:lnTo>
                  <a:lnTo>
                    <a:pt x="524" y="222"/>
                  </a:lnTo>
                  <a:lnTo>
                    <a:pt x="529" y="218"/>
                  </a:lnTo>
                  <a:lnTo>
                    <a:pt x="534" y="220"/>
                  </a:lnTo>
                  <a:lnTo>
                    <a:pt x="532" y="225"/>
                  </a:lnTo>
                  <a:lnTo>
                    <a:pt x="534" y="232"/>
                  </a:lnTo>
                  <a:lnTo>
                    <a:pt x="530" y="237"/>
                  </a:lnTo>
                  <a:lnTo>
                    <a:pt x="541" y="252"/>
                  </a:lnTo>
                  <a:lnTo>
                    <a:pt x="541" y="261"/>
                  </a:lnTo>
                  <a:lnTo>
                    <a:pt x="534" y="259"/>
                  </a:lnTo>
                  <a:lnTo>
                    <a:pt x="530" y="263"/>
                  </a:lnTo>
                  <a:lnTo>
                    <a:pt x="522" y="264"/>
                  </a:lnTo>
                  <a:lnTo>
                    <a:pt x="522" y="269"/>
                  </a:lnTo>
                  <a:lnTo>
                    <a:pt x="498" y="280"/>
                  </a:lnTo>
                  <a:lnTo>
                    <a:pt x="491" y="271"/>
                  </a:lnTo>
                  <a:lnTo>
                    <a:pt x="488" y="266"/>
                  </a:lnTo>
                  <a:lnTo>
                    <a:pt x="490" y="263"/>
                  </a:lnTo>
                  <a:lnTo>
                    <a:pt x="483" y="259"/>
                  </a:lnTo>
                  <a:lnTo>
                    <a:pt x="484" y="252"/>
                  </a:lnTo>
                  <a:lnTo>
                    <a:pt x="483" y="249"/>
                  </a:lnTo>
                  <a:lnTo>
                    <a:pt x="474" y="246"/>
                  </a:lnTo>
                  <a:lnTo>
                    <a:pt x="473" y="249"/>
                  </a:lnTo>
                  <a:lnTo>
                    <a:pt x="467" y="242"/>
                  </a:lnTo>
                  <a:lnTo>
                    <a:pt x="454" y="242"/>
                  </a:lnTo>
                  <a:lnTo>
                    <a:pt x="450" y="246"/>
                  </a:lnTo>
                  <a:lnTo>
                    <a:pt x="445" y="261"/>
                  </a:lnTo>
                  <a:lnTo>
                    <a:pt x="454" y="263"/>
                  </a:lnTo>
                  <a:lnTo>
                    <a:pt x="452" y="271"/>
                  </a:lnTo>
                  <a:lnTo>
                    <a:pt x="447" y="273"/>
                  </a:lnTo>
                  <a:lnTo>
                    <a:pt x="454" y="291"/>
                  </a:lnTo>
                  <a:lnTo>
                    <a:pt x="447" y="295"/>
                  </a:lnTo>
                  <a:lnTo>
                    <a:pt x="433" y="295"/>
                  </a:lnTo>
                  <a:lnTo>
                    <a:pt x="433" y="300"/>
                  </a:lnTo>
                  <a:lnTo>
                    <a:pt x="430" y="298"/>
                  </a:lnTo>
                  <a:lnTo>
                    <a:pt x="428" y="300"/>
                  </a:lnTo>
                  <a:lnTo>
                    <a:pt x="425" y="314"/>
                  </a:lnTo>
                  <a:lnTo>
                    <a:pt x="430" y="319"/>
                  </a:lnTo>
                  <a:lnTo>
                    <a:pt x="423" y="337"/>
                  </a:lnTo>
                  <a:lnTo>
                    <a:pt x="415" y="339"/>
                  </a:lnTo>
                  <a:lnTo>
                    <a:pt x="411" y="343"/>
                  </a:lnTo>
                  <a:lnTo>
                    <a:pt x="401" y="343"/>
                  </a:lnTo>
                  <a:lnTo>
                    <a:pt x="393" y="336"/>
                  </a:lnTo>
                  <a:lnTo>
                    <a:pt x="391" y="339"/>
                  </a:lnTo>
                  <a:lnTo>
                    <a:pt x="389" y="343"/>
                  </a:lnTo>
                  <a:lnTo>
                    <a:pt x="393" y="349"/>
                  </a:lnTo>
                  <a:lnTo>
                    <a:pt x="389" y="353"/>
                  </a:lnTo>
                  <a:lnTo>
                    <a:pt x="394" y="358"/>
                  </a:lnTo>
                  <a:lnTo>
                    <a:pt x="399" y="358"/>
                  </a:lnTo>
                  <a:lnTo>
                    <a:pt x="401" y="361"/>
                  </a:lnTo>
                  <a:lnTo>
                    <a:pt x="410" y="361"/>
                  </a:lnTo>
                  <a:lnTo>
                    <a:pt x="416" y="366"/>
                  </a:lnTo>
                  <a:lnTo>
                    <a:pt x="416" y="394"/>
                  </a:lnTo>
                  <a:lnTo>
                    <a:pt x="425" y="394"/>
                  </a:lnTo>
                  <a:lnTo>
                    <a:pt x="425" y="397"/>
                  </a:lnTo>
                  <a:lnTo>
                    <a:pt x="433" y="395"/>
                  </a:lnTo>
                  <a:lnTo>
                    <a:pt x="447" y="411"/>
                  </a:lnTo>
                  <a:lnTo>
                    <a:pt x="445" y="412"/>
                  </a:lnTo>
                  <a:lnTo>
                    <a:pt x="450" y="411"/>
                  </a:lnTo>
                  <a:lnTo>
                    <a:pt x="456" y="412"/>
                  </a:lnTo>
                  <a:lnTo>
                    <a:pt x="459" y="404"/>
                  </a:lnTo>
                  <a:lnTo>
                    <a:pt x="464" y="406"/>
                  </a:lnTo>
                  <a:lnTo>
                    <a:pt x="464" y="402"/>
                  </a:lnTo>
                  <a:lnTo>
                    <a:pt x="466" y="406"/>
                  </a:lnTo>
                  <a:lnTo>
                    <a:pt x="476" y="395"/>
                  </a:lnTo>
                  <a:lnTo>
                    <a:pt x="478" y="395"/>
                  </a:lnTo>
                  <a:lnTo>
                    <a:pt x="471" y="402"/>
                  </a:lnTo>
                  <a:lnTo>
                    <a:pt x="474" y="404"/>
                  </a:lnTo>
                  <a:lnTo>
                    <a:pt x="476" y="431"/>
                  </a:lnTo>
                  <a:lnTo>
                    <a:pt x="479" y="436"/>
                  </a:lnTo>
                  <a:lnTo>
                    <a:pt x="478" y="462"/>
                  </a:lnTo>
                  <a:lnTo>
                    <a:pt x="476" y="465"/>
                  </a:lnTo>
                  <a:lnTo>
                    <a:pt x="478" y="474"/>
                  </a:lnTo>
                  <a:lnTo>
                    <a:pt x="469" y="477"/>
                  </a:lnTo>
                  <a:lnTo>
                    <a:pt x="464" y="475"/>
                  </a:lnTo>
                  <a:lnTo>
                    <a:pt x="461" y="477"/>
                  </a:lnTo>
                  <a:lnTo>
                    <a:pt x="457" y="475"/>
                  </a:lnTo>
                  <a:lnTo>
                    <a:pt x="442" y="486"/>
                  </a:lnTo>
                  <a:lnTo>
                    <a:pt x="440" y="492"/>
                  </a:lnTo>
                  <a:lnTo>
                    <a:pt x="432" y="504"/>
                  </a:lnTo>
                  <a:lnTo>
                    <a:pt x="430" y="513"/>
                  </a:lnTo>
                  <a:lnTo>
                    <a:pt x="430" y="513"/>
                  </a:lnTo>
                  <a:lnTo>
                    <a:pt x="425" y="516"/>
                  </a:lnTo>
                  <a:lnTo>
                    <a:pt x="418" y="511"/>
                  </a:lnTo>
                  <a:lnTo>
                    <a:pt x="420" y="497"/>
                  </a:lnTo>
                  <a:lnTo>
                    <a:pt x="413" y="492"/>
                  </a:lnTo>
                  <a:lnTo>
                    <a:pt x="410" y="494"/>
                  </a:lnTo>
                  <a:lnTo>
                    <a:pt x="408" y="503"/>
                  </a:lnTo>
                  <a:lnTo>
                    <a:pt x="401" y="501"/>
                  </a:lnTo>
                  <a:lnTo>
                    <a:pt x="399" y="506"/>
                  </a:lnTo>
                  <a:lnTo>
                    <a:pt x="396" y="504"/>
                  </a:lnTo>
                  <a:lnTo>
                    <a:pt x="384" y="508"/>
                  </a:lnTo>
                  <a:lnTo>
                    <a:pt x="381" y="504"/>
                  </a:lnTo>
                  <a:lnTo>
                    <a:pt x="379" y="501"/>
                  </a:lnTo>
                  <a:lnTo>
                    <a:pt x="372" y="501"/>
                  </a:lnTo>
                  <a:lnTo>
                    <a:pt x="367" y="494"/>
                  </a:lnTo>
                  <a:lnTo>
                    <a:pt x="360" y="497"/>
                  </a:lnTo>
                  <a:lnTo>
                    <a:pt x="362" y="477"/>
                  </a:lnTo>
                  <a:lnTo>
                    <a:pt x="359" y="479"/>
                  </a:lnTo>
                  <a:lnTo>
                    <a:pt x="357" y="477"/>
                  </a:lnTo>
                  <a:lnTo>
                    <a:pt x="357" y="480"/>
                  </a:lnTo>
                  <a:lnTo>
                    <a:pt x="352" y="480"/>
                  </a:lnTo>
                  <a:lnTo>
                    <a:pt x="338" y="479"/>
                  </a:lnTo>
                  <a:lnTo>
                    <a:pt x="333" y="470"/>
                  </a:lnTo>
                  <a:lnTo>
                    <a:pt x="328" y="469"/>
                  </a:lnTo>
                  <a:lnTo>
                    <a:pt x="325" y="470"/>
                  </a:lnTo>
                  <a:lnTo>
                    <a:pt x="321" y="475"/>
                  </a:lnTo>
                  <a:lnTo>
                    <a:pt x="311" y="477"/>
                  </a:lnTo>
                  <a:lnTo>
                    <a:pt x="308" y="474"/>
                  </a:lnTo>
                  <a:lnTo>
                    <a:pt x="309" y="467"/>
                  </a:lnTo>
                  <a:lnTo>
                    <a:pt x="306" y="465"/>
                  </a:lnTo>
                  <a:lnTo>
                    <a:pt x="302" y="469"/>
                  </a:lnTo>
                  <a:lnTo>
                    <a:pt x="299" y="469"/>
                  </a:lnTo>
                  <a:lnTo>
                    <a:pt x="297" y="457"/>
                  </a:lnTo>
                  <a:lnTo>
                    <a:pt x="292" y="453"/>
                  </a:lnTo>
                  <a:lnTo>
                    <a:pt x="294" y="450"/>
                  </a:lnTo>
                  <a:lnTo>
                    <a:pt x="291" y="441"/>
                  </a:lnTo>
                  <a:lnTo>
                    <a:pt x="292" y="441"/>
                  </a:lnTo>
                  <a:lnTo>
                    <a:pt x="294" y="433"/>
                  </a:lnTo>
                  <a:lnTo>
                    <a:pt x="291" y="428"/>
                  </a:lnTo>
                  <a:lnTo>
                    <a:pt x="294" y="417"/>
                  </a:lnTo>
                  <a:lnTo>
                    <a:pt x="291" y="417"/>
                  </a:lnTo>
                  <a:lnTo>
                    <a:pt x="291" y="411"/>
                  </a:lnTo>
                  <a:lnTo>
                    <a:pt x="284" y="411"/>
                  </a:lnTo>
                  <a:lnTo>
                    <a:pt x="280" y="417"/>
                  </a:lnTo>
                  <a:lnTo>
                    <a:pt x="279" y="416"/>
                  </a:lnTo>
                  <a:lnTo>
                    <a:pt x="279" y="417"/>
                  </a:lnTo>
                  <a:lnTo>
                    <a:pt x="263" y="426"/>
                  </a:lnTo>
                  <a:lnTo>
                    <a:pt x="257" y="423"/>
                  </a:lnTo>
                  <a:lnTo>
                    <a:pt x="255" y="421"/>
                  </a:lnTo>
                  <a:lnTo>
                    <a:pt x="255" y="419"/>
                  </a:lnTo>
                  <a:lnTo>
                    <a:pt x="245" y="411"/>
                  </a:lnTo>
                  <a:lnTo>
                    <a:pt x="241" y="411"/>
                  </a:lnTo>
                  <a:lnTo>
                    <a:pt x="240" y="416"/>
                  </a:lnTo>
                  <a:lnTo>
                    <a:pt x="229" y="411"/>
                  </a:lnTo>
                  <a:lnTo>
                    <a:pt x="226" y="412"/>
                  </a:lnTo>
                  <a:lnTo>
                    <a:pt x="226" y="416"/>
                  </a:lnTo>
                  <a:lnTo>
                    <a:pt x="219" y="414"/>
                  </a:lnTo>
                  <a:lnTo>
                    <a:pt x="216" y="416"/>
                  </a:lnTo>
                  <a:lnTo>
                    <a:pt x="216" y="412"/>
                  </a:lnTo>
                  <a:lnTo>
                    <a:pt x="207" y="419"/>
                  </a:lnTo>
                  <a:lnTo>
                    <a:pt x="188" y="412"/>
                  </a:lnTo>
                  <a:lnTo>
                    <a:pt x="178" y="417"/>
                  </a:lnTo>
                  <a:lnTo>
                    <a:pt x="171" y="416"/>
                  </a:lnTo>
                  <a:lnTo>
                    <a:pt x="168" y="421"/>
                  </a:lnTo>
                  <a:lnTo>
                    <a:pt x="161" y="414"/>
                  </a:lnTo>
                  <a:lnTo>
                    <a:pt x="153" y="414"/>
                  </a:lnTo>
                  <a:lnTo>
                    <a:pt x="146" y="406"/>
                  </a:lnTo>
                  <a:lnTo>
                    <a:pt x="141" y="407"/>
                  </a:lnTo>
                  <a:lnTo>
                    <a:pt x="137" y="400"/>
                  </a:lnTo>
                  <a:lnTo>
                    <a:pt x="131" y="402"/>
                  </a:lnTo>
                  <a:lnTo>
                    <a:pt x="117" y="392"/>
                  </a:lnTo>
                  <a:lnTo>
                    <a:pt x="110" y="392"/>
                  </a:lnTo>
                  <a:lnTo>
                    <a:pt x="110" y="388"/>
                  </a:lnTo>
                  <a:lnTo>
                    <a:pt x="103" y="394"/>
                  </a:lnTo>
                  <a:lnTo>
                    <a:pt x="98" y="385"/>
                  </a:lnTo>
                  <a:lnTo>
                    <a:pt x="92" y="380"/>
                  </a:lnTo>
                  <a:lnTo>
                    <a:pt x="95" y="375"/>
                  </a:lnTo>
                  <a:lnTo>
                    <a:pt x="90" y="377"/>
                  </a:lnTo>
                  <a:lnTo>
                    <a:pt x="88" y="370"/>
                  </a:lnTo>
                  <a:lnTo>
                    <a:pt x="80" y="366"/>
                  </a:lnTo>
                  <a:lnTo>
                    <a:pt x="80" y="361"/>
                  </a:lnTo>
                  <a:lnTo>
                    <a:pt x="76" y="363"/>
                  </a:lnTo>
                  <a:lnTo>
                    <a:pt x="76" y="358"/>
                  </a:lnTo>
                  <a:lnTo>
                    <a:pt x="78" y="354"/>
                  </a:lnTo>
                  <a:lnTo>
                    <a:pt x="75" y="348"/>
                  </a:lnTo>
                  <a:lnTo>
                    <a:pt x="68" y="348"/>
                  </a:lnTo>
                  <a:lnTo>
                    <a:pt x="71" y="343"/>
                  </a:lnTo>
                  <a:lnTo>
                    <a:pt x="63" y="334"/>
                  </a:lnTo>
                  <a:lnTo>
                    <a:pt x="58" y="336"/>
                  </a:lnTo>
                  <a:lnTo>
                    <a:pt x="59" y="332"/>
                  </a:lnTo>
                  <a:lnTo>
                    <a:pt x="54" y="326"/>
                  </a:lnTo>
                  <a:lnTo>
                    <a:pt x="54" y="326"/>
                  </a:lnTo>
                  <a:lnTo>
                    <a:pt x="54" y="319"/>
                  </a:lnTo>
                  <a:lnTo>
                    <a:pt x="58" y="317"/>
                  </a:lnTo>
                  <a:lnTo>
                    <a:pt x="54" y="307"/>
                  </a:lnTo>
                  <a:lnTo>
                    <a:pt x="58" y="303"/>
                  </a:lnTo>
                  <a:lnTo>
                    <a:pt x="56" y="293"/>
                  </a:lnTo>
                  <a:lnTo>
                    <a:pt x="41" y="283"/>
                  </a:lnTo>
                  <a:lnTo>
                    <a:pt x="35" y="269"/>
                  </a:lnTo>
                  <a:lnTo>
                    <a:pt x="22" y="264"/>
                  </a:lnTo>
                  <a:lnTo>
                    <a:pt x="20" y="259"/>
                  </a:lnTo>
                  <a:lnTo>
                    <a:pt x="27" y="254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39"/>
                  </a:lnTo>
                  <a:lnTo>
                    <a:pt x="23" y="232"/>
                  </a:lnTo>
                  <a:lnTo>
                    <a:pt x="6" y="223"/>
                  </a:lnTo>
                  <a:lnTo>
                    <a:pt x="6" y="220"/>
                  </a:lnTo>
                  <a:lnTo>
                    <a:pt x="12" y="215"/>
                  </a:lnTo>
                  <a:lnTo>
                    <a:pt x="10" y="206"/>
                  </a:lnTo>
                  <a:lnTo>
                    <a:pt x="6" y="206"/>
                  </a:lnTo>
                  <a:lnTo>
                    <a:pt x="0" y="196"/>
                  </a:lnTo>
                  <a:lnTo>
                    <a:pt x="3" y="191"/>
                  </a:lnTo>
                  <a:lnTo>
                    <a:pt x="1" y="189"/>
                  </a:lnTo>
                  <a:lnTo>
                    <a:pt x="1" y="186"/>
                  </a:lnTo>
                  <a:lnTo>
                    <a:pt x="1" y="186"/>
                  </a:lnTo>
                  <a:lnTo>
                    <a:pt x="29" y="188"/>
                  </a:lnTo>
                  <a:lnTo>
                    <a:pt x="34" y="181"/>
                  </a:lnTo>
                  <a:lnTo>
                    <a:pt x="46" y="181"/>
                  </a:lnTo>
                  <a:lnTo>
                    <a:pt x="49" y="172"/>
                  </a:lnTo>
                  <a:lnTo>
                    <a:pt x="52" y="176"/>
                  </a:lnTo>
                  <a:lnTo>
                    <a:pt x="63" y="171"/>
                  </a:lnTo>
                  <a:lnTo>
                    <a:pt x="68" y="166"/>
                  </a:lnTo>
                  <a:lnTo>
                    <a:pt x="75" y="167"/>
                  </a:lnTo>
                  <a:lnTo>
                    <a:pt x="85" y="164"/>
                  </a:lnTo>
                  <a:lnTo>
                    <a:pt x="88" y="166"/>
                  </a:lnTo>
                  <a:lnTo>
                    <a:pt x="103" y="160"/>
                  </a:lnTo>
                  <a:lnTo>
                    <a:pt x="114" y="150"/>
                  </a:lnTo>
                  <a:lnTo>
                    <a:pt x="112" y="147"/>
                  </a:lnTo>
                  <a:lnTo>
                    <a:pt x="124" y="142"/>
                  </a:lnTo>
                  <a:lnTo>
                    <a:pt x="126" y="138"/>
                  </a:lnTo>
                  <a:lnTo>
                    <a:pt x="137" y="137"/>
                  </a:lnTo>
                  <a:lnTo>
                    <a:pt x="143" y="138"/>
                  </a:lnTo>
                  <a:lnTo>
                    <a:pt x="144" y="142"/>
                  </a:lnTo>
                  <a:lnTo>
                    <a:pt x="146" y="138"/>
                  </a:lnTo>
                  <a:lnTo>
                    <a:pt x="146" y="116"/>
                  </a:lnTo>
                  <a:lnTo>
                    <a:pt x="160" y="118"/>
                  </a:lnTo>
                  <a:lnTo>
                    <a:pt x="160" y="121"/>
                  </a:lnTo>
                  <a:lnTo>
                    <a:pt x="165" y="118"/>
                  </a:lnTo>
                  <a:lnTo>
                    <a:pt x="165" y="121"/>
                  </a:lnTo>
                  <a:lnTo>
                    <a:pt x="170" y="123"/>
                  </a:lnTo>
                  <a:lnTo>
                    <a:pt x="175" y="120"/>
                  </a:lnTo>
                  <a:lnTo>
                    <a:pt x="180" y="121"/>
                  </a:lnTo>
                  <a:lnTo>
                    <a:pt x="194" y="121"/>
                  </a:lnTo>
                  <a:lnTo>
                    <a:pt x="197" y="118"/>
                  </a:lnTo>
                  <a:lnTo>
                    <a:pt x="199" y="121"/>
                  </a:lnTo>
                  <a:lnTo>
                    <a:pt x="205" y="125"/>
                  </a:lnTo>
                  <a:lnTo>
                    <a:pt x="211" y="118"/>
                  </a:lnTo>
                  <a:lnTo>
                    <a:pt x="221" y="120"/>
                  </a:lnTo>
                  <a:lnTo>
                    <a:pt x="223" y="114"/>
                  </a:lnTo>
                  <a:lnTo>
                    <a:pt x="226" y="113"/>
                  </a:lnTo>
                  <a:lnTo>
                    <a:pt x="226" y="108"/>
                  </a:lnTo>
                  <a:lnTo>
                    <a:pt x="229" y="108"/>
                  </a:lnTo>
                  <a:lnTo>
                    <a:pt x="236" y="111"/>
                  </a:lnTo>
                  <a:lnTo>
                    <a:pt x="245" y="99"/>
                  </a:lnTo>
                  <a:lnTo>
                    <a:pt x="253" y="101"/>
                  </a:lnTo>
                  <a:lnTo>
                    <a:pt x="253" y="96"/>
                  </a:lnTo>
                  <a:lnTo>
                    <a:pt x="257" y="96"/>
                  </a:lnTo>
                  <a:lnTo>
                    <a:pt x="262" y="92"/>
                  </a:lnTo>
                  <a:lnTo>
                    <a:pt x="270" y="89"/>
                  </a:lnTo>
                  <a:lnTo>
                    <a:pt x="274" y="77"/>
                  </a:lnTo>
                  <a:lnTo>
                    <a:pt x="280" y="79"/>
                  </a:lnTo>
                  <a:lnTo>
                    <a:pt x="277" y="60"/>
                  </a:lnTo>
                  <a:lnTo>
                    <a:pt x="284" y="57"/>
                  </a:lnTo>
                  <a:lnTo>
                    <a:pt x="282" y="41"/>
                  </a:lnTo>
                  <a:lnTo>
                    <a:pt x="285" y="41"/>
                  </a:lnTo>
                  <a:lnTo>
                    <a:pt x="287" y="38"/>
                  </a:lnTo>
                  <a:lnTo>
                    <a:pt x="284" y="36"/>
                  </a:lnTo>
                  <a:lnTo>
                    <a:pt x="285" y="33"/>
                  </a:lnTo>
                  <a:lnTo>
                    <a:pt x="284" y="28"/>
                  </a:lnTo>
                  <a:lnTo>
                    <a:pt x="287" y="26"/>
                  </a:lnTo>
                  <a:lnTo>
                    <a:pt x="284" y="23"/>
                  </a:lnTo>
                  <a:lnTo>
                    <a:pt x="287" y="21"/>
                  </a:lnTo>
                  <a:lnTo>
                    <a:pt x="284" y="19"/>
                  </a:lnTo>
                  <a:lnTo>
                    <a:pt x="287" y="17"/>
                  </a:lnTo>
                  <a:lnTo>
                    <a:pt x="285" y="17"/>
                  </a:lnTo>
                  <a:lnTo>
                    <a:pt x="289" y="2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/>
            </p:cNvSpPr>
            <p:nvPr userDrawn="1"/>
          </p:nvSpPr>
          <p:spPr bwMode="auto">
            <a:xfrm>
              <a:off x="5813781" y="385823"/>
              <a:ext cx="1855788" cy="2097088"/>
            </a:xfrm>
            <a:custGeom>
              <a:avLst/>
              <a:gdLst>
                <a:gd name="T0" fmla="*/ 245 w 1169"/>
                <a:gd name="T1" fmla="*/ 24 h 1321"/>
                <a:gd name="T2" fmla="*/ 320 w 1169"/>
                <a:gd name="T3" fmla="*/ 58 h 1321"/>
                <a:gd name="T4" fmla="*/ 395 w 1169"/>
                <a:gd name="T5" fmla="*/ 95 h 1321"/>
                <a:gd name="T6" fmla="*/ 432 w 1169"/>
                <a:gd name="T7" fmla="*/ 146 h 1321"/>
                <a:gd name="T8" fmla="*/ 454 w 1169"/>
                <a:gd name="T9" fmla="*/ 230 h 1321"/>
                <a:gd name="T10" fmla="*/ 493 w 1169"/>
                <a:gd name="T11" fmla="*/ 327 h 1321"/>
                <a:gd name="T12" fmla="*/ 532 w 1169"/>
                <a:gd name="T13" fmla="*/ 438 h 1321"/>
                <a:gd name="T14" fmla="*/ 578 w 1169"/>
                <a:gd name="T15" fmla="*/ 552 h 1321"/>
                <a:gd name="T16" fmla="*/ 662 w 1169"/>
                <a:gd name="T17" fmla="*/ 563 h 1321"/>
                <a:gd name="T18" fmla="*/ 730 w 1169"/>
                <a:gd name="T19" fmla="*/ 589 h 1321"/>
                <a:gd name="T20" fmla="*/ 817 w 1169"/>
                <a:gd name="T21" fmla="*/ 647 h 1321"/>
                <a:gd name="T22" fmla="*/ 817 w 1169"/>
                <a:gd name="T23" fmla="*/ 751 h 1321"/>
                <a:gd name="T24" fmla="*/ 905 w 1169"/>
                <a:gd name="T25" fmla="*/ 793 h 1321"/>
                <a:gd name="T26" fmla="*/ 1000 w 1169"/>
                <a:gd name="T27" fmla="*/ 766 h 1321"/>
                <a:gd name="T28" fmla="*/ 1094 w 1169"/>
                <a:gd name="T29" fmla="*/ 722 h 1321"/>
                <a:gd name="T30" fmla="*/ 1150 w 1169"/>
                <a:gd name="T31" fmla="*/ 758 h 1321"/>
                <a:gd name="T32" fmla="*/ 1112 w 1169"/>
                <a:gd name="T33" fmla="*/ 875 h 1321"/>
                <a:gd name="T34" fmla="*/ 1092 w 1169"/>
                <a:gd name="T35" fmla="*/ 979 h 1321"/>
                <a:gd name="T36" fmla="*/ 1060 w 1169"/>
                <a:gd name="T37" fmla="*/ 1035 h 1321"/>
                <a:gd name="T38" fmla="*/ 1044 w 1169"/>
                <a:gd name="T39" fmla="*/ 1071 h 1321"/>
                <a:gd name="T40" fmla="*/ 946 w 1169"/>
                <a:gd name="T41" fmla="*/ 1135 h 1321"/>
                <a:gd name="T42" fmla="*/ 874 w 1169"/>
                <a:gd name="T43" fmla="*/ 1132 h 1321"/>
                <a:gd name="T44" fmla="*/ 869 w 1169"/>
                <a:gd name="T45" fmla="*/ 1244 h 1321"/>
                <a:gd name="T46" fmla="*/ 847 w 1169"/>
                <a:gd name="T47" fmla="*/ 1309 h 1321"/>
                <a:gd name="T48" fmla="*/ 788 w 1169"/>
                <a:gd name="T49" fmla="*/ 1244 h 1321"/>
                <a:gd name="T50" fmla="*/ 737 w 1169"/>
                <a:gd name="T51" fmla="*/ 1265 h 1321"/>
                <a:gd name="T52" fmla="*/ 653 w 1169"/>
                <a:gd name="T53" fmla="*/ 1284 h 1321"/>
                <a:gd name="T54" fmla="*/ 592 w 1169"/>
                <a:gd name="T55" fmla="*/ 1207 h 1321"/>
                <a:gd name="T56" fmla="*/ 587 w 1169"/>
                <a:gd name="T57" fmla="*/ 1239 h 1321"/>
                <a:gd name="T58" fmla="*/ 546 w 1169"/>
                <a:gd name="T59" fmla="*/ 1188 h 1321"/>
                <a:gd name="T60" fmla="*/ 500 w 1169"/>
                <a:gd name="T61" fmla="*/ 1159 h 1321"/>
                <a:gd name="T62" fmla="*/ 451 w 1169"/>
                <a:gd name="T63" fmla="*/ 1103 h 1321"/>
                <a:gd name="T64" fmla="*/ 407 w 1169"/>
                <a:gd name="T65" fmla="*/ 1106 h 1321"/>
                <a:gd name="T66" fmla="*/ 367 w 1169"/>
                <a:gd name="T67" fmla="*/ 1076 h 1321"/>
                <a:gd name="T68" fmla="*/ 318 w 1169"/>
                <a:gd name="T69" fmla="*/ 1076 h 1321"/>
                <a:gd name="T70" fmla="*/ 265 w 1169"/>
                <a:gd name="T71" fmla="*/ 1059 h 1321"/>
                <a:gd name="T72" fmla="*/ 247 w 1169"/>
                <a:gd name="T73" fmla="*/ 1021 h 1321"/>
                <a:gd name="T74" fmla="*/ 230 w 1169"/>
                <a:gd name="T75" fmla="*/ 970 h 1321"/>
                <a:gd name="T76" fmla="*/ 160 w 1169"/>
                <a:gd name="T77" fmla="*/ 936 h 1321"/>
                <a:gd name="T78" fmla="*/ 206 w 1169"/>
                <a:gd name="T79" fmla="*/ 897 h 1321"/>
                <a:gd name="T80" fmla="*/ 158 w 1169"/>
                <a:gd name="T81" fmla="*/ 919 h 1321"/>
                <a:gd name="T82" fmla="*/ 143 w 1169"/>
                <a:gd name="T83" fmla="*/ 798 h 1321"/>
                <a:gd name="T84" fmla="*/ 269 w 1169"/>
                <a:gd name="T85" fmla="*/ 710 h 1321"/>
                <a:gd name="T86" fmla="*/ 289 w 1169"/>
                <a:gd name="T87" fmla="*/ 688 h 1321"/>
                <a:gd name="T88" fmla="*/ 313 w 1169"/>
                <a:gd name="T89" fmla="*/ 621 h 1321"/>
                <a:gd name="T90" fmla="*/ 350 w 1169"/>
                <a:gd name="T91" fmla="*/ 586 h 1321"/>
                <a:gd name="T92" fmla="*/ 347 w 1169"/>
                <a:gd name="T93" fmla="*/ 531 h 1321"/>
                <a:gd name="T94" fmla="*/ 354 w 1169"/>
                <a:gd name="T95" fmla="*/ 494 h 1321"/>
                <a:gd name="T96" fmla="*/ 362 w 1169"/>
                <a:gd name="T97" fmla="*/ 468 h 1321"/>
                <a:gd name="T98" fmla="*/ 373 w 1169"/>
                <a:gd name="T99" fmla="*/ 441 h 1321"/>
                <a:gd name="T100" fmla="*/ 395 w 1169"/>
                <a:gd name="T101" fmla="*/ 424 h 1321"/>
                <a:gd name="T102" fmla="*/ 405 w 1169"/>
                <a:gd name="T103" fmla="*/ 380 h 1321"/>
                <a:gd name="T104" fmla="*/ 413 w 1169"/>
                <a:gd name="T105" fmla="*/ 349 h 1321"/>
                <a:gd name="T106" fmla="*/ 352 w 1169"/>
                <a:gd name="T107" fmla="*/ 272 h 1321"/>
                <a:gd name="T108" fmla="*/ 284 w 1169"/>
                <a:gd name="T109" fmla="*/ 308 h 1321"/>
                <a:gd name="T110" fmla="*/ 225 w 1169"/>
                <a:gd name="T111" fmla="*/ 310 h 1321"/>
                <a:gd name="T112" fmla="*/ 148 w 1169"/>
                <a:gd name="T113" fmla="*/ 303 h 1321"/>
                <a:gd name="T114" fmla="*/ 124 w 1169"/>
                <a:gd name="T115" fmla="*/ 213 h 1321"/>
                <a:gd name="T116" fmla="*/ 106 w 1169"/>
                <a:gd name="T117" fmla="*/ 169 h 1321"/>
                <a:gd name="T118" fmla="*/ 46 w 1169"/>
                <a:gd name="T119" fmla="*/ 177 h 1321"/>
                <a:gd name="T120" fmla="*/ 36 w 1169"/>
                <a:gd name="T121" fmla="*/ 97 h 1321"/>
                <a:gd name="T122" fmla="*/ 27 w 1169"/>
                <a:gd name="T123" fmla="*/ 34 h 1321"/>
                <a:gd name="T124" fmla="*/ 175 w 1169"/>
                <a:gd name="T125" fmla="*/ 2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321">
                  <a:moveTo>
                    <a:pt x="196" y="9"/>
                  </a:moveTo>
                  <a:lnTo>
                    <a:pt x="199" y="9"/>
                  </a:lnTo>
                  <a:lnTo>
                    <a:pt x="197" y="3"/>
                  </a:lnTo>
                  <a:lnTo>
                    <a:pt x="201" y="2"/>
                  </a:lnTo>
                  <a:lnTo>
                    <a:pt x="204" y="3"/>
                  </a:lnTo>
                  <a:lnTo>
                    <a:pt x="202" y="10"/>
                  </a:lnTo>
                  <a:lnTo>
                    <a:pt x="206" y="9"/>
                  </a:lnTo>
                  <a:lnTo>
                    <a:pt x="208" y="2"/>
                  </a:lnTo>
                  <a:lnTo>
                    <a:pt x="213" y="5"/>
                  </a:lnTo>
                  <a:lnTo>
                    <a:pt x="216" y="10"/>
                  </a:lnTo>
                  <a:lnTo>
                    <a:pt x="231" y="12"/>
                  </a:lnTo>
                  <a:lnTo>
                    <a:pt x="245" y="24"/>
                  </a:lnTo>
                  <a:lnTo>
                    <a:pt x="248" y="26"/>
                  </a:lnTo>
                  <a:lnTo>
                    <a:pt x="254" y="32"/>
                  </a:lnTo>
                  <a:lnTo>
                    <a:pt x="264" y="29"/>
                  </a:lnTo>
                  <a:lnTo>
                    <a:pt x="271" y="36"/>
                  </a:lnTo>
                  <a:lnTo>
                    <a:pt x="276" y="46"/>
                  </a:lnTo>
                  <a:lnTo>
                    <a:pt x="282" y="51"/>
                  </a:lnTo>
                  <a:lnTo>
                    <a:pt x="303" y="55"/>
                  </a:lnTo>
                  <a:lnTo>
                    <a:pt x="305" y="60"/>
                  </a:lnTo>
                  <a:lnTo>
                    <a:pt x="315" y="61"/>
                  </a:lnTo>
                  <a:lnTo>
                    <a:pt x="318" y="68"/>
                  </a:lnTo>
                  <a:lnTo>
                    <a:pt x="320" y="66"/>
                  </a:lnTo>
                  <a:lnTo>
                    <a:pt x="320" y="58"/>
                  </a:lnTo>
                  <a:lnTo>
                    <a:pt x="327" y="53"/>
                  </a:lnTo>
                  <a:lnTo>
                    <a:pt x="345" y="55"/>
                  </a:lnTo>
                  <a:lnTo>
                    <a:pt x="369" y="66"/>
                  </a:lnTo>
                  <a:lnTo>
                    <a:pt x="373" y="75"/>
                  </a:lnTo>
                  <a:lnTo>
                    <a:pt x="379" y="70"/>
                  </a:lnTo>
                  <a:lnTo>
                    <a:pt x="381" y="70"/>
                  </a:lnTo>
                  <a:lnTo>
                    <a:pt x="386" y="80"/>
                  </a:lnTo>
                  <a:lnTo>
                    <a:pt x="393" y="83"/>
                  </a:lnTo>
                  <a:lnTo>
                    <a:pt x="391" y="90"/>
                  </a:lnTo>
                  <a:lnTo>
                    <a:pt x="386" y="94"/>
                  </a:lnTo>
                  <a:lnTo>
                    <a:pt x="386" y="100"/>
                  </a:lnTo>
                  <a:lnTo>
                    <a:pt x="395" y="95"/>
                  </a:lnTo>
                  <a:lnTo>
                    <a:pt x="400" y="95"/>
                  </a:lnTo>
                  <a:lnTo>
                    <a:pt x="412" y="114"/>
                  </a:lnTo>
                  <a:lnTo>
                    <a:pt x="418" y="111"/>
                  </a:lnTo>
                  <a:lnTo>
                    <a:pt x="424" y="114"/>
                  </a:lnTo>
                  <a:lnTo>
                    <a:pt x="424" y="117"/>
                  </a:lnTo>
                  <a:lnTo>
                    <a:pt x="418" y="117"/>
                  </a:lnTo>
                  <a:lnTo>
                    <a:pt x="420" y="128"/>
                  </a:lnTo>
                  <a:lnTo>
                    <a:pt x="412" y="129"/>
                  </a:lnTo>
                  <a:lnTo>
                    <a:pt x="413" y="136"/>
                  </a:lnTo>
                  <a:lnTo>
                    <a:pt x="415" y="140"/>
                  </a:lnTo>
                  <a:lnTo>
                    <a:pt x="420" y="138"/>
                  </a:lnTo>
                  <a:lnTo>
                    <a:pt x="432" y="146"/>
                  </a:lnTo>
                  <a:lnTo>
                    <a:pt x="430" y="157"/>
                  </a:lnTo>
                  <a:lnTo>
                    <a:pt x="437" y="157"/>
                  </a:lnTo>
                  <a:lnTo>
                    <a:pt x="444" y="167"/>
                  </a:lnTo>
                  <a:lnTo>
                    <a:pt x="442" y="179"/>
                  </a:lnTo>
                  <a:lnTo>
                    <a:pt x="453" y="182"/>
                  </a:lnTo>
                  <a:lnTo>
                    <a:pt x="444" y="187"/>
                  </a:lnTo>
                  <a:lnTo>
                    <a:pt x="441" y="192"/>
                  </a:lnTo>
                  <a:lnTo>
                    <a:pt x="454" y="199"/>
                  </a:lnTo>
                  <a:lnTo>
                    <a:pt x="463" y="204"/>
                  </a:lnTo>
                  <a:lnTo>
                    <a:pt x="459" y="218"/>
                  </a:lnTo>
                  <a:lnTo>
                    <a:pt x="453" y="220"/>
                  </a:lnTo>
                  <a:lnTo>
                    <a:pt x="454" y="230"/>
                  </a:lnTo>
                  <a:lnTo>
                    <a:pt x="471" y="255"/>
                  </a:lnTo>
                  <a:lnTo>
                    <a:pt x="471" y="260"/>
                  </a:lnTo>
                  <a:lnTo>
                    <a:pt x="476" y="262"/>
                  </a:lnTo>
                  <a:lnTo>
                    <a:pt x="478" y="272"/>
                  </a:lnTo>
                  <a:lnTo>
                    <a:pt x="473" y="278"/>
                  </a:lnTo>
                  <a:lnTo>
                    <a:pt x="487" y="288"/>
                  </a:lnTo>
                  <a:lnTo>
                    <a:pt x="483" y="301"/>
                  </a:lnTo>
                  <a:lnTo>
                    <a:pt x="493" y="306"/>
                  </a:lnTo>
                  <a:lnTo>
                    <a:pt x="493" y="313"/>
                  </a:lnTo>
                  <a:lnTo>
                    <a:pt x="485" y="315"/>
                  </a:lnTo>
                  <a:lnTo>
                    <a:pt x="487" y="325"/>
                  </a:lnTo>
                  <a:lnTo>
                    <a:pt x="493" y="327"/>
                  </a:lnTo>
                  <a:lnTo>
                    <a:pt x="493" y="323"/>
                  </a:lnTo>
                  <a:lnTo>
                    <a:pt x="490" y="317"/>
                  </a:lnTo>
                  <a:lnTo>
                    <a:pt x="498" y="317"/>
                  </a:lnTo>
                  <a:lnTo>
                    <a:pt x="492" y="332"/>
                  </a:lnTo>
                  <a:lnTo>
                    <a:pt x="493" y="351"/>
                  </a:lnTo>
                  <a:lnTo>
                    <a:pt x="510" y="369"/>
                  </a:lnTo>
                  <a:lnTo>
                    <a:pt x="521" y="390"/>
                  </a:lnTo>
                  <a:lnTo>
                    <a:pt x="526" y="395"/>
                  </a:lnTo>
                  <a:lnTo>
                    <a:pt x="526" y="402"/>
                  </a:lnTo>
                  <a:lnTo>
                    <a:pt x="532" y="417"/>
                  </a:lnTo>
                  <a:lnTo>
                    <a:pt x="526" y="431"/>
                  </a:lnTo>
                  <a:lnTo>
                    <a:pt x="532" y="438"/>
                  </a:lnTo>
                  <a:lnTo>
                    <a:pt x="531" y="453"/>
                  </a:lnTo>
                  <a:lnTo>
                    <a:pt x="536" y="458"/>
                  </a:lnTo>
                  <a:lnTo>
                    <a:pt x="551" y="465"/>
                  </a:lnTo>
                  <a:lnTo>
                    <a:pt x="551" y="473"/>
                  </a:lnTo>
                  <a:lnTo>
                    <a:pt x="543" y="492"/>
                  </a:lnTo>
                  <a:lnTo>
                    <a:pt x="548" y="504"/>
                  </a:lnTo>
                  <a:lnTo>
                    <a:pt x="546" y="519"/>
                  </a:lnTo>
                  <a:lnTo>
                    <a:pt x="551" y="523"/>
                  </a:lnTo>
                  <a:lnTo>
                    <a:pt x="556" y="524"/>
                  </a:lnTo>
                  <a:lnTo>
                    <a:pt x="560" y="538"/>
                  </a:lnTo>
                  <a:lnTo>
                    <a:pt x="570" y="548"/>
                  </a:lnTo>
                  <a:lnTo>
                    <a:pt x="578" y="552"/>
                  </a:lnTo>
                  <a:lnTo>
                    <a:pt x="583" y="546"/>
                  </a:lnTo>
                  <a:lnTo>
                    <a:pt x="592" y="555"/>
                  </a:lnTo>
                  <a:lnTo>
                    <a:pt x="607" y="558"/>
                  </a:lnTo>
                  <a:lnTo>
                    <a:pt x="607" y="562"/>
                  </a:lnTo>
                  <a:lnTo>
                    <a:pt x="619" y="550"/>
                  </a:lnTo>
                  <a:lnTo>
                    <a:pt x="633" y="548"/>
                  </a:lnTo>
                  <a:lnTo>
                    <a:pt x="648" y="553"/>
                  </a:lnTo>
                  <a:lnTo>
                    <a:pt x="650" y="548"/>
                  </a:lnTo>
                  <a:lnTo>
                    <a:pt x="655" y="553"/>
                  </a:lnTo>
                  <a:lnTo>
                    <a:pt x="650" y="562"/>
                  </a:lnTo>
                  <a:lnTo>
                    <a:pt x="652" y="563"/>
                  </a:lnTo>
                  <a:lnTo>
                    <a:pt x="662" y="563"/>
                  </a:lnTo>
                  <a:lnTo>
                    <a:pt x="672" y="567"/>
                  </a:lnTo>
                  <a:lnTo>
                    <a:pt x="680" y="580"/>
                  </a:lnTo>
                  <a:lnTo>
                    <a:pt x="684" y="580"/>
                  </a:lnTo>
                  <a:lnTo>
                    <a:pt x="691" y="574"/>
                  </a:lnTo>
                  <a:lnTo>
                    <a:pt x="703" y="580"/>
                  </a:lnTo>
                  <a:lnTo>
                    <a:pt x="704" y="579"/>
                  </a:lnTo>
                  <a:lnTo>
                    <a:pt x="706" y="570"/>
                  </a:lnTo>
                  <a:lnTo>
                    <a:pt x="713" y="570"/>
                  </a:lnTo>
                  <a:lnTo>
                    <a:pt x="718" y="572"/>
                  </a:lnTo>
                  <a:lnTo>
                    <a:pt x="720" y="589"/>
                  </a:lnTo>
                  <a:lnTo>
                    <a:pt x="723" y="591"/>
                  </a:lnTo>
                  <a:lnTo>
                    <a:pt x="730" y="589"/>
                  </a:lnTo>
                  <a:lnTo>
                    <a:pt x="735" y="591"/>
                  </a:lnTo>
                  <a:lnTo>
                    <a:pt x="737" y="594"/>
                  </a:lnTo>
                  <a:lnTo>
                    <a:pt x="737" y="601"/>
                  </a:lnTo>
                  <a:lnTo>
                    <a:pt x="745" y="604"/>
                  </a:lnTo>
                  <a:lnTo>
                    <a:pt x="745" y="611"/>
                  </a:lnTo>
                  <a:lnTo>
                    <a:pt x="752" y="615"/>
                  </a:lnTo>
                  <a:lnTo>
                    <a:pt x="752" y="621"/>
                  </a:lnTo>
                  <a:lnTo>
                    <a:pt x="777" y="643"/>
                  </a:lnTo>
                  <a:lnTo>
                    <a:pt x="794" y="640"/>
                  </a:lnTo>
                  <a:lnTo>
                    <a:pt x="803" y="645"/>
                  </a:lnTo>
                  <a:lnTo>
                    <a:pt x="817" y="643"/>
                  </a:lnTo>
                  <a:lnTo>
                    <a:pt x="817" y="647"/>
                  </a:lnTo>
                  <a:lnTo>
                    <a:pt x="811" y="657"/>
                  </a:lnTo>
                  <a:lnTo>
                    <a:pt x="805" y="678"/>
                  </a:lnTo>
                  <a:lnTo>
                    <a:pt x="810" y="681"/>
                  </a:lnTo>
                  <a:lnTo>
                    <a:pt x="811" y="693"/>
                  </a:lnTo>
                  <a:lnTo>
                    <a:pt x="822" y="691"/>
                  </a:lnTo>
                  <a:lnTo>
                    <a:pt x="823" y="693"/>
                  </a:lnTo>
                  <a:lnTo>
                    <a:pt x="822" y="701"/>
                  </a:lnTo>
                  <a:lnTo>
                    <a:pt x="830" y="718"/>
                  </a:lnTo>
                  <a:lnTo>
                    <a:pt x="825" y="725"/>
                  </a:lnTo>
                  <a:lnTo>
                    <a:pt x="823" y="732"/>
                  </a:lnTo>
                  <a:lnTo>
                    <a:pt x="815" y="744"/>
                  </a:lnTo>
                  <a:lnTo>
                    <a:pt x="817" y="751"/>
                  </a:lnTo>
                  <a:lnTo>
                    <a:pt x="835" y="769"/>
                  </a:lnTo>
                  <a:lnTo>
                    <a:pt x="840" y="780"/>
                  </a:lnTo>
                  <a:lnTo>
                    <a:pt x="840" y="792"/>
                  </a:lnTo>
                  <a:lnTo>
                    <a:pt x="844" y="795"/>
                  </a:lnTo>
                  <a:lnTo>
                    <a:pt x="852" y="797"/>
                  </a:lnTo>
                  <a:lnTo>
                    <a:pt x="866" y="790"/>
                  </a:lnTo>
                  <a:lnTo>
                    <a:pt x="876" y="792"/>
                  </a:lnTo>
                  <a:lnTo>
                    <a:pt x="883" y="790"/>
                  </a:lnTo>
                  <a:lnTo>
                    <a:pt x="888" y="792"/>
                  </a:lnTo>
                  <a:lnTo>
                    <a:pt x="895" y="800"/>
                  </a:lnTo>
                  <a:lnTo>
                    <a:pt x="898" y="800"/>
                  </a:lnTo>
                  <a:lnTo>
                    <a:pt x="905" y="793"/>
                  </a:lnTo>
                  <a:lnTo>
                    <a:pt x="913" y="798"/>
                  </a:lnTo>
                  <a:lnTo>
                    <a:pt x="920" y="797"/>
                  </a:lnTo>
                  <a:lnTo>
                    <a:pt x="927" y="798"/>
                  </a:lnTo>
                  <a:lnTo>
                    <a:pt x="930" y="793"/>
                  </a:lnTo>
                  <a:lnTo>
                    <a:pt x="953" y="793"/>
                  </a:lnTo>
                  <a:lnTo>
                    <a:pt x="958" y="788"/>
                  </a:lnTo>
                  <a:lnTo>
                    <a:pt x="963" y="788"/>
                  </a:lnTo>
                  <a:lnTo>
                    <a:pt x="975" y="793"/>
                  </a:lnTo>
                  <a:lnTo>
                    <a:pt x="980" y="793"/>
                  </a:lnTo>
                  <a:lnTo>
                    <a:pt x="988" y="771"/>
                  </a:lnTo>
                  <a:lnTo>
                    <a:pt x="988" y="763"/>
                  </a:lnTo>
                  <a:lnTo>
                    <a:pt x="1000" y="766"/>
                  </a:lnTo>
                  <a:lnTo>
                    <a:pt x="1005" y="756"/>
                  </a:lnTo>
                  <a:lnTo>
                    <a:pt x="1017" y="754"/>
                  </a:lnTo>
                  <a:lnTo>
                    <a:pt x="1019" y="749"/>
                  </a:lnTo>
                  <a:lnTo>
                    <a:pt x="1031" y="742"/>
                  </a:lnTo>
                  <a:lnTo>
                    <a:pt x="1041" y="746"/>
                  </a:lnTo>
                  <a:lnTo>
                    <a:pt x="1046" y="742"/>
                  </a:lnTo>
                  <a:lnTo>
                    <a:pt x="1058" y="747"/>
                  </a:lnTo>
                  <a:lnTo>
                    <a:pt x="1063" y="746"/>
                  </a:lnTo>
                  <a:lnTo>
                    <a:pt x="1065" y="741"/>
                  </a:lnTo>
                  <a:lnTo>
                    <a:pt x="1084" y="730"/>
                  </a:lnTo>
                  <a:lnTo>
                    <a:pt x="1092" y="732"/>
                  </a:lnTo>
                  <a:lnTo>
                    <a:pt x="1094" y="722"/>
                  </a:lnTo>
                  <a:lnTo>
                    <a:pt x="1104" y="720"/>
                  </a:lnTo>
                  <a:lnTo>
                    <a:pt x="1104" y="717"/>
                  </a:lnTo>
                  <a:lnTo>
                    <a:pt x="1107" y="713"/>
                  </a:lnTo>
                  <a:lnTo>
                    <a:pt x="1136" y="706"/>
                  </a:lnTo>
                  <a:lnTo>
                    <a:pt x="1146" y="712"/>
                  </a:lnTo>
                  <a:lnTo>
                    <a:pt x="1152" y="710"/>
                  </a:lnTo>
                  <a:lnTo>
                    <a:pt x="1157" y="718"/>
                  </a:lnTo>
                  <a:lnTo>
                    <a:pt x="1163" y="720"/>
                  </a:lnTo>
                  <a:lnTo>
                    <a:pt x="1160" y="727"/>
                  </a:lnTo>
                  <a:lnTo>
                    <a:pt x="1160" y="737"/>
                  </a:lnTo>
                  <a:lnTo>
                    <a:pt x="1150" y="752"/>
                  </a:lnTo>
                  <a:lnTo>
                    <a:pt x="1150" y="758"/>
                  </a:lnTo>
                  <a:lnTo>
                    <a:pt x="1153" y="768"/>
                  </a:lnTo>
                  <a:lnTo>
                    <a:pt x="1158" y="769"/>
                  </a:lnTo>
                  <a:lnTo>
                    <a:pt x="1160" y="780"/>
                  </a:lnTo>
                  <a:lnTo>
                    <a:pt x="1169" y="788"/>
                  </a:lnTo>
                  <a:lnTo>
                    <a:pt x="1167" y="797"/>
                  </a:lnTo>
                  <a:lnTo>
                    <a:pt x="1145" y="827"/>
                  </a:lnTo>
                  <a:lnTo>
                    <a:pt x="1131" y="827"/>
                  </a:lnTo>
                  <a:lnTo>
                    <a:pt x="1118" y="843"/>
                  </a:lnTo>
                  <a:lnTo>
                    <a:pt x="1116" y="853"/>
                  </a:lnTo>
                  <a:lnTo>
                    <a:pt x="1121" y="858"/>
                  </a:lnTo>
                  <a:lnTo>
                    <a:pt x="1121" y="868"/>
                  </a:lnTo>
                  <a:lnTo>
                    <a:pt x="1112" y="875"/>
                  </a:lnTo>
                  <a:lnTo>
                    <a:pt x="1104" y="906"/>
                  </a:lnTo>
                  <a:lnTo>
                    <a:pt x="1107" y="911"/>
                  </a:lnTo>
                  <a:lnTo>
                    <a:pt x="1104" y="926"/>
                  </a:lnTo>
                  <a:lnTo>
                    <a:pt x="1095" y="936"/>
                  </a:lnTo>
                  <a:lnTo>
                    <a:pt x="1090" y="950"/>
                  </a:lnTo>
                  <a:lnTo>
                    <a:pt x="1097" y="958"/>
                  </a:lnTo>
                  <a:lnTo>
                    <a:pt x="1092" y="965"/>
                  </a:lnTo>
                  <a:lnTo>
                    <a:pt x="1095" y="969"/>
                  </a:lnTo>
                  <a:lnTo>
                    <a:pt x="1094" y="970"/>
                  </a:lnTo>
                  <a:lnTo>
                    <a:pt x="1095" y="975"/>
                  </a:lnTo>
                  <a:lnTo>
                    <a:pt x="1090" y="977"/>
                  </a:lnTo>
                  <a:lnTo>
                    <a:pt x="1092" y="979"/>
                  </a:lnTo>
                  <a:lnTo>
                    <a:pt x="1090" y="982"/>
                  </a:lnTo>
                  <a:lnTo>
                    <a:pt x="1087" y="981"/>
                  </a:lnTo>
                  <a:lnTo>
                    <a:pt x="1084" y="986"/>
                  </a:lnTo>
                  <a:lnTo>
                    <a:pt x="1075" y="989"/>
                  </a:lnTo>
                  <a:lnTo>
                    <a:pt x="1080" y="1003"/>
                  </a:lnTo>
                  <a:lnTo>
                    <a:pt x="1073" y="1016"/>
                  </a:lnTo>
                  <a:lnTo>
                    <a:pt x="1068" y="1016"/>
                  </a:lnTo>
                  <a:lnTo>
                    <a:pt x="1067" y="1025"/>
                  </a:lnTo>
                  <a:lnTo>
                    <a:pt x="1061" y="1021"/>
                  </a:lnTo>
                  <a:lnTo>
                    <a:pt x="1058" y="1025"/>
                  </a:lnTo>
                  <a:lnTo>
                    <a:pt x="1056" y="1033"/>
                  </a:lnTo>
                  <a:lnTo>
                    <a:pt x="1060" y="1035"/>
                  </a:lnTo>
                  <a:lnTo>
                    <a:pt x="1056" y="1035"/>
                  </a:lnTo>
                  <a:lnTo>
                    <a:pt x="1058" y="1040"/>
                  </a:lnTo>
                  <a:lnTo>
                    <a:pt x="1053" y="1045"/>
                  </a:lnTo>
                  <a:lnTo>
                    <a:pt x="1058" y="1047"/>
                  </a:lnTo>
                  <a:lnTo>
                    <a:pt x="1058" y="1050"/>
                  </a:lnTo>
                  <a:lnTo>
                    <a:pt x="1055" y="1050"/>
                  </a:lnTo>
                  <a:lnTo>
                    <a:pt x="1056" y="1055"/>
                  </a:lnTo>
                  <a:lnTo>
                    <a:pt x="1051" y="1055"/>
                  </a:lnTo>
                  <a:lnTo>
                    <a:pt x="1053" y="1061"/>
                  </a:lnTo>
                  <a:lnTo>
                    <a:pt x="1048" y="1061"/>
                  </a:lnTo>
                  <a:lnTo>
                    <a:pt x="1046" y="1064"/>
                  </a:lnTo>
                  <a:lnTo>
                    <a:pt x="1044" y="1071"/>
                  </a:lnTo>
                  <a:lnTo>
                    <a:pt x="1039" y="1067"/>
                  </a:lnTo>
                  <a:lnTo>
                    <a:pt x="1031" y="1074"/>
                  </a:lnTo>
                  <a:lnTo>
                    <a:pt x="1024" y="1101"/>
                  </a:lnTo>
                  <a:lnTo>
                    <a:pt x="1027" y="1105"/>
                  </a:lnTo>
                  <a:lnTo>
                    <a:pt x="1027" y="1115"/>
                  </a:lnTo>
                  <a:lnTo>
                    <a:pt x="1014" y="1127"/>
                  </a:lnTo>
                  <a:lnTo>
                    <a:pt x="1004" y="1124"/>
                  </a:lnTo>
                  <a:lnTo>
                    <a:pt x="990" y="1168"/>
                  </a:lnTo>
                  <a:lnTo>
                    <a:pt x="978" y="1183"/>
                  </a:lnTo>
                  <a:lnTo>
                    <a:pt x="958" y="1176"/>
                  </a:lnTo>
                  <a:lnTo>
                    <a:pt x="941" y="1161"/>
                  </a:lnTo>
                  <a:lnTo>
                    <a:pt x="946" y="1135"/>
                  </a:lnTo>
                  <a:lnTo>
                    <a:pt x="936" y="1101"/>
                  </a:lnTo>
                  <a:lnTo>
                    <a:pt x="925" y="1096"/>
                  </a:lnTo>
                  <a:lnTo>
                    <a:pt x="922" y="1089"/>
                  </a:lnTo>
                  <a:lnTo>
                    <a:pt x="915" y="1093"/>
                  </a:lnTo>
                  <a:lnTo>
                    <a:pt x="912" y="1105"/>
                  </a:lnTo>
                  <a:lnTo>
                    <a:pt x="903" y="1103"/>
                  </a:lnTo>
                  <a:lnTo>
                    <a:pt x="900" y="1112"/>
                  </a:lnTo>
                  <a:lnTo>
                    <a:pt x="903" y="1113"/>
                  </a:lnTo>
                  <a:lnTo>
                    <a:pt x="903" y="1117"/>
                  </a:lnTo>
                  <a:lnTo>
                    <a:pt x="886" y="1130"/>
                  </a:lnTo>
                  <a:lnTo>
                    <a:pt x="886" y="1134"/>
                  </a:lnTo>
                  <a:lnTo>
                    <a:pt x="874" y="1132"/>
                  </a:lnTo>
                  <a:lnTo>
                    <a:pt x="869" y="1139"/>
                  </a:lnTo>
                  <a:lnTo>
                    <a:pt x="862" y="1141"/>
                  </a:lnTo>
                  <a:lnTo>
                    <a:pt x="857" y="1137"/>
                  </a:lnTo>
                  <a:lnTo>
                    <a:pt x="854" y="1139"/>
                  </a:lnTo>
                  <a:lnTo>
                    <a:pt x="852" y="1144"/>
                  </a:lnTo>
                  <a:lnTo>
                    <a:pt x="840" y="1147"/>
                  </a:lnTo>
                  <a:lnTo>
                    <a:pt x="840" y="1151"/>
                  </a:lnTo>
                  <a:lnTo>
                    <a:pt x="845" y="1152"/>
                  </a:lnTo>
                  <a:lnTo>
                    <a:pt x="845" y="1156"/>
                  </a:lnTo>
                  <a:lnTo>
                    <a:pt x="854" y="1168"/>
                  </a:lnTo>
                  <a:lnTo>
                    <a:pt x="869" y="1241"/>
                  </a:lnTo>
                  <a:lnTo>
                    <a:pt x="869" y="1244"/>
                  </a:lnTo>
                  <a:lnTo>
                    <a:pt x="866" y="1248"/>
                  </a:lnTo>
                  <a:lnTo>
                    <a:pt x="864" y="1255"/>
                  </a:lnTo>
                  <a:lnTo>
                    <a:pt x="868" y="1258"/>
                  </a:lnTo>
                  <a:lnTo>
                    <a:pt x="862" y="1272"/>
                  </a:lnTo>
                  <a:lnTo>
                    <a:pt x="864" y="1299"/>
                  </a:lnTo>
                  <a:lnTo>
                    <a:pt x="862" y="1301"/>
                  </a:lnTo>
                  <a:lnTo>
                    <a:pt x="861" y="1307"/>
                  </a:lnTo>
                  <a:lnTo>
                    <a:pt x="869" y="1312"/>
                  </a:lnTo>
                  <a:lnTo>
                    <a:pt x="869" y="1312"/>
                  </a:lnTo>
                  <a:lnTo>
                    <a:pt x="859" y="1316"/>
                  </a:lnTo>
                  <a:lnTo>
                    <a:pt x="857" y="1321"/>
                  </a:lnTo>
                  <a:lnTo>
                    <a:pt x="847" y="1309"/>
                  </a:lnTo>
                  <a:lnTo>
                    <a:pt x="834" y="1318"/>
                  </a:lnTo>
                  <a:lnTo>
                    <a:pt x="828" y="1309"/>
                  </a:lnTo>
                  <a:lnTo>
                    <a:pt x="813" y="1299"/>
                  </a:lnTo>
                  <a:lnTo>
                    <a:pt x="813" y="1295"/>
                  </a:lnTo>
                  <a:lnTo>
                    <a:pt x="803" y="1294"/>
                  </a:lnTo>
                  <a:lnTo>
                    <a:pt x="800" y="1290"/>
                  </a:lnTo>
                  <a:lnTo>
                    <a:pt x="798" y="1280"/>
                  </a:lnTo>
                  <a:lnTo>
                    <a:pt x="794" y="1280"/>
                  </a:lnTo>
                  <a:lnTo>
                    <a:pt x="791" y="1261"/>
                  </a:lnTo>
                  <a:lnTo>
                    <a:pt x="788" y="1256"/>
                  </a:lnTo>
                  <a:lnTo>
                    <a:pt x="789" y="1251"/>
                  </a:lnTo>
                  <a:lnTo>
                    <a:pt x="788" y="1244"/>
                  </a:lnTo>
                  <a:lnTo>
                    <a:pt x="781" y="1253"/>
                  </a:lnTo>
                  <a:lnTo>
                    <a:pt x="779" y="1256"/>
                  </a:lnTo>
                  <a:lnTo>
                    <a:pt x="774" y="1260"/>
                  </a:lnTo>
                  <a:lnTo>
                    <a:pt x="767" y="1270"/>
                  </a:lnTo>
                  <a:lnTo>
                    <a:pt x="760" y="1268"/>
                  </a:lnTo>
                  <a:lnTo>
                    <a:pt x="759" y="1251"/>
                  </a:lnTo>
                  <a:lnTo>
                    <a:pt x="754" y="1246"/>
                  </a:lnTo>
                  <a:lnTo>
                    <a:pt x="747" y="1251"/>
                  </a:lnTo>
                  <a:lnTo>
                    <a:pt x="747" y="1249"/>
                  </a:lnTo>
                  <a:lnTo>
                    <a:pt x="740" y="1255"/>
                  </a:lnTo>
                  <a:lnTo>
                    <a:pt x="740" y="1261"/>
                  </a:lnTo>
                  <a:lnTo>
                    <a:pt x="737" y="1265"/>
                  </a:lnTo>
                  <a:lnTo>
                    <a:pt x="714" y="1265"/>
                  </a:lnTo>
                  <a:lnTo>
                    <a:pt x="703" y="1275"/>
                  </a:lnTo>
                  <a:lnTo>
                    <a:pt x="694" y="1273"/>
                  </a:lnTo>
                  <a:lnTo>
                    <a:pt x="691" y="1277"/>
                  </a:lnTo>
                  <a:lnTo>
                    <a:pt x="691" y="1289"/>
                  </a:lnTo>
                  <a:lnTo>
                    <a:pt x="692" y="1294"/>
                  </a:lnTo>
                  <a:lnTo>
                    <a:pt x="691" y="1301"/>
                  </a:lnTo>
                  <a:lnTo>
                    <a:pt x="674" y="1307"/>
                  </a:lnTo>
                  <a:lnTo>
                    <a:pt x="669" y="1304"/>
                  </a:lnTo>
                  <a:lnTo>
                    <a:pt x="662" y="1304"/>
                  </a:lnTo>
                  <a:lnTo>
                    <a:pt x="658" y="1299"/>
                  </a:lnTo>
                  <a:lnTo>
                    <a:pt x="653" y="1284"/>
                  </a:lnTo>
                  <a:lnTo>
                    <a:pt x="650" y="1282"/>
                  </a:lnTo>
                  <a:lnTo>
                    <a:pt x="652" y="1278"/>
                  </a:lnTo>
                  <a:lnTo>
                    <a:pt x="646" y="1265"/>
                  </a:lnTo>
                  <a:lnTo>
                    <a:pt x="643" y="1263"/>
                  </a:lnTo>
                  <a:lnTo>
                    <a:pt x="631" y="1236"/>
                  </a:lnTo>
                  <a:lnTo>
                    <a:pt x="626" y="1232"/>
                  </a:lnTo>
                  <a:lnTo>
                    <a:pt x="628" y="1205"/>
                  </a:lnTo>
                  <a:lnTo>
                    <a:pt x="624" y="1195"/>
                  </a:lnTo>
                  <a:lnTo>
                    <a:pt x="618" y="1190"/>
                  </a:lnTo>
                  <a:lnTo>
                    <a:pt x="604" y="1200"/>
                  </a:lnTo>
                  <a:lnTo>
                    <a:pt x="600" y="1210"/>
                  </a:lnTo>
                  <a:lnTo>
                    <a:pt x="592" y="1207"/>
                  </a:lnTo>
                  <a:lnTo>
                    <a:pt x="590" y="1209"/>
                  </a:lnTo>
                  <a:lnTo>
                    <a:pt x="592" y="1214"/>
                  </a:lnTo>
                  <a:lnTo>
                    <a:pt x="595" y="1217"/>
                  </a:lnTo>
                  <a:lnTo>
                    <a:pt x="592" y="1221"/>
                  </a:lnTo>
                  <a:lnTo>
                    <a:pt x="595" y="1222"/>
                  </a:lnTo>
                  <a:lnTo>
                    <a:pt x="595" y="1224"/>
                  </a:lnTo>
                  <a:lnTo>
                    <a:pt x="594" y="1229"/>
                  </a:lnTo>
                  <a:lnTo>
                    <a:pt x="590" y="1229"/>
                  </a:lnTo>
                  <a:lnTo>
                    <a:pt x="595" y="1234"/>
                  </a:lnTo>
                  <a:lnTo>
                    <a:pt x="590" y="1238"/>
                  </a:lnTo>
                  <a:lnTo>
                    <a:pt x="589" y="1236"/>
                  </a:lnTo>
                  <a:lnTo>
                    <a:pt x="587" y="1239"/>
                  </a:lnTo>
                  <a:lnTo>
                    <a:pt x="578" y="1243"/>
                  </a:lnTo>
                  <a:lnTo>
                    <a:pt x="572" y="1241"/>
                  </a:lnTo>
                  <a:lnTo>
                    <a:pt x="568" y="1243"/>
                  </a:lnTo>
                  <a:lnTo>
                    <a:pt x="563" y="1239"/>
                  </a:lnTo>
                  <a:lnTo>
                    <a:pt x="561" y="1227"/>
                  </a:lnTo>
                  <a:lnTo>
                    <a:pt x="560" y="1231"/>
                  </a:lnTo>
                  <a:lnTo>
                    <a:pt x="553" y="1226"/>
                  </a:lnTo>
                  <a:lnTo>
                    <a:pt x="553" y="1217"/>
                  </a:lnTo>
                  <a:lnTo>
                    <a:pt x="541" y="1204"/>
                  </a:lnTo>
                  <a:lnTo>
                    <a:pt x="544" y="1198"/>
                  </a:lnTo>
                  <a:lnTo>
                    <a:pt x="539" y="1190"/>
                  </a:lnTo>
                  <a:lnTo>
                    <a:pt x="546" y="1188"/>
                  </a:lnTo>
                  <a:lnTo>
                    <a:pt x="548" y="1181"/>
                  </a:lnTo>
                  <a:lnTo>
                    <a:pt x="536" y="1175"/>
                  </a:lnTo>
                  <a:lnTo>
                    <a:pt x="532" y="1176"/>
                  </a:lnTo>
                  <a:lnTo>
                    <a:pt x="524" y="1175"/>
                  </a:lnTo>
                  <a:lnTo>
                    <a:pt x="522" y="1178"/>
                  </a:lnTo>
                  <a:lnTo>
                    <a:pt x="515" y="1173"/>
                  </a:lnTo>
                  <a:lnTo>
                    <a:pt x="514" y="1176"/>
                  </a:lnTo>
                  <a:lnTo>
                    <a:pt x="509" y="1176"/>
                  </a:lnTo>
                  <a:lnTo>
                    <a:pt x="505" y="1183"/>
                  </a:lnTo>
                  <a:lnTo>
                    <a:pt x="504" y="1180"/>
                  </a:lnTo>
                  <a:lnTo>
                    <a:pt x="504" y="1166"/>
                  </a:lnTo>
                  <a:lnTo>
                    <a:pt x="500" y="1159"/>
                  </a:lnTo>
                  <a:lnTo>
                    <a:pt x="500" y="1152"/>
                  </a:lnTo>
                  <a:lnTo>
                    <a:pt x="500" y="1144"/>
                  </a:lnTo>
                  <a:lnTo>
                    <a:pt x="507" y="1141"/>
                  </a:lnTo>
                  <a:lnTo>
                    <a:pt x="507" y="1135"/>
                  </a:lnTo>
                  <a:lnTo>
                    <a:pt x="498" y="1122"/>
                  </a:lnTo>
                  <a:lnTo>
                    <a:pt x="497" y="1115"/>
                  </a:lnTo>
                  <a:lnTo>
                    <a:pt x="483" y="1113"/>
                  </a:lnTo>
                  <a:lnTo>
                    <a:pt x="480" y="1110"/>
                  </a:lnTo>
                  <a:lnTo>
                    <a:pt x="473" y="1108"/>
                  </a:lnTo>
                  <a:lnTo>
                    <a:pt x="463" y="1100"/>
                  </a:lnTo>
                  <a:lnTo>
                    <a:pt x="459" y="1103"/>
                  </a:lnTo>
                  <a:lnTo>
                    <a:pt x="451" y="1103"/>
                  </a:lnTo>
                  <a:lnTo>
                    <a:pt x="446" y="1108"/>
                  </a:lnTo>
                  <a:lnTo>
                    <a:pt x="439" y="1108"/>
                  </a:lnTo>
                  <a:lnTo>
                    <a:pt x="439" y="1110"/>
                  </a:lnTo>
                  <a:lnTo>
                    <a:pt x="436" y="1113"/>
                  </a:lnTo>
                  <a:lnTo>
                    <a:pt x="430" y="1112"/>
                  </a:lnTo>
                  <a:lnTo>
                    <a:pt x="429" y="1115"/>
                  </a:lnTo>
                  <a:lnTo>
                    <a:pt x="420" y="1110"/>
                  </a:lnTo>
                  <a:lnTo>
                    <a:pt x="417" y="1112"/>
                  </a:lnTo>
                  <a:lnTo>
                    <a:pt x="413" y="1110"/>
                  </a:lnTo>
                  <a:lnTo>
                    <a:pt x="412" y="1110"/>
                  </a:lnTo>
                  <a:lnTo>
                    <a:pt x="410" y="1106"/>
                  </a:lnTo>
                  <a:lnTo>
                    <a:pt x="407" y="1106"/>
                  </a:lnTo>
                  <a:lnTo>
                    <a:pt x="401" y="1101"/>
                  </a:lnTo>
                  <a:lnTo>
                    <a:pt x="398" y="1101"/>
                  </a:lnTo>
                  <a:lnTo>
                    <a:pt x="398" y="1098"/>
                  </a:lnTo>
                  <a:lnTo>
                    <a:pt x="393" y="1096"/>
                  </a:lnTo>
                  <a:lnTo>
                    <a:pt x="391" y="1089"/>
                  </a:lnTo>
                  <a:lnTo>
                    <a:pt x="388" y="1089"/>
                  </a:lnTo>
                  <a:lnTo>
                    <a:pt x="390" y="1078"/>
                  </a:lnTo>
                  <a:lnTo>
                    <a:pt x="388" y="1069"/>
                  </a:lnTo>
                  <a:lnTo>
                    <a:pt x="381" y="1067"/>
                  </a:lnTo>
                  <a:lnTo>
                    <a:pt x="371" y="1072"/>
                  </a:lnTo>
                  <a:lnTo>
                    <a:pt x="367" y="1071"/>
                  </a:lnTo>
                  <a:lnTo>
                    <a:pt x="367" y="1076"/>
                  </a:lnTo>
                  <a:lnTo>
                    <a:pt x="359" y="1083"/>
                  </a:lnTo>
                  <a:lnTo>
                    <a:pt x="354" y="1079"/>
                  </a:lnTo>
                  <a:lnTo>
                    <a:pt x="354" y="1083"/>
                  </a:lnTo>
                  <a:lnTo>
                    <a:pt x="350" y="1079"/>
                  </a:lnTo>
                  <a:lnTo>
                    <a:pt x="340" y="1081"/>
                  </a:lnTo>
                  <a:lnTo>
                    <a:pt x="337" y="1084"/>
                  </a:lnTo>
                  <a:lnTo>
                    <a:pt x="332" y="1078"/>
                  </a:lnTo>
                  <a:lnTo>
                    <a:pt x="332" y="1071"/>
                  </a:lnTo>
                  <a:lnTo>
                    <a:pt x="325" y="1071"/>
                  </a:lnTo>
                  <a:lnTo>
                    <a:pt x="322" y="1066"/>
                  </a:lnTo>
                  <a:lnTo>
                    <a:pt x="318" y="1071"/>
                  </a:lnTo>
                  <a:lnTo>
                    <a:pt x="318" y="1076"/>
                  </a:lnTo>
                  <a:lnTo>
                    <a:pt x="315" y="1078"/>
                  </a:lnTo>
                  <a:lnTo>
                    <a:pt x="310" y="1078"/>
                  </a:lnTo>
                  <a:lnTo>
                    <a:pt x="308" y="1074"/>
                  </a:lnTo>
                  <a:lnTo>
                    <a:pt x="298" y="1078"/>
                  </a:lnTo>
                  <a:lnTo>
                    <a:pt x="293" y="1076"/>
                  </a:lnTo>
                  <a:lnTo>
                    <a:pt x="289" y="1081"/>
                  </a:lnTo>
                  <a:lnTo>
                    <a:pt x="282" y="1074"/>
                  </a:lnTo>
                  <a:lnTo>
                    <a:pt x="276" y="1078"/>
                  </a:lnTo>
                  <a:lnTo>
                    <a:pt x="272" y="1071"/>
                  </a:lnTo>
                  <a:lnTo>
                    <a:pt x="272" y="1064"/>
                  </a:lnTo>
                  <a:lnTo>
                    <a:pt x="265" y="1064"/>
                  </a:lnTo>
                  <a:lnTo>
                    <a:pt x="265" y="1059"/>
                  </a:lnTo>
                  <a:lnTo>
                    <a:pt x="262" y="1057"/>
                  </a:lnTo>
                  <a:lnTo>
                    <a:pt x="262" y="1054"/>
                  </a:lnTo>
                  <a:lnTo>
                    <a:pt x="255" y="1055"/>
                  </a:lnTo>
                  <a:lnTo>
                    <a:pt x="254" y="1047"/>
                  </a:lnTo>
                  <a:lnTo>
                    <a:pt x="247" y="1044"/>
                  </a:lnTo>
                  <a:lnTo>
                    <a:pt x="248" y="1040"/>
                  </a:lnTo>
                  <a:lnTo>
                    <a:pt x="243" y="1038"/>
                  </a:lnTo>
                  <a:lnTo>
                    <a:pt x="243" y="1035"/>
                  </a:lnTo>
                  <a:lnTo>
                    <a:pt x="248" y="1033"/>
                  </a:lnTo>
                  <a:lnTo>
                    <a:pt x="245" y="1030"/>
                  </a:lnTo>
                  <a:lnTo>
                    <a:pt x="248" y="1026"/>
                  </a:lnTo>
                  <a:lnTo>
                    <a:pt x="247" y="1021"/>
                  </a:lnTo>
                  <a:lnTo>
                    <a:pt x="242" y="1020"/>
                  </a:lnTo>
                  <a:lnTo>
                    <a:pt x="238" y="1015"/>
                  </a:lnTo>
                  <a:lnTo>
                    <a:pt x="243" y="1009"/>
                  </a:lnTo>
                  <a:lnTo>
                    <a:pt x="242" y="1006"/>
                  </a:lnTo>
                  <a:lnTo>
                    <a:pt x="247" y="1004"/>
                  </a:lnTo>
                  <a:lnTo>
                    <a:pt x="243" y="1001"/>
                  </a:lnTo>
                  <a:lnTo>
                    <a:pt x="243" y="989"/>
                  </a:lnTo>
                  <a:lnTo>
                    <a:pt x="240" y="987"/>
                  </a:lnTo>
                  <a:lnTo>
                    <a:pt x="238" y="972"/>
                  </a:lnTo>
                  <a:lnTo>
                    <a:pt x="235" y="977"/>
                  </a:lnTo>
                  <a:lnTo>
                    <a:pt x="235" y="970"/>
                  </a:lnTo>
                  <a:lnTo>
                    <a:pt x="230" y="970"/>
                  </a:lnTo>
                  <a:lnTo>
                    <a:pt x="223" y="975"/>
                  </a:lnTo>
                  <a:lnTo>
                    <a:pt x="209" y="977"/>
                  </a:lnTo>
                  <a:lnTo>
                    <a:pt x="206" y="981"/>
                  </a:lnTo>
                  <a:lnTo>
                    <a:pt x="201" y="977"/>
                  </a:lnTo>
                  <a:lnTo>
                    <a:pt x="189" y="981"/>
                  </a:lnTo>
                  <a:lnTo>
                    <a:pt x="177" y="974"/>
                  </a:lnTo>
                  <a:lnTo>
                    <a:pt x="172" y="977"/>
                  </a:lnTo>
                  <a:lnTo>
                    <a:pt x="172" y="977"/>
                  </a:lnTo>
                  <a:lnTo>
                    <a:pt x="158" y="957"/>
                  </a:lnTo>
                  <a:lnTo>
                    <a:pt x="155" y="946"/>
                  </a:lnTo>
                  <a:lnTo>
                    <a:pt x="157" y="936"/>
                  </a:lnTo>
                  <a:lnTo>
                    <a:pt x="160" y="936"/>
                  </a:lnTo>
                  <a:lnTo>
                    <a:pt x="162" y="931"/>
                  </a:lnTo>
                  <a:lnTo>
                    <a:pt x="163" y="933"/>
                  </a:lnTo>
                  <a:lnTo>
                    <a:pt x="172" y="933"/>
                  </a:lnTo>
                  <a:lnTo>
                    <a:pt x="175" y="935"/>
                  </a:lnTo>
                  <a:lnTo>
                    <a:pt x="180" y="931"/>
                  </a:lnTo>
                  <a:lnTo>
                    <a:pt x="180" y="926"/>
                  </a:lnTo>
                  <a:lnTo>
                    <a:pt x="208" y="923"/>
                  </a:lnTo>
                  <a:lnTo>
                    <a:pt x="211" y="907"/>
                  </a:lnTo>
                  <a:lnTo>
                    <a:pt x="206" y="906"/>
                  </a:lnTo>
                  <a:lnTo>
                    <a:pt x="209" y="904"/>
                  </a:lnTo>
                  <a:lnTo>
                    <a:pt x="208" y="897"/>
                  </a:lnTo>
                  <a:lnTo>
                    <a:pt x="206" y="897"/>
                  </a:lnTo>
                  <a:lnTo>
                    <a:pt x="204" y="906"/>
                  </a:lnTo>
                  <a:lnTo>
                    <a:pt x="199" y="906"/>
                  </a:lnTo>
                  <a:lnTo>
                    <a:pt x="197" y="902"/>
                  </a:lnTo>
                  <a:lnTo>
                    <a:pt x="202" y="889"/>
                  </a:lnTo>
                  <a:lnTo>
                    <a:pt x="192" y="890"/>
                  </a:lnTo>
                  <a:lnTo>
                    <a:pt x="184" y="882"/>
                  </a:lnTo>
                  <a:lnTo>
                    <a:pt x="184" y="887"/>
                  </a:lnTo>
                  <a:lnTo>
                    <a:pt x="189" y="892"/>
                  </a:lnTo>
                  <a:lnTo>
                    <a:pt x="187" y="901"/>
                  </a:lnTo>
                  <a:lnTo>
                    <a:pt x="175" y="902"/>
                  </a:lnTo>
                  <a:lnTo>
                    <a:pt x="170" y="916"/>
                  </a:lnTo>
                  <a:lnTo>
                    <a:pt x="158" y="919"/>
                  </a:lnTo>
                  <a:lnTo>
                    <a:pt x="157" y="914"/>
                  </a:lnTo>
                  <a:lnTo>
                    <a:pt x="148" y="906"/>
                  </a:lnTo>
                  <a:lnTo>
                    <a:pt x="148" y="889"/>
                  </a:lnTo>
                  <a:lnTo>
                    <a:pt x="140" y="890"/>
                  </a:lnTo>
                  <a:lnTo>
                    <a:pt x="136" y="887"/>
                  </a:lnTo>
                  <a:lnTo>
                    <a:pt x="143" y="877"/>
                  </a:lnTo>
                  <a:lnTo>
                    <a:pt x="123" y="868"/>
                  </a:lnTo>
                  <a:lnTo>
                    <a:pt x="104" y="839"/>
                  </a:lnTo>
                  <a:lnTo>
                    <a:pt x="114" y="832"/>
                  </a:lnTo>
                  <a:lnTo>
                    <a:pt x="119" y="815"/>
                  </a:lnTo>
                  <a:lnTo>
                    <a:pt x="136" y="805"/>
                  </a:lnTo>
                  <a:lnTo>
                    <a:pt x="143" y="798"/>
                  </a:lnTo>
                  <a:lnTo>
                    <a:pt x="172" y="781"/>
                  </a:lnTo>
                  <a:lnTo>
                    <a:pt x="184" y="761"/>
                  </a:lnTo>
                  <a:lnTo>
                    <a:pt x="206" y="751"/>
                  </a:lnTo>
                  <a:lnTo>
                    <a:pt x="219" y="734"/>
                  </a:lnTo>
                  <a:lnTo>
                    <a:pt x="243" y="708"/>
                  </a:lnTo>
                  <a:lnTo>
                    <a:pt x="265" y="688"/>
                  </a:lnTo>
                  <a:lnTo>
                    <a:pt x="271" y="695"/>
                  </a:lnTo>
                  <a:lnTo>
                    <a:pt x="269" y="696"/>
                  </a:lnTo>
                  <a:lnTo>
                    <a:pt x="271" y="701"/>
                  </a:lnTo>
                  <a:lnTo>
                    <a:pt x="269" y="705"/>
                  </a:lnTo>
                  <a:lnTo>
                    <a:pt x="271" y="708"/>
                  </a:lnTo>
                  <a:lnTo>
                    <a:pt x="269" y="710"/>
                  </a:lnTo>
                  <a:lnTo>
                    <a:pt x="274" y="715"/>
                  </a:lnTo>
                  <a:lnTo>
                    <a:pt x="272" y="720"/>
                  </a:lnTo>
                  <a:lnTo>
                    <a:pt x="279" y="725"/>
                  </a:lnTo>
                  <a:lnTo>
                    <a:pt x="277" y="732"/>
                  </a:lnTo>
                  <a:lnTo>
                    <a:pt x="284" y="735"/>
                  </a:lnTo>
                  <a:lnTo>
                    <a:pt x="279" y="746"/>
                  </a:lnTo>
                  <a:lnTo>
                    <a:pt x="286" y="741"/>
                  </a:lnTo>
                  <a:lnTo>
                    <a:pt x="293" y="718"/>
                  </a:lnTo>
                  <a:lnTo>
                    <a:pt x="288" y="708"/>
                  </a:lnTo>
                  <a:lnTo>
                    <a:pt x="288" y="698"/>
                  </a:lnTo>
                  <a:lnTo>
                    <a:pt x="289" y="696"/>
                  </a:lnTo>
                  <a:lnTo>
                    <a:pt x="289" y="688"/>
                  </a:lnTo>
                  <a:lnTo>
                    <a:pt x="288" y="686"/>
                  </a:lnTo>
                  <a:lnTo>
                    <a:pt x="289" y="683"/>
                  </a:lnTo>
                  <a:lnTo>
                    <a:pt x="291" y="683"/>
                  </a:lnTo>
                  <a:lnTo>
                    <a:pt x="294" y="674"/>
                  </a:lnTo>
                  <a:lnTo>
                    <a:pt x="294" y="661"/>
                  </a:lnTo>
                  <a:lnTo>
                    <a:pt x="298" y="657"/>
                  </a:lnTo>
                  <a:lnTo>
                    <a:pt x="298" y="650"/>
                  </a:lnTo>
                  <a:lnTo>
                    <a:pt x="303" y="647"/>
                  </a:lnTo>
                  <a:lnTo>
                    <a:pt x="303" y="637"/>
                  </a:lnTo>
                  <a:lnTo>
                    <a:pt x="306" y="637"/>
                  </a:lnTo>
                  <a:lnTo>
                    <a:pt x="310" y="626"/>
                  </a:lnTo>
                  <a:lnTo>
                    <a:pt x="313" y="621"/>
                  </a:lnTo>
                  <a:lnTo>
                    <a:pt x="311" y="613"/>
                  </a:lnTo>
                  <a:lnTo>
                    <a:pt x="320" y="603"/>
                  </a:lnTo>
                  <a:lnTo>
                    <a:pt x="327" y="606"/>
                  </a:lnTo>
                  <a:lnTo>
                    <a:pt x="332" y="604"/>
                  </a:lnTo>
                  <a:lnTo>
                    <a:pt x="332" y="606"/>
                  </a:lnTo>
                  <a:lnTo>
                    <a:pt x="339" y="611"/>
                  </a:lnTo>
                  <a:lnTo>
                    <a:pt x="344" y="603"/>
                  </a:lnTo>
                  <a:lnTo>
                    <a:pt x="347" y="603"/>
                  </a:lnTo>
                  <a:lnTo>
                    <a:pt x="347" y="594"/>
                  </a:lnTo>
                  <a:lnTo>
                    <a:pt x="349" y="592"/>
                  </a:lnTo>
                  <a:lnTo>
                    <a:pt x="347" y="591"/>
                  </a:lnTo>
                  <a:lnTo>
                    <a:pt x="350" y="586"/>
                  </a:lnTo>
                  <a:lnTo>
                    <a:pt x="352" y="567"/>
                  </a:lnTo>
                  <a:lnTo>
                    <a:pt x="345" y="557"/>
                  </a:lnTo>
                  <a:lnTo>
                    <a:pt x="349" y="557"/>
                  </a:lnTo>
                  <a:lnTo>
                    <a:pt x="349" y="548"/>
                  </a:lnTo>
                  <a:lnTo>
                    <a:pt x="345" y="550"/>
                  </a:lnTo>
                  <a:lnTo>
                    <a:pt x="344" y="543"/>
                  </a:lnTo>
                  <a:lnTo>
                    <a:pt x="340" y="545"/>
                  </a:lnTo>
                  <a:lnTo>
                    <a:pt x="339" y="541"/>
                  </a:lnTo>
                  <a:lnTo>
                    <a:pt x="342" y="538"/>
                  </a:lnTo>
                  <a:lnTo>
                    <a:pt x="345" y="545"/>
                  </a:lnTo>
                  <a:lnTo>
                    <a:pt x="347" y="540"/>
                  </a:lnTo>
                  <a:lnTo>
                    <a:pt x="347" y="531"/>
                  </a:lnTo>
                  <a:lnTo>
                    <a:pt x="345" y="529"/>
                  </a:lnTo>
                  <a:lnTo>
                    <a:pt x="347" y="521"/>
                  </a:lnTo>
                  <a:lnTo>
                    <a:pt x="344" y="518"/>
                  </a:lnTo>
                  <a:lnTo>
                    <a:pt x="347" y="516"/>
                  </a:lnTo>
                  <a:lnTo>
                    <a:pt x="349" y="514"/>
                  </a:lnTo>
                  <a:lnTo>
                    <a:pt x="347" y="512"/>
                  </a:lnTo>
                  <a:lnTo>
                    <a:pt x="349" y="512"/>
                  </a:lnTo>
                  <a:lnTo>
                    <a:pt x="347" y="504"/>
                  </a:lnTo>
                  <a:lnTo>
                    <a:pt x="344" y="500"/>
                  </a:lnTo>
                  <a:lnTo>
                    <a:pt x="349" y="500"/>
                  </a:lnTo>
                  <a:lnTo>
                    <a:pt x="349" y="495"/>
                  </a:lnTo>
                  <a:lnTo>
                    <a:pt x="354" y="494"/>
                  </a:lnTo>
                  <a:lnTo>
                    <a:pt x="354" y="490"/>
                  </a:lnTo>
                  <a:lnTo>
                    <a:pt x="349" y="489"/>
                  </a:lnTo>
                  <a:lnTo>
                    <a:pt x="357" y="487"/>
                  </a:lnTo>
                  <a:lnTo>
                    <a:pt x="352" y="485"/>
                  </a:lnTo>
                  <a:lnTo>
                    <a:pt x="352" y="478"/>
                  </a:lnTo>
                  <a:lnTo>
                    <a:pt x="356" y="477"/>
                  </a:lnTo>
                  <a:lnTo>
                    <a:pt x="357" y="478"/>
                  </a:lnTo>
                  <a:lnTo>
                    <a:pt x="357" y="477"/>
                  </a:lnTo>
                  <a:lnTo>
                    <a:pt x="361" y="477"/>
                  </a:lnTo>
                  <a:lnTo>
                    <a:pt x="357" y="473"/>
                  </a:lnTo>
                  <a:lnTo>
                    <a:pt x="362" y="472"/>
                  </a:lnTo>
                  <a:lnTo>
                    <a:pt x="362" y="468"/>
                  </a:lnTo>
                  <a:lnTo>
                    <a:pt x="366" y="468"/>
                  </a:lnTo>
                  <a:lnTo>
                    <a:pt x="366" y="465"/>
                  </a:lnTo>
                  <a:lnTo>
                    <a:pt x="367" y="465"/>
                  </a:lnTo>
                  <a:lnTo>
                    <a:pt x="366" y="460"/>
                  </a:lnTo>
                  <a:lnTo>
                    <a:pt x="369" y="460"/>
                  </a:lnTo>
                  <a:lnTo>
                    <a:pt x="367" y="456"/>
                  </a:lnTo>
                  <a:lnTo>
                    <a:pt x="373" y="453"/>
                  </a:lnTo>
                  <a:lnTo>
                    <a:pt x="373" y="448"/>
                  </a:lnTo>
                  <a:lnTo>
                    <a:pt x="376" y="446"/>
                  </a:lnTo>
                  <a:lnTo>
                    <a:pt x="373" y="446"/>
                  </a:lnTo>
                  <a:lnTo>
                    <a:pt x="374" y="443"/>
                  </a:lnTo>
                  <a:lnTo>
                    <a:pt x="373" y="441"/>
                  </a:lnTo>
                  <a:lnTo>
                    <a:pt x="374" y="438"/>
                  </a:lnTo>
                  <a:lnTo>
                    <a:pt x="378" y="441"/>
                  </a:lnTo>
                  <a:lnTo>
                    <a:pt x="376" y="436"/>
                  </a:lnTo>
                  <a:lnTo>
                    <a:pt x="379" y="436"/>
                  </a:lnTo>
                  <a:lnTo>
                    <a:pt x="379" y="434"/>
                  </a:lnTo>
                  <a:lnTo>
                    <a:pt x="383" y="436"/>
                  </a:lnTo>
                  <a:lnTo>
                    <a:pt x="384" y="431"/>
                  </a:lnTo>
                  <a:lnTo>
                    <a:pt x="390" y="431"/>
                  </a:lnTo>
                  <a:lnTo>
                    <a:pt x="386" y="429"/>
                  </a:lnTo>
                  <a:lnTo>
                    <a:pt x="391" y="424"/>
                  </a:lnTo>
                  <a:lnTo>
                    <a:pt x="393" y="427"/>
                  </a:lnTo>
                  <a:lnTo>
                    <a:pt x="395" y="424"/>
                  </a:lnTo>
                  <a:lnTo>
                    <a:pt x="400" y="420"/>
                  </a:lnTo>
                  <a:lnTo>
                    <a:pt x="396" y="403"/>
                  </a:lnTo>
                  <a:lnTo>
                    <a:pt x="400" y="400"/>
                  </a:lnTo>
                  <a:lnTo>
                    <a:pt x="395" y="397"/>
                  </a:lnTo>
                  <a:lnTo>
                    <a:pt x="396" y="395"/>
                  </a:lnTo>
                  <a:lnTo>
                    <a:pt x="393" y="393"/>
                  </a:lnTo>
                  <a:lnTo>
                    <a:pt x="396" y="392"/>
                  </a:lnTo>
                  <a:lnTo>
                    <a:pt x="401" y="393"/>
                  </a:lnTo>
                  <a:lnTo>
                    <a:pt x="400" y="388"/>
                  </a:lnTo>
                  <a:lnTo>
                    <a:pt x="403" y="388"/>
                  </a:lnTo>
                  <a:lnTo>
                    <a:pt x="408" y="383"/>
                  </a:lnTo>
                  <a:lnTo>
                    <a:pt x="405" y="380"/>
                  </a:lnTo>
                  <a:lnTo>
                    <a:pt x="410" y="380"/>
                  </a:lnTo>
                  <a:lnTo>
                    <a:pt x="412" y="373"/>
                  </a:lnTo>
                  <a:lnTo>
                    <a:pt x="415" y="376"/>
                  </a:lnTo>
                  <a:lnTo>
                    <a:pt x="413" y="373"/>
                  </a:lnTo>
                  <a:lnTo>
                    <a:pt x="417" y="373"/>
                  </a:lnTo>
                  <a:lnTo>
                    <a:pt x="417" y="369"/>
                  </a:lnTo>
                  <a:lnTo>
                    <a:pt x="418" y="369"/>
                  </a:lnTo>
                  <a:lnTo>
                    <a:pt x="422" y="364"/>
                  </a:lnTo>
                  <a:lnTo>
                    <a:pt x="417" y="359"/>
                  </a:lnTo>
                  <a:lnTo>
                    <a:pt x="418" y="356"/>
                  </a:lnTo>
                  <a:lnTo>
                    <a:pt x="420" y="356"/>
                  </a:lnTo>
                  <a:lnTo>
                    <a:pt x="413" y="349"/>
                  </a:lnTo>
                  <a:lnTo>
                    <a:pt x="413" y="344"/>
                  </a:lnTo>
                  <a:lnTo>
                    <a:pt x="410" y="346"/>
                  </a:lnTo>
                  <a:lnTo>
                    <a:pt x="408" y="342"/>
                  </a:lnTo>
                  <a:lnTo>
                    <a:pt x="403" y="340"/>
                  </a:lnTo>
                  <a:lnTo>
                    <a:pt x="405" y="339"/>
                  </a:lnTo>
                  <a:lnTo>
                    <a:pt x="401" y="332"/>
                  </a:lnTo>
                  <a:lnTo>
                    <a:pt x="393" y="329"/>
                  </a:lnTo>
                  <a:lnTo>
                    <a:pt x="393" y="325"/>
                  </a:lnTo>
                  <a:lnTo>
                    <a:pt x="388" y="315"/>
                  </a:lnTo>
                  <a:lnTo>
                    <a:pt x="359" y="274"/>
                  </a:lnTo>
                  <a:lnTo>
                    <a:pt x="356" y="276"/>
                  </a:lnTo>
                  <a:lnTo>
                    <a:pt x="352" y="272"/>
                  </a:lnTo>
                  <a:lnTo>
                    <a:pt x="340" y="272"/>
                  </a:lnTo>
                  <a:lnTo>
                    <a:pt x="339" y="269"/>
                  </a:lnTo>
                  <a:lnTo>
                    <a:pt x="335" y="274"/>
                  </a:lnTo>
                  <a:lnTo>
                    <a:pt x="333" y="286"/>
                  </a:lnTo>
                  <a:lnTo>
                    <a:pt x="322" y="291"/>
                  </a:lnTo>
                  <a:lnTo>
                    <a:pt x="323" y="298"/>
                  </a:lnTo>
                  <a:lnTo>
                    <a:pt x="318" y="308"/>
                  </a:lnTo>
                  <a:lnTo>
                    <a:pt x="308" y="306"/>
                  </a:lnTo>
                  <a:lnTo>
                    <a:pt x="305" y="313"/>
                  </a:lnTo>
                  <a:lnTo>
                    <a:pt x="296" y="315"/>
                  </a:lnTo>
                  <a:lnTo>
                    <a:pt x="291" y="310"/>
                  </a:lnTo>
                  <a:lnTo>
                    <a:pt x="284" y="308"/>
                  </a:lnTo>
                  <a:lnTo>
                    <a:pt x="279" y="312"/>
                  </a:lnTo>
                  <a:lnTo>
                    <a:pt x="277" y="323"/>
                  </a:lnTo>
                  <a:lnTo>
                    <a:pt x="272" y="323"/>
                  </a:lnTo>
                  <a:lnTo>
                    <a:pt x="272" y="320"/>
                  </a:lnTo>
                  <a:lnTo>
                    <a:pt x="265" y="318"/>
                  </a:lnTo>
                  <a:lnTo>
                    <a:pt x="262" y="312"/>
                  </a:lnTo>
                  <a:lnTo>
                    <a:pt x="250" y="313"/>
                  </a:lnTo>
                  <a:lnTo>
                    <a:pt x="248" y="317"/>
                  </a:lnTo>
                  <a:lnTo>
                    <a:pt x="242" y="315"/>
                  </a:lnTo>
                  <a:lnTo>
                    <a:pt x="237" y="318"/>
                  </a:lnTo>
                  <a:lnTo>
                    <a:pt x="228" y="310"/>
                  </a:lnTo>
                  <a:lnTo>
                    <a:pt x="225" y="310"/>
                  </a:lnTo>
                  <a:lnTo>
                    <a:pt x="218" y="305"/>
                  </a:lnTo>
                  <a:lnTo>
                    <a:pt x="213" y="317"/>
                  </a:lnTo>
                  <a:lnTo>
                    <a:pt x="204" y="320"/>
                  </a:lnTo>
                  <a:lnTo>
                    <a:pt x="197" y="320"/>
                  </a:lnTo>
                  <a:lnTo>
                    <a:pt x="196" y="323"/>
                  </a:lnTo>
                  <a:lnTo>
                    <a:pt x="185" y="323"/>
                  </a:lnTo>
                  <a:lnTo>
                    <a:pt x="182" y="325"/>
                  </a:lnTo>
                  <a:lnTo>
                    <a:pt x="162" y="317"/>
                  </a:lnTo>
                  <a:lnTo>
                    <a:pt x="157" y="317"/>
                  </a:lnTo>
                  <a:lnTo>
                    <a:pt x="153" y="313"/>
                  </a:lnTo>
                  <a:lnTo>
                    <a:pt x="153" y="306"/>
                  </a:lnTo>
                  <a:lnTo>
                    <a:pt x="148" y="303"/>
                  </a:lnTo>
                  <a:lnTo>
                    <a:pt x="148" y="300"/>
                  </a:lnTo>
                  <a:lnTo>
                    <a:pt x="145" y="295"/>
                  </a:lnTo>
                  <a:lnTo>
                    <a:pt x="146" y="286"/>
                  </a:lnTo>
                  <a:lnTo>
                    <a:pt x="141" y="279"/>
                  </a:lnTo>
                  <a:lnTo>
                    <a:pt x="145" y="278"/>
                  </a:lnTo>
                  <a:lnTo>
                    <a:pt x="134" y="257"/>
                  </a:lnTo>
                  <a:lnTo>
                    <a:pt x="136" y="252"/>
                  </a:lnTo>
                  <a:lnTo>
                    <a:pt x="131" y="237"/>
                  </a:lnTo>
                  <a:lnTo>
                    <a:pt x="133" y="225"/>
                  </a:lnTo>
                  <a:lnTo>
                    <a:pt x="129" y="225"/>
                  </a:lnTo>
                  <a:lnTo>
                    <a:pt x="126" y="215"/>
                  </a:lnTo>
                  <a:lnTo>
                    <a:pt x="124" y="213"/>
                  </a:lnTo>
                  <a:lnTo>
                    <a:pt x="124" y="203"/>
                  </a:lnTo>
                  <a:lnTo>
                    <a:pt x="134" y="201"/>
                  </a:lnTo>
                  <a:lnTo>
                    <a:pt x="136" y="197"/>
                  </a:lnTo>
                  <a:lnTo>
                    <a:pt x="138" y="187"/>
                  </a:lnTo>
                  <a:lnTo>
                    <a:pt x="136" y="186"/>
                  </a:lnTo>
                  <a:lnTo>
                    <a:pt x="131" y="186"/>
                  </a:lnTo>
                  <a:lnTo>
                    <a:pt x="129" y="184"/>
                  </a:lnTo>
                  <a:lnTo>
                    <a:pt x="121" y="186"/>
                  </a:lnTo>
                  <a:lnTo>
                    <a:pt x="112" y="180"/>
                  </a:lnTo>
                  <a:lnTo>
                    <a:pt x="112" y="174"/>
                  </a:lnTo>
                  <a:lnTo>
                    <a:pt x="109" y="167"/>
                  </a:lnTo>
                  <a:lnTo>
                    <a:pt x="106" y="169"/>
                  </a:lnTo>
                  <a:lnTo>
                    <a:pt x="100" y="163"/>
                  </a:lnTo>
                  <a:lnTo>
                    <a:pt x="97" y="155"/>
                  </a:lnTo>
                  <a:lnTo>
                    <a:pt x="89" y="157"/>
                  </a:lnTo>
                  <a:lnTo>
                    <a:pt x="85" y="150"/>
                  </a:lnTo>
                  <a:lnTo>
                    <a:pt x="77" y="160"/>
                  </a:lnTo>
                  <a:lnTo>
                    <a:pt x="78" y="162"/>
                  </a:lnTo>
                  <a:lnTo>
                    <a:pt x="73" y="163"/>
                  </a:lnTo>
                  <a:lnTo>
                    <a:pt x="73" y="169"/>
                  </a:lnTo>
                  <a:lnTo>
                    <a:pt x="66" y="180"/>
                  </a:lnTo>
                  <a:lnTo>
                    <a:pt x="63" y="182"/>
                  </a:lnTo>
                  <a:lnTo>
                    <a:pt x="56" y="182"/>
                  </a:lnTo>
                  <a:lnTo>
                    <a:pt x="46" y="177"/>
                  </a:lnTo>
                  <a:lnTo>
                    <a:pt x="41" y="160"/>
                  </a:lnTo>
                  <a:lnTo>
                    <a:pt x="29" y="158"/>
                  </a:lnTo>
                  <a:lnTo>
                    <a:pt x="19" y="148"/>
                  </a:lnTo>
                  <a:lnTo>
                    <a:pt x="15" y="148"/>
                  </a:lnTo>
                  <a:lnTo>
                    <a:pt x="12" y="141"/>
                  </a:lnTo>
                  <a:lnTo>
                    <a:pt x="3" y="141"/>
                  </a:lnTo>
                  <a:lnTo>
                    <a:pt x="0" y="138"/>
                  </a:lnTo>
                  <a:lnTo>
                    <a:pt x="10" y="129"/>
                  </a:lnTo>
                  <a:lnTo>
                    <a:pt x="17" y="126"/>
                  </a:lnTo>
                  <a:lnTo>
                    <a:pt x="26" y="112"/>
                  </a:lnTo>
                  <a:lnTo>
                    <a:pt x="36" y="104"/>
                  </a:lnTo>
                  <a:lnTo>
                    <a:pt x="36" y="97"/>
                  </a:lnTo>
                  <a:lnTo>
                    <a:pt x="41" y="94"/>
                  </a:lnTo>
                  <a:lnTo>
                    <a:pt x="46" y="82"/>
                  </a:lnTo>
                  <a:lnTo>
                    <a:pt x="53" y="78"/>
                  </a:lnTo>
                  <a:lnTo>
                    <a:pt x="55" y="72"/>
                  </a:lnTo>
                  <a:lnTo>
                    <a:pt x="51" y="68"/>
                  </a:lnTo>
                  <a:lnTo>
                    <a:pt x="49" y="60"/>
                  </a:lnTo>
                  <a:lnTo>
                    <a:pt x="46" y="60"/>
                  </a:lnTo>
                  <a:lnTo>
                    <a:pt x="41" y="55"/>
                  </a:lnTo>
                  <a:lnTo>
                    <a:pt x="43" y="53"/>
                  </a:lnTo>
                  <a:lnTo>
                    <a:pt x="43" y="46"/>
                  </a:lnTo>
                  <a:lnTo>
                    <a:pt x="37" y="4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60" y="20"/>
                  </a:lnTo>
                  <a:lnTo>
                    <a:pt x="78" y="20"/>
                  </a:lnTo>
                  <a:lnTo>
                    <a:pt x="83" y="14"/>
                  </a:lnTo>
                  <a:lnTo>
                    <a:pt x="92" y="14"/>
                  </a:lnTo>
                  <a:lnTo>
                    <a:pt x="99" y="9"/>
                  </a:lnTo>
                  <a:lnTo>
                    <a:pt x="109" y="17"/>
                  </a:lnTo>
                  <a:lnTo>
                    <a:pt x="126" y="15"/>
                  </a:lnTo>
                  <a:lnTo>
                    <a:pt x="143" y="15"/>
                  </a:lnTo>
                  <a:lnTo>
                    <a:pt x="160" y="7"/>
                  </a:lnTo>
                  <a:lnTo>
                    <a:pt x="168" y="9"/>
                  </a:lnTo>
                  <a:lnTo>
                    <a:pt x="175" y="2"/>
                  </a:lnTo>
                  <a:lnTo>
                    <a:pt x="179" y="0"/>
                  </a:lnTo>
                  <a:lnTo>
                    <a:pt x="196" y="5"/>
                  </a:lnTo>
                  <a:lnTo>
                    <a:pt x="196" y="9"/>
                  </a:lnTo>
                  <a:close/>
                </a:path>
              </a:pathLst>
            </a:custGeom>
            <a:no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9"/>
            <p:cNvSpPr>
              <a:spLocks/>
            </p:cNvSpPr>
            <p:nvPr userDrawn="1"/>
          </p:nvSpPr>
          <p:spPr bwMode="auto">
            <a:xfrm>
              <a:off x="4067531" y="4245036"/>
              <a:ext cx="1057275" cy="673100"/>
            </a:xfrm>
            <a:custGeom>
              <a:avLst/>
              <a:gdLst>
                <a:gd name="T0" fmla="*/ 107 w 666"/>
                <a:gd name="T1" fmla="*/ 119 h 424"/>
                <a:gd name="T2" fmla="*/ 108 w 666"/>
                <a:gd name="T3" fmla="*/ 75 h 424"/>
                <a:gd name="T4" fmla="*/ 146 w 666"/>
                <a:gd name="T5" fmla="*/ 66 h 424"/>
                <a:gd name="T6" fmla="*/ 122 w 666"/>
                <a:gd name="T7" fmla="*/ 41 h 424"/>
                <a:gd name="T8" fmla="*/ 105 w 666"/>
                <a:gd name="T9" fmla="*/ 3 h 424"/>
                <a:gd name="T10" fmla="*/ 159 w 666"/>
                <a:gd name="T11" fmla="*/ 12 h 424"/>
                <a:gd name="T12" fmla="*/ 209 w 666"/>
                <a:gd name="T13" fmla="*/ 12 h 424"/>
                <a:gd name="T14" fmla="*/ 233 w 666"/>
                <a:gd name="T15" fmla="*/ 10 h 424"/>
                <a:gd name="T16" fmla="*/ 250 w 666"/>
                <a:gd name="T17" fmla="*/ 37 h 424"/>
                <a:gd name="T18" fmla="*/ 273 w 666"/>
                <a:gd name="T19" fmla="*/ 70 h 424"/>
                <a:gd name="T20" fmla="*/ 316 w 666"/>
                <a:gd name="T21" fmla="*/ 82 h 424"/>
                <a:gd name="T22" fmla="*/ 377 w 666"/>
                <a:gd name="T23" fmla="*/ 95 h 424"/>
                <a:gd name="T24" fmla="*/ 410 w 666"/>
                <a:gd name="T25" fmla="*/ 92 h 424"/>
                <a:gd name="T26" fmla="*/ 449 w 666"/>
                <a:gd name="T27" fmla="*/ 93 h 424"/>
                <a:gd name="T28" fmla="*/ 461 w 666"/>
                <a:gd name="T29" fmla="*/ 104 h 424"/>
                <a:gd name="T30" fmla="*/ 469 w 666"/>
                <a:gd name="T31" fmla="*/ 145 h 424"/>
                <a:gd name="T32" fmla="*/ 495 w 666"/>
                <a:gd name="T33" fmla="*/ 146 h 424"/>
                <a:gd name="T34" fmla="*/ 529 w 666"/>
                <a:gd name="T35" fmla="*/ 155 h 424"/>
                <a:gd name="T36" fmla="*/ 554 w 666"/>
                <a:gd name="T37" fmla="*/ 184 h 424"/>
                <a:gd name="T38" fmla="*/ 590 w 666"/>
                <a:gd name="T39" fmla="*/ 173 h 424"/>
                <a:gd name="T40" fmla="*/ 609 w 666"/>
                <a:gd name="T41" fmla="*/ 197 h 424"/>
                <a:gd name="T42" fmla="*/ 644 w 666"/>
                <a:gd name="T43" fmla="*/ 214 h 424"/>
                <a:gd name="T44" fmla="*/ 636 w 666"/>
                <a:gd name="T45" fmla="*/ 253 h 424"/>
                <a:gd name="T46" fmla="*/ 649 w 666"/>
                <a:gd name="T47" fmla="*/ 287 h 424"/>
                <a:gd name="T48" fmla="*/ 663 w 666"/>
                <a:gd name="T49" fmla="*/ 325 h 424"/>
                <a:gd name="T50" fmla="*/ 639 w 666"/>
                <a:gd name="T51" fmla="*/ 354 h 424"/>
                <a:gd name="T52" fmla="*/ 581 w 666"/>
                <a:gd name="T53" fmla="*/ 362 h 424"/>
                <a:gd name="T54" fmla="*/ 578 w 666"/>
                <a:gd name="T55" fmla="*/ 373 h 424"/>
                <a:gd name="T56" fmla="*/ 563 w 666"/>
                <a:gd name="T57" fmla="*/ 379 h 424"/>
                <a:gd name="T58" fmla="*/ 527 w 666"/>
                <a:gd name="T59" fmla="*/ 396 h 424"/>
                <a:gd name="T60" fmla="*/ 478 w 666"/>
                <a:gd name="T61" fmla="*/ 424 h 424"/>
                <a:gd name="T62" fmla="*/ 459 w 666"/>
                <a:gd name="T63" fmla="*/ 417 h 424"/>
                <a:gd name="T64" fmla="*/ 461 w 666"/>
                <a:gd name="T65" fmla="*/ 383 h 424"/>
                <a:gd name="T66" fmla="*/ 444 w 666"/>
                <a:gd name="T67" fmla="*/ 361 h 424"/>
                <a:gd name="T68" fmla="*/ 393 w 666"/>
                <a:gd name="T69" fmla="*/ 381 h 424"/>
                <a:gd name="T70" fmla="*/ 360 w 666"/>
                <a:gd name="T71" fmla="*/ 366 h 424"/>
                <a:gd name="T72" fmla="*/ 336 w 666"/>
                <a:gd name="T73" fmla="*/ 371 h 424"/>
                <a:gd name="T74" fmla="*/ 316 w 666"/>
                <a:gd name="T75" fmla="*/ 354 h 424"/>
                <a:gd name="T76" fmla="*/ 258 w 666"/>
                <a:gd name="T77" fmla="*/ 337 h 424"/>
                <a:gd name="T78" fmla="*/ 204 w 666"/>
                <a:gd name="T79" fmla="*/ 318 h 424"/>
                <a:gd name="T80" fmla="*/ 183 w 666"/>
                <a:gd name="T81" fmla="*/ 337 h 424"/>
                <a:gd name="T82" fmla="*/ 171 w 666"/>
                <a:gd name="T83" fmla="*/ 366 h 424"/>
                <a:gd name="T84" fmla="*/ 119 w 666"/>
                <a:gd name="T85" fmla="*/ 359 h 424"/>
                <a:gd name="T86" fmla="*/ 93 w 666"/>
                <a:gd name="T87" fmla="*/ 376 h 424"/>
                <a:gd name="T88" fmla="*/ 83 w 666"/>
                <a:gd name="T89" fmla="*/ 393 h 424"/>
                <a:gd name="T90" fmla="*/ 64 w 666"/>
                <a:gd name="T91" fmla="*/ 402 h 424"/>
                <a:gd name="T92" fmla="*/ 42 w 666"/>
                <a:gd name="T93" fmla="*/ 381 h 424"/>
                <a:gd name="T94" fmla="*/ 32 w 666"/>
                <a:gd name="T95" fmla="*/ 364 h 424"/>
                <a:gd name="T96" fmla="*/ 11 w 666"/>
                <a:gd name="T97" fmla="*/ 357 h 424"/>
                <a:gd name="T98" fmla="*/ 11 w 666"/>
                <a:gd name="T99" fmla="*/ 342 h 424"/>
                <a:gd name="T100" fmla="*/ 3 w 666"/>
                <a:gd name="T101" fmla="*/ 281 h 424"/>
                <a:gd name="T102" fmla="*/ 39 w 666"/>
                <a:gd name="T103" fmla="*/ 281 h 424"/>
                <a:gd name="T104" fmla="*/ 83 w 666"/>
                <a:gd name="T105" fmla="*/ 274 h 424"/>
                <a:gd name="T106" fmla="*/ 110 w 666"/>
                <a:gd name="T107" fmla="*/ 253 h 424"/>
                <a:gd name="T108" fmla="*/ 153 w 666"/>
                <a:gd name="T109" fmla="*/ 231 h 424"/>
                <a:gd name="T110" fmla="*/ 129 w 666"/>
                <a:gd name="T111" fmla="*/ 17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6" h="424">
                  <a:moveTo>
                    <a:pt x="103" y="156"/>
                  </a:moveTo>
                  <a:lnTo>
                    <a:pt x="103" y="151"/>
                  </a:lnTo>
                  <a:lnTo>
                    <a:pt x="108" y="148"/>
                  </a:lnTo>
                  <a:lnTo>
                    <a:pt x="103" y="139"/>
                  </a:lnTo>
                  <a:lnTo>
                    <a:pt x="107" y="134"/>
                  </a:lnTo>
                  <a:lnTo>
                    <a:pt x="103" y="127"/>
                  </a:lnTo>
                  <a:lnTo>
                    <a:pt x="107" y="119"/>
                  </a:lnTo>
                  <a:lnTo>
                    <a:pt x="103" y="114"/>
                  </a:lnTo>
                  <a:lnTo>
                    <a:pt x="105" y="109"/>
                  </a:lnTo>
                  <a:lnTo>
                    <a:pt x="100" y="107"/>
                  </a:lnTo>
                  <a:lnTo>
                    <a:pt x="95" y="99"/>
                  </a:lnTo>
                  <a:lnTo>
                    <a:pt x="98" y="85"/>
                  </a:lnTo>
                  <a:lnTo>
                    <a:pt x="103" y="78"/>
                  </a:lnTo>
                  <a:lnTo>
                    <a:pt x="108" y="75"/>
                  </a:lnTo>
                  <a:lnTo>
                    <a:pt x="107" y="70"/>
                  </a:lnTo>
                  <a:lnTo>
                    <a:pt x="115" y="68"/>
                  </a:lnTo>
                  <a:lnTo>
                    <a:pt x="124" y="71"/>
                  </a:lnTo>
                  <a:lnTo>
                    <a:pt x="131" y="70"/>
                  </a:lnTo>
                  <a:lnTo>
                    <a:pt x="141" y="73"/>
                  </a:lnTo>
                  <a:lnTo>
                    <a:pt x="146" y="70"/>
                  </a:lnTo>
                  <a:lnTo>
                    <a:pt x="146" y="66"/>
                  </a:lnTo>
                  <a:lnTo>
                    <a:pt x="153" y="70"/>
                  </a:lnTo>
                  <a:lnTo>
                    <a:pt x="156" y="64"/>
                  </a:lnTo>
                  <a:lnTo>
                    <a:pt x="153" y="59"/>
                  </a:lnTo>
                  <a:lnTo>
                    <a:pt x="151" y="47"/>
                  </a:lnTo>
                  <a:lnTo>
                    <a:pt x="141" y="41"/>
                  </a:lnTo>
                  <a:lnTo>
                    <a:pt x="127" y="37"/>
                  </a:lnTo>
                  <a:lnTo>
                    <a:pt x="122" y="41"/>
                  </a:lnTo>
                  <a:lnTo>
                    <a:pt x="119" y="37"/>
                  </a:lnTo>
                  <a:lnTo>
                    <a:pt x="120" y="20"/>
                  </a:lnTo>
                  <a:lnTo>
                    <a:pt x="112" y="15"/>
                  </a:lnTo>
                  <a:lnTo>
                    <a:pt x="103" y="17"/>
                  </a:lnTo>
                  <a:lnTo>
                    <a:pt x="91" y="12"/>
                  </a:lnTo>
                  <a:lnTo>
                    <a:pt x="97" y="5"/>
                  </a:lnTo>
                  <a:lnTo>
                    <a:pt x="105" y="3"/>
                  </a:lnTo>
                  <a:lnTo>
                    <a:pt x="108" y="0"/>
                  </a:lnTo>
                  <a:lnTo>
                    <a:pt x="108" y="2"/>
                  </a:lnTo>
                  <a:lnTo>
                    <a:pt x="115" y="3"/>
                  </a:lnTo>
                  <a:lnTo>
                    <a:pt x="125" y="3"/>
                  </a:lnTo>
                  <a:lnTo>
                    <a:pt x="141" y="8"/>
                  </a:lnTo>
                  <a:lnTo>
                    <a:pt x="153" y="7"/>
                  </a:lnTo>
                  <a:lnTo>
                    <a:pt x="159" y="12"/>
                  </a:lnTo>
                  <a:lnTo>
                    <a:pt x="175" y="10"/>
                  </a:lnTo>
                  <a:lnTo>
                    <a:pt x="187" y="2"/>
                  </a:lnTo>
                  <a:lnTo>
                    <a:pt x="190" y="12"/>
                  </a:lnTo>
                  <a:lnTo>
                    <a:pt x="195" y="12"/>
                  </a:lnTo>
                  <a:lnTo>
                    <a:pt x="200" y="19"/>
                  </a:lnTo>
                  <a:lnTo>
                    <a:pt x="204" y="13"/>
                  </a:lnTo>
                  <a:lnTo>
                    <a:pt x="209" y="12"/>
                  </a:lnTo>
                  <a:lnTo>
                    <a:pt x="211" y="7"/>
                  </a:lnTo>
                  <a:lnTo>
                    <a:pt x="217" y="7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9" y="8"/>
                  </a:lnTo>
                  <a:lnTo>
                    <a:pt x="228" y="12"/>
                  </a:lnTo>
                  <a:lnTo>
                    <a:pt x="233" y="10"/>
                  </a:lnTo>
                  <a:lnTo>
                    <a:pt x="241" y="19"/>
                  </a:lnTo>
                  <a:lnTo>
                    <a:pt x="238" y="24"/>
                  </a:lnTo>
                  <a:lnTo>
                    <a:pt x="245" y="24"/>
                  </a:lnTo>
                  <a:lnTo>
                    <a:pt x="248" y="30"/>
                  </a:lnTo>
                  <a:lnTo>
                    <a:pt x="246" y="34"/>
                  </a:lnTo>
                  <a:lnTo>
                    <a:pt x="246" y="39"/>
                  </a:lnTo>
                  <a:lnTo>
                    <a:pt x="250" y="37"/>
                  </a:lnTo>
                  <a:lnTo>
                    <a:pt x="250" y="42"/>
                  </a:lnTo>
                  <a:lnTo>
                    <a:pt x="258" y="46"/>
                  </a:lnTo>
                  <a:lnTo>
                    <a:pt x="260" y="53"/>
                  </a:lnTo>
                  <a:lnTo>
                    <a:pt x="265" y="51"/>
                  </a:lnTo>
                  <a:lnTo>
                    <a:pt x="262" y="56"/>
                  </a:lnTo>
                  <a:lnTo>
                    <a:pt x="268" y="61"/>
                  </a:lnTo>
                  <a:lnTo>
                    <a:pt x="273" y="70"/>
                  </a:lnTo>
                  <a:lnTo>
                    <a:pt x="280" y="64"/>
                  </a:lnTo>
                  <a:lnTo>
                    <a:pt x="280" y="68"/>
                  </a:lnTo>
                  <a:lnTo>
                    <a:pt x="287" y="68"/>
                  </a:lnTo>
                  <a:lnTo>
                    <a:pt x="301" y="78"/>
                  </a:lnTo>
                  <a:lnTo>
                    <a:pt x="307" y="76"/>
                  </a:lnTo>
                  <a:lnTo>
                    <a:pt x="311" y="83"/>
                  </a:lnTo>
                  <a:lnTo>
                    <a:pt x="316" y="82"/>
                  </a:lnTo>
                  <a:lnTo>
                    <a:pt x="323" y="90"/>
                  </a:lnTo>
                  <a:lnTo>
                    <a:pt x="331" y="90"/>
                  </a:lnTo>
                  <a:lnTo>
                    <a:pt x="338" y="97"/>
                  </a:lnTo>
                  <a:lnTo>
                    <a:pt x="341" y="92"/>
                  </a:lnTo>
                  <a:lnTo>
                    <a:pt x="348" y="93"/>
                  </a:lnTo>
                  <a:lnTo>
                    <a:pt x="358" y="88"/>
                  </a:lnTo>
                  <a:lnTo>
                    <a:pt x="377" y="95"/>
                  </a:lnTo>
                  <a:lnTo>
                    <a:pt x="386" y="88"/>
                  </a:lnTo>
                  <a:lnTo>
                    <a:pt x="386" y="92"/>
                  </a:lnTo>
                  <a:lnTo>
                    <a:pt x="389" y="90"/>
                  </a:lnTo>
                  <a:lnTo>
                    <a:pt x="396" y="92"/>
                  </a:lnTo>
                  <a:lnTo>
                    <a:pt x="396" y="88"/>
                  </a:lnTo>
                  <a:lnTo>
                    <a:pt x="399" y="87"/>
                  </a:lnTo>
                  <a:lnTo>
                    <a:pt x="410" y="92"/>
                  </a:lnTo>
                  <a:lnTo>
                    <a:pt x="411" y="87"/>
                  </a:lnTo>
                  <a:lnTo>
                    <a:pt x="415" y="87"/>
                  </a:lnTo>
                  <a:lnTo>
                    <a:pt x="425" y="95"/>
                  </a:lnTo>
                  <a:lnTo>
                    <a:pt x="425" y="97"/>
                  </a:lnTo>
                  <a:lnTo>
                    <a:pt x="427" y="99"/>
                  </a:lnTo>
                  <a:lnTo>
                    <a:pt x="433" y="102"/>
                  </a:lnTo>
                  <a:lnTo>
                    <a:pt x="449" y="93"/>
                  </a:lnTo>
                  <a:lnTo>
                    <a:pt x="449" y="92"/>
                  </a:lnTo>
                  <a:lnTo>
                    <a:pt x="450" y="93"/>
                  </a:lnTo>
                  <a:lnTo>
                    <a:pt x="454" y="87"/>
                  </a:lnTo>
                  <a:lnTo>
                    <a:pt x="461" y="87"/>
                  </a:lnTo>
                  <a:lnTo>
                    <a:pt x="461" y="93"/>
                  </a:lnTo>
                  <a:lnTo>
                    <a:pt x="464" y="93"/>
                  </a:lnTo>
                  <a:lnTo>
                    <a:pt x="461" y="104"/>
                  </a:lnTo>
                  <a:lnTo>
                    <a:pt x="464" y="109"/>
                  </a:lnTo>
                  <a:lnTo>
                    <a:pt x="462" y="117"/>
                  </a:lnTo>
                  <a:lnTo>
                    <a:pt x="461" y="117"/>
                  </a:lnTo>
                  <a:lnTo>
                    <a:pt x="464" y="126"/>
                  </a:lnTo>
                  <a:lnTo>
                    <a:pt x="462" y="129"/>
                  </a:lnTo>
                  <a:lnTo>
                    <a:pt x="467" y="13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6" y="141"/>
                  </a:lnTo>
                  <a:lnTo>
                    <a:pt x="479" y="143"/>
                  </a:lnTo>
                  <a:lnTo>
                    <a:pt x="478" y="150"/>
                  </a:lnTo>
                  <a:lnTo>
                    <a:pt x="481" y="153"/>
                  </a:lnTo>
                  <a:lnTo>
                    <a:pt x="491" y="151"/>
                  </a:lnTo>
                  <a:lnTo>
                    <a:pt x="495" y="146"/>
                  </a:lnTo>
                  <a:lnTo>
                    <a:pt x="498" y="145"/>
                  </a:lnTo>
                  <a:lnTo>
                    <a:pt x="503" y="146"/>
                  </a:lnTo>
                  <a:lnTo>
                    <a:pt x="508" y="155"/>
                  </a:lnTo>
                  <a:lnTo>
                    <a:pt x="522" y="156"/>
                  </a:lnTo>
                  <a:lnTo>
                    <a:pt x="527" y="156"/>
                  </a:lnTo>
                  <a:lnTo>
                    <a:pt x="527" y="153"/>
                  </a:lnTo>
                  <a:lnTo>
                    <a:pt x="529" y="155"/>
                  </a:lnTo>
                  <a:lnTo>
                    <a:pt x="532" y="153"/>
                  </a:lnTo>
                  <a:lnTo>
                    <a:pt x="530" y="173"/>
                  </a:lnTo>
                  <a:lnTo>
                    <a:pt x="537" y="170"/>
                  </a:lnTo>
                  <a:lnTo>
                    <a:pt x="542" y="177"/>
                  </a:lnTo>
                  <a:lnTo>
                    <a:pt x="549" y="177"/>
                  </a:lnTo>
                  <a:lnTo>
                    <a:pt x="551" y="180"/>
                  </a:lnTo>
                  <a:lnTo>
                    <a:pt x="554" y="184"/>
                  </a:lnTo>
                  <a:lnTo>
                    <a:pt x="566" y="180"/>
                  </a:lnTo>
                  <a:lnTo>
                    <a:pt x="569" y="182"/>
                  </a:lnTo>
                  <a:lnTo>
                    <a:pt x="571" y="177"/>
                  </a:lnTo>
                  <a:lnTo>
                    <a:pt x="578" y="179"/>
                  </a:lnTo>
                  <a:lnTo>
                    <a:pt x="580" y="170"/>
                  </a:lnTo>
                  <a:lnTo>
                    <a:pt x="583" y="168"/>
                  </a:lnTo>
                  <a:lnTo>
                    <a:pt x="590" y="173"/>
                  </a:lnTo>
                  <a:lnTo>
                    <a:pt x="588" y="187"/>
                  </a:lnTo>
                  <a:lnTo>
                    <a:pt x="595" y="192"/>
                  </a:lnTo>
                  <a:lnTo>
                    <a:pt x="600" y="189"/>
                  </a:lnTo>
                  <a:lnTo>
                    <a:pt x="600" y="189"/>
                  </a:lnTo>
                  <a:lnTo>
                    <a:pt x="602" y="196"/>
                  </a:lnTo>
                  <a:lnTo>
                    <a:pt x="607" y="194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14" y="204"/>
                  </a:lnTo>
                  <a:lnTo>
                    <a:pt x="619" y="214"/>
                  </a:lnTo>
                  <a:lnTo>
                    <a:pt x="626" y="209"/>
                  </a:lnTo>
                  <a:lnTo>
                    <a:pt x="629" y="209"/>
                  </a:lnTo>
                  <a:lnTo>
                    <a:pt x="636" y="218"/>
                  </a:lnTo>
                  <a:lnTo>
                    <a:pt x="644" y="214"/>
                  </a:lnTo>
                  <a:lnTo>
                    <a:pt x="649" y="225"/>
                  </a:lnTo>
                  <a:lnTo>
                    <a:pt x="658" y="228"/>
                  </a:lnTo>
                  <a:lnTo>
                    <a:pt x="661" y="233"/>
                  </a:lnTo>
                  <a:lnTo>
                    <a:pt x="643" y="243"/>
                  </a:lnTo>
                  <a:lnTo>
                    <a:pt x="641" y="247"/>
                  </a:lnTo>
                  <a:lnTo>
                    <a:pt x="643" y="252"/>
                  </a:lnTo>
                  <a:lnTo>
                    <a:pt x="636" y="253"/>
                  </a:lnTo>
                  <a:lnTo>
                    <a:pt x="634" y="262"/>
                  </a:lnTo>
                  <a:lnTo>
                    <a:pt x="637" y="265"/>
                  </a:lnTo>
                  <a:lnTo>
                    <a:pt x="639" y="270"/>
                  </a:lnTo>
                  <a:lnTo>
                    <a:pt x="644" y="270"/>
                  </a:lnTo>
                  <a:lnTo>
                    <a:pt x="648" y="277"/>
                  </a:lnTo>
                  <a:lnTo>
                    <a:pt x="646" y="284"/>
                  </a:lnTo>
                  <a:lnTo>
                    <a:pt x="649" y="287"/>
                  </a:lnTo>
                  <a:lnTo>
                    <a:pt x="644" y="291"/>
                  </a:lnTo>
                  <a:lnTo>
                    <a:pt x="648" y="296"/>
                  </a:lnTo>
                  <a:lnTo>
                    <a:pt x="646" y="298"/>
                  </a:lnTo>
                  <a:lnTo>
                    <a:pt x="653" y="299"/>
                  </a:lnTo>
                  <a:lnTo>
                    <a:pt x="654" y="305"/>
                  </a:lnTo>
                  <a:lnTo>
                    <a:pt x="660" y="308"/>
                  </a:lnTo>
                  <a:lnTo>
                    <a:pt x="663" y="325"/>
                  </a:lnTo>
                  <a:lnTo>
                    <a:pt x="661" y="333"/>
                  </a:lnTo>
                  <a:lnTo>
                    <a:pt x="666" y="340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0" y="354"/>
                  </a:lnTo>
                  <a:lnTo>
                    <a:pt x="649" y="356"/>
                  </a:lnTo>
                  <a:lnTo>
                    <a:pt x="639" y="354"/>
                  </a:lnTo>
                  <a:lnTo>
                    <a:pt x="627" y="344"/>
                  </a:lnTo>
                  <a:lnTo>
                    <a:pt x="612" y="345"/>
                  </a:lnTo>
                  <a:lnTo>
                    <a:pt x="610" y="349"/>
                  </a:lnTo>
                  <a:lnTo>
                    <a:pt x="609" y="354"/>
                  </a:lnTo>
                  <a:lnTo>
                    <a:pt x="593" y="366"/>
                  </a:lnTo>
                  <a:lnTo>
                    <a:pt x="592" y="362"/>
                  </a:lnTo>
                  <a:lnTo>
                    <a:pt x="581" y="362"/>
                  </a:lnTo>
                  <a:lnTo>
                    <a:pt x="578" y="361"/>
                  </a:lnTo>
                  <a:lnTo>
                    <a:pt x="581" y="364"/>
                  </a:lnTo>
                  <a:lnTo>
                    <a:pt x="580" y="369"/>
                  </a:lnTo>
                  <a:lnTo>
                    <a:pt x="583" y="369"/>
                  </a:lnTo>
                  <a:lnTo>
                    <a:pt x="583" y="376"/>
                  </a:lnTo>
                  <a:lnTo>
                    <a:pt x="574" y="376"/>
                  </a:lnTo>
                  <a:lnTo>
                    <a:pt x="578" y="373"/>
                  </a:lnTo>
                  <a:lnTo>
                    <a:pt x="569" y="371"/>
                  </a:lnTo>
                  <a:lnTo>
                    <a:pt x="564" y="374"/>
                  </a:lnTo>
                  <a:lnTo>
                    <a:pt x="564" y="378"/>
                  </a:lnTo>
                  <a:lnTo>
                    <a:pt x="561" y="376"/>
                  </a:lnTo>
                  <a:lnTo>
                    <a:pt x="557" y="379"/>
                  </a:lnTo>
                  <a:lnTo>
                    <a:pt x="559" y="383"/>
                  </a:lnTo>
                  <a:lnTo>
                    <a:pt x="563" y="379"/>
                  </a:lnTo>
                  <a:lnTo>
                    <a:pt x="564" y="381"/>
                  </a:lnTo>
                  <a:lnTo>
                    <a:pt x="559" y="388"/>
                  </a:lnTo>
                  <a:lnTo>
                    <a:pt x="556" y="388"/>
                  </a:lnTo>
                  <a:lnTo>
                    <a:pt x="547" y="391"/>
                  </a:lnTo>
                  <a:lnTo>
                    <a:pt x="546" y="388"/>
                  </a:lnTo>
                  <a:lnTo>
                    <a:pt x="540" y="388"/>
                  </a:lnTo>
                  <a:lnTo>
                    <a:pt x="527" y="396"/>
                  </a:lnTo>
                  <a:lnTo>
                    <a:pt x="513" y="395"/>
                  </a:lnTo>
                  <a:lnTo>
                    <a:pt x="510" y="391"/>
                  </a:lnTo>
                  <a:lnTo>
                    <a:pt x="506" y="393"/>
                  </a:lnTo>
                  <a:lnTo>
                    <a:pt x="505" y="405"/>
                  </a:lnTo>
                  <a:lnTo>
                    <a:pt x="488" y="407"/>
                  </a:lnTo>
                  <a:lnTo>
                    <a:pt x="479" y="417"/>
                  </a:lnTo>
                  <a:lnTo>
                    <a:pt x="478" y="424"/>
                  </a:lnTo>
                  <a:lnTo>
                    <a:pt x="478" y="424"/>
                  </a:lnTo>
                  <a:lnTo>
                    <a:pt x="472" y="424"/>
                  </a:lnTo>
                  <a:lnTo>
                    <a:pt x="472" y="420"/>
                  </a:lnTo>
                  <a:lnTo>
                    <a:pt x="469" y="422"/>
                  </a:lnTo>
                  <a:lnTo>
                    <a:pt x="467" y="417"/>
                  </a:lnTo>
                  <a:lnTo>
                    <a:pt x="461" y="422"/>
                  </a:lnTo>
                  <a:lnTo>
                    <a:pt x="459" y="417"/>
                  </a:lnTo>
                  <a:lnTo>
                    <a:pt x="455" y="419"/>
                  </a:lnTo>
                  <a:lnTo>
                    <a:pt x="454" y="412"/>
                  </a:lnTo>
                  <a:lnTo>
                    <a:pt x="457" y="405"/>
                  </a:lnTo>
                  <a:lnTo>
                    <a:pt x="449" y="402"/>
                  </a:lnTo>
                  <a:lnTo>
                    <a:pt x="454" y="390"/>
                  </a:lnTo>
                  <a:lnTo>
                    <a:pt x="459" y="388"/>
                  </a:lnTo>
                  <a:lnTo>
                    <a:pt x="461" y="383"/>
                  </a:lnTo>
                  <a:lnTo>
                    <a:pt x="455" y="378"/>
                  </a:lnTo>
                  <a:lnTo>
                    <a:pt x="450" y="376"/>
                  </a:lnTo>
                  <a:lnTo>
                    <a:pt x="461" y="371"/>
                  </a:lnTo>
                  <a:lnTo>
                    <a:pt x="457" y="366"/>
                  </a:lnTo>
                  <a:lnTo>
                    <a:pt x="454" y="364"/>
                  </a:lnTo>
                  <a:lnTo>
                    <a:pt x="454" y="361"/>
                  </a:lnTo>
                  <a:lnTo>
                    <a:pt x="444" y="361"/>
                  </a:lnTo>
                  <a:lnTo>
                    <a:pt x="445" y="344"/>
                  </a:lnTo>
                  <a:lnTo>
                    <a:pt x="430" y="359"/>
                  </a:lnTo>
                  <a:lnTo>
                    <a:pt x="408" y="385"/>
                  </a:lnTo>
                  <a:lnTo>
                    <a:pt x="404" y="383"/>
                  </a:lnTo>
                  <a:lnTo>
                    <a:pt x="403" y="385"/>
                  </a:lnTo>
                  <a:lnTo>
                    <a:pt x="401" y="378"/>
                  </a:lnTo>
                  <a:lnTo>
                    <a:pt x="393" y="381"/>
                  </a:lnTo>
                  <a:lnTo>
                    <a:pt x="389" y="366"/>
                  </a:lnTo>
                  <a:lnTo>
                    <a:pt x="398" y="359"/>
                  </a:lnTo>
                  <a:lnTo>
                    <a:pt x="399" y="352"/>
                  </a:lnTo>
                  <a:lnTo>
                    <a:pt x="391" y="361"/>
                  </a:lnTo>
                  <a:lnTo>
                    <a:pt x="387" y="349"/>
                  </a:lnTo>
                  <a:lnTo>
                    <a:pt x="370" y="369"/>
                  </a:lnTo>
                  <a:lnTo>
                    <a:pt x="360" y="366"/>
                  </a:lnTo>
                  <a:lnTo>
                    <a:pt x="357" y="369"/>
                  </a:lnTo>
                  <a:lnTo>
                    <a:pt x="350" y="366"/>
                  </a:lnTo>
                  <a:lnTo>
                    <a:pt x="345" y="373"/>
                  </a:lnTo>
                  <a:lnTo>
                    <a:pt x="343" y="374"/>
                  </a:lnTo>
                  <a:lnTo>
                    <a:pt x="338" y="374"/>
                  </a:lnTo>
                  <a:lnTo>
                    <a:pt x="335" y="379"/>
                  </a:lnTo>
                  <a:lnTo>
                    <a:pt x="336" y="371"/>
                  </a:lnTo>
                  <a:lnTo>
                    <a:pt x="331" y="366"/>
                  </a:lnTo>
                  <a:lnTo>
                    <a:pt x="331" y="362"/>
                  </a:lnTo>
                  <a:lnTo>
                    <a:pt x="328" y="366"/>
                  </a:lnTo>
                  <a:lnTo>
                    <a:pt x="326" y="362"/>
                  </a:lnTo>
                  <a:lnTo>
                    <a:pt x="316" y="361"/>
                  </a:lnTo>
                  <a:lnTo>
                    <a:pt x="316" y="352"/>
                  </a:lnTo>
                  <a:lnTo>
                    <a:pt x="316" y="354"/>
                  </a:lnTo>
                  <a:lnTo>
                    <a:pt x="309" y="350"/>
                  </a:lnTo>
                  <a:lnTo>
                    <a:pt x="307" y="345"/>
                  </a:lnTo>
                  <a:lnTo>
                    <a:pt x="289" y="337"/>
                  </a:lnTo>
                  <a:lnTo>
                    <a:pt x="282" y="340"/>
                  </a:lnTo>
                  <a:lnTo>
                    <a:pt x="272" y="340"/>
                  </a:lnTo>
                  <a:lnTo>
                    <a:pt x="270" y="337"/>
                  </a:lnTo>
                  <a:lnTo>
                    <a:pt x="258" y="337"/>
                  </a:lnTo>
                  <a:lnTo>
                    <a:pt x="258" y="333"/>
                  </a:lnTo>
                  <a:lnTo>
                    <a:pt x="255" y="335"/>
                  </a:lnTo>
                  <a:lnTo>
                    <a:pt x="246" y="325"/>
                  </a:lnTo>
                  <a:lnTo>
                    <a:pt x="219" y="323"/>
                  </a:lnTo>
                  <a:lnTo>
                    <a:pt x="219" y="318"/>
                  </a:lnTo>
                  <a:lnTo>
                    <a:pt x="211" y="316"/>
                  </a:lnTo>
                  <a:lnTo>
                    <a:pt x="204" y="318"/>
                  </a:lnTo>
                  <a:lnTo>
                    <a:pt x="204" y="325"/>
                  </a:lnTo>
                  <a:lnTo>
                    <a:pt x="200" y="325"/>
                  </a:lnTo>
                  <a:lnTo>
                    <a:pt x="195" y="322"/>
                  </a:lnTo>
                  <a:lnTo>
                    <a:pt x="183" y="323"/>
                  </a:lnTo>
                  <a:lnTo>
                    <a:pt x="182" y="327"/>
                  </a:lnTo>
                  <a:lnTo>
                    <a:pt x="187" y="330"/>
                  </a:lnTo>
                  <a:lnTo>
                    <a:pt x="183" y="337"/>
                  </a:lnTo>
                  <a:lnTo>
                    <a:pt x="187" y="344"/>
                  </a:lnTo>
                  <a:lnTo>
                    <a:pt x="192" y="345"/>
                  </a:lnTo>
                  <a:lnTo>
                    <a:pt x="193" y="350"/>
                  </a:lnTo>
                  <a:lnTo>
                    <a:pt x="185" y="359"/>
                  </a:lnTo>
                  <a:lnTo>
                    <a:pt x="178" y="357"/>
                  </a:lnTo>
                  <a:lnTo>
                    <a:pt x="176" y="362"/>
                  </a:lnTo>
                  <a:lnTo>
                    <a:pt x="171" y="366"/>
                  </a:lnTo>
                  <a:lnTo>
                    <a:pt x="168" y="362"/>
                  </a:lnTo>
                  <a:lnTo>
                    <a:pt x="165" y="362"/>
                  </a:lnTo>
                  <a:lnTo>
                    <a:pt x="159" y="356"/>
                  </a:lnTo>
                  <a:lnTo>
                    <a:pt x="149" y="350"/>
                  </a:lnTo>
                  <a:lnTo>
                    <a:pt x="127" y="350"/>
                  </a:lnTo>
                  <a:lnTo>
                    <a:pt x="120" y="354"/>
                  </a:lnTo>
                  <a:lnTo>
                    <a:pt x="119" y="359"/>
                  </a:lnTo>
                  <a:lnTo>
                    <a:pt x="114" y="362"/>
                  </a:lnTo>
                  <a:lnTo>
                    <a:pt x="115" y="367"/>
                  </a:lnTo>
                  <a:lnTo>
                    <a:pt x="110" y="369"/>
                  </a:lnTo>
                  <a:lnTo>
                    <a:pt x="105" y="366"/>
                  </a:lnTo>
                  <a:lnTo>
                    <a:pt x="102" y="367"/>
                  </a:lnTo>
                  <a:lnTo>
                    <a:pt x="98" y="366"/>
                  </a:lnTo>
                  <a:lnTo>
                    <a:pt x="93" y="376"/>
                  </a:lnTo>
                  <a:lnTo>
                    <a:pt x="90" y="376"/>
                  </a:lnTo>
                  <a:lnTo>
                    <a:pt x="91" y="379"/>
                  </a:lnTo>
                  <a:lnTo>
                    <a:pt x="88" y="379"/>
                  </a:lnTo>
                  <a:lnTo>
                    <a:pt x="90" y="383"/>
                  </a:lnTo>
                  <a:lnTo>
                    <a:pt x="85" y="386"/>
                  </a:lnTo>
                  <a:lnTo>
                    <a:pt x="86" y="390"/>
                  </a:lnTo>
                  <a:lnTo>
                    <a:pt x="83" y="393"/>
                  </a:lnTo>
                  <a:lnTo>
                    <a:pt x="83" y="398"/>
                  </a:lnTo>
                  <a:lnTo>
                    <a:pt x="74" y="405"/>
                  </a:lnTo>
                  <a:lnTo>
                    <a:pt x="76" y="415"/>
                  </a:lnTo>
                  <a:lnTo>
                    <a:pt x="73" y="415"/>
                  </a:lnTo>
                  <a:lnTo>
                    <a:pt x="73" y="415"/>
                  </a:lnTo>
                  <a:lnTo>
                    <a:pt x="63" y="408"/>
                  </a:lnTo>
                  <a:lnTo>
                    <a:pt x="64" y="402"/>
                  </a:lnTo>
                  <a:lnTo>
                    <a:pt x="63" y="398"/>
                  </a:lnTo>
                  <a:lnTo>
                    <a:pt x="63" y="391"/>
                  </a:lnTo>
                  <a:lnTo>
                    <a:pt x="59" y="390"/>
                  </a:lnTo>
                  <a:lnTo>
                    <a:pt x="51" y="395"/>
                  </a:lnTo>
                  <a:lnTo>
                    <a:pt x="46" y="396"/>
                  </a:lnTo>
                  <a:lnTo>
                    <a:pt x="47" y="386"/>
                  </a:lnTo>
                  <a:lnTo>
                    <a:pt x="42" y="381"/>
                  </a:lnTo>
                  <a:lnTo>
                    <a:pt x="46" y="369"/>
                  </a:lnTo>
                  <a:lnTo>
                    <a:pt x="42" y="369"/>
                  </a:lnTo>
                  <a:lnTo>
                    <a:pt x="42" y="366"/>
                  </a:lnTo>
                  <a:lnTo>
                    <a:pt x="40" y="364"/>
                  </a:lnTo>
                  <a:lnTo>
                    <a:pt x="35" y="366"/>
                  </a:lnTo>
                  <a:lnTo>
                    <a:pt x="35" y="361"/>
                  </a:lnTo>
                  <a:lnTo>
                    <a:pt x="32" y="364"/>
                  </a:lnTo>
                  <a:lnTo>
                    <a:pt x="29" y="359"/>
                  </a:lnTo>
                  <a:lnTo>
                    <a:pt x="25" y="359"/>
                  </a:lnTo>
                  <a:lnTo>
                    <a:pt x="23" y="344"/>
                  </a:lnTo>
                  <a:lnTo>
                    <a:pt x="18" y="344"/>
                  </a:lnTo>
                  <a:lnTo>
                    <a:pt x="13" y="350"/>
                  </a:lnTo>
                  <a:lnTo>
                    <a:pt x="13" y="356"/>
                  </a:lnTo>
                  <a:lnTo>
                    <a:pt x="11" y="357"/>
                  </a:lnTo>
                  <a:lnTo>
                    <a:pt x="5" y="356"/>
                  </a:lnTo>
                  <a:lnTo>
                    <a:pt x="3" y="347"/>
                  </a:lnTo>
                  <a:lnTo>
                    <a:pt x="1" y="345"/>
                  </a:lnTo>
                  <a:lnTo>
                    <a:pt x="0" y="347"/>
                  </a:lnTo>
                  <a:lnTo>
                    <a:pt x="1" y="342"/>
                  </a:lnTo>
                  <a:lnTo>
                    <a:pt x="5" y="340"/>
                  </a:lnTo>
                  <a:lnTo>
                    <a:pt x="11" y="342"/>
                  </a:lnTo>
                  <a:lnTo>
                    <a:pt x="13" y="330"/>
                  </a:lnTo>
                  <a:lnTo>
                    <a:pt x="13" y="323"/>
                  </a:lnTo>
                  <a:lnTo>
                    <a:pt x="10" y="323"/>
                  </a:lnTo>
                  <a:lnTo>
                    <a:pt x="15" y="315"/>
                  </a:lnTo>
                  <a:lnTo>
                    <a:pt x="17" y="305"/>
                  </a:lnTo>
                  <a:lnTo>
                    <a:pt x="1" y="291"/>
                  </a:lnTo>
                  <a:lnTo>
                    <a:pt x="3" y="281"/>
                  </a:lnTo>
                  <a:lnTo>
                    <a:pt x="11" y="279"/>
                  </a:lnTo>
                  <a:lnTo>
                    <a:pt x="17" y="282"/>
                  </a:lnTo>
                  <a:lnTo>
                    <a:pt x="23" y="276"/>
                  </a:lnTo>
                  <a:lnTo>
                    <a:pt x="22" y="270"/>
                  </a:lnTo>
                  <a:lnTo>
                    <a:pt x="27" y="270"/>
                  </a:lnTo>
                  <a:lnTo>
                    <a:pt x="30" y="279"/>
                  </a:lnTo>
                  <a:lnTo>
                    <a:pt x="39" y="281"/>
                  </a:lnTo>
                  <a:lnTo>
                    <a:pt x="49" y="267"/>
                  </a:lnTo>
                  <a:lnTo>
                    <a:pt x="56" y="264"/>
                  </a:lnTo>
                  <a:lnTo>
                    <a:pt x="63" y="265"/>
                  </a:lnTo>
                  <a:lnTo>
                    <a:pt x="61" y="274"/>
                  </a:lnTo>
                  <a:lnTo>
                    <a:pt x="64" y="276"/>
                  </a:lnTo>
                  <a:lnTo>
                    <a:pt x="80" y="267"/>
                  </a:lnTo>
                  <a:lnTo>
                    <a:pt x="83" y="274"/>
                  </a:lnTo>
                  <a:lnTo>
                    <a:pt x="83" y="281"/>
                  </a:lnTo>
                  <a:lnTo>
                    <a:pt x="93" y="267"/>
                  </a:lnTo>
                  <a:lnTo>
                    <a:pt x="100" y="262"/>
                  </a:lnTo>
                  <a:lnTo>
                    <a:pt x="103" y="264"/>
                  </a:lnTo>
                  <a:lnTo>
                    <a:pt x="103" y="260"/>
                  </a:lnTo>
                  <a:lnTo>
                    <a:pt x="108" y="259"/>
                  </a:lnTo>
                  <a:lnTo>
                    <a:pt x="110" y="253"/>
                  </a:lnTo>
                  <a:lnTo>
                    <a:pt x="120" y="245"/>
                  </a:lnTo>
                  <a:lnTo>
                    <a:pt x="131" y="242"/>
                  </a:lnTo>
                  <a:lnTo>
                    <a:pt x="136" y="243"/>
                  </a:lnTo>
                  <a:lnTo>
                    <a:pt x="139" y="240"/>
                  </a:lnTo>
                  <a:lnTo>
                    <a:pt x="141" y="247"/>
                  </a:lnTo>
                  <a:lnTo>
                    <a:pt x="146" y="250"/>
                  </a:lnTo>
                  <a:lnTo>
                    <a:pt x="153" y="231"/>
                  </a:lnTo>
                  <a:lnTo>
                    <a:pt x="149" y="226"/>
                  </a:lnTo>
                  <a:lnTo>
                    <a:pt x="149" y="219"/>
                  </a:lnTo>
                  <a:lnTo>
                    <a:pt x="156" y="214"/>
                  </a:lnTo>
                  <a:lnTo>
                    <a:pt x="151" y="190"/>
                  </a:lnTo>
                  <a:lnTo>
                    <a:pt x="134" y="182"/>
                  </a:lnTo>
                  <a:lnTo>
                    <a:pt x="137" y="179"/>
                  </a:lnTo>
                  <a:lnTo>
                    <a:pt x="129" y="177"/>
                  </a:lnTo>
                  <a:lnTo>
                    <a:pt x="124" y="173"/>
                  </a:lnTo>
                  <a:lnTo>
                    <a:pt x="115" y="173"/>
                  </a:lnTo>
                  <a:lnTo>
                    <a:pt x="117" y="168"/>
                  </a:lnTo>
                  <a:lnTo>
                    <a:pt x="115" y="160"/>
                  </a:lnTo>
                  <a:lnTo>
                    <a:pt x="103" y="156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5875694" y="1925698"/>
              <a:ext cx="1320800" cy="1022350"/>
            </a:xfrm>
            <a:custGeom>
              <a:avLst/>
              <a:gdLst>
                <a:gd name="T0" fmla="*/ 191 w 832"/>
                <a:gd name="T1" fmla="*/ 0 h 644"/>
                <a:gd name="T2" fmla="*/ 203 w 832"/>
                <a:gd name="T3" fmla="*/ 36 h 644"/>
                <a:gd name="T4" fmla="*/ 204 w 832"/>
                <a:gd name="T5" fmla="*/ 65 h 644"/>
                <a:gd name="T6" fmla="*/ 226 w 832"/>
                <a:gd name="T7" fmla="*/ 89 h 644"/>
                <a:gd name="T8" fmla="*/ 259 w 832"/>
                <a:gd name="T9" fmla="*/ 108 h 644"/>
                <a:gd name="T10" fmla="*/ 293 w 832"/>
                <a:gd name="T11" fmla="*/ 101 h 644"/>
                <a:gd name="T12" fmla="*/ 328 w 832"/>
                <a:gd name="T13" fmla="*/ 106 h 644"/>
                <a:gd name="T14" fmla="*/ 354 w 832"/>
                <a:gd name="T15" fmla="*/ 126 h 644"/>
                <a:gd name="T16" fmla="*/ 378 w 832"/>
                <a:gd name="T17" fmla="*/ 142 h 644"/>
                <a:gd name="T18" fmla="*/ 412 w 832"/>
                <a:gd name="T19" fmla="*/ 133 h 644"/>
                <a:gd name="T20" fmla="*/ 468 w 832"/>
                <a:gd name="T21" fmla="*/ 165 h 644"/>
                <a:gd name="T22" fmla="*/ 470 w 832"/>
                <a:gd name="T23" fmla="*/ 206 h 644"/>
                <a:gd name="T24" fmla="*/ 507 w 832"/>
                <a:gd name="T25" fmla="*/ 218 h 644"/>
                <a:gd name="T26" fmla="*/ 524 w 832"/>
                <a:gd name="T27" fmla="*/ 269 h 644"/>
                <a:gd name="T28" fmla="*/ 551 w 832"/>
                <a:gd name="T29" fmla="*/ 259 h 644"/>
                <a:gd name="T30" fmla="*/ 553 w 832"/>
                <a:gd name="T31" fmla="*/ 237 h 644"/>
                <a:gd name="T32" fmla="*/ 604 w 832"/>
                <a:gd name="T33" fmla="*/ 293 h 644"/>
                <a:gd name="T34" fmla="*/ 635 w 832"/>
                <a:gd name="T35" fmla="*/ 337 h 644"/>
                <a:gd name="T36" fmla="*/ 698 w 832"/>
                <a:gd name="T37" fmla="*/ 295 h 644"/>
                <a:gd name="T38" fmla="*/ 728 w 832"/>
                <a:gd name="T39" fmla="*/ 300 h 644"/>
                <a:gd name="T40" fmla="*/ 755 w 832"/>
                <a:gd name="T41" fmla="*/ 310 h 644"/>
                <a:gd name="T42" fmla="*/ 808 w 832"/>
                <a:gd name="T43" fmla="*/ 339 h 644"/>
                <a:gd name="T44" fmla="*/ 829 w 832"/>
                <a:gd name="T45" fmla="*/ 365 h 644"/>
                <a:gd name="T46" fmla="*/ 791 w 832"/>
                <a:gd name="T47" fmla="*/ 414 h 644"/>
                <a:gd name="T48" fmla="*/ 766 w 832"/>
                <a:gd name="T49" fmla="*/ 434 h 644"/>
                <a:gd name="T50" fmla="*/ 761 w 832"/>
                <a:gd name="T51" fmla="*/ 443 h 644"/>
                <a:gd name="T52" fmla="*/ 742 w 832"/>
                <a:gd name="T53" fmla="*/ 411 h 644"/>
                <a:gd name="T54" fmla="*/ 716 w 832"/>
                <a:gd name="T55" fmla="*/ 402 h 644"/>
                <a:gd name="T56" fmla="*/ 698 w 832"/>
                <a:gd name="T57" fmla="*/ 439 h 644"/>
                <a:gd name="T58" fmla="*/ 686 w 832"/>
                <a:gd name="T59" fmla="*/ 467 h 644"/>
                <a:gd name="T60" fmla="*/ 655 w 832"/>
                <a:gd name="T61" fmla="*/ 477 h 644"/>
                <a:gd name="T62" fmla="*/ 597 w 832"/>
                <a:gd name="T63" fmla="*/ 514 h 644"/>
                <a:gd name="T64" fmla="*/ 572 w 832"/>
                <a:gd name="T65" fmla="*/ 569 h 644"/>
                <a:gd name="T66" fmla="*/ 517 w 832"/>
                <a:gd name="T67" fmla="*/ 581 h 644"/>
                <a:gd name="T68" fmla="*/ 487 w 832"/>
                <a:gd name="T69" fmla="*/ 572 h 644"/>
                <a:gd name="T70" fmla="*/ 468 w 832"/>
                <a:gd name="T71" fmla="*/ 548 h 644"/>
                <a:gd name="T72" fmla="*/ 444 w 832"/>
                <a:gd name="T73" fmla="*/ 550 h 644"/>
                <a:gd name="T74" fmla="*/ 419 w 832"/>
                <a:gd name="T75" fmla="*/ 581 h 644"/>
                <a:gd name="T76" fmla="*/ 390 w 832"/>
                <a:gd name="T77" fmla="*/ 620 h 644"/>
                <a:gd name="T78" fmla="*/ 371 w 832"/>
                <a:gd name="T79" fmla="*/ 644 h 644"/>
                <a:gd name="T80" fmla="*/ 347 w 832"/>
                <a:gd name="T81" fmla="*/ 632 h 644"/>
                <a:gd name="T82" fmla="*/ 344 w 832"/>
                <a:gd name="T83" fmla="*/ 591 h 644"/>
                <a:gd name="T84" fmla="*/ 315 w 832"/>
                <a:gd name="T85" fmla="*/ 526 h 644"/>
                <a:gd name="T86" fmla="*/ 322 w 832"/>
                <a:gd name="T87" fmla="*/ 494 h 644"/>
                <a:gd name="T88" fmla="*/ 298 w 832"/>
                <a:gd name="T89" fmla="*/ 445 h 644"/>
                <a:gd name="T90" fmla="*/ 277 w 832"/>
                <a:gd name="T91" fmla="*/ 400 h 644"/>
                <a:gd name="T92" fmla="*/ 243 w 832"/>
                <a:gd name="T93" fmla="*/ 416 h 644"/>
                <a:gd name="T94" fmla="*/ 240 w 832"/>
                <a:gd name="T95" fmla="*/ 390 h 644"/>
                <a:gd name="T96" fmla="*/ 191 w 832"/>
                <a:gd name="T97" fmla="*/ 349 h 644"/>
                <a:gd name="T98" fmla="*/ 169 w 832"/>
                <a:gd name="T99" fmla="*/ 354 h 644"/>
                <a:gd name="T100" fmla="*/ 162 w 832"/>
                <a:gd name="T101" fmla="*/ 329 h 644"/>
                <a:gd name="T102" fmla="*/ 136 w 832"/>
                <a:gd name="T103" fmla="*/ 242 h 644"/>
                <a:gd name="T104" fmla="*/ 61 w 832"/>
                <a:gd name="T105" fmla="*/ 252 h 644"/>
                <a:gd name="T106" fmla="*/ 43 w 832"/>
                <a:gd name="T107" fmla="*/ 194 h 644"/>
                <a:gd name="T108" fmla="*/ 41 w 832"/>
                <a:gd name="T109" fmla="*/ 142 h 644"/>
                <a:gd name="T110" fmla="*/ 29 w 832"/>
                <a:gd name="T111" fmla="*/ 75 h 644"/>
                <a:gd name="T112" fmla="*/ 19 w 832"/>
                <a:gd name="T113" fmla="*/ 34 h 644"/>
                <a:gd name="T114" fmla="*/ 63 w 832"/>
                <a:gd name="T115" fmla="*/ 53 h 644"/>
                <a:gd name="T116" fmla="*/ 102 w 832"/>
                <a:gd name="T117" fmla="*/ 5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2" h="644">
                  <a:moveTo>
                    <a:pt x="133" y="7"/>
                  </a:moveTo>
                  <a:lnTo>
                    <a:pt x="138" y="4"/>
                  </a:lnTo>
                  <a:lnTo>
                    <a:pt x="150" y="11"/>
                  </a:lnTo>
                  <a:lnTo>
                    <a:pt x="162" y="7"/>
                  </a:lnTo>
                  <a:lnTo>
                    <a:pt x="167" y="11"/>
                  </a:lnTo>
                  <a:lnTo>
                    <a:pt x="170" y="7"/>
                  </a:lnTo>
                  <a:lnTo>
                    <a:pt x="184" y="5"/>
                  </a:lnTo>
                  <a:lnTo>
                    <a:pt x="191" y="0"/>
                  </a:lnTo>
                  <a:lnTo>
                    <a:pt x="196" y="0"/>
                  </a:lnTo>
                  <a:lnTo>
                    <a:pt x="196" y="7"/>
                  </a:lnTo>
                  <a:lnTo>
                    <a:pt x="199" y="2"/>
                  </a:lnTo>
                  <a:lnTo>
                    <a:pt x="201" y="17"/>
                  </a:lnTo>
                  <a:lnTo>
                    <a:pt x="204" y="19"/>
                  </a:lnTo>
                  <a:lnTo>
                    <a:pt x="204" y="31"/>
                  </a:lnTo>
                  <a:lnTo>
                    <a:pt x="208" y="34"/>
                  </a:lnTo>
                  <a:lnTo>
                    <a:pt x="203" y="36"/>
                  </a:lnTo>
                  <a:lnTo>
                    <a:pt x="204" y="39"/>
                  </a:lnTo>
                  <a:lnTo>
                    <a:pt x="199" y="45"/>
                  </a:lnTo>
                  <a:lnTo>
                    <a:pt x="203" y="50"/>
                  </a:lnTo>
                  <a:lnTo>
                    <a:pt x="208" y="51"/>
                  </a:lnTo>
                  <a:lnTo>
                    <a:pt x="209" y="56"/>
                  </a:lnTo>
                  <a:lnTo>
                    <a:pt x="206" y="60"/>
                  </a:lnTo>
                  <a:lnTo>
                    <a:pt x="209" y="63"/>
                  </a:lnTo>
                  <a:lnTo>
                    <a:pt x="204" y="65"/>
                  </a:lnTo>
                  <a:lnTo>
                    <a:pt x="204" y="68"/>
                  </a:lnTo>
                  <a:lnTo>
                    <a:pt x="209" y="70"/>
                  </a:lnTo>
                  <a:lnTo>
                    <a:pt x="208" y="74"/>
                  </a:lnTo>
                  <a:lnTo>
                    <a:pt x="215" y="77"/>
                  </a:lnTo>
                  <a:lnTo>
                    <a:pt x="216" y="85"/>
                  </a:lnTo>
                  <a:lnTo>
                    <a:pt x="223" y="84"/>
                  </a:lnTo>
                  <a:lnTo>
                    <a:pt x="223" y="87"/>
                  </a:lnTo>
                  <a:lnTo>
                    <a:pt x="226" y="89"/>
                  </a:lnTo>
                  <a:lnTo>
                    <a:pt x="226" y="94"/>
                  </a:lnTo>
                  <a:lnTo>
                    <a:pt x="233" y="94"/>
                  </a:lnTo>
                  <a:lnTo>
                    <a:pt x="233" y="101"/>
                  </a:lnTo>
                  <a:lnTo>
                    <a:pt x="237" y="108"/>
                  </a:lnTo>
                  <a:lnTo>
                    <a:pt x="243" y="104"/>
                  </a:lnTo>
                  <a:lnTo>
                    <a:pt x="250" y="111"/>
                  </a:lnTo>
                  <a:lnTo>
                    <a:pt x="254" y="106"/>
                  </a:lnTo>
                  <a:lnTo>
                    <a:pt x="259" y="108"/>
                  </a:lnTo>
                  <a:lnTo>
                    <a:pt x="269" y="104"/>
                  </a:lnTo>
                  <a:lnTo>
                    <a:pt x="271" y="108"/>
                  </a:lnTo>
                  <a:lnTo>
                    <a:pt x="276" y="108"/>
                  </a:lnTo>
                  <a:lnTo>
                    <a:pt x="279" y="106"/>
                  </a:lnTo>
                  <a:lnTo>
                    <a:pt x="279" y="101"/>
                  </a:lnTo>
                  <a:lnTo>
                    <a:pt x="283" y="96"/>
                  </a:lnTo>
                  <a:lnTo>
                    <a:pt x="286" y="101"/>
                  </a:lnTo>
                  <a:lnTo>
                    <a:pt x="293" y="101"/>
                  </a:lnTo>
                  <a:lnTo>
                    <a:pt x="293" y="108"/>
                  </a:lnTo>
                  <a:lnTo>
                    <a:pt x="298" y="114"/>
                  </a:lnTo>
                  <a:lnTo>
                    <a:pt x="301" y="111"/>
                  </a:lnTo>
                  <a:lnTo>
                    <a:pt x="311" y="109"/>
                  </a:lnTo>
                  <a:lnTo>
                    <a:pt x="315" y="113"/>
                  </a:lnTo>
                  <a:lnTo>
                    <a:pt x="315" y="109"/>
                  </a:lnTo>
                  <a:lnTo>
                    <a:pt x="320" y="113"/>
                  </a:lnTo>
                  <a:lnTo>
                    <a:pt x="328" y="106"/>
                  </a:lnTo>
                  <a:lnTo>
                    <a:pt x="328" y="101"/>
                  </a:lnTo>
                  <a:lnTo>
                    <a:pt x="332" y="102"/>
                  </a:lnTo>
                  <a:lnTo>
                    <a:pt x="342" y="97"/>
                  </a:lnTo>
                  <a:lnTo>
                    <a:pt x="349" y="99"/>
                  </a:lnTo>
                  <a:lnTo>
                    <a:pt x="351" y="108"/>
                  </a:lnTo>
                  <a:lnTo>
                    <a:pt x="349" y="119"/>
                  </a:lnTo>
                  <a:lnTo>
                    <a:pt x="352" y="119"/>
                  </a:lnTo>
                  <a:lnTo>
                    <a:pt x="354" y="126"/>
                  </a:lnTo>
                  <a:lnTo>
                    <a:pt x="359" y="128"/>
                  </a:lnTo>
                  <a:lnTo>
                    <a:pt x="359" y="131"/>
                  </a:lnTo>
                  <a:lnTo>
                    <a:pt x="362" y="131"/>
                  </a:lnTo>
                  <a:lnTo>
                    <a:pt x="368" y="136"/>
                  </a:lnTo>
                  <a:lnTo>
                    <a:pt x="371" y="136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8" y="142"/>
                  </a:lnTo>
                  <a:lnTo>
                    <a:pt x="381" y="140"/>
                  </a:lnTo>
                  <a:lnTo>
                    <a:pt x="390" y="145"/>
                  </a:lnTo>
                  <a:lnTo>
                    <a:pt x="391" y="142"/>
                  </a:lnTo>
                  <a:lnTo>
                    <a:pt x="397" y="143"/>
                  </a:lnTo>
                  <a:lnTo>
                    <a:pt x="400" y="140"/>
                  </a:lnTo>
                  <a:lnTo>
                    <a:pt x="400" y="138"/>
                  </a:lnTo>
                  <a:lnTo>
                    <a:pt x="407" y="138"/>
                  </a:lnTo>
                  <a:lnTo>
                    <a:pt x="412" y="133"/>
                  </a:lnTo>
                  <a:lnTo>
                    <a:pt x="420" y="133"/>
                  </a:lnTo>
                  <a:lnTo>
                    <a:pt x="424" y="130"/>
                  </a:lnTo>
                  <a:lnTo>
                    <a:pt x="434" y="138"/>
                  </a:lnTo>
                  <a:lnTo>
                    <a:pt x="441" y="140"/>
                  </a:lnTo>
                  <a:lnTo>
                    <a:pt x="444" y="143"/>
                  </a:lnTo>
                  <a:lnTo>
                    <a:pt x="458" y="145"/>
                  </a:lnTo>
                  <a:lnTo>
                    <a:pt x="459" y="152"/>
                  </a:lnTo>
                  <a:lnTo>
                    <a:pt x="468" y="165"/>
                  </a:lnTo>
                  <a:lnTo>
                    <a:pt x="468" y="171"/>
                  </a:lnTo>
                  <a:lnTo>
                    <a:pt x="461" y="174"/>
                  </a:lnTo>
                  <a:lnTo>
                    <a:pt x="461" y="182"/>
                  </a:lnTo>
                  <a:lnTo>
                    <a:pt x="461" y="189"/>
                  </a:lnTo>
                  <a:lnTo>
                    <a:pt x="465" y="196"/>
                  </a:lnTo>
                  <a:lnTo>
                    <a:pt x="465" y="210"/>
                  </a:lnTo>
                  <a:lnTo>
                    <a:pt x="466" y="213"/>
                  </a:lnTo>
                  <a:lnTo>
                    <a:pt x="470" y="206"/>
                  </a:lnTo>
                  <a:lnTo>
                    <a:pt x="475" y="206"/>
                  </a:lnTo>
                  <a:lnTo>
                    <a:pt x="476" y="203"/>
                  </a:lnTo>
                  <a:lnTo>
                    <a:pt x="483" y="208"/>
                  </a:lnTo>
                  <a:lnTo>
                    <a:pt x="485" y="205"/>
                  </a:lnTo>
                  <a:lnTo>
                    <a:pt x="493" y="206"/>
                  </a:lnTo>
                  <a:lnTo>
                    <a:pt x="497" y="205"/>
                  </a:lnTo>
                  <a:lnTo>
                    <a:pt x="509" y="211"/>
                  </a:lnTo>
                  <a:lnTo>
                    <a:pt x="507" y="218"/>
                  </a:lnTo>
                  <a:lnTo>
                    <a:pt x="500" y="220"/>
                  </a:lnTo>
                  <a:lnTo>
                    <a:pt x="505" y="228"/>
                  </a:lnTo>
                  <a:lnTo>
                    <a:pt x="502" y="234"/>
                  </a:lnTo>
                  <a:lnTo>
                    <a:pt x="514" y="247"/>
                  </a:lnTo>
                  <a:lnTo>
                    <a:pt x="514" y="256"/>
                  </a:lnTo>
                  <a:lnTo>
                    <a:pt x="521" y="261"/>
                  </a:lnTo>
                  <a:lnTo>
                    <a:pt x="522" y="257"/>
                  </a:lnTo>
                  <a:lnTo>
                    <a:pt x="524" y="269"/>
                  </a:lnTo>
                  <a:lnTo>
                    <a:pt x="529" y="273"/>
                  </a:lnTo>
                  <a:lnTo>
                    <a:pt x="533" y="271"/>
                  </a:lnTo>
                  <a:lnTo>
                    <a:pt x="539" y="273"/>
                  </a:lnTo>
                  <a:lnTo>
                    <a:pt x="548" y="269"/>
                  </a:lnTo>
                  <a:lnTo>
                    <a:pt x="550" y="266"/>
                  </a:lnTo>
                  <a:lnTo>
                    <a:pt x="551" y="268"/>
                  </a:lnTo>
                  <a:lnTo>
                    <a:pt x="556" y="264"/>
                  </a:lnTo>
                  <a:lnTo>
                    <a:pt x="551" y="259"/>
                  </a:lnTo>
                  <a:lnTo>
                    <a:pt x="555" y="259"/>
                  </a:lnTo>
                  <a:lnTo>
                    <a:pt x="556" y="254"/>
                  </a:lnTo>
                  <a:lnTo>
                    <a:pt x="556" y="252"/>
                  </a:lnTo>
                  <a:lnTo>
                    <a:pt x="553" y="251"/>
                  </a:lnTo>
                  <a:lnTo>
                    <a:pt x="556" y="247"/>
                  </a:lnTo>
                  <a:lnTo>
                    <a:pt x="553" y="244"/>
                  </a:lnTo>
                  <a:lnTo>
                    <a:pt x="551" y="239"/>
                  </a:lnTo>
                  <a:lnTo>
                    <a:pt x="553" y="237"/>
                  </a:lnTo>
                  <a:lnTo>
                    <a:pt x="561" y="240"/>
                  </a:lnTo>
                  <a:lnTo>
                    <a:pt x="565" y="230"/>
                  </a:lnTo>
                  <a:lnTo>
                    <a:pt x="579" y="220"/>
                  </a:lnTo>
                  <a:lnTo>
                    <a:pt x="585" y="225"/>
                  </a:lnTo>
                  <a:lnTo>
                    <a:pt x="589" y="235"/>
                  </a:lnTo>
                  <a:lnTo>
                    <a:pt x="587" y="262"/>
                  </a:lnTo>
                  <a:lnTo>
                    <a:pt x="592" y="266"/>
                  </a:lnTo>
                  <a:lnTo>
                    <a:pt x="604" y="293"/>
                  </a:lnTo>
                  <a:lnTo>
                    <a:pt x="607" y="295"/>
                  </a:lnTo>
                  <a:lnTo>
                    <a:pt x="613" y="308"/>
                  </a:lnTo>
                  <a:lnTo>
                    <a:pt x="611" y="312"/>
                  </a:lnTo>
                  <a:lnTo>
                    <a:pt x="614" y="314"/>
                  </a:lnTo>
                  <a:lnTo>
                    <a:pt x="619" y="329"/>
                  </a:lnTo>
                  <a:lnTo>
                    <a:pt x="623" y="334"/>
                  </a:lnTo>
                  <a:lnTo>
                    <a:pt x="630" y="334"/>
                  </a:lnTo>
                  <a:lnTo>
                    <a:pt x="635" y="337"/>
                  </a:lnTo>
                  <a:lnTo>
                    <a:pt x="652" y="331"/>
                  </a:lnTo>
                  <a:lnTo>
                    <a:pt x="653" y="324"/>
                  </a:lnTo>
                  <a:lnTo>
                    <a:pt x="652" y="319"/>
                  </a:lnTo>
                  <a:lnTo>
                    <a:pt x="652" y="307"/>
                  </a:lnTo>
                  <a:lnTo>
                    <a:pt x="655" y="303"/>
                  </a:lnTo>
                  <a:lnTo>
                    <a:pt x="664" y="305"/>
                  </a:lnTo>
                  <a:lnTo>
                    <a:pt x="675" y="295"/>
                  </a:lnTo>
                  <a:lnTo>
                    <a:pt x="698" y="295"/>
                  </a:lnTo>
                  <a:lnTo>
                    <a:pt x="701" y="291"/>
                  </a:lnTo>
                  <a:lnTo>
                    <a:pt x="701" y="285"/>
                  </a:lnTo>
                  <a:lnTo>
                    <a:pt x="708" y="279"/>
                  </a:lnTo>
                  <a:lnTo>
                    <a:pt x="708" y="281"/>
                  </a:lnTo>
                  <a:lnTo>
                    <a:pt x="715" y="276"/>
                  </a:lnTo>
                  <a:lnTo>
                    <a:pt x="720" y="281"/>
                  </a:lnTo>
                  <a:lnTo>
                    <a:pt x="721" y="298"/>
                  </a:lnTo>
                  <a:lnTo>
                    <a:pt x="728" y="300"/>
                  </a:lnTo>
                  <a:lnTo>
                    <a:pt x="735" y="290"/>
                  </a:lnTo>
                  <a:lnTo>
                    <a:pt x="740" y="286"/>
                  </a:lnTo>
                  <a:lnTo>
                    <a:pt x="742" y="283"/>
                  </a:lnTo>
                  <a:lnTo>
                    <a:pt x="749" y="274"/>
                  </a:lnTo>
                  <a:lnTo>
                    <a:pt x="750" y="281"/>
                  </a:lnTo>
                  <a:lnTo>
                    <a:pt x="749" y="286"/>
                  </a:lnTo>
                  <a:lnTo>
                    <a:pt x="752" y="291"/>
                  </a:lnTo>
                  <a:lnTo>
                    <a:pt x="755" y="310"/>
                  </a:lnTo>
                  <a:lnTo>
                    <a:pt x="759" y="310"/>
                  </a:lnTo>
                  <a:lnTo>
                    <a:pt x="761" y="320"/>
                  </a:lnTo>
                  <a:lnTo>
                    <a:pt x="764" y="324"/>
                  </a:lnTo>
                  <a:lnTo>
                    <a:pt x="774" y="325"/>
                  </a:lnTo>
                  <a:lnTo>
                    <a:pt x="774" y="329"/>
                  </a:lnTo>
                  <a:lnTo>
                    <a:pt x="789" y="339"/>
                  </a:lnTo>
                  <a:lnTo>
                    <a:pt x="795" y="348"/>
                  </a:lnTo>
                  <a:lnTo>
                    <a:pt x="808" y="339"/>
                  </a:lnTo>
                  <a:lnTo>
                    <a:pt x="818" y="351"/>
                  </a:lnTo>
                  <a:lnTo>
                    <a:pt x="820" y="346"/>
                  </a:lnTo>
                  <a:lnTo>
                    <a:pt x="830" y="342"/>
                  </a:lnTo>
                  <a:lnTo>
                    <a:pt x="830" y="342"/>
                  </a:lnTo>
                  <a:lnTo>
                    <a:pt x="832" y="344"/>
                  </a:lnTo>
                  <a:lnTo>
                    <a:pt x="832" y="353"/>
                  </a:lnTo>
                  <a:lnTo>
                    <a:pt x="829" y="356"/>
                  </a:lnTo>
                  <a:lnTo>
                    <a:pt x="829" y="365"/>
                  </a:lnTo>
                  <a:lnTo>
                    <a:pt x="822" y="375"/>
                  </a:lnTo>
                  <a:lnTo>
                    <a:pt x="823" y="383"/>
                  </a:lnTo>
                  <a:lnTo>
                    <a:pt x="813" y="397"/>
                  </a:lnTo>
                  <a:lnTo>
                    <a:pt x="817" y="407"/>
                  </a:lnTo>
                  <a:lnTo>
                    <a:pt x="813" y="409"/>
                  </a:lnTo>
                  <a:lnTo>
                    <a:pt x="806" y="409"/>
                  </a:lnTo>
                  <a:lnTo>
                    <a:pt x="806" y="416"/>
                  </a:lnTo>
                  <a:lnTo>
                    <a:pt x="791" y="414"/>
                  </a:lnTo>
                  <a:lnTo>
                    <a:pt x="786" y="419"/>
                  </a:lnTo>
                  <a:lnTo>
                    <a:pt x="783" y="417"/>
                  </a:lnTo>
                  <a:lnTo>
                    <a:pt x="781" y="419"/>
                  </a:lnTo>
                  <a:lnTo>
                    <a:pt x="779" y="417"/>
                  </a:lnTo>
                  <a:lnTo>
                    <a:pt x="762" y="424"/>
                  </a:lnTo>
                  <a:lnTo>
                    <a:pt x="755" y="431"/>
                  </a:lnTo>
                  <a:lnTo>
                    <a:pt x="759" y="436"/>
                  </a:lnTo>
                  <a:lnTo>
                    <a:pt x="766" y="434"/>
                  </a:lnTo>
                  <a:lnTo>
                    <a:pt x="774" y="443"/>
                  </a:lnTo>
                  <a:lnTo>
                    <a:pt x="772" y="451"/>
                  </a:lnTo>
                  <a:lnTo>
                    <a:pt x="769" y="450"/>
                  </a:lnTo>
                  <a:lnTo>
                    <a:pt x="767" y="453"/>
                  </a:lnTo>
                  <a:lnTo>
                    <a:pt x="772" y="465"/>
                  </a:lnTo>
                  <a:lnTo>
                    <a:pt x="769" y="465"/>
                  </a:lnTo>
                  <a:lnTo>
                    <a:pt x="764" y="445"/>
                  </a:lnTo>
                  <a:lnTo>
                    <a:pt x="761" y="443"/>
                  </a:lnTo>
                  <a:lnTo>
                    <a:pt x="761" y="450"/>
                  </a:lnTo>
                  <a:lnTo>
                    <a:pt x="757" y="451"/>
                  </a:lnTo>
                  <a:lnTo>
                    <a:pt x="755" y="448"/>
                  </a:lnTo>
                  <a:lnTo>
                    <a:pt x="757" y="445"/>
                  </a:lnTo>
                  <a:lnTo>
                    <a:pt x="752" y="445"/>
                  </a:lnTo>
                  <a:lnTo>
                    <a:pt x="742" y="433"/>
                  </a:lnTo>
                  <a:lnTo>
                    <a:pt x="740" y="424"/>
                  </a:lnTo>
                  <a:lnTo>
                    <a:pt x="742" y="411"/>
                  </a:lnTo>
                  <a:lnTo>
                    <a:pt x="730" y="409"/>
                  </a:lnTo>
                  <a:lnTo>
                    <a:pt x="728" y="409"/>
                  </a:lnTo>
                  <a:lnTo>
                    <a:pt x="732" y="407"/>
                  </a:lnTo>
                  <a:lnTo>
                    <a:pt x="730" y="404"/>
                  </a:lnTo>
                  <a:lnTo>
                    <a:pt x="732" y="402"/>
                  </a:lnTo>
                  <a:lnTo>
                    <a:pt x="728" y="400"/>
                  </a:lnTo>
                  <a:lnTo>
                    <a:pt x="721" y="402"/>
                  </a:lnTo>
                  <a:lnTo>
                    <a:pt x="716" y="402"/>
                  </a:lnTo>
                  <a:lnTo>
                    <a:pt x="716" y="399"/>
                  </a:lnTo>
                  <a:lnTo>
                    <a:pt x="711" y="399"/>
                  </a:lnTo>
                  <a:lnTo>
                    <a:pt x="708" y="402"/>
                  </a:lnTo>
                  <a:lnTo>
                    <a:pt x="708" y="407"/>
                  </a:lnTo>
                  <a:lnTo>
                    <a:pt x="706" y="409"/>
                  </a:lnTo>
                  <a:lnTo>
                    <a:pt x="699" y="431"/>
                  </a:lnTo>
                  <a:lnTo>
                    <a:pt x="701" y="436"/>
                  </a:lnTo>
                  <a:lnTo>
                    <a:pt x="698" y="439"/>
                  </a:lnTo>
                  <a:lnTo>
                    <a:pt x="701" y="445"/>
                  </a:lnTo>
                  <a:lnTo>
                    <a:pt x="698" y="448"/>
                  </a:lnTo>
                  <a:lnTo>
                    <a:pt x="698" y="462"/>
                  </a:lnTo>
                  <a:lnTo>
                    <a:pt x="696" y="465"/>
                  </a:lnTo>
                  <a:lnTo>
                    <a:pt x="689" y="465"/>
                  </a:lnTo>
                  <a:lnTo>
                    <a:pt x="687" y="462"/>
                  </a:lnTo>
                  <a:lnTo>
                    <a:pt x="684" y="463"/>
                  </a:lnTo>
                  <a:lnTo>
                    <a:pt x="686" y="467"/>
                  </a:lnTo>
                  <a:lnTo>
                    <a:pt x="681" y="472"/>
                  </a:lnTo>
                  <a:lnTo>
                    <a:pt x="672" y="463"/>
                  </a:lnTo>
                  <a:lnTo>
                    <a:pt x="669" y="463"/>
                  </a:lnTo>
                  <a:lnTo>
                    <a:pt x="665" y="465"/>
                  </a:lnTo>
                  <a:lnTo>
                    <a:pt x="664" y="463"/>
                  </a:lnTo>
                  <a:lnTo>
                    <a:pt x="660" y="470"/>
                  </a:lnTo>
                  <a:lnTo>
                    <a:pt x="653" y="472"/>
                  </a:lnTo>
                  <a:lnTo>
                    <a:pt x="655" y="477"/>
                  </a:lnTo>
                  <a:lnTo>
                    <a:pt x="650" y="485"/>
                  </a:lnTo>
                  <a:lnTo>
                    <a:pt x="652" y="492"/>
                  </a:lnTo>
                  <a:lnTo>
                    <a:pt x="630" y="506"/>
                  </a:lnTo>
                  <a:lnTo>
                    <a:pt x="630" y="513"/>
                  </a:lnTo>
                  <a:lnTo>
                    <a:pt x="613" y="509"/>
                  </a:lnTo>
                  <a:lnTo>
                    <a:pt x="607" y="514"/>
                  </a:lnTo>
                  <a:lnTo>
                    <a:pt x="602" y="511"/>
                  </a:lnTo>
                  <a:lnTo>
                    <a:pt x="597" y="514"/>
                  </a:lnTo>
                  <a:lnTo>
                    <a:pt x="592" y="516"/>
                  </a:lnTo>
                  <a:lnTo>
                    <a:pt x="575" y="511"/>
                  </a:lnTo>
                  <a:lnTo>
                    <a:pt x="553" y="518"/>
                  </a:lnTo>
                  <a:lnTo>
                    <a:pt x="555" y="537"/>
                  </a:lnTo>
                  <a:lnTo>
                    <a:pt x="560" y="547"/>
                  </a:lnTo>
                  <a:lnTo>
                    <a:pt x="573" y="557"/>
                  </a:lnTo>
                  <a:lnTo>
                    <a:pt x="575" y="560"/>
                  </a:lnTo>
                  <a:lnTo>
                    <a:pt x="572" y="569"/>
                  </a:lnTo>
                  <a:lnTo>
                    <a:pt x="560" y="586"/>
                  </a:lnTo>
                  <a:lnTo>
                    <a:pt x="556" y="588"/>
                  </a:lnTo>
                  <a:lnTo>
                    <a:pt x="550" y="581"/>
                  </a:lnTo>
                  <a:lnTo>
                    <a:pt x="541" y="579"/>
                  </a:lnTo>
                  <a:lnTo>
                    <a:pt x="536" y="581"/>
                  </a:lnTo>
                  <a:lnTo>
                    <a:pt x="536" y="582"/>
                  </a:lnTo>
                  <a:lnTo>
                    <a:pt x="527" y="581"/>
                  </a:lnTo>
                  <a:lnTo>
                    <a:pt x="517" y="581"/>
                  </a:lnTo>
                  <a:lnTo>
                    <a:pt x="517" y="582"/>
                  </a:lnTo>
                  <a:lnTo>
                    <a:pt x="509" y="579"/>
                  </a:lnTo>
                  <a:lnTo>
                    <a:pt x="507" y="576"/>
                  </a:lnTo>
                  <a:lnTo>
                    <a:pt x="497" y="577"/>
                  </a:lnTo>
                  <a:lnTo>
                    <a:pt x="495" y="574"/>
                  </a:lnTo>
                  <a:lnTo>
                    <a:pt x="492" y="577"/>
                  </a:lnTo>
                  <a:lnTo>
                    <a:pt x="483" y="574"/>
                  </a:lnTo>
                  <a:lnTo>
                    <a:pt x="487" y="572"/>
                  </a:lnTo>
                  <a:lnTo>
                    <a:pt x="485" y="571"/>
                  </a:lnTo>
                  <a:lnTo>
                    <a:pt x="482" y="572"/>
                  </a:lnTo>
                  <a:lnTo>
                    <a:pt x="480" y="569"/>
                  </a:lnTo>
                  <a:lnTo>
                    <a:pt x="471" y="567"/>
                  </a:lnTo>
                  <a:lnTo>
                    <a:pt x="476" y="562"/>
                  </a:lnTo>
                  <a:lnTo>
                    <a:pt x="473" y="560"/>
                  </a:lnTo>
                  <a:lnTo>
                    <a:pt x="465" y="552"/>
                  </a:lnTo>
                  <a:lnTo>
                    <a:pt x="468" y="548"/>
                  </a:lnTo>
                  <a:lnTo>
                    <a:pt x="466" y="545"/>
                  </a:lnTo>
                  <a:lnTo>
                    <a:pt x="456" y="542"/>
                  </a:lnTo>
                  <a:lnTo>
                    <a:pt x="458" y="538"/>
                  </a:lnTo>
                  <a:lnTo>
                    <a:pt x="456" y="537"/>
                  </a:lnTo>
                  <a:lnTo>
                    <a:pt x="451" y="538"/>
                  </a:lnTo>
                  <a:lnTo>
                    <a:pt x="448" y="547"/>
                  </a:lnTo>
                  <a:lnTo>
                    <a:pt x="446" y="545"/>
                  </a:lnTo>
                  <a:lnTo>
                    <a:pt x="444" y="550"/>
                  </a:lnTo>
                  <a:lnTo>
                    <a:pt x="439" y="545"/>
                  </a:lnTo>
                  <a:lnTo>
                    <a:pt x="434" y="543"/>
                  </a:lnTo>
                  <a:lnTo>
                    <a:pt x="439" y="548"/>
                  </a:lnTo>
                  <a:lnTo>
                    <a:pt x="434" y="554"/>
                  </a:lnTo>
                  <a:lnTo>
                    <a:pt x="429" y="554"/>
                  </a:lnTo>
                  <a:lnTo>
                    <a:pt x="424" y="560"/>
                  </a:lnTo>
                  <a:lnTo>
                    <a:pt x="425" y="565"/>
                  </a:lnTo>
                  <a:lnTo>
                    <a:pt x="419" y="581"/>
                  </a:lnTo>
                  <a:lnTo>
                    <a:pt x="420" y="589"/>
                  </a:lnTo>
                  <a:lnTo>
                    <a:pt x="419" y="588"/>
                  </a:lnTo>
                  <a:lnTo>
                    <a:pt x="414" y="589"/>
                  </a:lnTo>
                  <a:lnTo>
                    <a:pt x="407" y="598"/>
                  </a:lnTo>
                  <a:lnTo>
                    <a:pt x="407" y="601"/>
                  </a:lnTo>
                  <a:lnTo>
                    <a:pt x="402" y="605"/>
                  </a:lnTo>
                  <a:lnTo>
                    <a:pt x="400" y="611"/>
                  </a:lnTo>
                  <a:lnTo>
                    <a:pt x="390" y="620"/>
                  </a:lnTo>
                  <a:lnTo>
                    <a:pt x="386" y="620"/>
                  </a:lnTo>
                  <a:lnTo>
                    <a:pt x="388" y="623"/>
                  </a:lnTo>
                  <a:lnTo>
                    <a:pt x="381" y="630"/>
                  </a:lnTo>
                  <a:lnTo>
                    <a:pt x="381" y="634"/>
                  </a:lnTo>
                  <a:lnTo>
                    <a:pt x="378" y="637"/>
                  </a:lnTo>
                  <a:lnTo>
                    <a:pt x="374" y="639"/>
                  </a:lnTo>
                  <a:lnTo>
                    <a:pt x="378" y="640"/>
                  </a:lnTo>
                  <a:lnTo>
                    <a:pt x="371" y="644"/>
                  </a:lnTo>
                  <a:lnTo>
                    <a:pt x="369" y="639"/>
                  </a:lnTo>
                  <a:lnTo>
                    <a:pt x="369" y="639"/>
                  </a:lnTo>
                  <a:lnTo>
                    <a:pt x="359" y="644"/>
                  </a:lnTo>
                  <a:lnTo>
                    <a:pt x="357" y="640"/>
                  </a:lnTo>
                  <a:lnTo>
                    <a:pt x="351" y="644"/>
                  </a:lnTo>
                  <a:lnTo>
                    <a:pt x="345" y="639"/>
                  </a:lnTo>
                  <a:lnTo>
                    <a:pt x="339" y="640"/>
                  </a:lnTo>
                  <a:lnTo>
                    <a:pt x="347" y="632"/>
                  </a:lnTo>
                  <a:lnTo>
                    <a:pt x="347" y="627"/>
                  </a:lnTo>
                  <a:lnTo>
                    <a:pt x="352" y="622"/>
                  </a:lnTo>
                  <a:lnTo>
                    <a:pt x="351" y="618"/>
                  </a:lnTo>
                  <a:lnTo>
                    <a:pt x="357" y="610"/>
                  </a:lnTo>
                  <a:lnTo>
                    <a:pt x="352" y="608"/>
                  </a:lnTo>
                  <a:lnTo>
                    <a:pt x="354" y="603"/>
                  </a:lnTo>
                  <a:lnTo>
                    <a:pt x="344" y="599"/>
                  </a:lnTo>
                  <a:lnTo>
                    <a:pt x="344" y="591"/>
                  </a:lnTo>
                  <a:lnTo>
                    <a:pt x="335" y="581"/>
                  </a:lnTo>
                  <a:lnTo>
                    <a:pt x="335" y="576"/>
                  </a:lnTo>
                  <a:lnTo>
                    <a:pt x="328" y="560"/>
                  </a:lnTo>
                  <a:lnTo>
                    <a:pt x="328" y="554"/>
                  </a:lnTo>
                  <a:lnTo>
                    <a:pt x="317" y="552"/>
                  </a:lnTo>
                  <a:lnTo>
                    <a:pt x="318" y="543"/>
                  </a:lnTo>
                  <a:lnTo>
                    <a:pt x="315" y="533"/>
                  </a:lnTo>
                  <a:lnTo>
                    <a:pt x="315" y="526"/>
                  </a:lnTo>
                  <a:lnTo>
                    <a:pt x="318" y="523"/>
                  </a:lnTo>
                  <a:lnTo>
                    <a:pt x="315" y="519"/>
                  </a:lnTo>
                  <a:lnTo>
                    <a:pt x="320" y="514"/>
                  </a:lnTo>
                  <a:lnTo>
                    <a:pt x="325" y="509"/>
                  </a:lnTo>
                  <a:lnTo>
                    <a:pt x="325" y="504"/>
                  </a:lnTo>
                  <a:lnTo>
                    <a:pt x="328" y="504"/>
                  </a:lnTo>
                  <a:lnTo>
                    <a:pt x="332" y="499"/>
                  </a:lnTo>
                  <a:lnTo>
                    <a:pt x="322" y="494"/>
                  </a:lnTo>
                  <a:lnTo>
                    <a:pt x="317" y="499"/>
                  </a:lnTo>
                  <a:lnTo>
                    <a:pt x="313" y="484"/>
                  </a:lnTo>
                  <a:lnTo>
                    <a:pt x="315" y="482"/>
                  </a:lnTo>
                  <a:lnTo>
                    <a:pt x="311" y="479"/>
                  </a:lnTo>
                  <a:lnTo>
                    <a:pt x="305" y="479"/>
                  </a:lnTo>
                  <a:lnTo>
                    <a:pt x="305" y="467"/>
                  </a:lnTo>
                  <a:lnTo>
                    <a:pt x="296" y="457"/>
                  </a:lnTo>
                  <a:lnTo>
                    <a:pt x="298" y="445"/>
                  </a:lnTo>
                  <a:lnTo>
                    <a:pt x="291" y="443"/>
                  </a:lnTo>
                  <a:lnTo>
                    <a:pt x="291" y="438"/>
                  </a:lnTo>
                  <a:lnTo>
                    <a:pt x="288" y="436"/>
                  </a:lnTo>
                  <a:lnTo>
                    <a:pt x="288" y="422"/>
                  </a:lnTo>
                  <a:lnTo>
                    <a:pt x="283" y="421"/>
                  </a:lnTo>
                  <a:lnTo>
                    <a:pt x="279" y="424"/>
                  </a:lnTo>
                  <a:lnTo>
                    <a:pt x="277" y="422"/>
                  </a:lnTo>
                  <a:lnTo>
                    <a:pt x="277" y="400"/>
                  </a:lnTo>
                  <a:lnTo>
                    <a:pt x="276" y="397"/>
                  </a:lnTo>
                  <a:lnTo>
                    <a:pt x="279" y="390"/>
                  </a:lnTo>
                  <a:lnTo>
                    <a:pt x="279" y="383"/>
                  </a:lnTo>
                  <a:lnTo>
                    <a:pt x="271" y="385"/>
                  </a:lnTo>
                  <a:lnTo>
                    <a:pt x="262" y="392"/>
                  </a:lnTo>
                  <a:lnTo>
                    <a:pt x="259" y="402"/>
                  </a:lnTo>
                  <a:lnTo>
                    <a:pt x="249" y="414"/>
                  </a:lnTo>
                  <a:lnTo>
                    <a:pt x="243" y="416"/>
                  </a:lnTo>
                  <a:lnTo>
                    <a:pt x="243" y="419"/>
                  </a:lnTo>
                  <a:lnTo>
                    <a:pt x="242" y="414"/>
                  </a:lnTo>
                  <a:lnTo>
                    <a:pt x="235" y="411"/>
                  </a:lnTo>
                  <a:lnTo>
                    <a:pt x="240" y="405"/>
                  </a:lnTo>
                  <a:lnTo>
                    <a:pt x="240" y="404"/>
                  </a:lnTo>
                  <a:lnTo>
                    <a:pt x="235" y="402"/>
                  </a:lnTo>
                  <a:lnTo>
                    <a:pt x="233" y="399"/>
                  </a:lnTo>
                  <a:lnTo>
                    <a:pt x="240" y="390"/>
                  </a:lnTo>
                  <a:lnTo>
                    <a:pt x="228" y="380"/>
                  </a:lnTo>
                  <a:lnTo>
                    <a:pt x="228" y="373"/>
                  </a:lnTo>
                  <a:lnTo>
                    <a:pt x="223" y="370"/>
                  </a:lnTo>
                  <a:lnTo>
                    <a:pt x="215" y="370"/>
                  </a:lnTo>
                  <a:lnTo>
                    <a:pt x="211" y="365"/>
                  </a:lnTo>
                  <a:lnTo>
                    <a:pt x="206" y="365"/>
                  </a:lnTo>
                  <a:lnTo>
                    <a:pt x="196" y="356"/>
                  </a:lnTo>
                  <a:lnTo>
                    <a:pt x="191" y="349"/>
                  </a:lnTo>
                  <a:lnTo>
                    <a:pt x="191" y="346"/>
                  </a:lnTo>
                  <a:lnTo>
                    <a:pt x="186" y="341"/>
                  </a:lnTo>
                  <a:lnTo>
                    <a:pt x="179" y="349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69" y="354"/>
                  </a:lnTo>
                  <a:lnTo>
                    <a:pt x="158" y="344"/>
                  </a:lnTo>
                  <a:lnTo>
                    <a:pt x="155" y="349"/>
                  </a:lnTo>
                  <a:lnTo>
                    <a:pt x="145" y="341"/>
                  </a:lnTo>
                  <a:lnTo>
                    <a:pt x="146" y="332"/>
                  </a:lnTo>
                  <a:lnTo>
                    <a:pt x="155" y="334"/>
                  </a:lnTo>
                  <a:lnTo>
                    <a:pt x="157" y="332"/>
                  </a:lnTo>
                  <a:lnTo>
                    <a:pt x="153" y="327"/>
                  </a:lnTo>
                  <a:lnTo>
                    <a:pt x="162" y="329"/>
                  </a:lnTo>
                  <a:lnTo>
                    <a:pt x="163" y="325"/>
                  </a:lnTo>
                  <a:lnTo>
                    <a:pt x="160" y="314"/>
                  </a:lnTo>
                  <a:lnTo>
                    <a:pt x="158" y="310"/>
                  </a:lnTo>
                  <a:lnTo>
                    <a:pt x="158" y="296"/>
                  </a:lnTo>
                  <a:lnTo>
                    <a:pt x="146" y="273"/>
                  </a:lnTo>
                  <a:lnTo>
                    <a:pt x="150" y="261"/>
                  </a:lnTo>
                  <a:lnTo>
                    <a:pt x="143" y="257"/>
                  </a:lnTo>
                  <a:lnTo>
                    <a:pt x="136" y="242"/>
                  </a:lnTo>
                  <a:lnTo>
                    <a:pt x="129" y="237"/>
                  </a:lnTo>
                  <a:lnTo>
                    <a:pt x="129" y="218"/>
                  </a:lnTo>
                  <a:lnTo>
                    <a:pt x="119" y="220"/>
                  </a:lnTo>
                  <a:lnTo>
                    <a:pt x="107" y="232"/>
                  </a:lnTo>
                  <a:lnTo>
                    <a:pt x="97" y="235"/>
                  </a:lnTo>
                  <a:lnTo>
                    <a:pt x="90" y="244"/>
                  </a:lnTo>
                  <a:lnTo>
                    <a:pt x="73" y="252"/>
                  </a:lnTo>
                  <a:lnTo>
                    <a:pt x="61" y="252"/>
                  </a:lnTo>
                  <a:lnTo>
                    <a:pt x="55" y="249"/>
                  </a:lnTo>
                  <a:lnTo>
                    <a:pt x="56" y="240"/>
                  </a:lnTo>
                  <a:lnTo>
                    <a:pt x="56" y="225"/>
                  </a:lnTo>
                  <a:lnTo>
                    <a:pt x="51" y="225"/>
                  </a:lnTo>
                  <a:lnTo>
                    <a:pt x="50" y="215"/>
                  </a:lnTo>
                  <a:lnTo>
                    <a:pt x="41" y="211"/>
                  </a:lnTo>
                  <a:lnTo>
                    <a:pt x="39" y="205"/>
                  </a:lnTo>
                  <a:lnTo>
                    <a:pt x="43" y="194"/>
                  </a:lnTo>
                  <a:lnTo>
                    <a:pt x="39" y="191"/>
                  </a:lnTo>
                  <a:lnTo>
                    <a:pt x="41" y="189"/>
                  </a:lnTo>
                  <a:lnTo>
                    <a:pt x="44" y="191"/>
                  </a:lnTo>
                  <a:lnTo>
                    <a:pt x="46" y="188"/>
                  </a:lnTo>
                  <a:lnTo>
                    <a:pt x="41" y="186"/>
                  </a:lnTo>
                  <a:lnTo>
                    <a:pt x="34" y="172"/>
                  </a:lnTo>
                  <a:lnTo>
                    <a:pt x="39" y="171"/>
                  </a:lnTo>
                  <a:lnTo>
                    <a:pt x="41" y="142"/>
                  </a:lnTo>
                  <a:lnTo>
                    <a:pt x="51" y="133"/>
                  </a:lnTo>
                  <a:lnTo>
                    <a:pt x="53" y="128"/>
                  </a:lnTo>
                  <a:lnTo>
                    <a:pt x="44" y="123"/>
                  </a:lnTo>
                  <a:lnTo>
                    <a:pt x="46" y="108"/>
                  </a:lnTo>
                  <a:lnTo>
                    <a:pt x="34" y="101"/>
                  </a:lnTo>
                  <a:lnTo>
                    <a:pt x="29" y="92"/>
                  </a:lnTo>
                  <a:lnTo>
                    <a:pt x="33" y="82"/>
                  </a:lnTo>
                  <a:lnTo>
                    <a:pt x="29" y="75"/>
                  </a:lnTo>
                  <a:lnTo>
                    <a:pt x="19" y="74"/>
                  </a:lnTo>
                  <a:lnTo>
                    <a:pt x="14" y="77"/>
                  </a:lnTo>
                  <a:lnTo>
                    <a:pt x="9" y="77"/>
                  </a:lnTo>
                  <a:lnTo>
                    <a:pt x="0" y="68"/>
                  </a:lnTo>
                  <a:lnTo>
                    <a:pt x="10" y="63"/>
                  </a:lnTo>
                  <a:lnTo>
                    <a:pt x="17" y="46"/>
                  </a:lnTo>
                  <a:lnTo>
                    <a:pt x="12" y="38"/>
                  </a:lnTo>
                  <a:lnTo>
                    <a:pt x="19" y="34"/>
                  </a:lnTo>
                  <a:lnTo>
                    <a:pt x="27" y="41"/>
                  </a:lnTo>
                  <a:lnTo>
                    <a:pt x="31" y="39"/>
                  </a:lnTo>
                  <a:lnTo>
                    <a:pt x="39" y="53"/>
                  </a:lnTo>
                  <a:lnTo>
                    <a:pt x="44" y="55"/>
                  </a:lnTo>
                  <a:lnTo>
                    <a:pt x="53" y="62"/>
                  </a:lnTo>
                  <a:lnTo>
                    <a:pt x="58" y="60"/>
                  </a:lnTo>
                  <a:lnTo>
                    <a:pt x="60" y="55"/>
                  </a:lnTo>
                  <a:lnTo>
                    <a:pt x="63" y="53"/>
                  </a:lnTo>
                  <a:lnTo>
                    <a:pt x="63" y="50"/>
                  </a:lnTo>
                  <a:lnTo>
                    <a:pt x="68" y="50"/>
                  </a:lnTo>
                  <a:lnTo>
                    <a:pt x="73" y="55"/>
                  </a:lnTo>
                  <a:lnTo>
                    <a:pt x="78" y="65"/>
                  </a:lnTo>
                  <a:lnTo>
                    <a:pt x="90" y="72"/>
                  </a:lnTo>
                  <a:lnTo>
                    <a:pt x="94" y="75"/>
                  </a:lnTo>
                  <a:lnTo>
                    <a:pt x="101" y="65"/>
                  </a:lnTo>
                  <a:lnTo>
                    <a:pt x="102" y="53"/>
                  </a:lnTo>
                  <a:lnTo>
                    <a:pt x="99" y="29"/>
                  </a:lnTo>
                  <a:lnTo>
                    <a:pt x="121" y="26"/>
                  </a:lnTo>
                  <a:lnTo>
                    <a:pt x="123" y="22"/>
                  </a:lnTo>
                  <a:lnTo>
                    <a:pt x="128" y="21"/>
                  </a:lnTo>
                  <a:lnTo>
                    <a:pt x="126" y="17"/>
                  </a:lnTo>
                  <a:lnTo>
                    <a:pt x="133" y="7"/>
                  </a:lnTo>
                  <a:close/>
                </a:path>
              </a:pathLst>
            </a:custGeom>
            <a:no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1"/>
            <p:cNvSpPr>
              <a:spLocks/>
            </p:cNvSpPr>
            <p:nvPr userDrawn="1"/>
          </p:nvSpPr>
          <p:spPr bwMode="auto">
            <a:xfrm>
              <a:off x="5158144" y="3941823"/>
              <a:ext cx="758825" cy="704850"/>
            </a:xfrm>
            <a:custGeom>
              <a:avLst/>
              <a:gdLst>
                <a:gd name="T0" fmla="*/ 3 w 478"/>
                <a:gd name="T1" fmla="*/ 27 h 444"/>
                <a:gd name="T2" fmla="*/ 51 w 478"/>
                <a:gd name="T3" fmla="*/ 26 h 444"/>
                <a:gd name="T4" fmla="*/ 64 w 478"/>
                <a:gd name="T5" fmla="*/ 50 h 444"/>
                <a:gd name="T6" fmla="*/ 85 w 478"/>
                <a:gd name="T7" fmla="*/ 55 h 444"/>
                <a:gd name="T8" fmla="*/ 112 w 478"/>
                <a:gd name="T9" fmla="*/ 60 h 444"/>
                <a:gd name="T10" fmla="*/ 136 w 478"/>
                <a:gd name="T11" fmla="*/ 46 h 444"/>
                <a:gd name="T12" fmla="*/ 151 w 478"/>
                <a:gd name="T13" fmla="*/ 67 h 444"/>
                <a:gd name="T14" fmla="*/ 178 w 478"/>
                <a:gd name="T15" fmla="*/ 61 h 444"/>
                <a:gd name="T16" fmla="*/ 190 w 478"/>
                <a:gd name="T17" fmla="*/ 41 h 444"/>
                <a:gd name="T18" fmla="*/ 206 w 478"/>
                <a:gd name="T19" fmla="*/ 34 h 444"/>
                <a:gd name="T20" fmla="*/ 219 w 478"/>
                <a:gd name="T21" fmla="*/ 5 h 444"/>
                <a:gd name="T22" fmla="*/ 248 w 478"/>
                <a:gd name="T23" fmla="*/ 0 h 444"/>
                <a:gd name="T24" fmla="*/ 246 w 478"/>
                <a:gd name="T25" fmla="*/ 34 h 444"/>
                <a:gd name="T26" fmla="*/ 265 w 478"/>
                <a:gd name="T27" fmla="*/ 46 h 444"/>
                <a:gd name="T28" fmla="*/ 294 w 478"/>
                <a:gd name="T29" fmla="*/ 68 h 444"/>
                <a:gd name="T30" fmla="*/ 365 w 478"/>
                <a:gd name="T31" fmla="*/ 170 h 444"/>
                <a:gd name="T32" fmla="*/ 374 w 478"/>
                <a:gd name="T33" fmla="*/ 191 h 444"/>
                <a:gd name="T34" fmla="*/ 382 w 478"/>
                <a:gd name="T35" fmla="*/ 203 h 444"/>
                <a:gd name="T36" fmla="*/ 386 w 478"/>
                <a:gd name="T37" fmla="*/ 244 h 444"/>
                <a:gd name="T38" fmla="*/ 430 w 478"/>
                <a:gd name="T39" fmla="*/ 279 h 444"/>
                <a:gd name="T40" fmla="*/ 461 w 478"/>
                <a:gd name="T41" fmla="*/ 317 h 444"/>
                <a:gd name="T42" fmla="*/ 423 w 478"/>
                <a:gd name="T43" fmla="*/ 332 h 444"/>
                <a:gd name="T44" fmla="*/ 427 w 478"/>
                <a:gd name="T45" fmla="*/ 371 h 444"/>
                <a:gd name="T46" fmla="*/ 405 w 478"/>
                <a:gd name="T47" fmla="*/ 393 h 444"/>
                <a:gd name="T48" fmla="*/ 386 w 478"/>
                <a:gd name="T49" fmla="*/ 410 h 444"/>
                <a:gd name="T50" fmla="*/ 382 w 478"/>
                <a:gd name="T51" fmla="*/ 421 h 444"/>
                <a:gd name="T52" fmla="*/ 367 w 478"/>
                <a:gd name="T53" fmla="*/ 436 h 444"/>
                <a:gd name="T54" fmla="*/ 348 w 478"/>
                <a:gd name="T55" fmla="*/ 429 h 444"/>
                <a:gd name="T56" fmla="*/ 335 w 478"/>
                <a:gd name="T57" fmla="*/ 427 h 444"/>
                <a:gd name="T58" fmla="*/ 292 w 478"/>
                <a:gd name="T59" fmla="*/ 404 h 444"/>
                <a:gd name="T60" fmla="*/ 260 w 478"/>
                <a:gd name="T61" fmla="*/ 400 h 444"/>
                <a:gd name="T62" fmla="*/ 250 w 478"/>
                <a:gd name="T63" fmla="*/ 395 h 444"/>
                <a:gd name="T64" fmla="*/ 206 w 478"/>
                <a:gd name="T65" fmla="*/ 393 h 444"/>
                <a:gd name="T66" fmla="*/ 216 w 478"/>
                <a:gd name="T67" fmla="*/ 368 h 444"/>
                <a:gd name="T68" fmla="*/ 197 w 478"/>
                <a:gd name="T69" fmla="*/ 356 h 444"/>
                <a:gd name="T70" fmla="*/ 185 w 478"/>
                <a:gd name="T71" fmla="*/ 346 h 444"/>
                <a:gd name="T72" fmla="*/ 173 w 478"/>
                <a:gd name="T73" fmla="*/ 312 h 444"/>
                <a:gd name="T74" fmla="*/ 200 w 478"/>
                <a:gd name="T75" fmla="*/ 286 h 444"/>
                <a:gd name="T76" fmla="*/ 189 w 478"/>
                <a:gd name="T77" fmla="*/ 264 h 444"/>
                <a:gd name="T78" fmla="*/ 212 w 478"/>
                <a:gd name="T79" fmla="*/ 262 h 444"/>
                <a:gd name="T80" fmla="*/ 228 w 478"/>
                <a:gd name="T81" fmla="*/ 269 h 444"/>
                <a:gd name="T82" fmla="*/ 245 w 478"/>
                <a:gd name="T83" fmla="*/ 259 h 444"/>
                <a:gd name="T84" fmla="*/ 229 w 478"/>
                <a:gd name="T85" fmla="*/ 228 h 444"/>
                <a:gd name="T86" fmla="*/ 212 w 478"/>
                <a:gd name="T87" fmla="*/ 227 h 444"/>
                <a:gd name="T88" fmla="*/ 200 w 478"/>
                <a:gd name="T89" fmla="*/ 247 h 444"/>
                <a:gd name="T90" fmla="*/ 172 w 478"/>
                <a:gd name="T91" fmla="*/ 242 h 444"/>
                <a:gd name="T92" fmla="*/ 166 w 478"/>
                <a:gd name="T93" fmla="*/ 223 h 444"/>
                <a:gd name="T94" fmla="*/ 143 w 478"/>
                <a:gd name="T95" fmla="*/ 204 h 444"/>
                <a:gd name="T96" fmla="*/ 138 w 478"/>
                <a:gd name="T97" fmla="*/ 184 h 444"/>
                <a:gd name="T98" fmla="*/ 149 w 478"/>
                <a:gd name="T99" fmla="*/ 157 h 444"/>
                <a:gd name="T100" fmla="*/ 136 w 478"/>
                <a:gd name="T101" fmla="*/ 141 h 444"/>
                <a:gd name="T102" fmla="*/ 110 w 478"/>
                <a:gd name="T103" fmla="*/ 118 h 444"/>
                <a:gd name="T104" fmla="*/ 85 w 478"/>
                <a:gd name="T105" fmla="*/ 107 h 444"/>
                <a:gd name="T106" fmla="*/ 56 w 478"/>
                <a:gd name="T107" fmla="*/ 99 h 444"/>
                <a:gd name="T108" fmla="*/ 39 w 478"/>
                <a:gd name="T109" fmla="*/ 77 h 444"/>
                <a:gd name="T110" fmla="*/ 5 w 478"/>
                <a:gd name="T111" fmla="*/ 5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444">
                  <a:moveTo>
                    <a:pt x="0" y="50"/>
                  </a:moveTo>
                  <a:lnTo>
                    <a:pt x="1" y="43"/>
                  </a:lnTo>
                  <a:lnTo>
                    <a:pt x="0" y="39"/>
                  </a:lnTo>
                  <a:lnTo>
                    <a:pt x="3" y="38"/>
                  </a:lnTo>
                  <a:lnTo>
                    <a:pt x="3" y="27"/>
                  </a:lnTo>
                  <a:lnTo>
                    <a:pt x="7" y="22"/>
                  </a:lnTo>
                  <a:lnTo>
                    <a:pt x="22" y="19"/>
                  </a:lnTo>
                  <a:lnTo>
                    <a:pt x="34" y="21"/>
                  </a:lnTo>
                  <a:lnTo>
                    <a:pt x="35" y="19"/>
                  </a:lnTo>
                  <a:lnTo>
                    <a:pt x="51" y="26"/>
                  </a:lnTo>
                  <a:lnTo>
                    <a:pt x="52" y="31"/>
                  </a:lnTo>
                  <a:lnTo>
                    <a:pt x="58" y="36"/>
                  </a:lnTo>
                  <a:lnTo>
                    <a:pt x="61" y="43"/>
                  </a:lnTo>
                  <a:lnTo>
                    <a:pt x="59" y="48"/>
                  </a:lnTo>
                  <a:lnTo>
                    <a:pt x="64" y="50"/>
                  </a:lnTo>
                  <a:lnTo>
                    <a:pt x="66" y="61"/>
                  </a:lnTo>
                  <a:lnTo>
                    <a:pt x="71" y="68"/>
                  </a:lnTo>
                  <a:lnTo>
                    <a:pt x="76" y="68"/>
                  </a:lnTo>
                  <a:lnTo>
                    <a:pt x="76" y="61"/>
                  </a:lnTo>
                  <a:lnTo>
                    <a:pt x="85" y="55"/>
                  </a:lnTo>
                  <a:lnTo>
                    <a:pt x="88" y="56"/>
                  </a:lnTo>
                  <a:lnTo>
                    <a:pt x="93" y="65"/>
                  </a:lnTo>
                  <a:lnTo>
                    <a:pt x="102" y="68"/>
                  </a:lnTo>
                  <a:lnTo>
                    <a:pt x="110" y="65"/>
                  </a:lnTo>
                  <a:lnTo>
                    <a:pt x="112" y="60"/>
                  </a:lnTo>
                  <a:lnTo>
                    <a:pt x="122" y="61"/>
                  </a:lnTo>
                  <a:lnTo>
                    <a:pt x="124" y="50"/>
                  </a:lnTo>
                  <a:lnTo>
                    <a:pt x="131" y="50"/>
                  </a:lnTo>
                  <a:lnTo>
                    <a:pt x="132" y="46"/>
                  </a:lnTo>
                  <a:lnTo>
                    <a:pt x="136" y="46"/>
                  </a:lnTo>
                  <a:lnTo>
                    <a:pt x="148" y="50"/>
                  </a:lnTo>
                  <a:lnTo>
                    <a:pt x="149" y="53"/>
                  </a:lnTo>
                  <a:lnTo>
                    <a:pt x="146" y="58"/>
                  </a:lnTo>
                  <a:lnTo>
                    <a:pt x="155" y="60"/>
                  </a:lnTo>
                  <a:lnTo>
                    <a:pt x="151" y="67"/>
                  </a:lnTo>
                  <a:lnTo>
                    <a:pt x="155" y="70"/>
                  </a:lnTo>
                  <a:lnTo>
                    <a:pt x="155" y="75"/>
                  </a:lnTo>
                  <a:lnTo>
                    <a:pt x="158" y="77"/>
                  </a:lnTo>
                  <a:lnTo>
                    <a:pt x="175" y="72"/>
                  </a:lnTo>
                  <a:lnTo>
                    <a:pt x="178" y="61"/>
                  </a:lnTo>
                  <a:lnTo>
                    <a:pt x="177" y="53"/>
                  </a:lnTo>
                  <a:lnTo>
                    <a:pt x="180" y="51"/>
                  </a:lnTo>
                  <a:lnTo>
                    <a:pt x="180" y="46"/>
                  </a:lnTo>
                  <a:lnTo>
                    <a:pt x="185" y="43"/>
                  </a:lnTo>
                  <a:lnTo>
                    <a:pt x="190" y="41"/>
                  </a:lnTo>
                  <a:lnTo>
                    <a:pt x="199" y="46"/>
                  </a:lnTo>
                  <a:lnTo>
                    <a:pt x="206" y="41"/>
                  </a:lnTo>
                  <a:lnTo>
                    <a:pt x="202" y="38"/>
                  </a:lnTo>
                  <a:lnTo>
                    <a:pt x="202" y="34"/>
                  </a:lnTo>
                  <a:lnTo>
                    <a:pt x="206" y="34"/>
                  </a:lnTo>
                  <a:lnTo>
                    <a:pt x="206" y="29"/>
                  </a:lnTo>
                  <a:lnTo>
                    <a:pt x="207" y="27"/>
                  </a:lnTo>
                  <a:lnTo>
                    <a:pt x="214" y="17"/>
                  </a:lnTo>
                  <a:lnTo>
                    <a:pt x="214" y="9"/>
                  </a:lnTo>
                  <a:lnTo>
                    <a:pt x="219" y="5"/>
                  </a:lnTo>
                  <a:lnTo>
                    <a:pt x="221" y="7"/>
                  </a:lnTo>
                  <a:lnTo>
                    <a:pt x="234" y="7"/>
                  </a:lnTo>
                  <a:lnTo>
                    <a:pt x="238" y="2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1" y="2"/>
                  </a:lnTo>
                  <a:lnTo>
                    <a:pt x="251" y="2"/>
                  </a:lnTo>
                  <a:lnTo>
                    <a:pt x="245" y="7"/>
                  </a:lnTo>
                  <a:lnTo>
                    <a:pt x="241" y="27"/>
                  </a:lnTo>
                  <a:lnTo>
                    <a:pt x="246" y="34"/>
                  </a:lnTo>
                  <a:lnTo>
                    <a:pt x="251" y="39"/>
                  </a:lnTo>
                  <a:lnTo>
                    <a:pt x="257" y="38"/>
                  </a:lnTo>
                  <a:lnTo>
                    <a:pt x="267" y="41"/>
                  </a:lnTo>
                  <a:lnTo>
                    <a:pt x="267" y="43"/>
                  </a:lnTo>
                  <a:lnTo>
                    <a:pt x="265" y="46"/>
                  </a:lnTo>
                  <a:lnTo>
                    <a:pt x="280" y="58"/>
                  </a:lnTo>
                  <a:lnTo>
                    <a:pt x="282" y="61"/>
                  </a:lnTo>
                  <a:lnTo>
                    <a:pt x="287" y="61"/>
                  </a:lnTo>
                  <a:lnTo>
                    <a:pt x="294" y="65"/>
                  </a:lnTo>
                  <a:lnTo>
                    <a:pt x="294" y="68"/>
                  </a:lnTo>
                  <a:lnTo>
                    <a:pt x="313" y="72"/>
                  </a:lnTo>
                  <a:lnTo>
                    <a:pt x="337" y="85"/>
                  </a:lnTo>
                  <a:lnTo>
                    <a:pt x="342" y="107"/>
                  </a:lnTo>
                  <a:lnTo>
                    <a:pt x="371" y="172"/>
                  </a:lnTo>
                  <a:lnTo>
                    <a:pt x="365" y="170"/>
                  </a:lnTo>
                  <a:lnTo>
                    <a:pt x="365" y="177"/>
                  </a:lnTo>
                  <a:lnTo>
                    <a:pt x="369" y="179"/>
                  </a:lnTo>
                  <a:lnTo>
                    <a:pt x="369" y="184"/>
                  </a:lnTo>
                  <a:lnTo>
                    <a:pt x="374" y="182"/>
                  </a:lnTo>
                  <a:lnTo>
                    <a:pt x="374" y="191"/>
                  </a:lnTo>
                  <a:lnTo>
                    <a:pt x="376" y="191"/>
                  </a:lnTo>
                  <a:lnTo>
                    <a:pt x="376" y="194"/>
                  </a:lnTo>
                  <a:lnTo>
                    <a:pt x="377" y="198"/>
                  </a:lnTo>
                  <a:lnTo>
                    <a:pt x="379" y="194"/>
                  </a:lnTo>
                  <a:lnTo>
                    <a:pt x="382" y="203"/>
                  </a:lnTo>
                  <a:lnTo>
                    <a:pt x="386" y="213"/>
                  </a:lnTo>
                  <a:lnTo>
                    <a:pt x="382" y="215"/>
                  </a:lnTo>
                  <a:lnTo>
                    <a:pt x="389" y="216"/>
                  </a:lnTo>
                  <a:lnTo>
                    <a:pt x="391" y="232"/>
                  </a:lnTo>
                  <a:lnTo>
                    <a:pt x="386" y="244"/>
                  </a:lnTo>
                  <a:lnTo>
                    <a:pt x="389" y="257"/>
                  </a:lnTo>
                  <a:lnTo>
                    <a:pt x="398" y="262"/>
                  </a:lnTo>
                  <a:lnTo>
                    <a:pt x="398" y="266"/>
                  </a:lnTo>
                  <a:lnTo>
                    <a:pt x="405" y="267"/>
                  </a:lnTo>
                  <a:lnTo>
                    <a:pt x="430" y="279"/>
                  </a:lnTo>
                  <a:lnTo>
                    <a:pt x="433" y="295"/>
                  </a:lnTo>
                  <a:lnTo>
                    <a:pt x="430" y="300"/>
                  </a:lnTo>
                  <a:lnTo>
                    <a:pt x="435" y="305"/>
                  </a:lnTo>
                  <a:lnTo>
                    <a:pt x="435" y="308"/>
                  </a:lnTo>
                  <a:lnTo>
                    <a:pt x="461" y="317"/>
                  </a:lnTo>
                  <a:lnTo>
                    <a:pt x="471" y="329"/>
                  </a:lnTo>
                  <a:lnTo>
                    <a:pt x="478" y="347"/>
                  </a:lnTo>
                  <a:lnTo>
                    <a:pt x="473" y="353"/>
                  </a:lnTo>
                  <a:lnTo>
                    <a:pt x="452" y="347"/>
                  </a:lnTo>
                  <a:lnTo>
                    <a:pt x="423" y="332"/>
                  </a:lnTo>
                  <a:lnTo>
                    <a:pt x="406" y="342"/>
                  </a:lnTo>
                  <a:lnTo>
                    <a:pt x="405" y="349"/>
                  </a:lnTo>
                  <a:lnTo>
                    <a:pt x="420" y="361"/>
                  </a:lnTo>
                  <a:lnTo>
                    <a:pt x="427" y="371"/>
                  </a:lnTo>
                  <a:lnTo>
                    <a:pt x="427" y="371"/>
                  </a:lnTo>
                  <a:lnTo>
                    <a:pt x="411" y="376"/>
                  </a:lnTo>
                  <a:lnTo>
                    <a:pt x="411" y="381"/>
                  </a:lnTo>
                  <a:lnTo>
                    <a:pt x="406" y="383"/>
                  </a:lnTo>
                  <a:lnTo>
                    <a:pt x="410" y="393"/>
                  </a:lnTo>
                  <a:lnTo>
                    <a:pt x="405" y="393"/>
                  </a:lnTo>
                  <a:lnTo>
                    <a:pt x="403" y="395"/>
                  </a:lnTo>
                  <a:lnTo>
                    <a:pt x="405" y="405"/>
                  </a:lnTo>
                  <a:lnTo>
                    <a:pt x="403" y="407"/>
                  </a:lnTo>
                  <a:lnTo>
                    <a:pt x="388" y="409"/>
                  </a:lnTo>
                  <a:lnTo>
                    <a:pt x="386" y="410"/>
                  </a:lnTo>
                  <a:lnTo>
                    <a:pt x="389" y="412"/>
                  </a:lnTo>
                  <a:lnTo>
                    <a:pt x="389" y="421"/>
                  </a:lnTo>
                  <a:lnTo>
                    <a:pt x="389" y="421"/>
                  </a:lnTo>
                  <a:lnTo>
                    <a:pt x="384" y="422"/>
                  </a:lnTo>
                  <a:lnTo>
                    <a:pt x="382" y="421"/>
                  </a:lnTo>
                  <a:lnTo>
                    <a:pt x="376" y="424"/>
                  </a:lnTo>
                  <a:lnTo>
                    <a:pt x="372" y="424"/>
                  </a:lnTo>
                  <a:lnTo>
                    <a:pt x="371" y="426"/>
                  </a:lnTo>
                  <a:lnTo>
                    <a:pt x="372" y="431"/>
                  </a:lnTo>
                  <a:lnTo>
                    <a:pt x="367" y="436"/>
                  </a:lnTo>
                  <a:lnTo>
                    <a:pt x="362" y="436"/>
                  </a:lnTo>
                  <a:lnTo>
                    <a:pt x="355" y="444"/>
                  </a:lnTo>
                  <a:lnTo>
                    <a:pt x="352" y="439"/>
                  </a:lnTo>
                  <a:lnTo>
                    <a:pt x="348" y="429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1"/>
                  </a:lnTo>
                  <a:lnTo>
                    <a:pt x="343" y="433"/>
                  </a:lnTo>
                  <a:lnTo>
                    <a:pt x="343" y="426"/>
                  </a:lnTo>
                  <a:lnTo>
                    <a:pt x="335" y="427"/>
                  </a:lnTo>
                  <a:lnTo>
                    <a:pt x="325" y="427"/>
                  </a:lnTo>
                  <a:lnTo>
                    <a:pt x="311" y="419"/>
                  </a:lnTo>
                  <a:lnTo>
                    <a:pt x="304" y="404"/>
                  </a:lnTo>
                  <a:lnTo>
                    <a:pt x="294" y="405"/>
                  </a:lnTo>
                  <a:lnTo>
                    <a:pt x="292" y="404"/>
                  </a:lnTo>
                  <a:lnTo>
                    <a:pt x="284" y="405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60" y="404"/>
                  </a:lnTo>
                  <a:lnTo>
                    <a:pt x="260" y="400"/>
                  </a:lnTo>
                  <a:lnTo>
                    <a:pt x="257" y="400"/>
                  </a:lnTo>
                  <a:lnTo>
                    <a:pt x="258" y="395"/>
                  </a:lnTo>
                  <a:lnTo>
                    <a:pt x="257" y="392"/>
                  </a:lnTo>
                  <a:lnTo>
                    <a:pt x="255" y="395"/>
                  </a:lnTo>
                  <a:lnTo>
                    <a:pt x="250" y="395"/>
                  </a:lnTo>
                  <a:lnTo>
                    <a:pt x="243" y="393"/>
                  </a:lnTo>
                  <a:lnTo>
                    <a:pt x="241" y="390"/>
                  </a:lnTo>
                  <a:lnTo>
                    <a:pt x="233" y="397"/>
                  </a:lnTo>
                  <a:lnTo>
                    <a:pt x="207" y="398"/>
                  </a:lnTo>
                  <a:lnTo>
                    <a:pt x="206" y="393"/>
                  </a:lnTo>
                  <a:lnTo>
                    <a:pt x="200" y="390"/>
                  </a:lnTo>
                  <a:lnTo>
                    <a:pt x="204" y="385"/>
                  </a:lnTo>
                  <a:lnTo>
                    <a:pt x="209" y="383"/>
                  </a:lnTo>
                  <a:lnTo>
                    <a:pt x="214" y="378"/>
                  </a:lnTo>
                  <a:lnTo>
                    <a:pt x="216" y="368"/>
                  </a:lnTo>
                  <a:lnTo>
                    <a:pt x="214" y="359"/>
                  </a:lnTo>
                  <a:lnTo>
                    <a:pt x="209" y="358"/>
                  </a:lnTo>
                  <a:lnTo>
                    <a:pt x="206" y="353"/>
                  </a:lnTo>
                  <a:lnTo>
                    <a:pt x="202" y="358"/>
                  </a:lnTo>
                  <a:lnTo>
                    <a:pt x="197" y="356"/>
                  </a:lnTo>
                  <a:lnTo>
                    <a:pt x="195" y="353"/>
                  </a:lnTo>
                  <a:lnTo>
                    <a:pt x="199" y="351"/>
                  </a:lnTo>
                  <a:lnTo>
                    <a:pt x="197" y="347"/>
                  </a:lnTo>
                  <a:lnTo>
                    <a:pt x="194" y="344"/>
                  </a:lnTo>
                  <a:lnTo>
                    <a:pt x="185" y="346"/>
                  </a:lnTo>
                  <a:lnTo>
                    <a:pt x="182" y="341"/>
                  </a:lnTo>
                  <a:lnTo>
                    <a:pt x="183" y="336"/>
                  </a:lnTo>
                  <a:lnTo>
                    <a:pt x="180" y="336"/>
                  </a:lnTo>
                  <a:lnTo>
                    <a:pt x="172" y="327"/>
                  </a:lnTo>
                  <a:lnTo>
                    <a:pt x="173" y="312"/>
                  </a:lnTo>
                  <a:lnTo>
                    <a:pt x="182" y="308"/>
                  </a:lnTo>
                  <a:lnTo>
                    <a:pt x="183" y="301"/>
                  </a:lnTo>
                  <a:lnTo>
                    <a:pt x="197" y="298"/>
                  </a:lnTo>
                  <a:lnTo>
                    <a:pt x="195" y="290"/>
                  </a:lnTo>
                  <a:lnTo>
                    <a:pt x="200" y="286"/>
                  </a:lnTo>
                  <a:lnTo>
                    <a:pt x="199" y="281"/>
                  </a:lnTo>
                  <a:lnTo>
                    <a:pt x="199" y="273"/>
                  </a:lnTo>
                  <a:lnTo>
                    <a:pt x="190" y="273"/>
                  </a:lnTo>
                  <a:lnTo>
                    <a:pt x="192" y="269"/>
                  </a:lnTo>
                  <a:lnTo>
                    <a:pt x="189" y="264"/>
                  </a:lnTo>
                  <a:lnTo>
                    <a:pt x="189" y="261"/>
                  </a:lnTo>
                  <a:lnTo>
                    <a:pt x="200" y="259"/>
                  </a:lnTo>
                  <a:lnTo>
                    <a:pt x="207" y="261"/>
                  </a:lnTo>
                  <a:lnTo>
                    <a:pt x="211" y="259"/>
                  </a:lnTo>
                  <a:lnTo>
                    <a:pt x="212" y="262"/>
                  </a:lnTo>
                  <a:lnTo>
                    <a:pt x="217" y="261"/>
                  </a:lnTo>
                  <a:lnTo>
                    <a:pt x="216" y="264"/>
                  </a:lnTo>
                  <a:lnTo>
                    <a:pt x="219" y="264"/>
                  </a:lnTo>
                  <a:lnTo>
                    <a:pt x="224" y="269"/>
                  </a:lnTo>
                  <a:lnTo>
                    <a:pt x="228" y="269"/>
                  </a:lnTo>
                  <a:lnTo>
                    <a:pt x="233" y="274"/>
                  </a:lnTo>
                  <a:lnTo>
                    <a:pt x="238" y="271"/>
                  </a:lnTo>
                  <a:lnTo>
                    <a:pt x="241" y="261"/>
                  </a:lnTo>
                  <a:lnTo>
                    <a:pt x="245" y="262"/>
                  </a:lnTo>
                  <a:lnTo>
                    <a:pt x="245" y="259"/>
                  </a:lnTo>
                  <a:lnTo>
                    <a:pt x="241" y="252"/>
                  </a:lnTo>
                  <a:lnTo>
                    <a:pt x="243" y="247"/>
                  </a:lnTo>
                  <a:lnTo>
                    <a:pt x="241" y="237"/>
                  </a:lnTo>
                  <a:lnTo>
                    <a:pt x="234" y="237"/>
                  </a:lnTo>
                  <a:lnTo>
                    <a:pt x="229" y="228"/>
                  </a:lnTo>
                  <a:lnTo>
                    <a:pt x="228" y="228"/>
                  </a:lnTo>
                  <a:lnTo>
                    <a:pt x="228" y="223"/>
                  </a:lnTo>
                  <a:lnTo>
                    <a:pt x="219" y="225"/>
                  </a:lnTo>
                  <a:lnTo>
                    <a:pt x="212" y="223"/>
                  </a:lnTo>
                  <a:lnTo>
                    <a:pt x="212" y="227"/>
                  </a:lnTo>
                  <a:lnTo>
                    <a:pt x="209" y="227"/>
                  </a:lnTo>
                  <a:lnTo>
                    <a:pt x="209" y="233"/>
                  </a:lnTo>
                  <a:lnTo>
                    <a:pt x="204" y="235"/>
                  </a:lnTo>
                  <a:lnTo>
                    <a:pt x="204" y="245"/>
                  </a:lnTo>
                  <a:lnTo>
                    <a:pt x="200" y="247"/>
                  </a:lnTo>
                  <a:lnTo>
                    <a:pt x="194" y="245"/>
                  </a:lnTo>
                  <a:lnTo>
                    <a:pt x="190" y="247"/>
                  </a:lnTo>
                  <a:lnTo>
                    <a:pt x="178" y="245"/>
                  </a:lnTo>
                  <a:lnTo>
                    <a:pt x="172" y="247"/>
                  </a:lnTo>
                  <a:lnTo>
                    <a:pt x="172" y="242"/>
                  </a:lnTo>
                  <a:lnTo>
                    <a:pt x="165" y="242"/>
                  </a:lnTo>
                  <a:lnTo>
                    <a:pt x="165" y="233"/>
                  </a:lnTo>
                  <a:lnTo>
                    <a:pt x="161" y="235"/>
                  </a:lnTo>
                  <a:lnTo>
                    <a:pt x="160" y="227"/>
                  </a:lnTo>
                  <a:lnTo>
                    <a:pt x="166" y="223"/>
                  </a:lnTo>
                  <a:lnTo>
                    <a:pt x="161" y="220"/>
                  </a:lnTo>
                  <a:lnTo>
                    <a:pt x="158" y="199"/>
                  </a:lnTo>
                  <a:lnTo>
                    <a:pt x="155" y="198"/>
                  </a:lnTo>
                  <a:lnTo>
                    <a:pt x="153" y="201"/>
                  </a:lnTo>
                  <a:lnTo>
                    <a:pt x="143" y="204"/>
                  </a:lnTo>
                  <a:lnTo>
                    <a:pt x="139" y="201"/>
                  </a:lnTo>
                  <a:lnTo>
                    <a:pt x="138" y="196"/>
                  </a:lnTo>
                  <a:lnTo>
                    <a:pt x="134" y="196"/>
                  </a:lnTo>
                  <a:lnTo>
                    <a:pt x="138" y="187"/>
                  </a:lnTo>
                  <a:lnTo>
                    <a:pt x="138" y="184"/>
                  </a:lnTo>
                  <a:lnTo>
                    <a:pt x="141" y="181"/>
                  </a:lnTo>
                  <a:lnTo>
                    <a:pt x="143" y="170"/>
                  </a:lnTo>
                  <a:lnTo>
                    <a:pt x="144" y="169"/>
                  </a:lnTo>
                  <a:lnTo>
                    <a:pt x="149" y="170"/>
                  </a:lnTo>
                  <a:lnTo>
                    <a:pt x="149" y="157"/>
                  </a:lnTo>
                  <a:lnTo>
                    <a:pt x="153" y="152"/>
                  </a:lnTo>
                  <a:lnTo>
                    <a:pt x="153" y="145"/>
                  </a:lnTo>
                  <a:lnTo>
                    <a:pt x="156" y="143"/>
                  </a:lnTo>
                  <a:lnTo>
                    <a:pt x="149" y="141"/>
                  </a:lnTo>
                  <a:lnTo>
                    <a:pt x="136" y="141"/>
                  </a:lnTo>
                  <a:lnTo>
                    <a:pt x="134" y="145"/>
                  </a:lnTo>
                  <a:lnTo>
                    <a:pt x="117" y="145"/>
                  </a:lnTo>
                  <a:lnTo>
                    <a:pt x="119" y="128"/>
                  </a:lnTo>
                  <a:lnTo>
                    <a:pt x="114" y="128"/>
                  </a:lnTo>
                  <a:lnTo>
                    <a:pt x="110" y="118"/>
                  </a:lnTo>
                  <a:lnTo>
                    <a:pt x="107" y="114"/>
                  </a:lnTo>
                  <a:lnTo>
                    <a:pt x="104" y="118"/>
                  </a:lnTo>
                  <a:lnTo>
                    <a:pt x="97" y="111"/>
                  </a:lnTo>
                  <a:lnTo>
                    <a:pt x="90" y="114"/>
                  </a:lnTo>
                  <a:lnTo>
                    <a:pt x="85" y="107"/>
                  </a:lnTo>
                  <a:lnTo>
                    <a:pt x="80" y="109"/>
                  </a:lnTo>
                  <a:lnTo>
                    <a:pt x="69" y="109"/>
                  </a:lnTo>
                  <a:lnTo>
                    <a:pt x="64" y="106"/>
                  </a:lnTo>
                  <a:lnTo>
                    <a:pt x="64" y="104"/>
                  </a:lnTo>
                  <a:lnTo>
                    <a:pt x="56" y="99"/>
                  </a:lnTo>
                  <a:lnTo>
                    <a:pt x="58" y="92"/>
                  </a:lnTo>
                  <a:lnTo>
                    <a:pt x="51" y="87"/>
                  </a:lnTo>
                  <a:lnTo>
                    <a:pt x="51" y="75"/>
                  </a:lnTo>
                  <a:lnTo>
                    <a:pt x="46" y="75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17" y="67"/>
                  </a:lnTo>
                  <a:lnTo>
                    <a:pt x="18" y="63"/>
                  </a:lnTo>
                  <a:lnTo>
                    <a:pt x="10" y="58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3"/>
            <p:cNvSpPr>
              <a:spLocks/>
            </p:cNvSpPr>
            <p:nvPr userDrawn="1"/>
          </p:nvSpPr>
          <p:spPr bwMode="auto">
            <a:xfrm>
              <a:off x="5494694" y="2467036"/>
              <a:ext cx="966788" cy="862013"/>
            </a:xfrm>
            <a:custGeom>
              <a:avLst/>
              <a:gdLst>
                <a:gd name="T0" fmla="*/ 227 w 609"/>
                <a:gd name="T1" fmla="*/ 459 h 543"/>
                <a:gd name="T2" fmla="*/ 221 w 609"/>
                <a:gd name="T3" fmla="*/ 444 h 543"/>
                <a:gd name="T4" fmla="*/ 227 w 609"/>
                <a:gd name="T5" fmla="*/ 422 h 543"/>
                <a:gd name="T6" fmla="*/ 262 w 609"/>
                <a:gd name="T7" fmla="*/ 400 h 543"/>
                <a:gd name="T8" fmla="*/ 281 w 609"/>
                <a:gd name="T9" fmla="*/ 371 h 543"/>
                <a:gd name="T10" fmla="*/ 284 w 609"/>
                <a:gd name="T11" fmla="*/ 333 h 543"/>
                <a:gd name="T12" fmla="*/ 249 w 609"/>
                <a:gd name="T13" fmla="*/ 306 h 543"/>
                <a:gd name="T14" fmla="*/ 184 w 609"/>
                <a:gd name="T15" fmla="*/ 304 h 543"/>
                <a:gd name="T16" fmla="*/ 169 w 609"/>
                <a:gd name="T17" fmla="*/ 333 h 543"/>
                <a:gd name="T18" fmla="*/ 143 w 609"/>
                <a:gd name="T19" fmla="*/ 364 h 543"/>
                <a:gd name="T20" fmla="*/ 85 w 609"/>
                <a:gd name="T21" fmla="*/ 401 h 543"/>
                <a:gd name="T22" fmla="*/ 65 w 609"/>
                <a:gd name="T23" fmla="*/ 362 h 543"/>
                <a:gd name="T24" fmla="*/ 26 w 609"/>
                <a:gd name="T25" fmla="*/ 333 h 543"/>
                <a:gd name="T26" fmla="*/ 7 w 609"/>
                <a:gd name="T27" fmla="*/ 286 h 543"/>
                <a:gd name="T28" fmla="*/ 34 w 609"/>
                <a:gd name="T29" fmla="*/ 253 h 543"/>
                <a:gd name="T30" fmla="*/ 48 w 609"/>
                <a:gd name="T31" fmla="*/ 235 h 543"/>
                <a:gd name="T32" fmla="*/ 41 w 609"/>
                <a:gd name="T33" fmla="*/ 190 h 543"/>
                <a:gd name="T34" fmla="*/ 39 w 609"/>
                <a:gd name="T35" fmla="*/ 160 h 543"/>
                <a:gd name="T36" fmla="*/ 65 w 609"/>
                <a:gd name="T37" fmla="*/ 144 h 543"/>
                <a:gd name="T38" fmla="*/ 111 w 609"/>
                <a:gd name="T39" fmla="*/ 206 h 543"/>
                <a:gd name="T40" fmla="*/ 150 w 609"/>
                <a:gd name="T41" fmla="*/ 155 h 543"/>
                <a:gd name="T42" fmla="*/ 215 w 609"/>
                <a:gd name="T43" fmla="*/ 122 h 543"/>
                <a:gd name="T44" fmla="*/ 242 w 609"/>
                <a:gd name="T45" fmla="*/ 124 h 543"/>
                <a:gd name="T46" fmla="*/ 276 w 609"/>
                <a:gd name="T47" fmla="*/ 90 h 543"/>
                <a:gd name="T48" fmla="*/ 303 w 609"/>
                <a:gd name="T49" fmla="*/ 85 h 543"/>
                <a:gd name="T50" fmla="*/ 346 w 609"/>
                <a:gd name="T51" fmla="*/ 90 h 543"/>
                <a:gd name="T52" fmla="*/ 378 w 609"/>
                <a:gd name="T53" fmla="*/ 59 h 543"/>
                <a:gd name="T54" fmla="*/ 419 w 609"/>
                <a:gd name="T55" fmla="*/ 25 h 543"/>
                <a:gd name="T56" fmla="*/ 419 w 609"/>
                <a:gd name="T57" fmla="*/ 8 h 543"/>
                <a:gd name="T58" fmla="*/ 455 w 609"/>
                <a:gd name="T59" fmla="*/ 29 h 543"/>
                <a:gd name="T60" fmla="*/ 480 w 609"/>
                <a:gd name="T61" fmla="*/ 63 h 543"/>
                <a:gd name="T62" fmla="*/ 499 w 609"/>
                <a:gd name="T63" fmla="*/ 61 h 543"/>
                <a:gd name="T64" fmla="*/ 517 w 609"/>
                <a:gd name="T65" fmla="*/ 81 h 543"/>
                <a:gd name="T66" fmla="*/ 538 w 609"/>
                <a:gd name="T67" fmla="*/ 104 h 543"/>
                <a:gd name="T68" fmla="*/ 557 w 609"/>
                <a:gd name="T69" fmla="*/ 158 h 543"/>
                <a:gd name="T70" fmla="*/ 555 w 609"/>
                <a:gd name="T71" fmla="*/ 178 h 543"/>
                <a:gd name="T72" fmla="*/ 567 w 609"/>
                <a:gd name="T73" fmla="*/ 219 h 543"/>
                <a:gd name="T74" fmla="*/ 597 w 609"/>
                <a:gd name="T75" fmla="*/ 269 h 543"/>
                <a:gd name="T76" fmla="*/ 591 w 609"/>
                <a:gd name="T77" fmla="*/ 304 h 543"/>
                <a:gd name="T78" fmla="*/ 591 w 609"/>
                <a:gd name="T79" fmla="*/ 304 h 543"/>
                <a:gd name="T80" fmla="*/ 565 w 609"/>
                <a:gd name="T81" fmla="*/ 327 h 543"/>
                <a:gd name="T82" fmla="*/ 534 w 609"/>
                <a:gd name="T83" fmla="*/ 347 h 543"/>
                <a:gd name="T84" fmla="*/ 495 w 609"/>
                <a:gd name="T85" fmla="*/ 371 h 543"/>
                <a:gd name="T86" fmla="*/ 458 w 609"/>
                <a:gd name="T87" fmla="*/ 422 h 543"/>
                <a:gd name="T88" fmla="*/ 410 w 609"/>
                <a:gd name="T89" fmla="*/ 418 h 543"/>
                <a:gd name="T90" fmla="*/ 381 w 609"/>
                <a:gd name="T91" fmla="*/ 422 h 543"/>
                <a:gd name="T92" fmla="*/ 354 w 609"/>
                <a:gd name="T93" fmla="*/ 442 h 543"/>
                <a:gd name="T94" fmla="*/ 322 w 609"/>
                <a:gd name="T95" fmla="*/ 461 h 543"/>
                <a:gd name="T96" fmla="*/ 295 w 609"/>
                <a:gd name="T97" fmla="*/ 476 h 543"/>
                <a:gd name="T98" fmla="*/ 278 w 609"/>
                <a:gd name="T99" fmla="*/ 505 h 543"/>
                <a:gd name="T100" fmla="*/ 261 w 609"/>
                <a:gd name="T101" fmla="*/ 517 h 543"/>
                <a:gd name="T102" fmla="*/ 242 w 609"/>
                <a:gd name="T103" fmla="*/ 512 h 543"/>
                <a:gd name="T104" fmla="*/ 216 w 609"/>
                <a:gd name="T105" fmla="*/ 531 h 543"/>
                <a:gd name="T106" fmla="*/ 194 w 609"/>
                <a:gd name="T107" fmla="*/ 529 h 543"/>
                <a:gd name="T108" fmla="*/ 198 w 609"/>
                <a:gd name="T109" fmla="*/ 517 h 543"/>
                <a:gd name="T110" fmla="*/ 244 w 609"/>
                <a:gd name="T111" fmla="*/ 504 h 543"/>
                <a:gd name="T112" fmla="*/ 242 w 609"/>
                <a:gd name="T113" fmla="*/ 485 h 543"/>
                <a:gd name="T114" fmla="*/ 267 w 609"/>
                <a:gd name="T115" fmla="*/ 468 h 543"/>
                <a:gd name="T116" fmla="*/ 249 w 609"/>
                <a:gd name="T117" fmla="*/ 46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543">
                  <a:moveTo>
                    <a:pt x="249" y="461"/>
                  </a:moveTo>
                  <a:lnTo>
                    <a:pt x="245" y="461"/>
                  </a:lnTo>
                  <a:lnTo>
                    <a:pt x="245" y="466"/>
                  </a:lnTo>
                  <a:lnTo>
                    <a:pt x="237" y="464"/>
                  </a:lnTo>
                  <a:lnTo>
                    <a:pt x="232" y="470"/>
                  </a:lnTo>
                  <a:lnTo>
                    <a:pt x="227" y="464"/>
                  </a:lnTo>
                  <a:lnTo>
                    <a:pt x="227" y="459"/>
                  </a:lnTo>
                  <a:lnTo>
                    <a:pt x="223" y="456"/>
                  </a:lnTo>
                  <a:lnTo>
                    <a:pt x="218" y="453"/>
                  </a:lnTo>
                  <a:lnTo>
                    <a:pt x="211" y="458"/>
                  </a:lnTo>
                  <a:lnTo>
                    <a:pt x="210" y="456"/>
                  </a:lnTo>
                  <a:lnTo>
                    <a:pt x="204" y="454"/>
                  </a:lnTo>
                  <a:lnTo>
                    <a:pt x="211" y="446"/>
                  </a:lnTo>
                  <a:lnTo>
                    <a:pt x="221" y="444"/>
                  </a:lnTo>
                  <a:lnTo>
                    <a:pt x="225" y="442"/>
                  </a:lnTo>
                  <a:lnTo>
                    <a:pt x="233" y="446"/>
                  </a:lnTo>
                  <a:lnTo>
                    <a:pt x="230" y="434"/>
                  </a:lnTo>
                  <a:lnTo>
                    <a:pt x="228" y="436"/>
                  </a:lnTo>
                  <a:lnTo>
                    <a:pt x="225" y="430"/>
                  </a:lnTo>
                  <a:lnTo>
                    <a:pt x="228" y="425"/>
                  </a:lnTo>
                  <a:lnTo>
                    <a:pt x="227" y="422"/>
                  </a:lnTo>
                  <a:lnTo>
                    <a:pt x="232" y="417"/>
                  </a:lnTo>
                  <a:lnTo>
                    <a:pt x="238" y="417"/>
                  </a:lnTo>
                  <a:lnTo>
                    <a:pt x="245" y="408"/>
                  </a:lnTo>
                  <a:lnTo>
                    <a:pt x="252" y="410"/>
                  </a:lnTo>
                  <a:lnTo>
                    <a:pt x="254" y="407"/>
                  </a:lnTo>
                  <a:lnTo>
                    <a:pt x="262" y="401"/>
                  </a:lnTo>
                  <a:lnTo>
                    <a:pt x="262" y="400"/>
                  </a:lnTo>
                  <a:lnTo>
                    <a:pt x="257" y="398"/>
                  </a:lnTo>
                  <a:lnTo>
                    <a:pt x="262" y="396"/>
                  </a:lnTo>
                  <a:lnTo>
                    <a:pt x="266" y="391"/>
                  </a:lnTo>
                  <a:lnTo>
                    <a:pt x="273" y="386"/>
                  </a:lnTo>
                  <a:lnTo>
                    <a:pt x="273" y="381"/>
                  </a:lnTo>
                  <a:lnTo>
                    <a:pt x="279" y="374"/>
                  </a:lnTo>
                  <a:lnTo>
                    <a:pt x="281" y="371"/>
                  </a:lnTo>
                  <a:lnTo>
                    <a:pt x="279" y="369"/>
                  </a:lnTo>
                  <a:lnTo>
                    <a:pt x="288" y="361"/>
                  </a:lnTo>
                  <a:lnTo>
                    <a:pt x="290" y="354"/>
                  </a:lnTo>
                  <a:lnTo>
                    <a:pt x="300" y="347"/>
                  </a:lnTo>
                  <a:lnTo>
                    <a:pt x="300" y="342"/>
                  </a:lnTo>
                  <a:lnTo>
                    <a:pt x="295" y="342"/>
                  </a:lnTo>
                  <a:lnTo>
                    <a:pt x="284" y="333"/>
                  </a:lnTo>
                  <a:lnTo>
                    <a:pt x="286" y="325"/>
                  </a:lnTo>
                  <a:lnTo>
                    <a:pt x="267" y="313"/>
                  </a:lnTo>
                  <a:lnTo>
                    <a:pt x="264" y="308"/>
                  </a:lnTo>
                  <a:lnTo>
                    <a:pt x="264" y="310"/>
                  </a:lnTo>
                  <a:lnTo>
                    <a:pt x="259" y="308"/>
                  </a:lnTo>
                  <a:lnTo>
                    <a:pt x="256" y="293"/>
                  </a:lnTo>
                  <a:lnTo>
                    <a:pt x="249" y="306"/>
                  </a:lnTo>
                  <a:lnTo>
                    <a:pt x="233" y="306"/>
                  </a:lnTo>
                  <a:lnTo>
                    <a:pt x="228" y="301"/>
                  </a:lnTo>
                  <a:lnTo>
                    <a:pt x="201" y="298"/>
                  </a:lnTo>
                  <a:lnTo>
                    <a:pt x="193" y="304"/>
                  </a:lnTo>
                  <a:lnTo>
                    <a:pt x="193" y="308"/>
                  </a:lnTo>
                  <a:lnTo>
                    <a:pt x="187" y="308"/>
                  </a:lnTo>
                  <a:lnTo>
                    <a:pt x="184" y="304"/>
                  </a:lnTo>
                  <a:lnTo>
                    <a:pt x="181" y="311"/>
                  </a:lnTo>
                  <a:lnTo>
                    <a:pt x="184" y="313"/>
                  </a:lnTo>
                  <a:lnTo>
                    <a:pt x="181" y="313"/>
                  </a:lnTo>
                  <a:lnTo>
                    <a:pt x="179" y="318"/>
                  </a:lnTo>
                  <a:lnTo>
                    <a:pt x="186" y="320"/>
                  </a:lnTo>
                  <a:lnTo>
                    <a:pt x="170" y="325"/>
                  </a:lnTo>
                  <a:lnTo>
                    <a:pt x="169" y="333"/>
                  </a:lnTo>
                  <a:lnTo>
                    <a:pt x="157" y="342"/>
                  </a:lnTo>
                  <a:lnTo>
                    <a:pt x="157" y="347"/>
                  </a:lnTo>
                  <a:lnTo>
                    <a:pt x="150" y="350"/>
                  </a:lnTo>
                  <a:lnTo>
                    <a:pt x="152" y="352"/>
                  </a:lnTo>
                  <a:lnTo>
                    <a:pt x="148" y="357"/>
                  </a:lnTo>
                  <a:lnTo>
                    <a:pt x="150" y="361"/>
                  </a:lnTo>
                  <a:lnTo>
                    <a:pt x="143" y="364"/>
                  </a:lnTo>
                  <a:lnTo>
                    <a:pt x="143" y="373"/>
                  </a:lnTo>
                  <a:lnTo>
                    <a:pt x="138" y="379"/>
                  </a:lnTo>
                  <a:lnTo>
                    <a:pt x="126" y="381"/>
                  </a:lnTo>
                  <a:lnTo>
                    <a:pt x="113" y="388"/>
                  </a:lnTo>
                  <a:lnTo>
                    <a:pt x="94" y="395"/>
                  </a:lnTo>
                  <a:lnTo>
                    <a:pt x="92" y="400"/>
                  </a:lnTo>
                  <a:lnTo>
                    <a:pt x="85" y="401"/>
                  </a:lnTo>
                  <a:lnTo>
                    <a:pt x="85" y="401"/>
                  </a:lnTo>
                  <a:lnTo>
                    <a:pt x="85" y="396"/>
                  </a:lnTo>
                  <a:lnTo>
                    <a:pt x="80" y="396"/>
                  </a:lnTo>
                  <a:lnTo>
                    <a:pt x="77" y="379"/>
                  </a:lnTo>
                  <a:lnTo>
                    <a:pt x="67" y="374"/>
                  </a:lnTo>
                  <a:lnTo>
                    <a:pt x="68" y="371"/>
                  </a:lnTo>
                  <a:lnTo>
                    <a:pt x="65" y="362"/>
                  </a:lnTo>
                  <a:lnTo>
                    <a:pt x="65" y="350"/>
                  </a:lnTo>
                  <a:lnTo>
                    <a:pt x="62" y="344"/>
                  </a:lnTo>
                  <a:lnTo>
                    <a:pt x="63" y="340"/>
                  </a:lnTo>
                  <a:lnTo>
                    <a:pt x="38" y="340"/>
                  </a:lnTo>
                  <a:lnTo>
                    <a:pt x="33" y="337"/>
                  </a:lnTo>
                  <a:lnTo>
                    <a:pt x="33" y="333"/>
                  </a:lnTo>
                  <a:lnTo>
                    <a:pt x="26" y="333"/>
                  </a:lnTo>
                  <a:lnTo>
                    <a:pt x="29" y="323"/>
                  </a:lnTo>
                  <a:lnTo>
                    <a:pt x="17" y="327"/>
                  </a:lnTo>
                  <a:lnTo>
                    <a:pt x="0" y="311"/>
                  </a:lnTo>
                  <a:lnTo>
                    <a:pt x="4" y="293"/>
                  </a:lnTo>
                  <a:lnTo>
                    <a:pt x="12" y="294"/>
                  </a:lnTo>
                  <a:lnTo>
                    <a:pt x="16" y="289"/>
                  </a:lnTo>
                  <a:lnTo>
                    <a:pt x="7" y="286"/>
                  </a:lnTo>
                  <a:lnTo>
                    <a:pt x="9" y="281"/>
                  </a:lnTo>
                  <a:lnTo>
                    <a:pt x="19" y="279"/>
                  </a:lnTo>
                  <a:lnTo>
                    <a:pt x="21" y="274"/>
                  </a:lnTo>
                  <a:lnTo>
                    <a:pt x="29" y="267"/>
                  </a:lnTo>
                  <a:lnTo>
                    <a:pt x="28" y="264"/>
                  </a:lnTo>
                  <a:lnTo>
                    <a:pt x="34" y="260"/>
                  </a:lnTo>
                  <a:lnTo>
                    <a:pt x="34" y="253"/>
                  </a:lnTo>
                  <a:lnTo>
                    <a:pt x="34" y="253"/>
                  </a:lnTo>
                  <a:lnTo>
                    <a:pt x="39" y="248"/>
                  </a:lnTo>
                  <a:lnTo>
                    <a:pt x="41" y="252"/>
                  </a:lnTo>
                  <a:lnTo>
                    <a:pt x="41" y="245"/>
                  </a:lnTo>
                  <a:lnTo>
                    <a:pt x="39" y="243"/>
                  </a:lnTo>
                  <a:lnTo>
                    <a:pt x="45" y="241"/>
                  </a:lnTo>
                  <a:lnTo>
                    <a:pt x="48" y="235"/>
                  </a:lnTo>
                  <a:lnTo>
                    <a:pt x="45" y="226"/>
                  </a:lnTo>
                  <a:lnTo>
                    <a:pt x="48" y="221"/>
                  </a:lnTo>
                  <a:lnTo>
                    <a:pt x="45" y="219"/>
                  </a:lnTo>
                  <a:lnTo>
                    <a:pt x="39" y="209"/>
                  </a:lnTo>
                  <a:lnTo>
                    <a:pt x="41" y="204"/>
                  </a:lnTo>
                  <a:lnTo>
                    <a:pt x="38" y="199"/>
                  </a:lnTo>
                  <a:lnTo>
                    <a:pt x="41" y="190"/>
                  </a:lnTo>
                  <a:lnTo>
                    <a:pt x="41" y="182"/>
                  </a:lnTo>
                  <a:lnTo>
                    <a:pt x="41" y="182"/>
                  </a:lnTo>
                  <a:lnTo>
                    <a:pt x="41" y="178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6" y="163"/>
                  </a:lnTo>
                  <a:lnTo>
                    <a:pt x="39" y="160"/>
                  </a:lnTo>
                  <a:lnTo>
                    <a:pt x="34" y="150"/>
                  </a:lnTo>
                  <a:lnTo>
                    <a:pt x="38" y="143"/>
                  </a:lnTo>
                  <a:lnTo>
                    <a:pt x="53" y="136"/>
                  </a:lnTo>
                  <a:lnTo>
                    <a:pt x="57" y="129"/>
                  </a:lnTo>
                  <a:lnTo>
                    <a:pt x="60" y="133"/>
                  </a:lnTo>
                  <a:lnTo>
                    <a:pt x="60" y="139"/>
                  </a:lnTo>
                  <a:lnTo>
                    <a:pt x="65" y="144"/>
                  </a:lnTo>
                  <a:lnTo>
                    <a:pt x="79" y="150"/>
                  </a:lnTo>
                  <a:lnTo>
                    <a:pt x="85" y="150"/>
                  </a:lnTo>
                  <a:lnTo>
                    <a:pt x="85" y="163"/>
                  </a:lnTo>
                  <a:lnTo>
                    <a:pt x="102" y="196"/>
                  </a:lnTo>
                  <a:lnTo>
                    <a:pt x="102" y="206"/>
                  </a:lnTo>
                  <a:lnTo>
                    <a:pt x="108" y="209"/>
                  </a:lnTo>
                  <a:lnTo>
                    <a:pt x="111" y="206"/>
                  </a:lnTo>
                  <a:lnTo>
                    <a:pt x="111" y="201"/>
                  </a:lnTo>
                  <a:lnTo>
                    <a:pt x="125" y="180"/>
                  </a:lnTo>
                  <a:lnTo>
                    <a:pt x="131" y="175"/>
                  </a:lnTo>
                  <a:lnTo>
                    <a:pt x="136" y="177"/>
                  </a:lnTo>
                  <a:lnTo>
                    <a:pt x="140" y="172"/>
                  </a:lnTo>
                  <a:lnTo>
                    <a:pt x="140" y="161"/>
                  </a:lnTo>
                  <a:lnTo>
                    <a:pt x="150" y="155"/>
                  </a:lnTo>
                  <a:lnTo>
                    <a:pt x="153" y="156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6" y="143"/>
                  </a:lnTo>
                  <a:lnTo>
                    <a:pt x="189" y="144"/>
                  </a:lnTo>
                  <a:lnTo>
                    <a:pt x="210" y="131"/>
                  </a:lnTo>
                  <a:lnTo>
                    <a:pt x="215" y="122"/>
                  </a:lnTo>
                  <a:lnTo>
                    <a:pt x="227" y="117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32" y="117"/>
                  </a:lnTo>
                  <a:lnTo>
                    <a:pt x="232" y="117"/>
                  </a:lnTo>
                  <a:lnTo>
                    <a:pt x="237" y="114"/>
                  </a:lnTo>
                  <a:lnTo>
                    <a:pt x="242" y="124"/>
                  </a:lnTo>
                  <a:lnTo>
                    <a:pt x="247" y="122"/>
                  </a:lnTo>
                  <a:lnTo>
                    <a:pt x="257" y="112"/>
                  </a:lnTo>
                  <a:lnTo>
                    <a:pt x="259" y="114"/>
                  </a:lnTo>
                  <a:lnTo>
                    <a:pt x="264" y="105"/>
                  </a:lnTo>
                  <a:lnTo>
                    <a:pt x="262" y="102"/>
                  </a:lnTo>
                  <a:lnTo>
                    <a:pt x="266" y="95"/>
                  </a:lnTo>
                  <a:lnTo>
                    <a:pt x="276" y="90"/>
                  </a:lnTo>
                  <a:lnTo>
                    <a:pt x="286" y="95"/>
                  </a:lnTo>
                  <a:lnTo>
                    <a:pt x="288" y="93"/>
                  </a:lnTo>
                  <a:lnTo>
                    <a:pt x="290" y="90"/>
                  </a:lnTo>
                  <a:lnTo>
                    <a:pt x="300" y="97"/>
                  </a:lnTo>
                  <a:lnTo>
                    <a:pt x="305" y="95"/>
                  </a:lnTo>
                  <a:lnTo>
                    <a:pt x="310" y="87"/>
                  </a:lnTo>
                  <a:lnTo>
                    <a:pt x="303" y="85"/>
                  </a:lnTo>
                  <a:lnTo>
                    <a:pt x="301" y="78"/>
                  </a:lnTo>
                  <a:lnTo>
                    <a:pt x="303" y="76"/>
                  </a:lnTo>
                  <a:lnTo>
                    <a:pt x="318" y="78"/>
                  </a:lnTo>
                  <a:lnTo>
                    <a:pt x="325" y="85"/>
                  </a:lnTo>
                  <a:lnTo>
                    <a:pt x="334" y="83"/>
                  </a:lnTo>
                  <a:lnTo>
                    <a:pt x="342" y="90"/>
                  </a:lnTo>
                  <a:lnTo>
                    <a:pt x="346" y="90"/>
                  </a:lnTo>
                  <a:lnTo>
                    <a:pt x="347" y="85"/>
                  </a:lnTo>
                  <a:lnTo>
                    <a:pt x="363" y="85"/>
                  </a:lnTo>
                  <a:lnTo>
                    <a:pt x="366" y="80"/>
                  </a:lnTo>
                  <a:lnTo>
                    <a:pt x="378" y="78"/>
                  </a:lnTo>
                  <a:lnTo>
                    <a:pt x="373" y="75"/>
                  </a:lnTo>
                  <a:lnTo>
                    <a:pt x="373" y="66"/>
                  </a:lnTo>
                  <a:lnTo>
                    <a:pt x="378" y="59"/>
                  </a:lnTo>
                  <a:lnTo>
                    <a:pt x="398" y="53"/>
                  </a:lnTo>
                  <a:lnTo>
                    <a:pt x="407" y="58"/>
                  </a:lnTo>
                  <a:lnTo>
                    <a:pt x="415" y="35"/>
                  </a:lnTo>
                  <a:lnTo>
                    <a:pt x="414" y="34"/>
                  </a:lnTo>
                  <a:lnTo>
                    <a:pt x="415" y="29"/>
                  </a:lnTo>
                  <a:lnTo>
                    <a:pt x="414" y="27"/>
                  </a:lnTo>
                  <a:lnTo>
                    <a:pt x="419" y="25"/>
                  </a:lnTo>
                  <a:lnTo>
                    <a:pt x="417" y="25"/>
                  </a:lnTo>
                  <a:lnTo>
                    <a:pt x="419" y="20"/>
                  </a:lnTo>
                  <a:lnTo>
                    <a:pt x="417" y="15"/>
                  </a:lnTo>
                  <a:lnTo>
                    <a:pt x="417" y="15"/>
                  </a:lnTo>
                  <a:lnTo>
                    <a:pt x="417" y="13"/>
                  </a:lnTo>
                  <a:lnTo>
                    <a:pt x="417" y="13"/>
                  </a:lnTo>
                  <a:lnTo>
                    <a:pt x="419" y="8"/>
                  </a:lnTo>
                  <a:lnTo>
                    <a:pt x="426" y="0"/>
                  </a:lnTo>
                  <a:lnTo>
                    <a:pt x="431" y="5"/>
                  </a:lnTo>
                  <a:lnTo>
                    <a:pt x="431" y="8"/>
                  </a:lnTo>
                  <a:lnTo>
                    <a:pt x="436" y="15"/>
                  </a:lnTo>
                  <a:lnTo>
                    <a:pt x="446" y="25"/>
                  </a:lnTo>
                  <a:lnTo>
                    <a:pt x="451" y="24"/>
                  </a:lnTo>
                  <a:lnTo>
                    <a:pt x="455" y="29"/>
                  </a:lnTo>
                  <a:lnTo>
                    <a:pt x="461" y="29"/>
                  </a:lnTo>
                  <a:lnTo>
                    <a:pt x="468" y="32"/>
                  </a:lnTo>
                  <a:lnTo>
                    <a:pt x="468" y="39"/>
                  </a:lnTo>
                  <a:lnTo>
                    <a:pt x="478" y="49"/>
                  </a:lnTo>
                  <a:lnTo>
                    <a:pt x="472" y="58"/>
                  </a:lnTo>
                  <a:lnTo>
                    <a:pt x="475" y="61"/>
                  </a:lnTo>
                  <a:lnTo>
                    <a:pt x="480" y="63"/>
                  </a:lnTo>
                  <a:lnTo>
                    <a:pt x="480" y="64"/>
                  </a:lnTo>
                  <a:lnTo>
                    <a:pt x="475" y="71"/>
                  </a:lnTo>
                  <a:lnTo>
                    <a:pt x="482" y="75"/>
                  </a:lnTo>
                  <a:lnTo>
                    <a:pt x="483" y="78"/>
                  </a:lnTo>
                  <a:lnTo>
                    <a:pt x="483" y="75"/>
                  </a:lnTo>
                  <a:lnTo>
                    <a:pt x="489" y="73"/>
                  </a:lnTo>
                  <a:lnTo>
                    <a:pt x="499" y="61"/>
                  </a:lnTo>
                  <a:lnTo>
                    <a:pt x="502" y="51"/>
                  </a:lnTo>
                  <a:lnTo>
                    <a:pt x="511" y="44"/>
                  </a:lnTo>
                  <a:lnTo>
                    <a:pt x="519" y="42"/>
                  </a:lnTo>
                  <a:lnTo>
                    <a:pt x="519" y="49"/>
                  </a:lnTo>
                  <a:lnTo>
                    <a:pt x="516" y="56"/>
                  </a:lnTo>
                  <a:lnTo>
                    <a:pt x="517" y="61"/>
                  </a:lnTo>
                  <a:lnTo>
                    <a:pt x="517" y="81"/>
                  </a:lnTo>
                  <a:lnTo>
                    <a:pt x="519" y="83"/>
                  </a:lnTo>
                  <a:lnTo>
                    <a:pt x="523" y="80"/>
                  </a:lnTo>
                  <a:lnTo>
                    <a:pt x="528" y="81"/>
                  </a:lnTo>
                  <a:lnTo>
                    <a:pt x="528" y="95"/>
                  </a:lnTo>
                  <a:lnTo>
                    <a:pt x="529" y="98"/>
                  </a:lnTo>
                  <a:lnTo>
                    <a:pt x="531" y="102"/>
                  </a:lnTo>
                  <a:lnTo>
                    <a:pt x="538" y="104"/>
                  </a:lnTo>
                  <a:lnTo>
                    <a:pt x="536" y="116"/>
                  </a:lnTo>
                  <a:lnTo>
                    <a:pt x="545" y="126"/>
                  </a:lnTo>
                  <a:lnTo>
                    <a:pt x="545" y="138"/>
                  </a:lnTo>
                  <a:lnTo>
                    <a:pt x="551" y="138"/>
                  </a:lnTo>
                  <a:lnTo>
                    <a:pt x="555" y="141"/>
                  </a:lnTo>
                  <a:lnTo>
                    <a:pt x="553" y="143"/>
                  </a:lnTo>
                  <a:lnTo>
                    <a:pt x="557" y="158"/>
                  </a:lnTo>
                  <a:lnTo>
                    <a:pt x="560" y="153"/>
                  </a:lnTo>
                  <a:lnTo>
                    <a:pt x="570" y="158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5" y="168"/>
                  </a:lnTo>
                  <a:lnTo>
                    <a:pt x="560" y="173"/>
                  </a:lnTo>
                  <a:lnTo>
                    <a:pt x="555" y="178"/>
                  </a:lnTo>
                  <a:lnTo>
                    <a:pt x="558" y="182"/>
                  </a:lnTo>
                  <a:lnTo>
                    <a:pt x="555" y="185"/>
                  </a:lnTo>
                  <a:lnTo>
                    <a:pt x="555" y="192"/>
                  </a:lnTo>
                  <a:lnTo>
                    <a:pt x="558" y="202"/>
                  </a:lnTo>
                  <a:lnTo>
                    <a:pt x="557" y="211"/>
                  </a:lnTo>
                  <a:lnTo>
                    <a:pt x="568" y="213"/>
                  </a:lnTo>
                  <a:lnTo>
                    <a:pt x="567" y="219"/>
                  </a:lnTo>
                  <a:lnTo>
                    <a:pt x="575" y="235"/>
                  </a:lnTo>
                  <a:lnTo>
                    <a:pt x="575" y="240"/>
                  </a:lnTo>
                  <a:lnTo>
                    <a:pt x="584" y="250"/>
                  </a:lnTo>
                  <a:lnTo>
                    <a:pt x="584" y="258"/>
                  </a:lnTo>
                  <a:lnTo>
                    <a:pt x="594" y="262"/>
                  </a:lnTo>
                  <a:lnTo>
                    <a:pt x="592" y="267"/>
                  </a:lnTo>
                  <a:lnTo>
                    <a:pt x="597" y="269"/>
                  </a:lnTo>
                  <a:lnTo>
                    <a:pt x="591" y="277"/>
                  </a:lnTo>
                  <a:lnTo>
                    <a:pt x="592" y="281"/>
                  </a:lnTo>
                  <a:lnTo>
                    <a:pt x="587" y="286"/>
                  </a:lnTo>
                  <a:lnTo>
                    <a:pt x="587" y="291"/>
                  </a:lnTo>
                  <a:lnTo>
                    <a:pt x="579" y="299"/>
                  </a:lnTo>
                  <a:lnTo>
                    <a:pt x="585" y="298"/>
                  </a:lnTo>
                  <a:lnTo>
                    <a:pt x="591" y="304"/>
                  </a:lnTo>
                  <a:lnTo>
                    <a:pt x="597" y="299"/>
                  </a:lnTo>
                  <a:lnTo>
                    <a:pt x="599" y="303"/>
                  </a:lnTo>
                  <a:lnTo>
                    <a:pt x="609" y="299"/>
                  </a:lnTo>
                  <a:lnTo>
                    <a:pt x="609" y="299"/>
                  </a:lnTo>
                  <a:lnTo>
                    <a:pt x="599" y="304"/>
                  </a:lnTo>
                  <a:lnTo>
                    <a:pt x="596" y="301"/>
                  </a:lnTo>
                  <a:lnTo>
                    <a:pt x="591" y="304"/>
                  </a:lnTo>
                  <a:lnTo>
                    <a:pt x="585" y="310"/>
                  </a:lnTo>
                  <a:lnTo>
                    <a:pt x="589" y="315"/>
                  </a:lnTo>
                  <a:lnTo>
                    <a:pt x="579" y="315"/>
                  </a:lnTo>
                  <a:lnTo>
                    <a:pt x="577" y="320"/>
                  </a:lnTo>
                  <a:lnTo>
                    <a:pt x="570" y="321"/>
                  </a:lnTo>
                  <a:lnTo>
                    <a:pt x="568" y="327"/>
                  </a:lnTo>
                  <a:lnTo>
                    <a:pt x="565" y="327"/>
                  </a:lnTo>
                  <a:lnTo>
                    <a:pt x="567" y="330"/>
                  </a:lnTo>
                  <a:lnTo>
                    <a:pt x="553" y="328"/>
                  </a:lnTo>
                  <a:lnTo>
                    <a:pt x="550" y="333"/>
                  </a:lnTo>
                  <a:lnTo>
                    <a:pt x="545" y="333"/>
                  </a:lnTo>
                  <a:lnTo>
                    <a:pt x="531" y="342"/>
                  </a:lnTo>
                  <a:lnTo>
                    <a:pt x="529" y="345"/>
                  </a:lnTo>
                  <a:lnTo>
                    <a:pt x="534" y="347"/>
                  </a:lnTo>
                  <a:lnTo>
                    <a:pt x="533" y="350"/>
                  </a:lnTo>
                  <a:lnTo>
                    <a:pt x="523" y="350"/>
                  </a:lnTo>
                  <a:lnTo>
                    <a:pt x="521" y="347"/>
                  </a:lnTo>
                  <a:lnTo>
                    <a:pt x="516" y="356"/>
                  </a:lnTo>
                  <a:lnTo>
                    <a:pt x="507" y="359"/>
                  </a:lnTo>
                  <a:lnTo>
                    <a:pt x="507" y="366"/>
                  </a:lnTo>
                  <a:lnTo>
                    <a:pt x="495" y="371"/>
                  </a:lnTo>
                  <a:lnTo>
                    <a:pt x="477" y="388"/>
                  </a:lnTo>
                  <a:lnTo>
                    <a:pt x="472" y="395"/>
                  </a:lnTo>
                  <a:lnTo>
                    <a:pt x="475" y="401"/>
                  </a:lnTo>
                  <a:lnTo>
                    <a:pt x="468" y="405"/>
                  </a:lnTo>
                  <a:lnTo>
                    <a:pt x="468" y="408"/>
                  </a:lnTo>
                  <a:lnTo>
                    <a:pt x="463" y="412"/>
                  </a:lnTo>
                  <a:lnTo>
                    <a:pt x="458" y="422"/>
                  </a:lnTo>
                  <a:lnTo>
                    <a:pt x="451" y="420"/>
                  </a:lnTo>
                  <a:lnTo>
                    <a:pt x="444" y="424"/>
                  </a:lnTo>
                  <a:lnTo>
                    <a:pt x="441" y="420"/>
                  </a:lnTo>
                  <a:lnTo>
                    <a:pt x="432" y="420"/>
                  </a:lnTo>
                  <a:lnTo>
                    <a:pt x="432" y="417"/>
                  </a:lnTo>
                  <a:lnTo>
                    <a:pt x="419" y="420"/>
                  </a:lnTo>
                  <a:lnTo>
                    <a:pt x="410" y="418"/>
                  </a:lnTo>
                  <a:lnTo>
                    <a:pt x="405" y="424"/>
                  </a:lnTo>
                  <a:lnTo>
                    <a:pt x="398" y="425"/>
                  </a:lnTo>
                  <a:lnTo>
                    <a:pt x="397" y="429"/>
                  </a:lnTo>
                  <a:lnTo>
                    <a:pt x="393" y="432"/>
                  </a:lnTo>
                  <a:lnTo>
                    <a:pt x="393" y="422"/>
                  </a:lnTo>
                  <a:lnTo>
                    <a:pt x="383" y="424"/>
                  </a:lnTo>
                  <a:lnTo>
                    <a:pt x="381" y="422"/>
                  </a:lnTo>
                  <a:lnTo>
                    <a:pt x="381" y="429"/>
                  </a:lnTo>
                  <a:lnTo>
                    <a:pt x="378" y="430"/>
                  </a:lnTo>
                  <a:lnTo>
                    <a:pt x="381" y="436"/>
                  </a:lnTo>
                  <a:lnTo>
                    <a:pt x="376" y="436"/>
                  </a:lnTo>
                  <a:lnTo>
                    <a:pt x="369" y="439"/>
                  </a:lnTo>
                  <a:lnTo>
                    <a:pt x="358" y="437"/>
                  </a:lnTo>
                  <a:lnTo>
                    <a:pt x="354" y="442"/>
                  </a:lnTo>
                  <a:lnTo>
                    <a:pt x="341" y="447"/>
                  </a:lnTo>
                  <a:lnTo>
                    <a:pt x="337" y="446"/>
                  </a:lnTo>
                  <a:lnTo>
                    <a:pt x="339" y="449"/>
                  </a:lnTo>
                  <a:lnTo>
                    <a:pt x="330" y="454"/>
                  </a:lnTo>
                  <a:lnTo>
                    <a:pt x="329" y="451"/>
                  </a:lnTo>
                  <a:lnTo>
                    <a:pt x="325" y="458"/>
                  </a:lnTo>
                  <a:lnTo>
                    <a:pt x="322" y="461"/>
                  </a:lnTo>
                  <a:lnTo>
                    <a:pt x="317" y="459"/>
                  </a:lnTo>
                  <a:lnTo>
                    <a:pt x="312" y="463"/>
                  </a:lnTo>
                  <a:lnTo>
                    <a:pt x="308" y="461"/>
                  </a:lnTo>
                  <a:lnTo>
                    <a:pt x="305" y="463"/>
                  </a:lnTo>
                  <a:lnTo>
                    <a:pt x="300" y="470"/>
                  </a:lnTo>
                  <a:lnTo>
                    <a:pt x="293" y="475"/>
                  </a:lnTo>
                  <a:lnTo>
                    <a:pt x="295" y="476"/>
                  </a:lnTo>
                  <a:lnTo>
                    <a:pt x="293" y="481"/>
                  </a:lnTo>
                  <a:lnTo>
                    <a:pt x="281" y="488"/>
                  </a:lnTo>
                  <a:lnTo>
                    <a:pt x="281" y="492"/>
                  </a:lnTo>
                  <a:lnTo>
                    <a:pt x="284" y="495"/>
                  </a:lnTo>
                  <a:lnTo>
                    <a:pt x="279" y="500"/>
                  </a:lnTo>
                  <a:lnTo>
                    <a:pt x="274" y="499"/>
                  </a:lnTo>
                  <a:lnTo>
                    <a:pt x="278" y="505"/>
                  </a:lnTo>
                  <a:lnTo>
                    <a:pt x="273" y="504"/>
                  </a:lnTo>
                  <a:lnTo>
                    <a:pt x="269" y="509"/>
                  </a:lnTo>
                  <a:lnTo>
                    <a:pt x="264" y="504"/>
                  </a:lnTo>
                  <a:lnTo>
                    <a:pt x="257" y="507"/>
                  </a:lnTo>
                  <a:lnTo>
                    <a:pt x="257" y="510"/>
                  </a:lnTo>
                  <a:lnTo>
                    <a:pt x="264" y="512"/>
                  </a:lnTo>
                  <a:lnTo>
                    <a:pt x="261" y="517"/>
                  </a:lnTo>
                  <a:lnTo>
                    <a:pt x="257" y="517"/>
                  </a:lnTo>
                  <a:lnTo>
                    <a:pt x="252" y="509"/>
                  </a:lnTo>
                  <a:lnTo>
                    <a:pt x="247" y="509"/>
                  </a:lnTo>
                  <a:lnTo>
                    <a:pt x="250" y="510"/>
                  </a:lnTo>
                  <a:lnTo>
                    <a:pt x="249" y="512"/>
                  </a:lnTo>
                  <a:lnTo>
                    <a:pt x="244" y="509"/>
                  </a:lnTo>
                  <a:lnTo>
                    <a:pt x="242" y="512"/>
                  </a:lnTo>
                  <a:lnTo>
                    <a:pt x="244" y="516"/>
                  </a:lnTo>
                  <a:lnTo>
                    <a:pt x="237" y="519"/>
                  </a:lnTo>
                  <a:lnTo>
                    <a:pt x="247" y="522"/>
                  </a:lnTo>
                  <a:lnTo>
                    <a:pt x="245" y="527"/>
                  </a:lnTo>
                  <a:lnTo>
                    <a:pt x="237" y="526"/>
                  </a:lnTo>
                  <a:lnTo>
                    <a:pt x="227" y="533"/>
                  </a:lnTo>
                  <a:lnTo>
                    <a:pt x="216" y="531"/>
                  </a:lnTo>
                  <a:lnTo>
                    <a:pt x="208" y="536"/>
                  </a:lnTo>
                  <a:lnTo>
                    <a:pt x="206" y="534"/>
                  </a:lnTo>
                  <a:lnTo>
                    <a:pt x="203" y="543"/>
                  </a:lnTo>
                  <a:lnTo>
                    <a:pt x="198" y="543"/>
                  </a:lnTo>
                  <a:lnTo>
                    <a:pt x="196" y="536"/>
                  </a:lnTo>
                  <a:lnTo>
                    <a:pt x="198" y="534"/>
                  </a:lnTo>
                  <a:lnTo>
                    <a:pt x="194" y="529"/>
                  </a:lnTo>
                  <a:lnTo>
                    <a:pt x="198" y="526"/>
                  </a:lnTo>
                  <a:lnTo>
                    <a:pt x="199" y="527"/>
                  </a:lnTo>
                  <a:lnTo>
                    <a:pt x="201" y="524"/>
                  </a:lnTo>
                  <a:lnTo>
                    <a:pt x="198" y="522"/>
                  </a:lnTo>
                  <a:lnTo>
                    <a:pt x="194" y="524"/>
                  </a:lnTo>
                  <a:lnTo>
                    <a:pt x="194" y="519"/>
                  </a:lnTo>
                  <a:lnTo>
                    <a:pt x="198" y="517"/>
                  </a:lnTo>
                  <a:lnTo>
                    <a:pt x="204" y="519"/>
                  </a:lnTo>
                  <a:lnTo>
                    <a:pt x="210" y="516"/>
                  </a:lnTo>
                  <a:lnTo>
                    <a:pt x="215" y="516"/>
                  </a:lnTo>
                  <a:lnTo>
                    <a:pt x="213" y="510"/>
                  </a:lnTo>
                  <a:lnTo>
                    <a:pt x="218" y="505"/>
                  </a:lnTo>
                  <a:lnTo>
                    <a:pt x="223" y="510"/>
                  </a:lnTo>
                  <a:lnTo>
                    <a:pt x="244" y="504"/>
                  </a:lnTo>
                  <a:lnTo>
                    <a:pt x="245" y="497"/>
                  </a:lnTo>
                  <a:lnTo>
                    <a:pt x="240" y="492"/>
                  </a:lnTo>
                  <a:lnTo>
                    <a:pt x="237" y="493"/>
                  </a:lnTo>
                  <a:lnTo>
                    <a:pt x="237" y="490"/>
                  </a:lnTo>
                  <a:lnTo>
                    <a:pt x="244" y="487"/>
                  </a:lnTo>
                  <a:lnTo>
                    <a:pt x="240" y="487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7" y="481"/>
                  </a:lnTo>
                  <a:lnTo>
                    <a:pt x="249" y="481"/>
                  </a:lnTo>
                  <a:lnTo>
                    <a:pt x="250" y="478"/>
                  </a:lnTo>
                  <a:lnTo>
                    <a:pt x="250" y="473"/>
                  </a:lnTo>
                  <a:lnTo>
                    <a:pt x="261" y="473"/>
                  </a:lnTo>
                  <a:lnTo>
                    <a:pt x="267" y="468"/>
                  </a:lnTo>
                  <a:lnTo>
                    <a:pt x="267" y="464"/>
                  </a:lnTo>
                  <a:lnTo>
                    <a:pt x="266" y="463"/>
                  </a:lnTo>
                  <a:lnTo>
                    <a:pt x="262" y="464"/>
                  </a:lnTo>
                  <a:lnTo>
                    <a:pt x="262" y="468"/>
                  </a:lnTo>
                  <a:lnTo>
                    <a:pt x="250" y="470"/>
                  </a:lnTo>
                  <a:lnTo>
                    <a:pt x="249" y="468"/>
                  </a:lnTo>
                  <a:lnTo>
                    <a:pt x="249" y="461"/>
                  </a:lnTo>
                  <a:close/>
                </a:path>
              </a:pathLst>
            </a:custGeom>
            <a:no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5"/>
            <p:cNvSpPr>
              <a:spLocks/>
            </p:cNvSpPr>
            <p:nvPr userDrawn="1"/>
          </p:nvSpPr>
          <p:spPr bwMode="auto">
            <a:xfrm>
              <a:off x="2538769" y="439798"/>
              <a:ext cx="3944938" cy="3116263"/>
            </a:xfrm>
            <a:custGeom>
              <a:avLst/>
              <a:gdLst>
                <a:gd name="T0" fmla="*/ 2065 w 2485"/>
                <a:gd name="T1" fmla="*/ 104 h 1963"/>
                <a:gd name="T2" fmla="*/ 2163 w 2485"/>
                <a:gd name="T3" fmla="*/ 129 h 1963"/>
                <a:gd name="T4" fmla="*/ 2199 w 2485"/>
                <a:gd name="T5" fmla="*/ 218 h 1963"/>
                <a:gd name="T6" fmla="*/ 2281 w 2485"/>
                <a:gd name="T7" fmla="*/ 271 h 1963"/>
                <a:gd name="T8" fmla="*/ 2381 w 2485"/>
                <a:gd name="T9" fmla="*/ 274 h 1963"/>
                <a:gd name="T10" fmla="*/ 2476 w 2485"/>
                <a:gd name="T11" fmla="*/ 310 h 1963"/>
                <a:gd name="T12" fmla="*/ 2459 w 2485"/>
                <a:gd name="T13" fmla="*/ 358 h 1963"/>
                <a:gd name="T14" fmla="*/ 2437 w 2485"/>
                <a:gd name="T15" fmla="*/ 404 h 1963"/>
                <a:gd name="T16" fmla="*/ 2420 w 2485"/>
                <a:gd name="T17" fmla="*/ 444 h 1963"/>
                <a:gd name="T18" fmla="*/ 2408 w 2485"/>
                <a:gd name="T19" fmla="*/ 495 h 1963"/>
                <a:gd name="T20" fmla="*/ 2407 w 2485"/>
                <a:gd name="T21" fmla="*/ 569 h 1963"/>
                <a:gd name="T22" fmla="*/ 2351 w 2485"/>
                <a:gd name="T23" fmla="*/ 652 h 1963"/>
                <a:gd name="T24" fmla="*/ 2334 w 2485"/>
                <a:gd name="T25" fmla="*/ 659 h 1963"/>
                <a:gd name="T26" fmla="*/ 2220 w 2485"/>
                <a:gd name="T27" fmla="*/ 880 h 1963"/>
                <a:gd name="T28" fmla="*/ 2271 w 2485"/>
                <a:gd name="T29" fmla="*/ 889 h 1963"/>
                <a:gd name="T30" fmla="*/ 2204 w 2485"/>
                <a:gd name="T31" fmla="*/ 989 h 1963"/>
                <a:gd name="T32" fmla="*/ 2118 w 2485"/>
                <a:gd name="T33" fmla="*/ 982 h 1963"/>
                <a:gd name="T34" fmla="*/ 2148 w 2485"/>
                <a:gd name="T35" fmla="*/ 1124 h 1963"/>
                <a:gd name="T36" fmla="*/ 2231 w 2485"/>
                <a:gd name="T37" fmla="*/ 1154 h 1963"/>
                <a:gd name="T38" fmla="*/ 2271 w 2485"/>
                <a:gd name="T39" fmla="*/ 1290 h 1963"/>
                <a:gd name="T40" fmla="*/ 2228 w 2485"/>
                <a:gd name="T41" fmla="*/ 1357 h 1963"/>
                <a:gd name="T42" fmla="*/ 2128 w 2485"/>
                <a:gd name="T43" fmla="*/ 1372 h 1963"/>
                <a:gd name="T44" fmla="*/ 2024 w 2485"/>
                <a:gd name="T45" fmla="*/ 1425 h 1963"/>
                <a:gd name="T46" fmla="*/ 1922 w 2485"/>
                <a:gd name="T47" fmla="*/ 1410 h 1963"/>
                <a:gd name="T48" fmla="*/ 1907 w 2485"/>
                <a:gd name="T49" fmla="*/ 1503 h 1963"/>
                <a:gd name="T50" fmla="*/ 1823 w 2485"/>
                <a:gd name="T51" fmla="*/ 1530 h 1963"/>
                <a:gd name="T52" fmla="*/ 1815 w 2485"/>
                <a:gd name="T53" fmla="*/ 1447 h 1963"/>
                <a:gd name="T54" fmla="*/ 1743 w 2485"/>
                <a:gd name="T55" fmla="*/ 1389 h 1963"/>
                <a:gd name="T56" fmla="*/ 1646 w 2485"/>
                <a:gd name="T57" fmla="*/ 1450 h 1963"/>
                <a:gd name="T58" fmla="*/ 1558 w 2485"/>
                <a:gd name="T59" fmla="*/ 1488 h 1963"/>
                <a:gd name="T60" fmla="*/ 1495 w 2485"/>
                <a:gd name="T61" fmla="*/ 1435 h 1963"/>
                <a:gd name="T62" fmla="*/ 1435 w 2485"/>
                <a:gd name="T63" fmla="*/ 1553 h 1963"/>
                <a:gd name="T64" fmla="*/ 1408 w 2485"/>
                <a:gd name="T65" fmla="*/ 1638 h 1963"/>
                <a:gd name="T66" fmla="*/ 1219 w 2485"/>
                <a:gd name="T67" fmla="*/ 1735 h 1963"/>
                <a:gd name="T68" fmla="*/ 1138 w 2485"/>
                <a:gd name="T69" fmla="*/ 1752 h 1963"/>
                <a:gd name="T70" fmla="*/ 1039 w 2485"/>
                <a:gd name="T71" fmla="*/ 1830 h 1963"/>
                <a:gd name="T72" fmla="*/ 980 w 2485"/>
                <a:gd name="T73" fmla="*/ 1932 h 1963"/>
                <a:gd name="T74" fmla="*/ 845 w 2485"/>
                <a:gd name="T75" fmla="*/ 1884 h 1963"/>
                <a:gd name="T76" fmla="*/ 810 w 2485"/>
                <a:gd name="T77" fmla="*/ 1748 h 1963"/>
                <a:gd name="T78" fmla="*/ 745 w 2485"/>
                <a:gd name="T79" fmla="*/ 1898 h 1963"/>
                <a:gd name="T80" fmla="*/ 576 w 2485"/>
                <a:gd name="T81" fmla="*/ 1942 h 1963"/>
                <a:gd name="T82" fmla="*/ 500 w 2485"/>
                <a:gd name="T83" fmla="*/ 1777 h 1963"/>
                <a:gd name="T84" fmla="*/ 347 w 2485"/>
                <a:gd name="T85" fmla="*/ 1786 h 1963"/>
                <a:gd name="T86" fmla="*/ 245 w 2485"/>
                <a:gd name="T87" fmla="*/ 1633 h 1963"/>
                <a:gd name="T88" fmla="*/ 37 w 2485"/>
                <a:gd name="T89" fmla="*/ 1508 h 1963"/>
                <a:gd name="T90" fmla="*/ 588 w 2485"/>
                <a:gd name="T91" fmla="*/ 1473 h 1963"/>
                <a:gd name="T92" fmla="*/ 997 w 2485"/>
                <a:gd name="T93" fmla="*/ 1403 h 1963"/>
                <a:gd name="T94" fmla="*/ 1274 w 2485"/>
                <a:gd name="T95" fmla="*/ 1238 h 1963"/>
                <a:gd name="T96" fmla="*/ 1413 w 2485"/>
                <a:gd name="T97" fmla="*/ 1127 h 1963"/>
                <a:gd name="T98" fmla="*/ 1638 w 2485"/>
                <a:gd name="T99" fmla="*/ 1010 h 1963"/>
                <a:gd name="T100" fmla="*/ 1779 w 2485"/>
                <a:gd name="T101" fmla="*/ 902 h 1963"/>
                <a:gd name="T102" fmla="*/ 1915 w 2485"/>
                <a:gd name="T103" fmla="*/ 904 h 1963"/>
                <a:gd name="T104" fmla="*/ 1946 w 2485"/>
                <a:gd name="T105" fmla="*/ 829 h 1963"/>
                <a:gd name="T106" fmla="*/ 1801 w 2485"/>
                <a:gd name="T107" fmla="*/ 717 h 1963"/>
                <a:gd name="T108" fmla="*/ 1577 w 2485"/>
                <a:gd name="T109" fmla="*/ 698 h 1963"/>
                <a:gd name="T110" fmla="*/ 1823 w 2485"/>
                <a:gd name="T111" fmla="*/ 484 h 1963"/>
                <a:gd name="T112" fmla="*/ 1890 w 2485"/>
                <a:gd name="T113" fmla="*/ 405 h 1963"/>
                <a:gd name="T114" fmla="*/ 1944 w 2485"/>
                <a:gd name="T115" fmla="*/ 293 h 1963"/>
                <a:gd name="T116" fmla="*/ 2010 w 2485"/>
                <a:gd name="T117" fmla="*/ 199 h 1963"/>
                <a:gd name="T118" fmla="*/ 1985 w 2485"/>
                <a:gd name="T119" fmla="*/ 101 h 1963"/>
                <a:gd name="T120" fmla="*/ 2034 w 2485"/>
                <a:gd name="T121" fmla="*/ 7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85" h="1963">
                  <a:moveTo>
                    <a:pt x="2090" y="0"/>
                  </a:moveTo>
                  <a:lnTo>
                    <a:pt x="2100" y="10"/>
                  </a:lnTo>
                  <a:lnTo>
                    <a:pt x="2104" y="12"/>
                  </a:lnTo>
                  <a:lnTo>
                    <a:pt x="2106" y="19"/>
                  </a:lnTo>
                  <a:lnTo>
                    <a:pt x="2104" y="21"/>
                  </a:lnTo>
                  <a:lnTo>
                    <a:pt x="2109" y="26"/>
                  </a:lnTo>
                  <a:lnTo>
                    <a:pt x="2112" y="26"/>
                  </a:lnTo>
                  <a:lnTo>
                    <a:pt x="2114" y="34"/>
                  </a:lnTo>
                  <a:lnTo>
                    <a:pt x="2118" y="38"/>
                  </a:lnTo>
                  <a:lnTo>
                    <a:pt x="2116" y="44"/>
                  </a:lnTo>
                  <a:lnTo>
                    <a:pt x="2109" y="48"/>
                  </a:lnTo>
                  <a:lnTo>
                    <a:pt x="2104" y="60"/>
                  </a:lnTo>
                  <a:lnTo>
                    <a:pt x="2099" y="63"/>
                  </a:lnTo>
                  <a:lnTo>
                    <a:pt x="2099" y="70"/>
                  </a:lnTo>
                  <a:lnTo>
                    <a:pt x="2089" y="78"/>
                  </a:lnTo>
                  <a:lnTo>
                    <a:pt x="2080" y="92"/>
                  </a:lnTo>
                  <a:lnTo>
                    <a:pt x="2073" y="95"/>
                  </a:lnTo>
                  <a:lnTo>
                    <a:pt x="2065" y="104"/>
                  </a:lnTo>
                  <a:lnTo>
                    <a:pt x="2066" y="107"/>
                  </a:lnTo>
                  <a:lnTo>
                    <a:pt x="2075" y="107"/>
                  </a:lnTo>
                  <a:lnTo>
                    <a:pt x="2078" y="114"/>
                  </a:lnTo>
                  <a:lnTo>
                    <a:pt x="2082" y="114"/>
                  </a:lnTo>
                  <a:lnTo>
                    <a:pt x="2092" y="124"/>
                  </a:lnTo>
                  <a:lnTo>
                    <a:pt x="2104" y="126"/>
                  </a:lnTo>
                  <a:lnTo>
                    <a:pt x="2109" y="143"/>
                  </a:lnTo>
                  <a:lnTo>
                    <a:pt x="2119" y="148"/>
                  </a:lnTo>
                  <a:lnTo>
                    <a:pt x="2126" y="148"/>
                  </a:lnTo>
                  <a:lnTo>
                    <a:pt x="2129" y="146"/>
                  </a:lnTo>
                  <a:lnTo>
                    <a:pt x="2136" y="135"/>
                  </a:lnTo>
                  <a:lnTo>
                    <a:pt x="2136" y="129"/>
                  </a:lnTo>
                  <a:lnTo>
                    <a:pt x="2141" y="128"/>
                  </a:lnTo>
                  <a:lnTo>
                    <a:pt x="2140" y="126"/>
                  </a:lnTo>
                  <a:lnTo>
                    <a:pt x="2148" y="116"/>
                  </a:lnTo>
                  <a:lnTo>
                    <a:pt x="2152" y="123"/>
                  </a:lnTo>
                  <a:lnTo>
                    <a:pt x="2160" y="121"/>
                  </a:lnTo>
                  <a:lnTo>
                    <a:pt x="2163" y="129"/>
                  </a:lnTo>
                  <a:lnTo>
                    <a:pt x="2169" y="135"/>
                  </a:lnTo>
                  <a:lnTo>
                    <a:pt x="2172" y="133"/>
                  </a:lnTo>
                  <a:lnTo>
                    <a:pt x="2175" y="140"/>
                  </a:lnTo>
                  <a:lnTo>
                    <a:pt x="2175" y="146"/>
                  </a:lnTo>
                  <a:lnTo>
                    <a:pt x="2184" y="150"/>
                  </a:lnTo>
                  <a:lnTo>
                    <a:pt x="2192" y="150"/>
                  </a:lnTo>
                  <a:lnTo>
                    <a:pt x="2194" y="152"/>
                  </a:lnTo>
                  <a:lnTo>
                    <a:pt x="2199" y="150"/>
                  </a:lnTo>
                  <a:lnTo>
                    <a:pt x="2201" y="153"/>
                  </a:lnTo>
                  <a:lnTo>
                    <a:pt x="2199" y="163"/>
                  </a:lnTo>
                  <a:lnTo>
                    <a:pt x="2197" y="167"/>
                  </a:lnTo>
                  <a:lnTo>
                    <a:pt x="2187" y="169"/>
                  </a:lnTo>
                  <a:lnTo>
                    <a:pt x="2187" y="179"/>
                  </a:lnTo>
                  <a:lnTo>
                    <a:pt x="2189" y="181"/>
                  </a:lnTo>
                  <a:lnTo>
                    <a:pt x="2192" y="191"/>
                  </a:lnTo>
                  <a:lnTo>
                    <a:pt x="2196" y="191"/>
                  </a:lnTo>
                  <a:lnTo>
                    <a:pt x="2194" y="203"/>
                  </a:lnTo>
                  <a:lnTo>
                    <a:pt x="2199" y="218"/>
                  </a:lnTo>
                  <a:lnTo>
                    <a:pt x="2197" y="223"/>
                  </a:lnTo>
                  <a:lnTo>
                    <a:pt x="2208" y="242"/>
                  </a:lnTo>
                  <a:lnTo>
                    <a:pt x="2204" y="245"/>
                  </a:lnTo>
                  <a:lnTo>
                    <a:pt x="2209" y="252"/>
                  </a:lnTo>
                  <a:lnTo>
                    <a:pt x="2208" y="261"/>
                  </a:lnTo>
                  <a:lnTo>
                    <a:pt x="2211" y="264"/>
                  </a:lnTo>
                  <a:lnTo>
                    <a:pt x="2211" y="269"/>
                  </a:lnTo>
                  <a:lnTo>
                    <a:pt x="2216" y="272"/>
                  </a:lnTo>
                  <a:lnTo>
                    <a:pt x="2216" y="279"/>
                  </a:lnTo>
                  <a:lnTo>
                    <a:pt x="2220" y="283"/>
                  </a:lnTo>
                  <a:lnTo>
                    <a:pt x="2225" y="283"/>
                  </a:lnTo>
                  <a:lnTo>
                    <a:pt x="2245" y="291"/>
                  </a:lnTo>
                  <a:lnTo>
                    <a:pt x="2248" y="288"/>
                  </a:lnTo>
                  <a:lnTo>
                    <a:pt x="2259" y="289"/>
                  </a:lnTo>
                  <a:lnTo>
                    <a:pt x="2260" y="286"/>
                  </a:lnTo>
                  <a:lnTo>
                    <a:pt x="2267" y="286"/>
                  </a:lnTo>
                  <a:lnTo>
                    <a:pt x="2276" y="283"/>
                  </a:lnTo>
                  <a:lnTo>
                    <a:pt x="2281" y="271"/>
                  </a:lnTo>
                  <a:lnTo>
                    <a:pt x="2288" y="276"/>
                  </a:lnTo>
                  <a:lnTo>
                    <a:pt x="2291" y="276"/>
                  </a:lnTo>
                  <a:lnTo>
                    <a:pt x="2300" y="284"/>
                  </a:lnTo>
                  <a:lnTo>
                    <a:pt x="2305" y="281"/>
                  </a:lnTo>
                  <a:lnTo>
                    <a:pt x="2311" y="283"/>
                  </a:lnTo>
                  <a:lnTo>
                    <a:pt x="2313" y="279"/>
                  </a:lnTo>
                  <a:lnTo>
                    <a:pt x="2325" y="278"/>
                  </a:lnTo>
                  <a:lnTo>
                    <a:pt x="2328" y="284"/>
                  </a:lnTo>
                  <a:lnTo>
                    <a:pt x="2335" y="286"/>
                  </a:lnTo>
                  <a:lnTo>
                    <a:pt x="2335" y="289"/>
                  </a:lnTo>
                  <a:lnTo>
                    <a:pt x="2340" y="289"/>
                  </a:lnTo>
                  <a:lnTo>
                    <a:pt x="2344" y="278"/>
                  </a:lnTo>
                  <a:lnTo>
                    <a:pt x="2347" y="274"/>
                  </a:lnTo>
                  <a:lnTo>
                    <a:pt x="2356" y="276"/>
                  </a:lnTo>
                  <a:lnTo>
                    <a:pt x="2359" y="281"/>
                  </a:lnTo>
                  <a:lnTo>
                    <a:pt x="2368" y="279"/>
                  </a:lnTo>
                  <a:lnTo>
                    <a:pt x="2373" y="272"/>
                  </a:lnTo>
                  <a:lnTo>
                    <a:pt x="2381" y="274"/>
                  </a:lnTo>
                  <a:lnTo>
                    <a:pt x="2386" y="264"/>
                  </a:lnTo>
                  <a:lnTo>
                    <a:pt x="2385" y="257"/>
                  </a:lnTo>
                  <a:lnTo>
                    <a:pt x="2396" y="252"/>
                  </a:lnTo>
                  <a:lnTo>
                    <a:pt x="2398" y="240"/>
                  </a:lnTo>
                  <a:lnTo>
                    <a:pt x="2402" y="235"/>
                  </a:lnTo>
                  <a:lnTo>
                    <a:pt x="2403" y="238"/>
                  </a:lnTo>
                  <a:lnTo>
                    <a:pt x="2415" y="238"/>
                  </a:lnTo>
                  <a:lnTo>
                    <a:pt x="2419" y="242"/>
                  </a:lnTo>
                  <a:lnTo>
                    <a:pt x="2422" y="240"/>
                  </a:lnTo>
                  <a:lnTo>
                    <a:pt x="2451" y="281"/>
                  </a:lnTo>
                  <a:lnTo>
                    <a:pt x="2456" y="291"/>
                  </a:lnTo>
                  <a:lnTo>
                    <a:pt x="2456" y="295"/>
                  </a:lnTo>
                  <a:lnTo>
                    <a:pt x="2464" y="298"/>
                  </a:lnTo>
                  <a:lnTo>
                    <a:pt x="2468" y="305"/>
                  </a:lnTo>
                  <a:lnTo>
                    <a:pt x="2466" y="306"/>
                  </a:lnTo>
                  <a:lnTo>
                    <a:pt x="2471" y="308"/>
                  </a:lnTo>
                  <a:lnTo>
                    <a:pt x="2473" y="312"/>
                  </a:lnTo>
                  <a:lnTo>
                    <a:pt x="2476" y="310"/>
                  </a:lnTo>
                  <a:lnTo>
                    <a:pt x="2476" y="315"/>
                  </a:lnTo>
                  <a:lnTo>
                    <a:pt x="2483" y="322"/>
                  </a:lnTo>
                  <a:lnTo>
                    <a:pt x="2481" y="322"/>
                  </a:lnTo>
                  <a:lnTo>
                    <a:pt x="2480" y="325"/>
                  </a:lnTo>
                  <a:lnTo>
                    <a:pt x="2485" y="330"/>
                  </a:lnTo>
                  <a:lnTo>
                    <a:pt x="2481" y="335"/>
                  </a:lnTo>
                  <a:lnTo>
                    <a:pt x="2480" y="335"/>
                  </a:lnTo>
                  <a:lnTo>
                    <a:pt x="2480" y="339"/>
                  </a:lnTo>
                  <a:lnTo>
                    <a:pt x="2476" y="339"/>
                  </a:lnTo>
                  <a:lnTo>
                    <a:pt x="2478" y="342"/>
                  </a:lnTo>
                  <a:lnTo>
                    <a:pt x="2475" y="339"/>
                  </a:lnTo>
                  <a:lnTo>
                    <a:pt x="2473" y="346"/>
                  </a:lnTo>
                  <a:lnTo>
                    <a:pt x="2468" y="346"/>
                  </a:lnTo>
                  <a:lnTo>
                    <a:pt x="2471" y="349"/>
                  </a:lnTo>
                  <a:lnTo>
                    <a:pt x="2466" y="354"/>
                  </a:lnTo>
                  <a:lnTo>
                    <a:pt x="2463" y="354"/>
                  </a:lnTo>
                  <a:lnTo>
                    <a:pt x="2464" y="359"/>
                  </a:lnTo>
                  <a:lnTo>
                    <a:pt x="2459" y="358"/>
                  </a:lnTo>
                  <a:lnTo>
                    <a:pt x="2456" y="359"/>
                  </a:lnTo>
                  <a:lnTo>
                    <a:pt x="2459" y="361"/>
                  </a:lnTo>
                  <a:lnTo>
                    <a:pt x="2458" y="363"/>
                  </a:lnTo>
                  <a:lnTo>
                    <a:pt x="2463" y="366"/>
                  </a:lnTo>
                  <a:lnTo>
                    <a:pt x="2459" y="369"/>
                  </a:lnTo>
                  <a:lnTo>
                    <a:pt x="2463" y="386"/>
                  </a:lnTo>
                  <a:lnTo>
                    <a:pt x="2458" y="390"/>
                  </a:lnTo>
                  <a:lnTo>
                    <a:pt x="2456" y="393"/>
                  </a:lnTo>
                  <a:lnTo>
                    <a:pt x="2454" y="390"/>
                  </a:lnTo>
                  <a:lnTo>
                    <a:pt x="2449" y="395"/>
                  </a:lnTo>
                  <a:lnTo>
                    <a:pt x="2451" y="397"/>
                  </a:lnTo>
                  <a:lnTo>
                    <a:pt x="2447" y="397"/>
                  </a:lnTo>
                  <a:lnTo>
                    <a:pt x="2446" y="402"/>
                  </a:lnTo>
                  <a:lnTo>
                    <a:pt x="2442" y="400"/>
                  </a:lnTo>
                  <a:lnTo>
                    <a:pt x="2442" y="402"/>
                  </a:lnTo>
                  <a:lnTo>
                    <a:pt x="2439" y="402"/>
                  </a:lnTo>
                  <a:lnTo>
                    <a:pt x="2441" y="407"/>
                  </a:lnTo>
                  <a:lnTo>
                    <a:pt x="2437" y="404"/>
                  </a:lnTo>
                  <a:lnTo>
                    <a:pt x="2436" y="407"/>
                  </a:lnTo>
                  <a:lnTo>
                    <a:pt x="2437" y="409"/>
                  </a:lnTo>
                  <a:lnTo>
                    <a:pt x="2436" y="412"/>
                  </a:lnTo>
                  <a:lnTo>
                    <a:pt x="2439" y="412"/>
                  </a:lnTo>
                  <a:lnTo>
                    <a:pt x="2436" y="414"/>
                  </a:lnTo>
                  <a:lnTo>
                    <a:pt x="2436" y="419"/>
                  </a:lnTo>
                  <a:lnTo>
                    <a:pt x="2430" y="422"/>
                  </a:lnTo>
                  <a:lnTo>
                    <a:pt x="2432" y="426"/>
                  </a:lnTo>
                  <a:lnTo>
                    <a:pt x="2429" y="426"/>
                  </a:lnTo>
                  <a:lnTo>
                    <a:pt x="2430" y="431"/>
                  </a:lnTo>
                  <a:lnTo>
                    <a:pt x="2429" y="431"/>
                  </a:lnTo>
                  <a:lnTo>
                    <a:pt x="2429" y="434"/>
                  </a:lnTo>
                  <a:lnTo>
                    <a:pt x="2424" y="434"/>
                  </a:lnTo>
                  <a:lnTo>
                    <a:pt x="2425" y="438"/>
                  </a:lnTo>
                  <a:lnTo>
                    <a:pt x="2420" y="439"/>
                  </a:lnTo>
                  <a:lnTo>
                    <a:pt x="2424" y="443"/>
                  </a:lnTo>
                  <a:lnTo>
                    <a:pt x="2420" y="443"/>
                  </a:lnTo>
                  <a:lnTo>
                    <a:pt x="2420" y="444"/>
                  </a:lnTo>
                  <a:lnTo>
                    <a:pt x="2419" y="441"/>
                  </a:lnTo>
                  <a:lnTo>
                    <a:pt x="2415" y="444"/>
                  </a:lnTo>
                  <a:lnTo>
                    <a:pt x="2415" y="449"/>
                  </a:lnTo>
                  <a:lnTo>
                    <a:pt x="2420" y="453"/>
                  </a:lnTo>
                  <a:lnTo>
                    <a:pt x="2412" y="455"/>
                  </a:lnTo>
                  <a:lnTo>
                    <a:pt x="2417" y="456"/>
                  </a:lnTo>
                  <a:lnTo>
                    <a:pt x="2417" y="460"/>
                  </a:lnTo>
                  <a:lnTo>
                    <a:pt x="2412" y="461"/>
                  </a:lnTo>
                  <a:lnTo>
                    <a:pt x="2412" y="466"/>
                  </a:lnTo>
                  <a:lnTo>
                    <a:pt x="2407" y="466"/>
                  </a:lnTo>
                  <a:lnTo>
                    <a:pt x="2410" y="470"/>
                  </a:lnTo>
                  <a:lnTo>
                    <a:pt x="2412" y="478"/>
                  </a:lnTo>
                  <a:lnTo>
                    <a:pt x="2410" y="478"/>
                  </a:lnTo>
                  <a:lnTo>
                    <a:pt x="2412" y="480"/>
                  </a:lnTo>
                  <a:lnTo>
                    <a:pt x="2410" y="482"/>
                  </a:lnTo>
                  <a:lnTo>
                    <a:pt x="2407" y="484"/>
                  </a:lnTo>
                  <a:lnTo>
                    <a:pt x="2410" y="487"/>
                  </a:lnTo>
                  <a:lnTo>
                    <a:pt x="2408" y="495"/>
                  </a:lnTo>
                  <a:lnTo>
                    <a:pt x="2410" y="497"/>
                  </a:lnTo>
                  <a:lnTo>
                    <a:pt x="2410" y="506"/>
                  </a:lnTo>
                  <a:lnTo>
                    <a:pt x="2408" y="509"/>
                  </a:lnTo>
                  <a:lnTo>
                    <a:pt x="2405" y="504"/>
                  </a:lnTo>
                  <a:lnTo>
                    <a:pt x="2402" y="507"/>
                  </a:lnTo>
                  <a:lnTo>
                    <a:pt x="2403" y="511"/>
                  </a:lnTo>
                  <a:lnTo>
                    <a:pt x="2407" y="509"/>
                  </a:lnTo>
                  <a:lnTo>
                    <a:pt x="2408" y="514"/>
                  </a:lnTo>
                  <a:lnTo>
                    <a:pt x="2412" y="514"/>
                  </a:lnTo>
                  <a:lnTo>
                    <a:pt x="2412" y="523"/>
                  </a:lnTo>
                  <a:lnTo>
                    <a:pt x="2408" y="523"/>
                  </a:lnTo>
                  <a:lnTo>
                    <a:pt x="2413" y="533"/>
                  </a:lnTo>
                  <a:lnTo>
                    <a:pt x="2413" y="552"/>
                  </a:lnTo>
                  <a:lnTo>
                    <a:pt x="2410" y="557"/>
                  </a:lnTo>
                  <a:lnTo>
                    <a:pt x="2412" y="558"/>
                  </a:lnTo>
                  <a:lnTo>
                    <a:pt x="2410" y="560"/>
                  </a:lnTo>
                  <a:lnTo>
                    <a:pt x="2410" y="569"/>
                  </a:lnTo>
                  <a:lnTo>
                    <a:pt x="2407" y="569"/>
                  </a:lnTo>
                  <a:lnTo>
                    <a:pt x="2402" y="575"/>
                  </a:lnTo>
                  <a:lnTo>
                    <a:pt x="2395" y="572"/>
                  </a:lnTo>
                  <a:lnTo>
                    <a:pt x="2395" y="570"/>
                  </a:lnTo>
                  <a:lnTo>
                    <a:pt x="2390" y="572"/>
                  </a:lnTo>
                  <a:lnTo>
                    <a:pt x="2383" y="569"/>
                  </a:lnTo>
                  <a:lnTo>
                    <a:pt x="2374" y="577"/>
                  </a:lnTo>
                  <a:lnTo>
                    <a:pt x="2376" y="587"/>
                  </a:lnTo>
                  <a:lnTo>
                    <a:pt x="2373" y="591"/>
                  </a:lnTo>
                  <a:lnTo>
                    <a:pt x="2369" y="603"/>
                  </a:lnTo>
                  <a:lnTo>
                    <a:pt x="2366" y="603"/>
                  </a:lnTo>
                  <a:lnTo>
                    <a:pt x="2366" y="613"/>
                  </a:lnTo>
                  <a:lnTo>
                    <a:pt x="2361" y="616"/>
                  </a:lnTo>
                  <a:lnTo>
                    <a:pt x="2361" y="621"/>
                  </a:lnTo>
                  <a:lnTo>
                    <a:pt x="2357" y="625"/>
                  </a:lnTo>
                  <a:lnTo>
                    <a:pt x="2357" y="640"/>
                  </a:lnTo>
                  <a:lnTo>
                    <a:pt x="2354" y="649"/>
                  </a:lnTo>
                  <a:lnTo>
                    <a:pt x="2352" y="649"/>
                  </a:lnTo>
                  <a:lnTo>
                    <a:pt x="2351" y="652"/>
                  </a:lnTo>
                  <a:lnTo>
                    <a:pt x="2352" y="654"/>
                  </a:lnTo>
                  <a:lnTo>
                    <a:pt x="2352" y="662"/>
                  </a:lnTo>
                  <a:lnTo>
                    <a:pt x="2351" y="664"/>
                  </a:lnTo>
                  <a:lnTo>
                    <a:pt x="2351" y="674"/>
                  </a:lnTo>
                  <a:lnTo>
                    <a:pt x="2356" y="684"/>
                  </a:lnTo>
                  <a:lnTo>
                    <a:pt x="2349" y="707"/>
                  </a:lnTo>
                  <a:lnTo>
                    <a:pt x="2342" y="712"/>
                  </a:lnTo>
                  <a:lnTo>
                    <a:pt x="2347" y="701"/>
                  </a:lnTo>
                  <a:lnTo>
                    <a:pt x="2340" y="698"/>
                  </a:lnTo>
                  <a:lnTo>
                    <a:pt x="2342" y="691"/>
                  </a:lnTo>
                  <a:lnTo>
                    <a:pt x="2335" y="684"/>
                  </a:lnTo>
                  <a:lnTo>
                    <a:pt x="2337" y="681"/>
                  </a:lnTo>
                  <a:lnTo>
                    <a:pt x="2332" y="676"/>
                  </a:lnTo>
                  <a:lnTo>
                    <a:pt x="2334" y="674"/>
                  </a:lnTo>
                  <a:lnTo>
                    <a:pt x="2332" y="671"/>
                  </a:lnTo>
                  <a:lnTo>
                    <a:pt x="2334" y="667"/>
                  </a:lnTo>
                  <a:lnTo>
                    <a:pt x="2332" y="662"/>
                  </a:lnTo>
                  <a:lnTo>
                    <a:pt x="2334" y="659"/>
                  </a:lnTo>
                  <a:lnTo>
                    <a:pt x="2328" y="654"/>
                  </a:lnTo>
                  <a:lnTo>
                    <a:pt x="2306" y="674"/>
                  </a:lnTo>
                  <a:lnTo>
                    <a:pt x="2281" y="700"/>
                  </a:lnTo>
                  <a:lnTo>
                    <a:pt x="2269" y="717"/>
                  </a:lnTo>
                  <a:lnTo>
                    <a:pt x="2247" y="727"/>
                  </a:lnTo>
                  <a:lnTo>
                    <a:pt x="2235" y="747"/>
                  </a:lnTo>
                  <a:lnTo>
                    <a:pt x="2206" y="764"/>
                  </a:lnTo>
                  <a:lnTo>
                    <a:pt x="2199" y="771"/>
                  </a:lnTo>
                  <a:lnTo>
                    <a:pt x="2182" y="781"/>
                  </a:lnTo>
                  <a:lnTo>
                    <a:pt x="2177" y="798"/>
                  </a:lnTo>
                  <a:lnTo>
                    <a:pt x="2167" y="805"/>
                  </a:lnTo>
                  <a:lnTo>
                    <a:pt x="2186" y="834"/>
                  </a:lnTo>
                  <a:lnTo>
                    <a:pt x="2206" y="843"/>
                  </a:lnTo>
                  <a:lnTo>
                    <a:pt x="2199" y="851"/>
                  </a:lnTo>
                  <a:lnTo>
                    <a:pt x="2203" y="856"/>
                  </a:lnTo>
                  <a:lnTo>
                    <a:pt x="2209" y="855"/>
                  </a:lnTo>
                  <a:lnTo>
                    <a:pt x="2211" y="872"/>
                  </a:lnTo>
                  <a:lnTo>
                    <a:pt x="2220" y="880"/>
                  </a:lnTo>
                  <a:lnTo>
                    <a:pt x="2221" y="884"/>
                  </a:lnTo>
                  <a:lnTo>
                    <a:pt x="2233" y="882"/>
                  </a:lnTo>
                  <a:lnTo>
                    <a:pt x="2238" y="868"/>
                  </a:lnTo>
                  <a:lnTo>
                    <a:pt x="2250" y="867"/>
                  </a:lnTo>
                  <a:lnTo>
                    <a:pt x="2252" y="858"/>
                  </a:lnTo>
                  <a:lnTo>
                    <a:pt x="2247" y="853"/>
                  </a:lnTo>
                  <a:lnTo>
                    <a:pt x="2247" y="848"/>
                  </a:lnTo>
                  <a:lnTo>
                    <a:pt x="2255" y="856"/>
                  </a:lnTo>
                  <a:lnTo>
                    <a:pt x="2265" y="855"/>
                  </a:lnTo>
                  <a:lnTo>
                    <a:pt x="2260" y="868"/>
                  </a:lnTo>
                  <a:lnTo>
                    <a:pt x="2262" y="872"/>
                  </a:lnTo>
                  <a:lnTo>
                    <a:pt x="2267" y="872"/>
                  </a:lnTo>
                  <a:lnTo>
                    <a:pt x="2269" y="863"/>
                  </a:lnTo>
                  <a:lnTo>
                    <a:pt x="2271" y="863"/>
                  </a:lnTo>
                  <a:lnTo>
                    <a:pt x="2272" y="870"/>
                  </a:lnTo>
                  <a:lnTo>
                    <a:pt x="2269" y="872"/>
                  </a:lnTo>
                  <a:lnTo>
                    <a:pt x="2274" y="873"/>
                  </a:lnTo>
                  <a:lnTo>
                    <a:pt x="2271" y="889"/>
                  </a:lnTo>
                  <a:lnTo>
                    <a:pt x="2243" y="892"/>
                  </a:lnTo>
                  <a:lnTo>
                    <a:pt x="2242" y="897"/>
                  </a:lnTo>
                  <a:lnTo>
                    <a:pt x="2238" y="901"/>
                  </a:lnTo>
                  <a:lnTo>
                    <a:pt x="2235" y="897"/>
                  </a:lnTo>
                  <a:lnTo>
                    <a:pt x="2226" y="899"/>
                  </a:lnTo>
                  <a:lnTo>
                    <a:pt x="2223" y="897"/>
                  </a:lnTo>
                  <a:lnTo>
                    <a:pt x="2223" y="902"/>
                  </a:lnTo>
                  <a:lnTo>
                    <a:pt x="2220" y="902"/>
                  </a:lnTo>
                  <a:lnTo>
                    <a:pt x="2218" y="912"/>
                  </a:lnTo>
                  <a:lnTo>
                    <a:pt x="2221" y="921"/>
                  </a:lnTo>
                  <a:lnTo>
                    <a:pt x="2235" y="943"/>
                  </a:lnTo>
                  <a:lnTo>
                    <a:pt x="2235" y="943"/>
                  </a:lnTo>
                  <a:lnTo>
                    <a:pt x="2228" y="952"/>
                  </a:lnTo>
                  <a:lnTo>
                    <a:pt x="2230" y="957"/>
                  </a:lnTo>
                  <a:lnTo>
                    <a:pt x="2225" y="958"/>
                  </a:lnTo>
                  <a:lnTo>
                    <a:pt x="2223" y="962"/>
                  </a:lnTo>
                  <a:lnTo>
                    <a:pt x="2201" y="965"/>
                  </a:lnTo>
                  <a:lnTo>
                    <a:pt x="2204" y="989"/>
                  </a:lnTo>
                  <a:lnTo>
                    <a:pt x="2203" y="1001"/>
                  </a:lnTo>
                  <a:lnTo>
                    <a:pt x="2196" y="1011"/>
                  </a:lnTo>
                  <a:lnTo>
                    <a:pt x="2192" y="1008"/>
                  </a:lnTo>
                  <a:lnTo>
                    <a:pt x="2180" y="1001"/>
                  </a:lnTo>
                  <a:lnTo>
                    <a:pt x="2175" y="989"/>
                  </a:lnTo>
                  <a:lnTo>
                    <a:pt x="2170" y="984"/>
                  </a:lnTo>
                  <a:lnTo>
                    <a:pt x="2165" y="984"/>
                  </a:lnTo>
                  <a:lnTo>
                    <a:pt x="2165" y="989"/>
                  </a:lnTo>
                  <a:lnTo>
                    <a:pt x="2162" y="991"/>
                  </a:lnTo>
                  <a:lnTo>
                    <a:pt x="2158" y="996"/>
                  </a:lnTo>
                  <a:lnTo>
                    <a:pt x="2155" y="998"/>
                  </a:lnTo>
                  <a:lnTo>
                    <a:pt x="2146" y="991"/>
                  </a:lnTo>
                  <a:lnTo>
                    <a:pt x="2141" y="989"/>
                  </a:lnTo>
                  <a:lnTo>
                    <a:pt x="2133" y="975"/>
                  </a:lnTo>
                  <a:lnTo>
                    <a:pt x="2129" y="975"/>
                  </a:lnTo>
                  <a:lnTo>
                    <a:pt x="2119" y="970"/>
                  </a:lnTo>
                  <a:lnTo>
                    <a:pt x="2114" y="974"/>
                  </a:lnTo>
                  <a:lnTo>
                    <a:pt x="2118" y="982"/>
                  </a:lnTo>
                  <a:lnTo>
                    <a:pt x="2112" y="999"/>
                  </a:lnTo>
                  <a:lnTo>
                    <a:pt x="2102" y="1004"/>
                  </a:lnTo>
                  <a:lnTo>
                    <a:pt x="2111" y="1013"/>
                  </a:lnTo>
                  <a:lnTo>
                    <a:pt x="2116" y="1013"/>
                  </a:lnTo>
                  <a:lnTo>
                    <a:pt x="2121" y="1008"/>
                  </a:lnTo>
                  <a:lnTo>
                    <a:pt x="2131" y="1011"/>
                  </a:lnTo>
                  <a:lnTo>
                    <a:pt x="2133" y="1018"/>
                  </a:lnTo>
                  <a:lnTo>
                    <a:pt x="2131" y="1028"/>
                  </a:lnTo>
                  <a:lnTo>
                    <a:pt x="2136" y="1037"/>
                  </a:lnTo>
                  <a:lnTo>
                    <a:pt x="2146" y="1044"/>
                  </a:lnTo>
                  <a:lnTo>
                    <a:pt x="2146" y="1059"/>
                  </a:lnTo>
                  <a:lnTo>
                    <a:pt x="2153" y="1064"/>
                  </a:lnTo>
                  <a:lnTo>
                    <a:pt x="2153" y="1069"/>
                  </a:lnTo>
                  <a:lnTo>
                    <a:pt x="2143" y="1078"/>
                  </a:lnTo>
                  <a:lnTo>
                    <a:pt x="2141" y="1107"/>
                  </a:lnTo>
                  <a:lnTo>
                    <a:pt x="2136" y="1108"/>
                  </a:lnTo>
                  <a:lnTo>
                    <a:pt x="2141" y="1122"/>
                  </a:lnTo>
                  <a:lnTo>
                    <a:pt x="2148" y="1124"/>
                  </a:lnTo>
                  <a:lnTo>
                    <a:pt x="2146" y="1127"/>
                  </a:lnTo>
                  <a:lnTo>
                    <a:pt x="2141" y="1125"/>
                  </a:lnTo>
                  <a:lnTo>
                    <a:pt x="2140" y="1127"/>
                  </a:lnTo>
                  <a:lnTo>
                    <a:pt x="2145" y="1129"/>
                  </a:lnTo>
                  <a:lnTo>
                    <a:pt x="2141" y="1141"/>
                  </a:lnTo>
                  <a:lnTo>
                    <a:pt x="2143" y="1147"/>
                  </a:lnTo>
                  <a:lnTo>
                    <a:pt x="2152" y="1151"/>
                  </a:lnTo>
                  <a:lnTo>
                    <a:pt x="2153" y="1161"/>
                  </a:lnTo>
                  <a:lnTo>
                    <a:pt x="2158" y="1161"/>
                  </a:lnTo>
                  <a:lnTo>
                    <a:pt x="2158" y="1176"/>
                  </a:lnTo>
                  <a:lnTo>
                    <a:pt x="2157" y="1185"/>
                  </a:lnTo>
                  <a:lnTo>
                    <a:pt x="2163" y="1188"/>
                  </a:lnTo>
                  <a:lnTo>
                    <a:pt x="2175" y="1188"/>
                  </a:lnTo>
                  <a:lnTo>
                    <a:pt x="2191" y="1180"/>
                  </a:lnTo>
                  <a:lnTo>
                    <a:pt x="2199" y="1171"/>
                  </a:lnTo>
                  <a:lnTo>
                    <a:pt x="2208" y="1168"/>
                  </a:lnTo>
                  <a:lnTo>
                    <a:pt x="2221" y="1156"/>
                  </a:lnTo>
                  <a:lnTo>
                    <a:pt x="2231" y="1154"/>
                  </a:lnTo>
                  <a:lnTo>
                    <a:pt x="2231" y="1173"/>
                  </a:lnTo>
                  <a:lnTo>
                    <a:pt x="2238" y="1176"/>
                  </a:lnTo>
                  <a:lnTo>
                    <a:pt x="2245" y="1193"/>
                  </a:lnTo>
                  <a:lnTo>
                    <a:pt x="2252" y="1197"/>
                  </a:lnTo>
                  <a:lnTo>
                    <a:pt x="2247" y="1209"/>
                  </a:lnTo>
                  <a:lnTo>
                    <a:pt x="2260" y="1232"/>
                  </a:lnTo>
                  <a:lnTo>
                    <a:pt x="2259" y="1246"/>
                  </a:lnTo>
                  <a:lnTo>
                    <a:pt x="2262" y="1248"/>
                  </a:lnTo>
                  <a:lnTo>
                    <a:pt x="2265" y="1261"/>
                  </a:lnTo>
                  <a:lnTo>
                    <a:pt x="2262" y="1265"/>
                  </a:lnTo>
                  <a:lnTo>
                    <a:pt x="2255" y="1263"/>
                  </a:lnTo>
                  <a:lnTo>
                    <a:pt x="2259" y="1268"/>
                  </a:lnTo>
                  <a:lnTo>
                    <a:pt x="2257" y="1270"/>
                  </a:lnTo>
                  <a:lnTo>
                    <a:pt x="2247" y="1268"/>
                  </a:lnTo>
                  <a:lnTo>
                    <a:pt x="2247" y="1277"/>
                  </a:lnTo>
                  <a:lnTo>
                    <a:pt x="2257" y="1285"/>
                  </a:lnTo>
                  <a:lnTo>
                    <a:pt x="2260" y="1278"/>
                  </a:lnTo>
                  <a:lnTo>
                    <a:pt x="2271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81" y="1297"/>
                  </a:lnTo>
                  <a:lnTo>
                    <a:pt x="2277" y="1301"/>
                  </a:lnTo>
                  <a:lnTo>
                    <a:pt x="2279" y="1302"/>
                  </a:lnTo>
                  <a:lnTo>
                    <a:pt x="2276" y="1304"/>
                  </a:lnTo>
                  <a:lnTo>
                    <a:pt x="2277" y="1306"/>
                  </a:lnTo>
                  <a:lnTo>
                    <a:pt x="2276" y="1311"/>
                  </a:lnTo>
                  <a:lnTo>
                    <a:pt x="2277" y="1312"/>
                  </a:lnTo>
                  <a:lnTo>
                    <a:pt x="2269" y="1335"/>
                  </a:lnTo>
                  <a:lnTo>
                    <a:pt x="2260" y="1330"/>
                  </a:lnTo>
                  <a:lnTo>
                    <a:pt x="2240" y="1336"/>
                  </a:lnTo>
                  <a:lnTo>
                    <a:pt x="2235" y="1343"/>
                  </a:lnTo>
                  <a:lnTo>
                    <a:pt x="2235" y="1352"/>
                  </a:lnTo>
                  <a:lnTo>
                    <a:pt x="2240" y="1355"/>
                  </a:lnTo>
                  <a:lnTo>
                    <a:pt x="2228" y="1357"/>
                  </a:lnTo>
                  <a:lnTo>
                    <a:pt x="2225" y="1362"/>
                  </a:lnTo>
                  <a:lnTo>
                    <a:pt x="2209" y="1362"/>
                  </a:lnTo>
                  <a:lnTo>
                    <a:pt x="2208" y="1367"/>
                  </a:lnTo>
                  <a:lnTo>
                    <a:pt x="2204" y="1367"/>
                  </a:lnTo>
                  <a:lnTo>
                    <a:pt x="2196" y="1360"/>
                  </a:lnTo>
                  <a:lnTo>
                    <a:pt x="2187" y="1362"/>
                  </a:lnTo>
                  <a:lnTo>
                    <a:pt x="2180" y="1355"/>
                  </a:lnTo>
                  <a:lnTo>
                    <a:pt x="2165" y="1353"/>
                  </a:lnTo>
                  <a:lnTo>
                    <a:pt x="2162" y="1355"/>
                  </a:lnTo>
                  <a:lnTo>
                    <a:pt x="2165" y="1360"/>
                  </a:lnTo>
                  <a:lnTo>
                    <a:pt x="2172" y="1362"/>
                  </a:lnTo>
                  <a:lnTo>
                    <a:pt x="2167" y="1372"/>
                  </a:lnTo>
                  <a:lnTo>
                    <a:pt x="2162" y="1372"/>
                  </a:lnTo>
                  <a:lnTo>
                    <a:pt x="2150" y="1367"/>
                  </a:lnTo>
                  <a:lnTo>
                    <a:pt x="2150" y="1370"/>
                  </a:lnTo>
                  <a:lnTo>
                    <a:pt x="2146" y="1372"/>
                  </a:lnTo>
                  <a:lnTo>
                    <a:pt x="2138" y="1367"/>
                  </a:lnTo>
                  <a:lnTo>
                    <a:pt x="2128" y="1372"/>
                  </a:lnTo>
                  <a:lnTo>
                    <a:pt x="2124" y="1377"/>
                  </a:lnTo>
                  <a:lnTo>
                    <a:pt x="2126" y="1382"/>
                  </a:lnTo>
                  <a:lnTo>
                    <a:pt x="2121" y="1389"/>
                  </a:lnTo>
                  <a:lnTo>
                    <a:pt x="2119" y="1389"/>
                  </a:lnTo>
                  <a:lnTo>
                    <a:pt x="2109" y="1399"/>
                  </a:lnTo>
                  <a:lnTo>
                    <a:pt x="2104" y="1401"/>
                  </a:lnTo>
                  <a:lnTo>
                    <a:pt x="2099" y="1391"/>
                  </a:lnTo>
                  <a:lnTo>
                    <a:pt x="2092" y="1394"/>
                  </a:lnTo>
                  <a:lnTo>
                    <a:pt x="2092" y="1394"/>
                  </a:lnTo>
                  <a:lnTo>
                    <a:pt x="2090" y="1396"/>
                  </a:lnTo>
                  <a:lnTo>
                    <a:pt x="2090" y="1396"/>
                  </a:lnTo>
                  <a:lnTo>
                    <a:pt x="2089" y="1394"/>
                  </a:lnTo>
                  <a:lnTo>
                    <a:pt x="2075" y="1398"/>
                  </a:lnTo>
                  <a:lnTo>
                    <a:pt x="2070" y="1408"/>
                  </a:lnTo>
                  <a:lnTo>
                    <a:pt x="2051" y="1421"/>
                  </a:lnTo>
                  <a:lnTo>
                    <a:pt x="2038" y="1420"/>
                  </a:lnTo>
                  <a:lnTo>
                    <a:pt x="2032" y="1425"/>
                  </a:lnTo>
                  <a:lnTo>
                    <a:pt x="2024" y="1425"/>
                  </a:lnTo>
                  <a:lnTo>
                    <a:pt x="2015" y="1433"/>
                  </a:lnTo>
                  <a:lnTo>
                    <a:pt x="2012" y="1432"/>
                  </a:lnTo>
                  <a:lnTo>
                    <a:pt x="2002" y="1438"/>
                  </a:lnTo>
                  <a:lnTo>
                    <a:pt x="2002" y="1449"/>
                  </a:lnTo>
                  <a:lnTo>
                    <a:pt x="1997" y="1454"/>
                  </a:lnTo>
                  <a:lnTo>
                    <a:pt x="1993" y="1452"/>
                  </a:lnTo>
                  <a:lnTo>
                    <a:pt x="1987" y="1457"/>
                  </a:lnTo>
                  <a:lnTo>
                    <a:pt x="1973" y="1478"/>
                  </a:lnTo>
                  <a:lnTo>
                    <a:pt x="1973" y="1483"/>
                  </a:lnTo>
                  <a:lnTo>
                    <a:pt x="1970" y="1486"/>
                  </a:lnTo>
                  <a:lnTo>
                    <a:pt x="1964" y="1483"/>
                  </a:lnTo>
                  <a:lnTo>
                    <a:pt x="1964" y="1473"/>
                  </a:lnTo>
                  <a:lnTo>
                    <a:pt x="1947" y="1438"/>
                  </a:lnTo>
                  <a:lnTo>
                    <a:pt x="1947" y="1427"/>
                  </a:lnTo>
                  <a:lnTo>
                    <a:pt x="1939" y="1427"/>
                  </a:lnTo>
                  <a:lnTo>
                    <a:pt x="1927" y="1421"/>
                  </a:lnTo>
                  <a:lnTo>
                    <a:pt x="1922" y="1416"/>
                  </a:lnTo>
                  <a:lnTo>
                    <a:pt x="1922" y="1410"/>
                  </a:lnTo>
                  <a:lnTo>
                    <a:pt x="1919" y="1406"/>
                  </a:lnTo>
                  <a:lnTo>
                    <a:pt x="1915" y="1413"/>
                  </a:lnTo>
                  <a:lnTo>
                    <a:pt x="1900" y="1420"/>
                  </a:lnTo>
                  <a:lnTo>
                    <a:pt x="1896" y="1427"/>
                  </a:lnTo>
                  <a:lnTo>
                    <a:pt x="1901" y="1437"/>
                  </a:lnTo>
                  <a:lnTo>
                    <a:pt x="1908" y="1440"/>
                  </a:lnTo>
                  <a:lnTo>
                    <a:pt x="1907" y="1450"/>
                  </a:lnTo>
                  <a:lnTo>
                    <a:pt x="1907" y="1450"/>
                  </a:lnTo>
                  <a:lnTo>
                    <a:pt x="1903" y="1455"/>
                  </a:lnTo>
                  <a:lnTo>
                    <a:pt x="1903" y="1459"/>
                  </a:lnTo>
                  <a:lnTo>
                    <a:pt x="1903" y="1459"/>
                  </a:lnTo>
                  <a:lnTo>
                    <a:pt x="1903" y="1467"/>
                  </a:lnTo>
                  <a:lnTo>
                    <a:pt x="1900" y="1476"/>
                  </a:lnTo>
                  <a:lnTo>
                    <a:pt x="1903" y="1481"/>
                  </a:lnTo>
                  <a:lnTo>
                    <a:pt x="1901" y="1484"/>
                  </a:lnTo>
                  <a:lnTo>
                    <a:pt x="1905" y="1496"/>
                  </a:lnTo>
                  <a:lnTo>
                    <a:pt x="1910" y="1498"/>
                  </a:lnTo>
                  <a:lnTo>
                    <a:pt x="1907" y="1503"/>
                  </a:lnTo>
                  <a:lnTo>
                    <a:pt x="1910" y="1512"/>
                  </a:lnTo>
                  <a:lnTo>
                    <a:pt x="1907" y="1518"/>
                  </a:lnTo>
                  <a:lnTo>
                    <a:pt x="1901" y="1520"/>
                  </a:lnTo>
                  <a:lnTo>
                    <a:pt x="1903" y="1522"/>
                  </a:lnTo>
                  <a:lnTo>
                    <a:pt x="1903" y="1527"/>
                  </a:lnTo>
                  <a:lnTo>
                    <a:pt x="1901" y="1525"/>
                  </a:lnTo>
                  <a:lnTo>
                    <a:pt x="1896" y="1529"/>
                  </a:lnTo>
                  <a:lnTo>
                    <a:pt x="1896" y="1529"/>
                  </a:lnTo>
                  <a:lnTo>
                    <a:pt x="1893" y="1534"/>
                  </a:lnTo>
                  <a:lnTo>
                    <a:pt x="1871" y="1529"/>
                  </a:lnTo>
                  <a:lnTo>
                    <a:pt x="1866" y="1530"/>
                  </a:lnTo>
                  <a:lnTo>
                    <a:pt x="1862" y="1522"/>
                  </a:lnTo>
                  <a:lnTo>
                    <a:pt x="1856" y="1525"/>
                  </a:lnTo>
                  <a:lnTo>
                    <a:pt x="1854" y="1529"/>
                  </a:lnTo>
                  <a:lnTo>
                    <a:pt x="1847" y="1525"/>
                  </a:lnTo>
                  <a:lnTo>
                    <a:pt x="1835" y="1525"/>
                  </a:lnTo>
                  <a:lnTo>
                    <a:pt x="1827" y="1527"/>
                  </a:lnTo>
                  <a:lnTo>
                    <a:pt x="1823" y="1530"/>
                  </a:lnTo>
                  <a:lnTo>
                    <a:pt x="1822" y="1529"/>
                  </a:lnTo>
                  <a:lnTo>
                    <a:pt x="1820" y="1517"/>
                  </a:lnTo>
                  <a:lnTo>
                    <a:pt x="1813" y="1512"/>
                  </a:lnTo>
                  <a:lnTo>
                    <a:pt x="1816" y="1507"/>
                  </a:lnTo>
                  <a:lnTo>
                    <a:pt x="1816" y="1500"/>
                  </a:lnTo>
                  <a:lnTo>
                    <a:pt x="1808" y="1498"/>
                  </a:lnTo>
                  <a:lnTo>
                    <a:pt x="1808" y="1491"/>
                  </a:lnTo>
                  <a:lnTo>
                    <a:pt x="1803" y="1488"/>
                  </a:lnTo>
                  <a:lnTo>
                    <a:pt x="1801" y="1481"/>
                  </a:lnTo>
                  <a:lnTo>
                    <a:pt x="1805" y="1473"/>
                  </a:lnTo>
                  <a:lnTo>
                    <a:pt x="1810" y="1473"/>
                  </a:lnTo>
                  <a:lnTo>
                    <a:pt x="1811" y="1476"/>
                  </a:lnTo>
                  <a:lnTo>
                    <a:pt x="1813" y="1478"/>
                  </a:lnTo>
                  <a:lnTo>
                    <a:pt x="1818" y="1467"/>
                  </a:lnTo>
                  <a:lnTo>
                    <a:pt x="1811" y="1459"/>
                  </a:lnTo>
                  <a:lnTo>
                    <a:pt x="1816" y="1452"/>
                  </a:lnTo>
                  <a:lnTo>
                    <a:pt x="1810" y="1449"/>
                  </a:lnTo>
                  <a:lnTo>
                    <a:pt x="1815" y="1447"/>
                  </a:lnTo>
                  <a:lnTo>
                    <a:pt x="1811" y="1440"/>
                  </a:lnTo>
                  <a:lnTo>
                    <a:pt x="1808" y="1442"/>
                  </a:lnTo>
                  <a:lnTo>
                    <a:pt x="1806" y="1447"/>
                  </a:lnTo>
                  <a:lnTo>
                    <a:pt x="1799" y="1447"/>
                  </a:lnTo>
                  <a:lnTo>
                    <a:pt x="1803" y="1442"/>
                  </a:lnTo>
                  <a:lnTo>
                    <a:pt x="1798" y="1438"/>
                  </a:lnTo>
                  <a:lnTo>
                    <a:pt x="1799" y="1430"/>
                  </a:lnTo>
                  <a:lnTo>
                    <a:pt x="1788" y="1423"/>
                  </a:lnTo>
                  <a:lnTo>
                    <a:pt x="1794" y="1416"/>
                  </a:lnTo>
                  <a:lnTo>
                    <a:pt x="1791" y="1410"/>
                  </a:lnTo>
                  <a:lnTo>
                    <a:pt x="1791" y="1404"/>
                  </a:lnTo>
                  <a:lnTo>
                    <a:pt x="1772" y="1384"/>
                  </a:lnTo>
                  <a:lnTo>
                    <a:pt x="1772" y="1379"/>
                  </a:lnTo>
                  <a:lnTo>
                    <a:pt x="1755" y="1386"/>
                  </a:lnTo>
                  <a:lnTo>
                    <a:pt x="1750" y="1379"/>
                  </a:lnTo>
                  <a:lnTo>
                    <a:pt x="1750" y="1382"/>
                  </a:lnTo>
                  <a:lnTo>
                    <a:pt x="1745" y="1382"/>
                  </a:lnTo>
                  <a:lnTo>
                    <a:pt x="1743" y="1389"/>
                  </a:lnTo>
                  <a:lnTo>
                    <a:pt x="1737" y="1398"/>
                  </a:lnTo>
                  <a:lnTo>
                    <a:pt x="1711" y="1394"/>
                  </a:lnTo>
                  <a:lnTo>
                    <a:pt x="1697" y="1403"/>
                  </a:lnTo>
                  <a:lnTo>
                    <a:pt x="1694" y="1413"/>
                  </a:lnTo>
                  <a:lnTo>
                    <a:pt x="1696" y="1428"/>
                  </a:lnTo>
                  <a:lnTo>
                    <a:pt x="1685" y="1428"/>
                  </a:lnTo>
                  <a:lnTo>
                    <a:pt x="1694" y="1438"/>
                  </a:lnTo>
                  <a:lnTo>
                    <a:pt x="1694" y="1449"/>
                  </a:lnTo>
                  <a:lnTo>
                    <a:pt x="1687" y="1452"/>
                  </a:lnTo>
                  <a:lnTo>
                    <a:pt x="1682" y="1452"/>
                  </a:lnTo>
                  <a:lnTo>
                    <a:pt x="1680" y="1457"/>
                  </a:lnTo>
                  <a:lnTo>
                    <a:pt x="1675" y="1457"/>
                  </a:lnTo>
                  <a:lnTo>
                    <a:pt x="1665" y="1459"/>
                  </a:lnTo>
                  <a:lnTo>
                    <a:pt x="1660" y="1452"/>
                  </a:lnTo>
                  <a:lnTo>
                    <a:pt x="1657" y="1457"/>
                  </a:lnTo>
                  <a:lnTo>
                    <a:pt x="1651" y="1457"/>
                  </a:lnTo>
                  <a:lnTo>
                    <a:pt x="1653" y="1450"/>
                  </a:lnTo>
                  <a:lnTo>
                    <a:pt x="1646" y="1450"/>
                  </a:lnTo>
                  <a:lnTo>
                    <a:pt x="1643" y="1454"/>
                  </a:lnTo>
                  <a:lnTo>
                    <a:pt x="1636" y="1459"/>
                  </a:lnTo>
                  <a:lnTo>
                    <a:pt x="1634" y="1466"/>
                  </a:lnTo>
                  <a:lnTo>
                    <a:pt x="1628" y="1467"/>
                  </a:lnTo>
                  <a:lnTo>
                    <a:pt x="1626" y="1474"/>
                  </a:lnTo>
                  <a:lnTo>
                    <a:pt x="1623" y="1476"/>
                  </a:lnTo>
                  <a:lnTo>
                    <a:pt x="1617" y="1476"/>
                  </a:lnTo>
                  <a:lnTo>
                    <a:pt x="1617" y="1471"/>
                  </a:lnTo>
                  <a:lnTo>
                    <a:pt x="1611" y="1457"/>
                  </a:lnTo>
                  <a:lnTo>
                    <a:pt x="1602" y="1457"/>
                  </a:lnTo>
                  <a:lnTo>
                    <a:pt x="1597" y="1464"/>
                  </a:lnTo>
                  <a:lnTo>
                    <a:pt x="1595" y="1462"/>
                  </a:lnTo>
                  <a:lnTo>
                    <a:pt x="1594" y="1466"/>
                  </a:lnTo>
                  <a:lnTo>
                    <a:pt x="1590" y="1466"/>
                  </a:lnTo>
                  <a:lnTo>
                    <a:pt x="1587" y="1471"/>
                  </a:lnTo>
                  <a:lnTo>
                    <a:pt x="1568" y="1481"/>
                  </a:lnTo>
                  <a:lnTo>
                    <a:pt x="1560" y="1484"/>
                  </a:lnTo>
                  <a:lnTo>
                    <a:pt x="1558" y="1488"/>
                  </a:lnTo>
                  <a:lnTo>
                    <a:pt x="1563" y="1495"/>
                  </a:lnTo>
                  <a:lnTo>
                    <a:pt x="1558" y="1496"/>
                  </a:lnTo>
                  <a:lnTo>
                    <a:pt x="1556" y="1493"/>
                  </a:lnTo>
                  <a:lnTo>
                    <a:pt x="1553" y="1500"/>
                  </a:lnTo>
                  <a:lnTo>
                    <a:pt x="1541" y="1493"/>
                  </a:lnTo>
                  <a:lnTo>
                    <a:pt x="1537" y="1496"/>
                  </a:lnTo>
                  <a:lnTo>
                    <a:pt x="1527" y="1495"/>
                  </a:lnTo>
                  <a:lnTo>
                    <a:pt x="1520" y="1498"/>
                  </a:lnTo>
                  <a:lnTo>
                    <a:pt x="1524" y="1486"/>
                  </a:lnTo>
                  <a:lnTo>
                    <a:pt x="1520" y="1474"/>
                  </a:lnTo>
                  <a:lnTo>
                    <a:pt x="1527" y="1471"/>
                  </a:lnTo>
                  <a:lnTo>
                    <a:pt x="1524" y="1450"/>
                  </a:lnTo>
                  <a:lnTo>
                    <a:pt x="1517" y="1445"/>
                  </a:lnTo>
                  <a:lnTo>
                    <a:pt x="1520" y="1437"/>
                  </a:lnTo>
                  <a:lnTo>
                    <a:pt x="1517" y="1432"/>
                  </a:lnTo>
                  <a:lnTo>
                    <a:pt x="1514" y="1432"/>
                  </a:lnTo>
                  <a:lnTo>
                    <a:pt x="1510" y="1438"/>
                  </a:lnTo>
                  <a:lnTo>
                    <a:pt x="1495" y="1435"/>
                  </a:lnTo>
                  <a:lnTo>
                    <a:pt x="1490" y="1438"/>
                  </a:lnTo>
                  <a:lnTo>
                    <a:pt x="1486" y="1445"/>
                  </a:lnTo>
                  <a:lnTo>
                    <a:pt x="1488" y="1454"/>
                  </a:lnTo>
                  <a:lnTo>
                    <a:pt x="1475" y="1459"/>
                  </a:lnTo>
                  <a:lnTo>
                    <a:pt x="1464" y="1474"/>
                  </a:lnTo>
                  <a:lnTo>
                    <a:pt x="1466" y="1498"/>
                  </a:lnTo>
                  <a:lnTo>
                    <a:pt x="1464" y="1503"/>
                  </a:lnTo>
                  <a:lnTo>
                    <a:pt x="1468" y="1507"/>
                  </a:lnTo>
                  <a:lnTo>
                    <a:pt x="1447" y="1505"/>
                  </a:lnTo>
                  <a:lnTo>
                    <a:pt x="1434" y="1515"/>
                  </a:lnTo>
                  <a:lnTo>
                    <a:pt x="1435" y="1518"/>
                  </a:lnTo>
                  <a:lnTo>
                    <a:pt x="1441" y="1522"/>
                  </a:lnTo>
                  <a:lnTo>
                    <a:pt x="1437" y="1529"/>
                  </a:lnTo>
                  <a:lnTo>
                    <a:pt x="1439" y="1532"/>
                  </a:lnTo>
                  <a:lnTo>
                    <a:pt x="1447" y="1539"/>
                  </a:lnTo>
                  <a:lnTo>
                    <a:pt x="1444" y="1544"/>
                  </a:lnTo>
                  <a:lnTo>
                    <a:pt x="1439" y="1546"/>
                  </a:lnTo>
                  <a:lnTo>
                    <a:pt x="1435" y="1553"/>
                  </a:lnTo>
                  <a:lnTo>
                    <a:pt x="1430" y="1554"/>
                  </a:lnTo>
                  <a:lnTo>
                    <a:pt x="1444" y="1566"/>
                  </a:lnTo>
                  <a:lnTo>
                    <a:pt x="1452" y="1581"/>
                  </a:lnTo>
                  <a:lnTo>
                    <a:pt x="1449" y="158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1" y="1597"/>
                  </a:lnTo>
                  <a:lnTo>
                    <a:pt x="1449" y="1609"/>
                  </a:lnTo>
                  <a:lnTo>
                    <a:pt x="1452" y="1614"/>
                  </a:lnTo>
                  <a:lnTo>
                    <a:pt x="1451" y="1619"/>
                  </a:lnTo>
                  <a:lnTo>
                    <a:pt x="1442" y="1619"/>
                  </a:lnTo>
                  <a:lnTo>
                    <a:pt x="1434" y="1626"/>
                  </a:lnTo>
                  <a:lnTo>
                    <a:pt x="1429" y="1619"/>
                  </a:lnTo>
                  <a:lnTo>
                    <a:pt x="1425" y="1624"/>
                  </a:lnTo>
                  <a:lnTo>
                    <a:pt x="1418" y="1627"/>
                  </a:lnTo>
                  <a:lnTo>
                    <a:pt x="1408" y="1638"/>
                  </a:lnTo>
                  <a:lnTo>
                    <a:pt x="1388" y="1641"/>
                  </a:lnTo>
                  <a:lnTo>
                    <a:pt x="1381" y="1631"/>
                  </a:lnTo>
                  <a:lnTo>
                    <a:pt x="1359" y="1638"/>
                  </a:lnTo>
                  <a:lnTo>
                    <a:pt x="1350" y="1641"/>
                  </a:lnTo>
                  <a:lnTo>
                    <a:pt x="1347" y="1655"/>
                  </a:lnTo>
                  <a:lnTo>
                    <a:pt x="1338" y="1658"/>
                  </a:lnTo>
                  <a:lnTo>
                    <a:pt x="1313" y="1644"/>
                  </a:lnTo>
                  <a:lnTo>
                    <a:pt x="1301" y="1650"/>
                  </a:lnTo>
                  <a:lnTo>
                    <a:pt x="1272" y="1699"/>
                  </a:lnTo>
                  <a:lnTo>
                    <a:pt x="1269" y="1721"/>
                  </a:lnTo>
                  <a:lnTo>
                    <a:pt x="1253" y="1723"/>
                  </a:lnTo>
                  <a:lnTo>
                    <a:pt x="1245" y="1718"/>
                  </a:lnTo>
                  <a:lnTo>
                    <a:pt x="1231" y="1716"/>
                  </a:lnTo>
                  <a:lnTo>
                    <a:pt x="1226" y="1718"/>
                  </a:lnTo>
                  <a:lnTo>
                    <a:pt x="1228" y="1721"/>
                  </a:lnTo>
                  <a:lnTo>
                    <a:pt x="1225" y="1719"/>
                  </a:lnTo>
                  <a:lnTo>
                    <a:pt x="1225" y="1731"/>
                  </a:lnTo>
                  <a:lnTo>
                    <a:pt x="1219" y="1735"/>
                  </a:lnTo>
                  <a:lnTo>
                    <a:pt x="1218" y="1741"/>
                  </a:lnTo>
                  <a:lnTo>
                    <a:pt x="1202" y="1741"/>
                  </a:lnTo>
                  <a:lnTo>
                    <a:pt x="1199" y="1745"/>
                  </a:lnTo>
                  <a:lnTo>
                    <a:pt x="1199" y="1748"/>
                  </a:lnTo>
                  <a:lnTo>
                    <a:pt x="1199" y="1748"/>
                  </a:lnTo>
                  <a:lnTo>
                    <a:pt x="1196" y="1748"/>
                  </a:lnTo>
                  <a:lnTo>
                    <a:pt x="1192" y="1741"/>
                  </a:lnTo>
                  <a:lnTo>
                    <a:pt x="1201" y="1728"/>
                  </a:lnTo>
                  <a:lnTo>
                    <a:pt x="1199" y="1724"/>
                  </a:lnTo>
                  <a:lnTo>
                    <a:pt x="1196" y="1726"/>
                  </a:lnTo>
                  <a:lnTo>
                    <a:pt x="1191" y="1726"/>
                  </a:lnTo>
                  <a:lnTo>
                    <a:pt x="1177" y="1733"/>
                  </a:lnTo>
                  <a:lnTo>
                    <a:pt x="1165" y="1750"/>
                  </a:lnTo>
                  <a:lnTo>
                    <a:pt x="1163" y="1757"/>
                  </a:lnTo>
                  <a:lnTo>
                    <a:pt x="1155" y="1760"/>
                  </a:lnTo>
                  <a:lnTo>
                    <a:pt x="1146" y="1747"/>
                  </a:lnTo>
                  <a:lnTo>
                    <a:pt x="1138" y="1748"/>
                  </a:lnTo>
                  <a:lnTo>
                    <a:pt x="1138" y="1752"/>
                  </a:lnTo>
                  <a:lnTo>
                    <a:pt x="1136" y="1753"/>
                  </a:lnTo>
                  <a:lnTo>
                    <a:pt x="1122" y="1740"/>
                  </a:lnTo>
                  <a:lnTo>
                    <a:pt x="1114" y="1738"/>
                  </a:lnTo>
                  <a:lnTo>
                    <a:pt x="1112" y="1740"/>
                  </a:lnTo>
                  <a:lnTo>
                    <a:pt x="1114" y="1743"/>
                  </a:lnTo>
                  <a:lnTo>
                    <a:pt x="1121" y="1757"/>
                  </a:lnTo>
                  <a:lnTo>
                    <a:pt x="1099" y="1767"/>
                  </a:lnTo>
                  <a:lnTo>
                    <a:pt x="1090" y="1777"/>
                  </a:lnTo>
                  <a:lnTo>
                    <a:pt x="1078" y="1781"/>
                  </a:lnTo>
                  <a:lnTo>
                    <a:pt x="1075" y="1796"/>
                  </a:lnTo>
                  <a:lnTo>
                    <a:pt x="1066" y="1803"/>
                  </a:lnTo>
                  <a:lnTo>
                    <a:pt x="1065" y="1810"/>
                  </a:lnTo>
                  <a:lnTo>
                    <a:pt x="1060" y="1808"/>
                  </a:lnTo>
                  <a:lnTo>
                    <a:pt x="1053" y="1810"/>
                  </a:lnTo>
                  <a:lnTo>
                    <a:pt x="1051" y="1820"/>
                  </a:lnTo>
                  <a:lnTo>
                    <a:pt x="1044" y="1821"/>
                  </a:lnTo>
                  <a:lnTo>
                    <a:pt x="1046" y="1830"/>
                  </a:lnTo>
                  <a:lnTo>
                    <a:pt x="1039" y="1830"/>
                  </a:lnTo>
                  <a:lnTo>
                    <a:pt x="1034" y="1835"/>
                  </a:lnTo>
                  <a:lnTo>
                    <a:pt x="1029" y="1837"/>
                  </a:lnTo>
                  <a:lnTo>
                    <a:pt x="1027" y="1845"/>
                  </a:lnTo>
                  <a:lnTo>
                    <a:pt x="1020" y="1849"/>
                  </a:lnTo>
                  <a:lnTo>
                    <a:pt x="1014" y="1861"/>
                  </a:lnTo>
                  <a:lnTo>
                    <a:pt x="1010" y="1878"/>
                  </a:lnTo>
                  <a:lnTo>
                    <a:pt x="1020" y="1888"/>
                  </a:lnTo>
                  <a:lnTo>
                    <a:pt x="1020" y="1895"/>
                  </a:lnTo>
                  <a:lnTo>
                    <a:pt x="1010" y="1907"/>
                  </a:lnTo>
                  <a:lnTo>
                    <a:pt x="1003" y="1896"/>
                  </a:lnTo>
                  <a:lnTo>
                    <a:pt x="998" y="1896"/>
                  </a:lnTo>
                  <a:lnTo>
                    <a:pt x="1002" y="1900"/>
                  </a:lnTo>
                  <a:lnTo>
                    <a:pt x="997" y="1905"/>
                  </a:lnTo>
                  <a:lnTo>
                    <a:pt x="997" y="1932"/>
                  </a:lnTo>
                  <a:lnTo>
                    <a:pt x="992" y="1932"/>
                  </a:lnTo>
                  <a:lnTo>
                    <a:pt x="990" y="1936"/>
                  </a:lnTo>
                  <a:lnTo>
                    <a:pt x="980" y="1936"/>
                  </a:lnTo>
                  <a:lnTo>
                    <a:pt x="980" y="1932"/>
                  </a:lnTo>
                  <a:lnTo>
                    <a:pt x="976" y="1932"/>
                  </a:lnTo>
                  <a:lnTo>
                    <a:pt x="963" y="1934"/>
                  </a:lnTo>
                  <a:lnTo>
                    <a:pt x="957" y="1937"/>
                  </a:lnTo>
                  <a:lnTo>
                    <a:pt x="952" y="1934"/>
                  </a:lnTo>
                  <a:lnTo>
                    <a:pt x="942" y="1939"/>
                  </a:lnTo>
                  <a:lnTo>
                    <a:pt x="932" y="1934"/>
                  </a:lnTo>
                  <a:lnTo>
                    <a:pt x="927" y="1920"/>
                  </a:lnTo>
                  <a:lnTo>
                    <a:pt x="910" y="1917"/>
                  </a:lnTo>
                  <a:lnTo>
                    <a:pt x="903" y="1910"/>
                  </a:lnTo>
                  <a:lnTo>
                    <a:pt x="900" y="1912"/>
                  </a:lnTo>
                  <a:lnTo>
                    <a:pt x="900" y="1912"/>
                  </a:lnTo>
                  <a:lnTo>
                    <a:pt x="889" y="1910"/>
                  </a:lnTo>
                  <a:lnTo>
                    <a:pt x="879" y="1903"/>
                  </a:lnTo>
                  <a:lnTo>
                    <a:pt x="881" y="1898"/>
                  </a:lnTo>
                  <a:lnTo>
                    <a:pt x="872" y="1888"/>
                  </a:lnTo>
                  <a:lnTo>
                    <a:pt x="867" y="1888"/>
                  </a:lnTo>
                  <a:lnTo>
                    <a:pt x="859" y="1881"/>
                  </a:lnTo>
                  <a:lnTo>
                    <a:pt x="845" y="1884"/>
                  </a:lnTo>
                  <a:lnTo>
                    <a:pt x="828" y="1881"/>
                  </a:lnTo>
                  <a:lnTo>
                    <a:pt x="806" y="1869"/>
                  </a:lnTo>
                  <a:lnTo>
                    <a:pt x="801" y="1864"/>
                  </a:lnTo>
                  <a:lnTo>
                    <a:pt x="801" y="1859"/>
                  </a:lnTo>
                  <a:lnTo>
                    <a:pt x="811" y="1850"/>
                  </a:lnTo>
                  <a:lnTo>
                    <a:pt x="816" y="1838"/>
                  </a:lnTo>
                  <a:lnTo>
                    <a:pt x="818" y="1820"/>
                  </a:lnTo>
                  <a:lnTo>
                    <a:pt x="821" y="1818"/>
                  </a:lnTo>
                  <a:lnTo>
                    <a:pt x="828" y="1808"/>
                  </a:lnTo>
                  <a:lnTo>
                    <a:pt x="842" y="1794"/>
                  </a:lnTo>
                  <a:lnTo>
                    <a:pt x="842" y="1791"/>
                  </a:lnTo>
                  <a:lnTo>
                    <a:pt x="840" y="1782"/>
                  </a:lnTo>
                  <a:lnTo>
                    <a:pt x="832" y="1779"/>
                  </a:lnTo>
                  <a:lnTo>
                    <a:pt x="832" y="1774"/>
                  </a:lnTo>
                  <a:lnTo>
                    <a:pt x="827" y="1762"/>
                  </a:lnTo>
                  <a:lnTo>
                    <a:pt x="827" y="1748"/>
                  </a:lnTo>
                  <a:lnTo>
                    <a:pt x="823" y="1747"/>
                  </a:lnTo>
                  <a:lnTo>
                    <a:pt x="810" y="1748"/>
                  </a:lnTo>
                  <a:lnTo>
                    <a:pt x="799" y="1757"/>
                  </a:lnTo>
                  <a:lnTo>
                    <a:pt x="782" y="1758"/>
                  </a:lnTo>
                  <a:lnTo>
                    <a:pt x="782" y="1772"/>
                  </a:lnTo>
                  <a:lnTo>
                    <a:pt x="781" y="1774"/>
                  </a:lnTo>
                  <a:lnTo>
                    <a:pt x="772" y="1770"/>
                  </a:lnTo>
                  <a:lnTo>
                    <a:pt x="770" y="1772"/>
                  </a:lnTo>
                  <a:lnTo>
                    <a:pt x="767" y="1779"/>
                  </a:lnTo>
                  <a:lnTo>
                    <a:pt x="765" y="1791"/>
                  </a:lnTo>
                  <a:lnTo>
                    <a:pt x="755" y="1799"/>
                  </a:lnTo>
                  <a:lnTo>
                    <a:pt x="757" y="1804"/>
                  </a:lnTo>
                  <a:lnTo>
                    <a:pt x="750" y="1813"/>
                  </a:lnTo>
                  <a:lnTo>
                    <a:pt x="745" y="1830"/>
                  </a:lnTo>
                  <a:lnTo>
                    <a:pt x="747" y="1833"/>
                  </a:lnTo>
                  <a:lnTo>
                    <a:pt x="743" y="1852"/>
                  </a:lnTo>
                  <a:lnTo>
                    <a:pt x="747" y="1869"/>
                  </a:lnTo>
                  <a:lnTo>
                    <a:pt x="740" y="1876"/>
                  </a:lnTo>
                  <a:lnTo>
                    <a:pt x="738" y="1883"/>
                  </a:lnTo>
                  <a:lnTo>
                    <a:pt x="745" y="1898"/>
                  </a:lnTo>
                  <a:lnTo>
                    <a:pt x="741" y="1905"/>
                  </a:lnTo>
                  <a:lnTo>
                    <a:pt x="741" y="1913"/>
                  </a:lnTo>
                  <a:lnTo>
                    <a:pt x="738" y="1920"/>
                  </a:lnTo>
                  <a:lnTo>
                    <a:pt x="728" y="1922"/>
                  </a:lnTo>
                  <a:lnTo>
                    <a:pt x="724" y="1930"/>
                  </a:lnTo>
                  <a:lnTo>
                    <a:pt x="706" y="1929"/>
                  </a:lnTo>
                  <a:lnTo>
                    <a:pt x="692" y="1934"/>
                  </a:lnTo>
                  <a:lnTo>
                    <a:pt x="682" y="1937"/>
                  </a:lnTo>
                  <a:lnTo>
                    <a:pt x="672" y="1947"/>
                  </a:lnTo>
                  <a:lnTo>
                    <a:pt x="655" y="1947"/>
                  </a:lnTo>
                  <a:lnTo>
                    <a:pt x="648" y="1951"/>
                  </a:lnTo>
                  <a:lnTo>
                    <a:pt x="636" y="1947"/>
                  </a:lnTo>
                  <a:lnTo>
                    <a:pt x="622" y="1951"/>
                  </a:lnTo>
                  <a:lnTo>
                    <a:pt x="621" y="1956"/>
                  </a:lnTo>
                  <a:lnTo>
                    <a:pt x="611" y="1959"/>
                  </a:lnTo>
                  <a:lnTo>
                    <a:pt x="611" y="1959"/>
                  </a:lnTo>
                  <a:lnTo>
                    <a:pt x="602" y="1963"/>
                  </a:lnTo>
                  <a:lnTo>
                    <a:pt x="576" y="1942"/>
                  </a:lnTo>
                  <a:lnTo>
                    <a:pt x="558" y="1922"/>
                  </a:lnTo>
                  <a:lnTo>
                    <a:pt x="536" y="1915"/>
                  </a:lnTo>
                  <a:lnTo>
                    <a:pt x="532" y="1888"/>
                  </a:lnTo>
                  <a:lnTo>
                    <a:pt x="548" y="1881"/>
                  </a:lnTo>
                  <a:lnTo>
                    <a:pt x="542" y="1862"/>
                  </a:lnTo>
                  <a:lnTo>
                    <a:pt x="536" y="1854"/>
                  </a:lnTo>
                  <a:lnTo>
                    <a:pt x="576" y="1828"/>
                  </a:lnTo>
                  <a:lnTo>
                    <a:pt x="590" y="1801"/>
                  </a:lnTo>
                  <a:lnTo>
                    <a:pt x="602" y="1794"/>
                  </a:lnTo>
                  <a:lnTo>
                    <a:pt x="604" y="1779"/>
                  </a:lnTo>
                  <a:lnTo>
                    <a:pt x="592" y="1755"/>
                  </a:lnTo>
                  <a:lnTo>
                    <a:pt x="595" y="1743"/>
                  </a:lnTo>
                  <a:lnTo>
                    <a:pt x="582" y="1738"/>
                  </a:lnTo>
                  <a:lnTo>
                    <a:pt x="573" y="1738"/>
                  </a:lnTo>
                  <a:lnTo>
                    <a:pt x="532" y="1750"/>
                  </a:lnTo>
                  <a:lnTo>
                    <a:pt x="522" y="1762"/>
                  </a:lnTo>
                  <a:lnTo>
                    <a:pt x="512" y="1767"/>
                  </a:lnTo>
                  <a:lnTo>
                    <a:pt x="500" y="1777"/>
                  </a:lnTo>
                  <a:lnTo>
                    <a:pt x="468" y="1769"/>
                  </a:lnTo>
                  <a:lnTo>
                    <a:pt x="454" y="1760"/>
                  </a:lnTo>
                  <a:lnTo>
                    <a:pt x="432" y="1770"/>
                  </a:lnTo>
                  <a:lnTo>
                    <a:pt x="400" y="1777"/>
                  </a:lnTo>
                  <a:lnTo>
                    <a:pt x="422" y="1799"/>
                  </a:lnTo>
                  <a:lnTo>
                    <a:pt x="403" y="1820"/>
                  </a:lnTo>
                  <a:lnTo>
                    <a:pt x="401" y="1823"/>
                  </a:lnTo>
                  <a:lnTo>
                    <a:pt x="396" y="1825"/>
                  </a:lnTo>
                  <a:lnTo>
                    <a:pt x="393" y="1823"/>
                  </a:lnTo>
                  <a:lnTo>
                    <a:pt x="386" y="1823"/>
                  </a:lnTo>
                  <a:lnTo>
                    <a:pt x="381" y="1827"/>
                  </a:lnTo>
                  <a:lnTo>
                    <a:pt x="374" y="1818"/>
                  </a:lnTo>
                  <a:lnTo>
                    <a:pt x="357" y="1813"/>
                  </a:lnTo>
                  <a:lnTo>
                    <a:pt x="357" y="1806"/>
                  </a:lnTo>
                  <a:lnTo>
                    <a:pt x="350" y="1803"/>
                  </a:lnTo>
                  <a:lnTo>
                    <a:pt x="347" y="1796"/>
                  </a:lnTo>
                  <a:lnTo>
                    <a:pt x="343" y="1794"/>
                  </a:lnTo>
                  <a:lnTo>
                    <a:pt x="347" y="1786"/>
                  </a:lnTo>
                  <a:lnTo>
                    <a:pt x="330" y="1794"/>
                  </a:lnTo>
                  <a:lnTo>
                    <a:pt x="323" y="1784"/>
                  </a:lnTo>
                  <a:lnTo>
                    <a:pt x="316" y="1787"/>
                  </a:lnTo>
                  <a:lnTo>
                    <a:pt x="315" y="1781"/>
                  </a:lnTo>
                  <a:lnTo>
                    <a:pt x="316" y="1776"/>
                  </a:lnTo>
                  <a:lnTo>
                    <a:pt x="315" y="1765"/>
                  </a:lnTo>
                  <a:lnTo>
                    <a:pt x="316" y="1745"/>
                  </a:lnTo>
                  <a:lnTo>
                    <a:pt x="286" y="1745"/>
                  </a:lnTo>
                  <a:lnTo>
                    <a:pt x="286" y="1736"/>
                  </a:lnTo>
                  <a:lnTo>
                    <a:pt x="270" y="1731"/>
                  </a:lnTo>
                  <a:lnTo>
                    <a:pt x="269" y="1719"/>
                  </a:lnTo>
                  <a:lnTo>
                    <a:pt x="264" y="1713"/>
                  </a:lnTo>
                  <a:lnTo>
                    <a:pt x="243" y="1707"/>
                  </a:lnTo>
                  <a:lnTo>
                    <a:pt x="223" y="1690"/>
                  </a:lnTo>
                  <a:lnTo>
                    <a:pt x="195" y="1692"/>
                  </a:lnTo>
                  <a:lnTo>
                    <a:pt x="209" y="1670"/>
                  </a:lnTo>
                  <a:lnTo>
                    <a:pt x="235" y="1655"/>
                  </a:lnTo>
                  <a:lnTo>
                    <a:pt x="245" y="1633"/>
                  </a:lnTo>
                  <a:lnTo>
                    <a:pt x="264" y="1610"/>
                  </a:lnTo>
                  <a:lnTo>
                    <a:pt x="262" y="1597"/>
                  </a:lnTo>
                  <a:lnTo>
                    <a:pt x="250" y="1578"/>
                  </a:lnTo>
                  <a:lnTo>
                    <a:pt x="243" y="1576"/>
                  </a:lnTo>
                  <a:lnTo>
                    <a:pt x="214" y="1573"/>
                  </a:lnTo>
                  <a:lnTo>
                    <a:pt x="206" y="1581"/>
                  </a:lnTo>
                  <a:lnTo>
                    <a:pt x="172" y="1580"/>
                  </a:lnTo>
                  <a:lnTo>
                    <a:pt x="144" y="1593"/>
                  </a:lnTo>
                  <a:lnTo>
                    <a:pt x="126" y="1617"/>
                  </a:lnTo>
                  <a:lnTo>
                    <a:pt x="93" y="1619"/>
                  </a:lnTo>
                  <a:lnTo>
                    <a:pt x="102" y="1583"/>
                  </a:lnTo>
                  <a:lnTo>
                    <a:pt x="100" y="1578"/>
                  </a:lnTo>
                  <a:lnTo>
                    <a:pt x="99" y="1575"/>
                  </a:lnTo>
                  <a:lnTo>
                    <a:pt x="90" y="1571"/>
                  </a:lnTo>
                  <a:lnTo>
                    <a:pt x="71" y="1553"/>
                  </a:lnTo>
                  <a:lnTo>
                    <a:pt x="68" y="1554"/>
                  </a:lnTo>
                  <a:lnTo>
                    <a:pt x="37" y="1513"/>
                  </a:lnTo>
                  <a:lnTo>
                    <a:pt x="37" y="1508"/>
                  </a:lnTo>
                  <a:lnTo>
                    <a:pt x="56" y="1490"/>
                  </a:lnTo>
                  <a:lnTo>
                    <a:pt x="0" y="1360"/>
                  </a:lnTo>
                  <a:lnTo>
                    <a:pt x="0" y="1360"/>
                  </a:lnTo>
                  <a:lnTo>
                    <a:pt x="73" y="1370"/>
                  </a:lnTo>
                  <a:lnTo>
                    <a:pt x="92" y="1377"/>
                  </a:lnTo>
                  <a:lnTo>
                    <a:pt x="199" y="1384"/>
                  </a:lnTo>
                  <a:lnTo>
                    <a:pt x="241" y="1375"/>
                  </a:lnTo>
                  <a:lnTo>
                    <a:pt x="267" y="1377"/>
                  </a:lnTo>
                  <a:lnTo>
                    <a:pt x="270" y="1370"/>
                  </a:lnTo>
                  <a:lnTo>
                    <a:pt x="321" y="1375"/>
                  </a:lnTo>
                  <a:lnTo>
                    <a:pt x="398" y="1396"/>
                  </a:lnTo>
                  <a:lnTo>
                    <a:pt x="420" y="1425"/>
                  </a:lnTo>
                  <a:lnTo>
                    <a:pt x="451" y="1433"/>
                  </a:lnTo>
                  <a:lnTo>
                    <a:pt x="478" y="1435"/>
                  </a:lnTo>
                  <a:lnTo>
                    <a:pt x="498" y="1447"/>
                  </a:lnTo>
                  <a:lnTo>
                    <a:pt x="527" y="1461"/>
                  </a:lnTo>
                  <a:lnTo>
                    <a:pt x="575" y="1473"/>
                  </a:lnTo>
                  <a:lnTo>
                    <a:pt x="588" y="1473"/>
                  </a:lnTo>
                  <a:lnTo>
                    <a:pt x="633" y="1464"/>
                  </a:lnTo>
                  <a:lnTo>
                    <a:pt x="633" y="1490"/>
                  </a:lnTo>
                  <a:lnTo>
                    <a:pt x="667" y="1491"/>
                  </a:lnTo>
                  <a:lnTo>
                    <a:pt x="675" y="1500"/>
                  </a:lnTo>
                  <a:lnTo>
                    <a:pt x="696" y="1481"/>
                  </a:lnTo>
                  <a:lnTo>
                    <a:pt x="699" y="1481"/>
                  </a:lnTo>
                  <a:lnTo>
                    <a:pt x="741" y="1455"/>
                  </a:lnTo>
                  <a:lnTo>
                    <a:pt x="816" y="1420"/>
                  </a:lnTo>
                  <a:lnTo>
                    <a:pt x="867" y="1410"/>
                  </a:lnTo>
                  <a:lnTo>
                    <a:pt x="869" y="1403"/>
                  </a:lnTo>
                  <a:lnTo>
                    <a:pt x="883" y="1398"/>
                  </a:lnTo>
                  <a:lnTo>
                    <a:pt x="889" y="1396"/>
                  </a:lnTo>
                  <a:lnTo>
                    <a:pt x="891" y="1401"/>
                  </a:lnTo>
                  <a:lnTo>
                    <a:pt x="922" y="1403"/>
                  </a:lnTo>
                  <a:lnTo>
                    <a:pt x="951" y="1398"/>
                  </a:lnTo>
                  <a:lnTo>
                    <a:pt x="956" y="1399"/>
                  </a:lnTo>
                  <a:lnTo>
                    <a:pt x="974" y="1398"/>
                  </a:lnTo>
                  <a:lnTo>
                    <a:pt x="997" y="1403"/>
                  </a:lnTo>
                  <a:lnTo>
                    <a:pt x="1000" y="1406"/>
                  </a:lnTo>
                  <a:lnTo>
                    <a:pt x="1014" y="1398"/>
                  </a:lnTo>
                  <a:lnTo>
                    <a:pt x="1039" y="1401"/>
                  </a:lnTo>
                  <a:lnTo>
                    <a:pt x="1063" y="1396"/>
                  </a:lnTo>
                  <a:lnTo>
                    <a:pt x="1088" y="1377"/>
                  </a:lnTo>
                  <a:lnTo>
                    <a:pt x="1116" y="1377"/>
                  </a:lnTo>
                  <a:lnTo>
                    <a:pt x="1131" y="1367"/>
                  </a:lnTo>
                  <a:lnTo>
                    <a:pt x="1141" y="1358"/>
                  </a:lnTo>
                  <a:lnTo>
                    <a:pt x="1141" y="1350"/>
                  </a:lnTo>
                  <a:lnTo>
                    <a:pt x="1155" y="1343"/>
                  </a:lnTo>
                  <a:lnTo>
                    <a:pt x="1163" y="1328"/>
                  </a:lnTo>
                  <a:lnTo>
                    <a:pt x="1192" y="1294"/>
                  </a:lnTo>
                  <a:lnTo>
                    <a:pt x="1225" y="1278"/>
                  </a:lnTo>
                  <a:lnTo>
                    <a:pt x="1238" y="1277"/>
                  </a:lnTo>
                  <a:lnTo>
                    <a:pt x="1253" y="1253"/>
                  </a:lnTo>
                  <a:lnTo>
                    <a:pt x="1270" y="1248"/>
                  </a:lnTo>
                  <a:lnTo>
                    <a:pt x="1274" y="1243"/>
                  </a:lnTo>
                  <a:lnTo>
                    <a:pt x="1274" y="1238"/>
                  </a:lnTo>
                  <a:lnTo>
                    <a:pt x="1262" y="1217"/>
                  </a:lnTo>
                  <a:lnTo>
                    <a:pt x="1245" y="1212"/>
                  </a:lnTo>
                  <a:lnTo>
                    <a:pt x="1242" y="1209"/>
                  </a:lnTo>
                  <a:lnTo>
                    <a:pt x="1221" y="1175"/>
                  </a:lnTo>
                  <a:lnTo>
                    <a:pt x="1223" y="1166"/>
                  </a:lnTo>
                  <a:lnTo>
                    <a:pt x="1233" y="1146"/>
                  </a:lnTo>
                  <a:lnTo>
                    <a:pt x="1236" y="1129"/>
                  </a:lnTo>
                  <a:lnTo>
                    <a:pt x="1252" y="1100"/>
                  </a:lnTo>
                  <a:lnTo>
                    <a:pt x="1264" y="1086"/>
                  </a:lnTo>
                  <a:lnTo>
                    <a:pt x="1272" y="1084"/>
                  </a:lnTo>
                  <a:lnTo>
                    <a:pt x="1310" y="1088"/>
                  </a:lnTo>
                  <a:lnTo>
                    <a:pt x="1316" y="1091"/>
                  </a:lnTo>
                  <a:lnTo>
                    <a:pt x="1323" y="1101"/>
                  </a:lnTo>
                  <a:lnTo>
                    <a:pt x="1338" y="1112"/>
                  </a:lnTo>
                  <a:lnTo>
                    <a:pt x="1352" y="1112"/>
                  </a:lnTo>
                  <a:lnTo>
                    <a:pt x="1371" y="1120"/>
                  </a:lnTo>
                  <a:lnTo>
                    <a:pt x="1400" y="1120"/>
                  </a:lnTo>
                  <a:lnTo>
                    <a:pt x="1413" y="1127"/>
                  </a:lnTo>
                  <a:lnTo>
                    <a:pt x="1429" y="1113"/>
                  </a:lnTo>
                  <a:lnTo>
                    <a:pt x="1451" y="1101"/>
                  </a:lnTo>
                  <a:lnTo>
                    <a:pt x="1478" y="1076"/>
                  </a:lnTo>
                  <a:lnTo>
                    <a:pt x="1488" y="1061"/>
                  </a:lnTo>
                  <a:lnTo>
                    <a:pt x="1490" y="1050"/>
                  </a:lnTo>
                  <a:lnTo>
                    <a:pt x="1502" y="1044"/>
                  </a:lnTo>
                  <a:lnTo>
                    <a:pt x="1510" y="1040"/>
                  </a:lnTo>
                  <a:lnTo>
                    <a:pt x="1532" y="1047"/>
                  </a:lnTo>
                  <a:lnTo>
                    <a:pt x="1532" y="1052"/>
                  </a:lnTo>
                  <a:lnTo>
                    <a:pt x="1548" y="1049"/>
                  </a:lnTo>
                  <a:lnTo>
                    <a:pt x="1561" y="1049"/>
                  </a:lnTo>
                  <a:lnTo>
                    <a:pt x="1582" y="1044"/>
                  </a:lnTo>
                  <a:lnTo>
                    <a:pt x="1594" y="1042"/>
                  </a:lnTo>
                  <a:lnTo>
                    <a:pt x="1597" y="1035"/>
                  </a:lnTo>
                  <a:lnTo>
                    <a:pt x="1612" y="1021"/>
                  </a:lnTo>
                  <a:lnTo>
                    <a:pt x="1624" y="1013"/>
                  </a:lnTo>
                  <a:lnTo>
                    <a:pt x="1633" y="1013"/>
                  </a:lnTo>
                  <a:lnTo>
                    <a:pt x="1638" y="1010"/>
                  </a:lnTo>
                  <a:lnTo>
                    <a:pt x="1641" y="1003"/>
                  </a:lnTo>
                  <a:lnTo>
                    <a:pt x="1643" y="994"/>
                  </a:lnTo>
                  <a:lnTo>
                    <a:pt x="1640" y="987"/>
                  </a:lnTo>
                  <a:lnTo>
                    <a:pt x="1641" y="979"/>
                  </a:lnTo>
                  <a:lnTo>
                    <a:pt x="1650" y="962"/>
                  </a:lnTo>
                  <a:lnTo>
                    <a:pt x="1665" y="945"/>
                  </a:lnTo>
                  <a:lnTo>
                    <a:pt x="1668" y="938"/>
                  </a:lnTo>
                  <a:lnTo>
                    <a:pt x="1684" y="935"/>
                  </a:lnTo>
                  <a:lnTo>
                    <a:pt x="1692" y="926"/>
                  </a:lnTo>
                  <a:lnTo>
                    <a:pt x="1702" y="931"/>
                  </a:lnTo>
                  <a:lnTo>
                    <a:pt x="1735" y="929"/>
                  </a:lnTo>
                  <a:lnTo>
                    <a:pt x="1737" y="919"/>
                  </a:lnTo>
                  <a:lnTo>
                    <a:pt x="1742" y="909"/>
                  </a:lnTo>
                  <a:lnTo>
                    <a:pt x="1742" y="902"/>
                  </a:lnTo>
                  <a:lnTo>
                    <a:pt x="1755" y="901"/>
                  </a:lnTo>
                  <a:lnTo>
                    <a:pt x="1762" y="909"/>
                  </a:lnTo>
                  <a:lnTo>
                    <a:pt x="1774" y="909"/>
                  </a:lnTo>
                  <a:lnTo>
                    <a:pt x="1779" y="902"/>
                  </a:lnTo>
                  <a:lnTo>
                    <a:pt x="1794" y="895"/>
                  </a:lnTo>
                  <a:lnTo>
                    <a:pt x="1805" y="884"/>
                  </a:lnTo>
                  <a:lnTo>
                    <a:pt x="1813" y="882"/>
                  </a:lnTo>
                  <a:lnTo>
                    <a:pt x="1813" y="875"/>
                  </a:lnTo>
                  <a:lnTo>
                    <a:pt x="1828" y="877"/>
                  </a:lnTo>
                  <a:lnTo>
                    <a:pt x="1833" y="873"/>
                  </a:lnTo>
                  <a:lnTo>
                    <a:pt x="1842" y="878"/>
                  </a:lnTo>
                  <a:lnTo>
                    <a:pt x="1845" y="878"/>
                  </a:lnTo>
                  <a:lnTo>
                    <a:pt x="1847" y="873"/>
                  </a:lnTo>
                  <a:lnTo>
                    <a:pt x="1859" y="877"/>
                  </a:lnTo>
                  <a:lnTo>
                    <a:pt x="1874" y="872"/>
                  </a:lnTo>
                  <a:lnTo>
                    <a:pt x="1874" y="875"/>
                  </a:lnTo>
                  <a:lnTo>
                    <a:pt x="1884" y="877"/>
                  </a:lnTo>
                  <a:lnTo>
                    <a:pt x="1883" y="882"/>
                  </a:lnTo>
                  <a:lnTo>
                    <a:pt x="1886" y="884"/>
                  </a:lnTo>
                  <a:lnTo>
                    <a:pt x="1895" y="882"/>
                  </a:lnTo>
                  <a:lnTo>
                    <a:pt x="1910" y="895"/>
                  </a:lnTo>
                  <a:lnTo>
                    <a:pt x="1915" y="904"/>
                  </a:lnTo>
                  <a:lnTo>
                    <a:pt x="1910" y="907"/>
                  </a:lnTo>
                  <a:lnTo>
                    <a:pt x="1910" y="914"/>
                  </a:lnTo>
                  <a:lnTo>
                    <a:pt x="1920" y="921"/>
                  </a:lnTo>
                  <a:lnTo>
                    <a:pt x="1920" y="916"/>
                  </a:lnTo>
                  <a:lnTo>
                    <a:pt x="1925" y="912"/>
                  </a:lnTo>
                  <a:lnTo>
                    <a:pt x="1927" y="906"/>
                  </a:lnTo>
                  <a:lnTo>
                    <a:pt x="1942" y="895"/>
                  </a:lnTo>
                  <a:lnTo>
                    <a:pt x="1947" y="885"/>
                  </a:lnTo>
                  <a:lnTo>
                    <a:pt x="1956" y="880"/>
                  </a:lnTo>
                  <a:lnTo>
                    <a:pt x="1946" y="858"/>
                  </a:lnTo>
                  <a:lnTo>
                    <a:pt x="1946" y="851"/>
                  </a:lnTo>
                  <a:lnTo>
                    <a:pt x="1944" y="844"/>
                  </a:lnTo>
                  <a:lnTo>
                    <a:pt x="1947" y="844"/>
                  </a:lnTo>
                  <a:lnTo>
                    <a:pt x="1947" y="834"/>
                  </a:lnTo>
                  <a:lnTo>
                    <a:pt x="1944" y="832"/>
                  </a:lnTo>
                  <a:lnTo>
                    <a:pt x="1936" y="824"/>
                  </a:lnTo>
                  <a:lnTo>
                    <a:pt x="1942" y="821"/>
                  </a:lnTo>
                  <a:lnTo>
                    <a:pt x="1946" y="829"/>
                  </a:lnTo>
                  <a:lnTo>
                    <a:pt x="1951" y="829"/>
                  </a:lnTo>
                  <a:lnTo>
                    <a:pt x="1947" y="817"/>
                  </a:lnTo>
                  <a:lnTo>
                    <a:pt x="1937" y="809"/>
                  </a:lnTo>
                  <a:lnTo>
                    <a:pt x="1932" y="809"/>
                  </a:lnTo>
                  <a:lnTo>
                    <a:pt x="1924" y="805"/>
                  </a:lnTo>
                  <a:lnTo>
                    <a:pt x="1917" y="807"/>
                  </a:lnTo>
                  <a:lnTo>
                    <a:pt x="1903" y="795"/>
                  </a:lnTo>
                  <a:lnTo>
                    <a:pt x="1905" y="790"/>
                  </a:lnTo>
                  <a:lnTo>
                    <a:pt x="1903" y="780"/>
                  </a:lnTo>
                  <a:lnTo>
                    <a:pt x="1893" y="783"/>
                  </a:lnTo>
                  <a:lnTo>
                    <a:pt x="1890" y="781"/>
                  </a:lnTo>
                  <a:lnTo>
                    <a:pt x="1886" y="759"/>
                  </a:lnTo>
                  <a:lnTo>
                    <a:pt x="1857" y="747"/>
                  </a:lnTo>
                  <a:lnTo>
                    <a:pt x="1832" y="722"/>
                  </a:lnTo>
                  <a:lnTo>
                    <a:pt x="1811" y="722"/>
                  </a:lnTo>
                  <a:lnTo>
                    <a:pt x="1806" y="718"/>
                  </a:lnTo>
                  <a:lnTo>
                    <a:pt x="1799" y="720"/>
                  </a:lnTo>
                  <a:lnTo>
                    <a:pt x="1801" y="717"/>
                  </a:lnTo>
                  <a:lnTo>
                    <a:pt x="1776" y="718"/>
                  </a:lnTo>
                  <a:lnTo>
                    <a:pt x="1769" y="724"/>
                  </a:lnTo>
                  <a:lnTo>
                    <a:pt x="1752" y="749"/>
                  </a:lnTo>
                  <a:lnTo>
                    <a:pt x="1745" y="754"/>
                  </a:lnTo>
                  <a:lnTo>
                    <a:pt x="1737" y="768"/>
                  </a:lnTo>
                  <a:lnTo>
                    <a:pt x="1713" y="746"/>
                  </a:lnTo>
                  <a:lnTo>
                    <a:pt x="1687" y="734"/>
                  </a:lnTo>
                  <a:lnTo>
                    <a:pt x="1674" y="735"/>
                  </a:lnTo>
                  <a:lnTo>
                    <a:pt x="1660" y="742"/>
                  </a:lnTo>
                  <a:lnTo>
                    <a:pt x="1640" y="737"/>
                  </a:lnTo>
                  <a:lnTo>
                    <a:pt x="1636" y="739"/>
                  </a:lnTo>
                  <a:lnTo>
                    <a:pt x="1629" y="742"/>
                  </a:lnTo>
                  <a:lnTo>
                    <a:pt x="1612" y="763"/>
                  </a:lnTo>
                  <a:lnTo>
                    <a:pt x="1582" y="730"/>
                  </a:lnTo>
                  <a:lnTo>
                    <a:pt x="1573" y="725"/>
                  </a:lnTo>
                  <a:lnTo>
                    <a:pt x="1572" y="722"/>
                  </a:lnTo>
                  <a:lnTo>
                    <a:pt x="1580" y="722"/>
                  </a:lnTo>
                  <a:lnTo>
                    <a:pt x="1577" y="698"/>
                  </a:lnTo>
                  <a:lnTo>
                    <a:pt x="1604" y="688"/>
                  </a:lnTo>
                  <a:lnTo>
                    <a:pt x="1602" y="654"/>
                  </a:lnTo>
                  <a:lnTo>
                    <a:pt x="1628" y="620"/>
                  </a:lnTo>
                  <a:lnTo>
                    <a:pt x="1623" y="608"/>
                  </a:lnTo>
                  <a:lnTo>
                    <a:pt x="1679" y="482"/>
                  </a:lnTo>
                  <a:lnTo>
                    <a:pt x="1699" y="497"/>
                  </a:lnTo>
                  <a:lnTo>
                    <a:pt x="1728" y="509"/>
                  </a:lnTo>
                  <a:lnTo>
                    <a:pt x="1745" y="511"/>
                  </a:lnTo>
                  <a:lnTo>
                    <a:pt x="1777" y="526"/>
                  </a:lnTo>
                  <a:lnTo>
                    <a:pt x="1779" y="523"/>
                  </a:lnTo>
                  <a:lnTo>
                    <a:pt x="1791" y="512"/>
                  </a:lnTo>
                  <a:lnTo>
                    <a:pt x="1796" y="512"/>
                  </a:lnTo>
                  <a:lnTo>
                    <a:pt x="1796" y="511"/>
                  </a:lnTo>
                  <a:lnTo>
                    <a:pt x="1799" y="506"/>
                  </a:lnTo>
                  <a:lnTo>
                    <a:pt x="1805" y="506"/>
                  </a:lnTo>
                  <a:lnTo>
                    <a:pt x="1811" y="495"/>
                  </a:lnTo>
                  <a:lnTo>
                    <a:pt x="1823" y="490"/>
                  </a:lnTo>
                  <a:lnTo>
                    <a:pt x="1823" y="484"/>
                  </a:lnTo>
                  <a:lnTo>
                    <a:pt x="1827" y="485"/>
                  </a:lnTo>
                  <a:lnTo>
                    <a:pt x="1830" y="482"/>
                  </a:lnTo>
                  <a:lnTo>
                    <a:pt x="1839" y="470"/>
                  </a:lnTo>
                  <a:lnTo>
                    <a:pt x="1871" y="463"/>
                  </a:lnTo>
                  <a:lnTo>
                    <a:pt x="1874" y="465"/>
                  </a:lnTo>
                  <a:lnTo>
                    <a:pt x="1883" y="463"/>
                  </a:lnTo>
                  <a:lnTo>
                    <a:pt x="1886" y="460"/>
                  </a:lnTo>
                  <a:lnTo>
                    <a:pt x="1893" y="460"/>
                  </a:lnTo>
                  <a:lnTo>
                    <a:pt x="1901" y="448"/>
                  </a:lnTo>
                  <a:lnTo>
                    <a:pt x="1907" y="438"/>
                  </a:lnTo>
                  <a:lnTo>
                    <a:pt x="1907" y="431"/>
                  </a:lnTo>
                  <a:lnTo>
                    <a:pt x="1903" y="424"/>
                  </a:lnTo>
                  <a:lnTo>
                    <a:pt x="1908" y="419"/>
                  </a:lnTo>
                  <a:lnTo>
                    <a:pt x="1905" y="414"/>
                  </a:lnTo>
                  <a:lnTo>
                    <a:pt x="1891" y="414"/>
                  </a:lnTo>
                  <a:lnTo>
                    <a:pt x="1890" y="410"/>
                  </a:lnTo>
                  <a:lnTo>
                    <a:pt x="1886" y="409"/>
                  </a:lnTo>
                  <a:lnTo>
                    <a:pt x="1890" y="405"/>
                  </a:lnTo>
                  <a:lnTo>
                    <a:pt x="1893" y="405"/>
                  </a:lnTo>
                  <a:lnTo>
                    <a:pt x="1898" y="397"/>
                  </a:lnTo>
                  <a:lnTo>
                    <a:pt x="1896" y="393"/>
                  </a:lnTo>
                  <a:lnTo>
                    <a:pt x="1898" y="392"/>
                  </a:lnTo>
                  <a:lnTo>
                    <a:pt x="1900" y="380"/>
                  </a:lnTo>
                  <a:lnTo>
                    <a:pt x="1905" y="376"/>
                  </a:lnTo>
                  <a:lnTo>
                    <a:pt x="1908" y="369"/>
                  </a:lnTo>
                  <a:lnTo>
                    <a:pt x="1913" y="368"/>
                  </a:lnTo>
                  <a:lnTo>
                    <a:pt x="1917" y="361"/>
                  </a:lnTo>
                  <a:lnTo>
                    <a:pt x="1920" y="339"/>
                  </a:lnTo>
                  <a:lnTo>
                    <a:pt x="1929" y="325"/>
                  </a:lnTo>
                  <a:lnTo>
                    <a:pt x="1936" y="324"/>
                  </a:lnTo>
                  <a:lnTo>
                    <a:pt x="1937" y="317"/>
                  </a:lnTo>
                  <a:lnTo>
                    <a:pt x="1941" y="313"/>
                  </a:lnTo>
                  <a:lnTo>
                    <a:pt x="1942" y="303"/>
                  </a:lnTo>
                  <a:lnTo>
                    <a:pt x="1941" y="296"/>
                  </a:lnTo>
                  <a:lnTo>
                    <a:pt x="1946" y="296"/>
                  </a:lnTo>
                  <a:lnTo>
                    <a:pt x="1944" y="293"/>
                  </a:lnTo>
                  <a:lnTo>
                    <a:pt x="1946" y="288"/>
                  </a:lnTo>
                  <a:lnTo>
                    <a:pt x="1951" y="284"/>
                  </a:lnTo>
                  <a:lnTo>
                    <a:pt x="1953" y="279"/>
                  </a:lnTo>
                  <a:lnTo>
                    <a:pt x="1956" y="278"/>
                  </a:lnTo>
                  <a:lnTo>
                    <a:pt x="1954" y="272"/>
                  </a:lnTo>
                  <a:lnTo>
                    <a:pt x="1958" y="271"/>
                  </a:lnTo>
                  <a:lnTo>
                    <a:pt x="1961" y="264"/>
                  </a:lnTo>
                  <a:lnTo>
                    <a:pt x="1959" y="259"/>
                  </a:lnTo>
                  <a:lnTo>
                    <a:pt x="1966" y="250"/>
                  </a:lnTo>
                  <a:lnTo>
                    <a:pt x="1964" y="244"/>
                  </a:lnTo>
                  <a:lnTo>
                    <a:pt x="1971" y="237"/>
                  </a:lnTo>
                  <a:lnTo>
                    <a:pt x="1970" y="233"/>
                  </a:lnTo>
                  <a:lnTo>
                    <a:pt x="1976" y="232"/>
                  </a:lnTo>
                  <a:lnTo>
                    <a:pt x="1990" y="218"/>
                  </a:lnTo>
                  <a:lnTo>
                    <a:pt x="2002" y="209"/>
                  </a:lnTo>
                  <a:lnTo>
                    <a:pt x="2004" y="204"/>
                  </a:lnTo>
                  <a:lnTo>
                    <a:pt x="2009" y="204"/>
                  </a:lnTo>
                  <a:lnTo>
                    <a:pt x="2010" y="199"/>
                  </a:lnTo>
                  <a:lnTo>
                    <a:pt x="2017" y="198"/>
                  </a:lnTo>
                  <a:lnTo>
                    <a:pt x="2022" y="187"/>
                  </a:lnTo>
                  <a:lnTo>
                    <a:pt x="2021" y="182"/>
                  </a:lnTo>
                  <a:lnTo>
                    <a:pt x="2026" y="177"/>
                  </a:lnTo>
                  <a:lnTo>
                    <a:pt x="2029" y="165"/>
                  </a:lnTo>
                  <a:lnTo>
                    <a:pt x="2026" y="158"/>
                  </a:lnTo>
                  <a:lnTo>
                    <a:pt x="2027" y="153"/>
                  </a:lnTo>
                  <a:lnTo>
                    <a:pt x="2022" y="152"/>
                  </a:lnTo>
                  <a:lnTo>
                    <a:pt x="2015" y="145"/>
                  </a:lnTo>
                  <a:lnTo>
                    <a:pt x="2014" y="140"/>
                  </a:lnTo>
                  <a:lnTo>
                    <a:pt x="2017" y="136"/>
                  </a:lnTo>
                  <a:lnTo>
                    <a:pt x="2022" y="121"/>
                  </a:lnTo>
                  <a:lnTo>
                    <a:pt x="2021" y="116"/>
                  </a:lnTo>
                  <a:lnTo>
                    <a:pt x="2024" y="112"/>
                  </a:lnTo>
                  <a:lnTo>
                    <a:pt x="2021" y="112"/>
                  </a:lnTo>
                  <a:lnTo>
                    <a:pt x="2000" y="97"/>
                  </a:lnTo>
                  <a:lnTo>
                    <a:pt x="1993" y="102"/>
                  </a:lnTo>
                  <a:lnTo>
                    <a:pt x="1985" y="101"/>
                  </a:lnTo>
                  <a:lnTo>
                    <a:pt x="1978" y="107"/>
                  </a:lnTo>
                  <a:lnTo>
                    <a:pt x="1968" y="106"/>
                  </a:lnTo>
                  <a:lnTo>
                    <a:pt x="1964" y="99"/>
                  </a:lnTo>
                  <a:lnTo>
                    <a:pt x="1966" y="89"/>
                  </a:lnTo>
                  <a:lnTo>
                    <a:pt x="1964" y="78"/>
                  </a:lnTo>
                  <a:lnTo>
                    <a:pt x="1973" y="73"/>
                  </a:lnTo>
                  <a:lnTo>
                    <a:pt x="1976" y="75"/>
                  </a:lnTo>
                  <a:lnTo>
                    <a:pt x="1987" y="66"/>
                  </a:lnTo>
                  <a:lnTo>
                    <a:pt x="1987" y="61"/>
                  </a:lnTo>
                  <a:lnTo>
                    <a:pt x="1990" y="61"/>
                  </a:lnTo>
                  <a:lnTo>
                    <a:pt x="1992" y="56"/>
                  </a:lnTo>
                  <a:lnTo>
                    <a:pt x="1997" y="53"/>
                  </a:lnTo>
                  <a:lnTo>
                    <a:pt x="2007" y="36"/>
                  </a:lnTo>
                  <a:lnTo>
                    <a:pt x="2015" y="32"/>
                  </a:lnTo>
                  <a:lnTo>
                    <a:pt x="2021" y="22"/>
                  </a:lnTo>
                  <a:lnTo>
                    <a:pt x="2032" y="12"/>
                  </a:lnTo>
                  <a:lnTo>
                    <a:pt x="2032" y="10"/>
                  </a:lnTo>
                  <a:lnTo>
                    <a:pt x="2034" y="7"/>
                  </a:lnTo>
                  <a:lnTo>
                    <a:pt x="2051" y="5"/>
                  </a:lnTo>
                  <a:lnTo>
                    <a:pt x="2055" y="3"/>
                  </a:lnTo>
                  <a:lnTo>
                    <a:pt x="2058" y="7"/>
                  </a:lnTo>
                  <a:lnTo>
                    <a:pt x="2066" y="7"/>
                  </a:lnTo>
                  <a:lnTo>
                    <a:pt x="2075" y="0"/>
                  </a:lnTo>
                  <a:lnTo>
                    <a:pt x="2090" y="0"/>
                  </a:lnTo>
                  <a:close/>
                </a:path>
              </a:pathLst>
            </a:custGeom>
            <a:no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6"/>
            <p:cNvSpPr>
              <a:spLocks/>
            </p:cNvSpPr>
            <p:nvPr userDrawn="1"/>
          </p:nvSpPr>
          <p:spPr bwMode="auto">
            <a:xfrm>
              <a:off x="3508731" y="3213161"/>
              <a:ext cx="458788" cy="709613"/>
            </a:xfrm>
            <a:custGeom>
              <a:avLst/>
              <a:gdLst>
                <a:gd name="T0" fmla="*/ 25 w 289"/>
                <a:gd name="T1" fmla="*/ 202 h 447"/>
                <a:gd name="T2" fmla="*/ 71 w 289"/>
                <a:gd name="T3" fmla="*/ 192 h 447"/>
                <a:gd name="T4" fmla="*/ 117 w 289"/>
                <a:gd name="T5" fmla="*/ 175 h 447"/>
                <a:gd name="T6" fmla="*/ 134 w 289"/>
                <a:gd name="T7" fmla="*/ 151 h 447"/>
                <a:gd name="T8" fmla="*/ 132 w 289"/>
                <a:gd name="T9" fmla="*/ 107 h 447"/>
                <a:gd name="T10" fmla="*/ 146 w 289"/>
                <a:gd name="T11" fmla="*/ 57 h 447"/>
                <a:gd name="T12" fmla="*/ 159 w 289"/>
                <a:gd name="T13" fmla="*/ 25 h 447"/>
                <a:gd name="T14" fmla="*/ 171 w 289"/>
                <a:gd name="T15" fmla="*/ 11 h 447"/>
                <a:gd name="T16" fmla="*/ 216 w 289"/>
                <a:gd name="T17" fmla="*/ 1 h 447"/>
                <a:gd name="T18" fmla="*/ 229 w 289"/>
                <a:gd name="T19" fmla="*/ 35 h 447"/>
                <a:gd name="T20" fmla="*/ 210 w 289"/>
                <a:gd name="T21" fmla="*/ 71 h 447"/>
                <a:gd name="T22" fmla="*/ 190 w 289"/>
                <a:gd name="T23" fmla="*/ 112 h 447"/>
                <a:gd name="T24" fmla="*/ 234 w 289"/>
                <a:gd name="T25" fmla="*/ 139 h 447"/>
                <a:gd name="T26" fmla="*/ 270 w 289"/>
                <a:gd name="T27" fmla="*/ 151 h 447"/>
                <a:gd name="T28" fmla="*/ 289 w 289"/>
                <a:gd name="T29" fmla="*/ 165 h 447"/>
                <a:gd name="T30" fmla="*/ 267 w 289"/>
                <a:gd name="T31" fmla="*/ 185 h 447"/>
                <a:gd name="T32" fmla="*/ 258 w 289"/>
                <a:gd name="T33" fmla="*/ 207 h 447"/>
                <a:gd name="T34" fmla="*/ 256 w 289"/>
                <a:gd name="T35" fmla="*/ 234 h 447"/>
                <a:gd name="T36" fmla="*/ 256 w 289"/>
                <a:gd name="T37" fmla="*/ 251 h 447"/>
                <a:gd name="T38" fmla="*/ 236 w 289"/>
                <a:gd name="T39" fmla="*/ 245 h 447"/>
                <a:gd name="T40" fmla="*/ 214 w 289"/>
                <a:gd name="T41" fmla="*/ 243 h 447"/>
                <a:gd name="T42" fmla="*/ 204 w 289"/>
                <a:gd name="T43" fmla="*/ 253 h 447"/>
                <a:gd name="T44" fmla="*/ 193 w 289"/>
                <a:gd name="T45" fmla="*/ 262 h 447"/>
                <a:gd name="T46" fmla="*/ 204 w 289"/>
                <a:gd name="T47" fmla="*/ 279 h 447"/>
                <a:gd name="T48" fmla="*/ 192 w 289"/>
                <a:gd name="T49" fmla="*/ 289 h 447"/>
                <a:gd name="T50" fmla="*/ 178 w 289"/>
                <a:gd name="T51" fmla="*/ 306 h 447"/>
                <a:gd name="T52" fmla="*/ 192 w 289"/>
                <a:gd name="T53" fmla="*/ 335 h 447"/>
                <a:gd name="T54" fmla="*/ 197 w 289"/>
                <a:gd name="T55" fmla="*/ 335 h 447"/>
                <a:gd name="T56" fmla="*/ 219 w 289"/>
                <a:gd name="T57" fmla="*/ 342 h 447"/>
                <a:gd name="T58" fmla="*/ 224 w 289"/>
                <a:gd name="T59" fmla="*/ 371 h 447"/>
                <a:gd name="T60" fmla="*/ 224 w 289"/>
                <a:gd name="T61" fmla="*/ 386 h 447"/>
                <a:gd name="T62" fmla="*/ 219 w 289"/>
                <a:gd name="T63" fmla="*/ 393 h 447"/>
                <a:gd name="T64" fmla="*/ 205 w 289"/>
                <a:gd name="T65" fmla="*/ 396 h 447"/>
                <a:gd name="T66" fmla="*/ 188 w 289"/>
                <a:gd name="T67" fmla="*/ 410 h 447"/>
                <a:gd name="T68" fmla="*/ 192 w 289"/>
                <a:gd name="T69" fmla="*/ 425 h 447"/>
                <a:gd name="T70" fmla="*/ 168 w 289"/>
                <a:gd name="T71" fmla="*/ 429 h 447"/>
                <a:gd name="T72" fmla="*/ 153 w 289"/>
                <a:gd name="T73" fmla="*/ 427 h 447"/>
                <a:gd name="T74" fmla="*/ 153 w 289"/>
                <a:gd name="T75" fmla="*/ 420 h 447"/>
                <a:gd name="T76" fmla="*/ 149 w 289"/>
                <a:gd name="T77" fmla="*/ 417 h 447"/>
                <a:gd name="T78" fmla="*/ 129 w 289"/>
                <a:gd name="T79" fmla="*/ 412 h 447"/>
                <a:gd name="T80" fmla="*/ 125 w 289"/>
                <a:gd name="T81" fmla="*/ 394 h 447"/>
                <a:gd name="T82" fmla="*/ 103 w 289"/>
                <a:gd name="T83" fmla="*/ 394 h 447"/>
                <a:gd name="T84" fmla="*/ 95 w 289"/>
                <a:gd name="T85" fmla="*/ 381 h 447"/>
                <a:gd name="T86" fmla="*/ 103 w 289"/>
                <a:gd name="T87" fmla="*/ 355 h 447"/>
                <a:gd name="T88" fmla="*/ 96 w 289"/>
                <a:gd name="T89" fmla="*/ 328 h 447"/>
                <a:gd name="T90" fmla="*/ 79 w 289"/>
                <a:gd name="T91" fmla="*/ 291 h 447"/>
                <a:gd name="T92" fmla="*/ 81 w 289"/>
                <a:gd name="T93" fmla="*/ 270 h 447"/>
                <a:gd name="T94" fmla="*/ 54 w 289"/>
                <a:gd name="T95" fmla="*/ 248 h 447"/>
                <a:gd name="T96" fmla="*/ 34 w 289"/>
                <a:gd name="T97" fmla="*/ 238 h 447"/>
                <a:gd name="T98" fmla="*/ 34 w 289"/>
                <a:gd name="T99" fmla="*/ 221 h 447"/>
                <a:gd name="T100" fmla="*/ 11 w 289"/>
                <a:gd name="T101" fmla="*/ 21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9" h="447">
                  <a:moveTo>
                    <a:pt x="0" y="214"/>
                  </a:moveTo>
                  <a:lnTo>
                    <a:pt x="10" y="209"/>
                  </a:lnTo>
                  <a:lnTo>
                    <a:pt x="11" y="204"/>
                  </a:lnTo>
                  <a:lnTo>
                    <a:pt x="25" y="202"/>
                  </a:lnTo>
                  <a:lnTo>
                    <a:pt x="37" y="206"/>
                  </a:lnTo>
                  <a:lnTo>
                    <a:pt x="44" y="202"/>
                  </a:lnTo>
                  <a:lnTo>
                    <a:pt x="61" y="200"/>
                  </a:lnTo>
                  <a:lnTo>
                    <a:pt x="71" y="192"/>
                  </a:lnTo>
                  <a:lnTo>
                    <a:pt x="79" y="187"/>
                  </a:lnTo>
                  <a:lnTo>
                    <a:pt x="95" y="183"/>
                  </a:lnTo>
                  <a:lnTo>
                    <a:pt x="113" y="183"/>
                  </a:lnTo>
                  <a:lnTo>
                    <a:pt x="117" y="175"/>
                  </a:lnTo>
                  <a:lnTo>
                    <a:pt x="127" y="173"/>
                  </a:lnTo>
                  <a:lnTo>
                    <a:pt x="130" y="166"/>
                  </a:lnTo>
                  <a:lnTo>
                    <a:pt x="130" y="158"/>
                  </a:lnTo>
                  <a:lnTo>
                    <a:pt x="134" y="151"/>
                  </a:lnTo>
                  <a:lnTo>
                    <a:pt x="127" y="137"/>
                  </a:lnTo>
                  <a:lnTo>
                    <a:pt x="129" y="129"/>
                  </a:lnTo>
                  <a:lnTo>
                    <a:pt x="136" y="122"/>
                  </a:lnTo>
                  <a:lnTo>
                    <a:pt x="132" y="107"/>
                  </a:lnTo>
                  <a:lnTo>
                    <a:pt x="136" y="86"/>
                  </a:lnTo>
                  <a:lnTo>
                    <a:pt x="134" y="83"/>
                  </a:lnTo>
                  <a:lnTo>
                    <a:pt x="139" y="66"/>
                  </a:lnTo>
                  <a:lnTo>
                    <a:pt x="146" y="57"/>
                  </a:lnTo>
                  <a:lnTo>
                    <a:pt x="144" y="52"/>
                  </a:lnTo>
                  <a:lnTo>
                    <a:pt x="154" y="44"/>
                  </a:lnTo>
                  <a:lnTo>
                    <a:pt x="156" y="34"/>
                  </a:lnTo>
                  <a:lnTo>
                    <a:pt x="159" y="25"/>
                  </a:lnTo>
                  <a:lnTo>
                    <a:pt x="161" y="23"/>
                  </a:lnTo>
                  <a:lnTo>
                    <a:pt x="168" y="27"/>
                  </a:lnTo>
                  <a:lnTo>
                    <a:pt x="171" y="27"/>
                  </a:lnTo>
                  <a:lnTo>
                    <a:pt x="171" y="11"/>
                  </a:lnTo>
                  <a:lnTo>
                    <a:pt x="188" y="10"/>
                  </a:lnTo>
                  <a:lnTo>
                    <a:pt x="199" y="1"/>
                  </a:lnTo>
                  <a:lnTo>
                    <a:pt x="212" y="0"/>
                  </a:lnTo>
                  <a:lnTo>
                    <a:pt x="216" y="1"/>
                  </a:lnTo>
                  <a:lnTo>
                    <a:pt x="216" y="17"/>
                  </a:lnTo>
                  <a:lnTo>
                    <a:pt x="221" y="27"/>
                  </a:lnTo>
                  <a:lnTo>
                    <a:pt x="221" y="32"/>
                  </a:lnTo>
                  <a:lnTo>
                    <a:pt x="229" y="35"/>
                  </a:lnTo>
                  <a:lnTo>
                    <a:pt x="231" y="44"/>
                  </a:lnTo>
                  <a:lnTo>
                    <a:pt x="229" y="47"/>
                  </a:lnTo>
                  <a:lnTo>
                    <a:pt x="217" y="61"/>
                  </a:lnTo>
                  <a:lnTo>
                    <a:pt x="210" y="71"/>
                  </a:lnTo>
                  <a:lnTo>
                    <a:pt x="207" y="73"/>
                  </a:lnTo>
                  <a:lnTo>
                    <a:pt x="205" y="93"/>
                  </a:lnTo>
                  <a:lnTo>
                    <a:pt x="200" y="103"/>
                  </a:lnTo>
                  <a:lnTo>
                    <a:pt x="190" y="112"/>
                  </a:lnTo>
                  <a:lnTo>
                    <a:pt x="190" y="117"/>
                  </a:lnTo>
                  <a:lnTo>
                    <a:pt x="195" y="122"/>
                  </a:lnTo>
                  <a:lnTo>
                    <a:pt x="217" y="134"/>
                  </a:lnTo>
                  <a:lnTo>
                    <a:pt x="234" y="139"/>
                  </a:lnTo>
                  <a:lnTo>
                    <a:pt x="248" y="134"/>
                  </a:lnTo>
                  <a:lnTo>
                    <a:pt x="256" y="141"/>
                  </a:lnTo>
                  <a:lnTo>
                    <a:pt x="261" y="141"/>
                  </a:lnTo>
                  <a:lnTo>
                    <a:pt x="270" y="151"/>
                  </a:lnTo>
                  <a:lnTo>
                    <a:pt x="268" y="158"/>
                  </a:lnTo>
                  <a:lnTo>
                    <a:pt x="278" y="163"/>
                  </a:lnTo>
                  <a:lnTo>
                    <a:pt x="289" y="165"/>
                  </a:lnTo>
                  <a:lnTo>
                    <a:pt x="289" y="165"/>
                  </a:lnTo>
                  <a:lnTo>
                    <a:pt x="287" y="175"/>
                  </a:lnTo>
                  <a:lnTo>
                    <a:pt x="277" y="177"/>
                  </a:lnTo>
                  <a:lnTo>
                    <a:pt x="273" y="185"/>
                  </a:lnTo>
                  <a:lnTo>
                    <a:pt x="267" y="185"/>
                  </a:lnTo>
                  <a:lnTo>
                    <a:pt x="267" y="190"/>
                  </a:lnTo>
                  <a:lnTo>
                    <a:pt x="260" y="194"/>
                  </a:lnTo>
                  <a:lnTo>
                    <a:pt x="265" y="200"/>
                  </a:lnTo>
                  <a:lnTo>
                    <a:pt x="258" y="207"/>
                  </a:lnTo>
                  <a:lnTo>
                    <a:pt x="255" y="221"/>
                  </a:lnTo>
                  <a:lnTo>
                    <a:pt x="256" y="231"/>
                  </a:lnTo>
                  <a:lnTo>
                    <a:pt x="260" y="234"/>
                  </a:lnTo>
                  <a:lnTo>
                    <a:pt x="256" y="234"/>
                  </a:lnTo>
                  <a:lnTo>
                    <a:pt x="261" y="241"/>
                  </a:lnTo>
                  <a:lnTo>
                    <a:pt x="260" y="248"/>
                  </a:lnTo>
                  <a:lnTo>
                    <a:pt x="256" y="245"/>
                  </a:lnTo>
                  <a:lnTo>
                    <a:pt x="256" y="251"/>
                  </a:lnTo>
                  <a:lnTo>
                    <a:pt x="256" y="251"/>
                  </a:lnTo>
                  <a:lnTo>
                    <a:pt x="248" y="243"/>
                  </a:lnTo>
                  <a:lnTo>
                    <a:pt x="241" y="246"/>
                  </a:lnTo>
                  <a:lnTo>
                    <a:pt x="236" y="245"/>
                  </a:lnTo>
                  <a:lnTo>
                    <a:pt x="234" y="248"/>
                  </a:lnTo>
                  <a:lnTo>
                    <a:pt x="224" y="243"/>
                  </a:lnTo>
                  <a:lnTo>
                    <a:pt x="224" y="248"/>
                  </a:lnTo>
                  <a:lnTo>
                    <a:pt x="214" y="243"/>
                  </a:lnTo>
                  <a:lnTo>
                    <a:pt x="212" y="250"/>
                  </a:lnTo>
                  <a:lnTo>
                    <a:pt x="209" y="246"/>
                  </a:lnTo>
                  <a:lnTo>
                    <a:pt x="200" y="245"/>
                  </a:lnTo>
                  <a:lnTo>
                    <a:pt x="204" y="253"/>
                  </a:lnTo>
                  <a:lnTo>
                    <a:pt x="202" y="263"/>
                  </a:lnTo>
                  <a:lnTo>
                    <a:pt x="199" y="263"/>
                  </a:lnTo>
                  <a:lnTo>
                    <a:pt x="197" y="265"/>
                  </a:lnTo>
                  <a:lnTo>
                    <a:pt x="193" y="262"/>
                  </a:lnTo>
                  <a:lnTo>
                    <a:pt x="199" y="270"/>
                  </a:lnTo>
                  <a:lnTo>
                    <a:pt x="202" y="272"/>
                  </a:lnTo>
                  <a:lnTo>
                    <a:pt x="200" y="275"/>
                  </a:lnTo>
                  <a:lnTo>
                    <a:pt x="204" y="279"/>
                  </a:lnTo>
                  <a:lnTo>
                    <a:pt x="200" y="287"/>
                  </a:lnTo>
                  <a:lnTo>
                    <a:pt x="202" y="289"/>
                  </a:lnTo>
                  <a:lnTo>
                    <a:pt x="197" y="286"/>
                  </a:lnTo>
                  <a:lnTo>
                    <a:pt x="192" y="289"/>
                  </a:lnTo>
                  <a:lnTo>
                    <a:pt x="188" y="299"/>
                  </a:lnTo>
                  <a:lnTo>
                    <a:pt x="185" y="301"/>
                  </a:lnTo>
                  <a:lnTo>
                    <a:pt x="187" y="306"/>
                  </a:lnTo>
                  <a:lnTo>
                    <a:pt x="178" y="306"/>
                  </a:lnTo>
                  <a:lnTo>
                    <a:pt x="192" y="316"/>
                  </a:lnTo>
                  <a:lnTo>
                    <a:pt x="188" y="321"/>
                  </a:lnTo>
                  <a:lnTo>
                    <a:pt x="192" y="325"/>
                  </a:lnTo>
                  <a:lnTo>
                    <a:pt x="192" y="335"/>
                  </a:lnTo>
                  <a:lnTo>
                    <a:pt x="188" y="333"/>
                  </a:lnTo>
                  <a:lnTo>
                    <a:pt x="190" y="338"/>
                  </a:lnTo>
                  <a:lnTo>
                    <a:pt x="195" y="338"/>
                  </a:lnTo>
                  <a:lnTo>
                    <a:pt x="197" y="335"/>
                  </a:lnTo>
                  <a:lnTo>
                    <a:pt x="200" y="338"/>
                  </a:lnTo>
                  <a:lnTo>
                    <a:pt x="205" y="338"/>
                  </a:lnTo>
                  <a:lnTo>
                    <a:pt x="212" y="343"/>
                  </a:lnTo>
                  <a:lnTo>
                    <a:pt x="219" y="342"/>
                  </a:lnTo>
                  <a:lnTo>
                    <a:pt x="226" y="354"/>
                  </a:lnTo>
                  <a:lnTo>
                    <a:pt x="229" y="352"/>
                  </a:lnTo>
                  <a:lnTo>
                    <a:pt x="229" y="367"/>
                  </a:lnTo>
                  <a:lnTo>
                    <a:pt x="224" y="371"/>
                  </a:lnTo>
                  <a:lnTo>
                    <a:pt x="227" y="374"/>
                  </a:lnTo>
                  <a:lnTo>
                    <a:pt x="221" y="377"/>
                  </a:lnTo>
                  <a:lnTo>
                    <a:pt x="227" y="386"/>
                  </a:lnTo>
                  <a:lnTo>
                    <a:pt x="224" y="386"/>
                  </a:lnTo>
                  <a:lnTo>
                    <a:pt x="226" y="391"/>
                  </a:lnTo>
                  <a:lnTo>
                    <a:pt x="222" y="389"/>
                  </a:lnTo>
                  <a:lnTo>
                    <a:pt x="222" y="393"/>
                  </a:lnTo>
                  <a:lnTo>
                    <a:pt x="219" y="393"/>
                  </a:lnTo>
                  <a:lnTo>
                    <a:pt x="217" y="396"/>
                  </a:lnTo>
                  <a:lnTo>
                    <a:pt x="212" y="394"/>
                  </a:lnTo>
                  <a:lnTo>
                    <a:pt x="210" y="400"/>
                  </a:lnTo>
                  <a:lnTo>
                    <a:pt x="205" y="396"/>
                  </a:lnTo>
                  <a:lnTo>
                    <a:pt x="202" y="396"/>
                  </a:lnTo>
                  <a:lnTo>
                    <a:pt x="193" y="393"/>
                  </a:lnTo>
                  <a:lnTo>
                    <a:pt x="185" y="398"/>
                  </a:lnTo>
                  <a:lnTo>
                    <a:pt x="188" y="410"/>
                  </a:lnTo>
                  <a:lnTo>
                    <a:pt x="185" y="417"/>
                  </a:lnTo>
                  <a:lnTo>
                    <a:pt x="188" y="422"/>
                  </a:lnTo>
                  <a:lnTo>
                    <a:pt x="188" y="423"/>
                  </a:lnTo>
                  <a:lnTo>
                    <a:pt x="192" y="425"/>
                  </a:lnTo>
                  <a:lnTo>
                    <a:pt x="190" y="434"/>
                  </a:lnTo>
                  <a:lnTo>
                    <a:pt x="178" y="447"/>
                  </a:lnTo>
                  <a:lnTo>
                    <a:pt x="170" y="435"/>
                  </a:lnTo>
                  <a:lnTo>
                    <a:pt x="168" y="429"/>
                  </a:lnTo>
                  <a:lnTo>
                    <a:pt x="164" y="429"/>
                  </a:lnTo>
                  <a:lnTo>
                    <a:pt x="163" y="425"/>
                  </a:lnTo>
                  <a:lnTo>
                    <a:pt x="158" y="434"/>
                  </a:lnTo>
                  <a:lnTo>
                    <a:pt x="153" y="427"/>
                  </a:lnTo>
                  <a:lnTo>
                    <a:pt x="154" y="423"/>
                  </a:lnTo>
                  <a:lnTo>
                    <a:pt x="139" y="429"/>
                  </a:lnTo>
                  <a:lnTo>
                    <a:pt x="139" y="423"/>
                  </a:lnTo>
                  <a:lnTo>
                    <a:pt x="153" y="420"/>
                  </a:lnTo>
                  <a:lnTo>
                    <a:pt x="151" y="423"/>
                  </a:lnTo>
                  <a:lnTo>
                    <a:pt x="154" y="418"/>
                  </a:lnTo>
                  <a:lnTo>
                    <a:pt x="149" y="418"/>
                  </a:lnTo>
                  <a:lnTo>
                    <a:pt x="149" y="417"/>
                  </a:lnTo>
                  <a:lnTo>
                    <a:pt x="139" y="413"/>
                  </a:lnTo>
                  <a:lnTo>
                    <a:pt x="134" y="420"/>
                  </a:lnTo>
                  <a:lnTo>
                    <a:pt x="132" y="412"/>
                  </a:lnTo>
                  <a:lnTo>
                    <a:pt x="129" y="412"/>
                  </a:lnTo>
                  <a:lnTo>
                    <a:pt x="120" y="400"/>
                  </a:lnTo>
                  <a:lnTo>
                    <a:pt x="122" y="396"/>
                  </a:lnTo>
                  <a:lnTo>
                    <a:pt x="125" y="398"/>
                  </a:lnTo>
                  <a:lnTo>
                    <a:pt x="125" y="394"/>
                  </a:lnTo>
                  <a:lnTo>
                    <a:pt x="117" y="393"/>
                  </a:lnTo>
                  <a:lnTo>
                    <a:pt x="110" y="400"/>
                  </a:lnTo>
                  <a:lnTo>
                    <a:pt x="108" y="394"/>
                  </a:lnTo>
                  <a:lnTo>
                    <a:pt x="103" y="394"/>
                  </a:lnTo>
                  <a:lnTo>
                    <a:pt x="100" y="393"/>
                  </a:lnTo>
                  <a:lnTo>
                    <a:pt x="98" y="384"/>
                  </a:lnTo>
                  <a:lnTo>
                    <a:pt x="93" y="386"/>
                  </a:lnTo>
                  <a:lnTo>
                    <a:pt x="95" y="381"/>
                  </a:lnTo>
                  <a:lnTo>
                    <a:pt x="90" y="377"/>
                  </a:lnTo>
                  <a:lnTo>
                    <a:pt x="90" y="364"/>
                  </a:lnTo>
                  <a:lnTo>
                    <a:pt x="98" y="355"/>
                  </a:lnTo>
                  <a:lnTo>
                    <a:pt x="103" y="355"/>
                  </a:lnTo>
                  <a:lnTo>
                    <a:pt x="105" y="350"/>
                  </a:lnTo>
                  <a:lnTo>
                    <a:pt x="102" y="340"/>
                  </a:lnTo>
                  <a:lnTo>
                    <a:pt x="102" y="335"/>
                  </a:lnTo>
                  <a:lnTo>
                    <a:pt x="96" y="328"/>
                  </a:lnTo>
                  <a:lnTo>
                    <a:pt x="91" y="313"/>
                  </a:lnTo>
                  <a:lnTo>
                    <a:pt x="83" y="308"/>
                  </a:lnTo>
                  <a:lnTo>
                    <a:pt x="85" y="304"/>
                  </a:lnTo>
                  <a:lnTo>
                    <a:pt x="79" y="291"/>
                  </a:lnTo>
                  <a:lnTo>
                    <a:pt x="86" y="286"/>
                  </a:lnTo>
                  <a:lnTo>
                    <a:pt x="90" y="282"/>
                  </a:lnTo>
                  <a:lnTo>
                    <a:pt x="85" y="274"/>
                  </a:lnTo>
                  <a:lnTo>
                    <a:pt x="81" y="270"/>
                  </a:lnTo>
                  <a:lnTo>
                    <a:pt x="78" y="272"/>
                  </a:lnTo>
                  <a:lnTo>
                    <a:pt x="76" y="260"/>
                  </a:lnTo>
                  <a:lnTo>
                    <a:pt x="59" y="255"/>
                  </a:lnTo>
                  <a:lnTo>
                    <a:pt x="54" y="248"/>
                  </a:lnTo>
                  <a:lnTo>
                    <a:pt x="49" y="236"/>
                  </a:lnTo>
                  <a:lnTo>
                    <a:pt x="44" y="233"/>
                  </a:lnTo>
                  <a:lnTo>
                    <a:pt x="37" y="238"/>
                  </a:lnTo>
                  <a:lnTo>
                    <a:pt x="34" y="238"/>
                  </a:lnTo>
                  <a:lnTo>
                    <a:pt x="30" y="234"/>
                  </a:lnTo>
                  <a:lnTo>
                    <a:pt x="27" y="229"/>
                  </a:lnTo>
                  <a:lnTo>
                    <a:pt x="37" y="223"/>
                  </a:lnTo>
                  <a:lnTo>
                    <a:pt x="34" y="221"/>
                  </a:lnTo>
                  <a:lnTo>
                    <a:pt x="39" y="214"/>
                  </a:lnTo>
                  <a:lnTo>
                    <a:pt x="32" y="216"/>
                  </a:lnTo>
                  <a:lnTo>
                    <a:pt x="17" y="212"/>
                  </a:lnTo>
                  <a:lnTo>
                    <a:pt x="11" y="216"/>
                  </a:lnTo>
                  <a:lnTo>
                    <a:pt x="0" y="214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7"/>
            <p:cNvSpPr>
              <a:spLocks/>
            </p:cNvSpPr>
            <p:nvPr userDrawn="1"/>
          </p:nvSpPr>
          <p:spPr bwMode="auto">
            <a:xfrm>
              <a:off x="1476731" y="3221098"/>
              <a:ext cx="1863725" cy="1301750"/>
            </a:xfrm>
            <a:custGeom>
              <a:avLst/>
              <a:gdLst>
                <a:gd name="T0" fmla="*/ 381 w 1174"/>
                <a:gd name="T1" fmla="*/ 6 h 820"/>
                <a:gd name="T2" fmla="*/ 475 w 1174"/>
                <a:gd name="T3" fmla="*/ 10 h 820"/>
                <a:gd name="T4" fmla="*/ 558 w 1174"/>
                <a:gd name="T5" fmla="*/ 63 h 820"/>
                <a:gd name="T6" fmla="*/ 621 w 1174"/>
                <a:gd name="T7" fmla="*/ 100 h 820"/>
                <a:gd name="T8" fmla="*/ 650 w 1174"/>
                <a:gd name="T9" fmla="*/ 51 h 820"/>
                <a:gd name="T10" fmla="*/ 747 w 1174"/>
                <a:gd name="T11" fmla="*/ 59 h 820"/>
                <a:gd name="T12" fmla="*/ 827 w 1174"/>
                <a:gd name="T13" fmla="*/ 39 h 820"/>
                <a:gd name="T14" fmla="*/ 926 w 1174"/>
                <a:gd name="T15" fmla="*/ 110 h 820"/>
                <a:gd name="T16" fmla="*/ 951 w 1174"/>
                <a:gd name="T17" fmla="*/ 117 h 820"/>
                <a:gd name="T18" fmla="*/ 1053 w 1174"/>
                <a:gd name="T19" fmla="*/ 189 h 820"/>
                <a:gd name="T20" fmla="*/ 1101 w 1174"/>
                <a:gd name="T21" fmla="*/ 211 h 820"/>
                <a:gd name="T22" fmla="*/ 1132 w 1174"/>
                <a:gd name="T23" fmla="*/ 262 h 820"/>
                <a:gd name="T24" fmla="*/ 1174 w 1174"/>
                <a:gd name="T25" fmla="*/ 338 h 820"/>
                <a:gd name="T26" fmla="*/ 1149 w 1174"/>
                <a:gd name="T27" fmla="*/ 401 h 820"/>
                <a:gd name="T28" fmla="*/ 1113 w 1174"/>
                <a:gd name="T29" fmla="*/ 441 h 820"/>
                <a:gd name="T30" fmla="*/ 1077 w 1174"/>
                <a:gd name="T31" fmla="*/ 478 h 820"/>
                <a:gd name="T32" fmla="*/ 1098 w 1174"/>
                <a:gd name="T33" fmla="*/ 517 h 820"/>
                <a:gd name="T34" fmla="*/ 1079 w 1174"/>
                <a:gd name="T35" fmla="*/ 560 h 820"/>
                <a:gd name="T36" fmla="*/ 1026 w 1174"/>
                <a:gd name="T37" fmla="*/ 543 h 820"/>
                <a:gd name="T38" fmla="*/ 1002 w 1174"/>
                <a:gd name="T39" fmla="*/ 585 h 820"/>
                <a:gd name="T40" fmla="*/ 1060 w 1174"/>
                <a:gd name="T41" fmla="*/ 621 h 820"/>
                <a:gd name="T42" fmla="*/ 1031 w 1174"/>
                <a:gd name="T43" fmla="*/ 650 h 820"/>
                <a:gd name="T44" fmla="*/ 1014 w 1174"/>
                <a:gd name="T45" fmla="*/ 704 h 820"/>
                <a:gd name="T46" fmla="*/ 963 w 1174"/>
                <a:gd name="T47" fmla="*/ 730 h 820"/>
                <a:gd name="T48" fmla="*/ 929 w 1174"/>
                <a:gd name="T49" fmla="*/ 713 h 820"/>
                <a:gd name="T50" fmla="*/ 892 w 1174"/>
                <a:gd name="T51" fmla="*/ 679 h 820"/>
                <a:gd name="T52" fmla="*/ 842 w 1174"/>
                <a:gd name="T53" fmla="*/ 669 h 820"/>
                <a:gd name="T54" fmla="*/ 796 w 1174"/>
                <a:gd name="T55" fmla="*/ 612 h 820"/>
                <a:gd name="T56" fmla="*/ 725 w 1174"/>
                <a:gd name="T57" fmla="*/ 585 h 820"/>
                <a:gd name="T58" fmla="*/ 686 w 1174"/>
                <a:gd name="T59" fmla="*/ 587 h 820"/>
                <a:gd name="T60" fmla="*/ 705 w 1174"/>
                <a:gd name="T61" fmla="*/ 647 h 820"/>
                <a:gd name="T62" fmla="*/ 717 w 1174"/>
                <a:gd name="T63" fmla="*/ 721 h 820"/>
                <a:gd name="T64" fmla="*/ 686 w 1174"/>
                <a:gd name="T65" fmla="*/ 747 h 820"/>
                <a:gd name="T66" fmla="*/ 648 w 1174"/>
                <a:gd name="T67" fmla="*/ 771 h 820"/>
                <a:gd name="T68" fmla="*/ 640 w 1174"/>
                <a:gd name="T69" fmla="*/ 801 h 820"/>
                <a:gd name="T70" fmla="*/ 586 w 1174"/>
                <a:gd name="T71" fmla="*/ 790 h 820"/>
                <a:gd name="T72" fmla="*/ 577 w 1174"/>
                <a:gd name="T73" fmla="*/ 803 h 820"/>
                <a:gd name="T74" fmla="*/ 519 w 1174"/>
                <a:gd name="T75" fmla="*/ 774 h 820"/>
                <a:gd name="T76" fmla="*/ 473 w 1174"/>
                <a:gd name="T77" fmla="*/ 737 h 820"/>
                <a:gd name="T78" fmla="*/ 429 w 1174"/>
                <a:gd name="T79" fmla="*/ 713 h 820"/>
                <a:gd name="T80" fmla="*/ 380 w 1174"/>
                <a:gd name="T81" fmla="*/ 718 h 820"/>
                <a:gd name="T82" fmla="*/ 315 w 1174"/>
                <a:gd name="T83" fmla="*/ 711 h 820"/>
                <a:gd name="T84" fmla="*/ 244 w 1174"/>
                <a:gd name="T85" fmla="*/ 689 h 820"/>
                <a:gd name="T86" fmla="*/ 179 w 1174"/>
                <a:gd name="T87" fmla="*/ 662 h 820"/>
                <a:gd name="T88" fmla="*/ 125 w 1174"/>
                <a:gd name="T89" fmla="*/ 662 h 820"/>
                <a:gd name="T90" fmla="*/ 45 w 1174"/>
                <a:gd name="T91" fmla="*/ 597 h 820"/>
                <a:gd name="T92" fmla="*/ 41 w 1174"/>
                <a:gd name="T93" fmla="*/ 536 h 820"/>
                <a:gd name="T94" fmla="*/ 36 w 1174"/>
                <a:gd name="T95" fmla="*/ 480 h 820"/>
                <a:gd name="T96" fmla="*/ 9 w 1174"/>
                <a:gd name="T97" fmla="*/ 435 h 820"/>
                <a:gd name="T98" fmla="*/ 11 w 1174"/>
                <a:gd name="T99" fmla="*/ 374 h 820"/>
                <a:gd name="T100" fmla="*/ 48 w 1174"/>
                <a:gd name="T101" fmla="*/ 352 h 820"/>
                <a:gd name="T102" fmla="*/ 118 w 1174"/>
                <a:gd name="T103" fmla="*/ 352 h 820"/>
                <a:gd name="T104" fmla="*/ 140 w 1174"/>
                <a:gd name="T105" fmla="*/ 313 h 820"/>
                <a:gd name="T106" fmla="*/ 147 w 1174"/>
                <a:gd name="T107" fmla="*/ 257 h 820"/>
                <a:gd name="T108" fmla="*/ 126 w 1174"/>
                <a:gd name="T109" fmla="*/ 197 h 820"/>
                <a:gd name="T110" fmla="*/ 82 w 1174"/>
                <a:gd name="T111" fmla="*/ 134 h 820"/>
                <a:gd name="T112" fmla="*/ 118 w 1174"/>
                <a:gd name="T113" fmla="*/ 75 h 820"/>
                <a:gd name="T114" fmla="*/ 267 w 1174"/>
                <a:gd name="T115" fmla="*/ 2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4" h="820">
                  <a:moveTo>
                    <a:pt x="305" y="18"/>
                  </a:moveTo>
                  <a:lnTo>
                    <a:pt x="308" y="20"/>
                  </a:lnTo>
                  <a:lnTo>
                    <a:pt x="313" y="20"/>
                  </a:lnTo>
                  <a:lnTo>
                    <a:pt x="320" y="17"/>
                  </a:lnTo>
                  <a:lnTo>
                    <a:pt x="322" y="18"/>
                  </a:lnTo>
                  <a:lnTo>
                    <a:pt x="336" y="13"/>
                  </a:lnTo>
                  <a:lnTo>
                    <a:pt x="347" y="13"/>
                  </a:lnTo>
                  <a:lnTo>
                    <a:pt x="353" y="5"/>
                  </a:lnTo>
                  <a:lnTo>
                    <a:pt x="370" y="8"/>
                  </a:lnTo>
                  <a:lnTo>
                    <a:pt x="381" y="6"/>
                  </a:lnTo>
                  <a:lnTo>
                    <a:pt x="385" y="8"/>
                  </a:lnTo>
                  <a:lnTo>
                    <a:pt x="397" y="8"/>
                  </a:lnTo>
                  <a:lnTo>
                    <a:pt x="407" y="6"/>
                  </a:lnTo>
                  <a:lnTo>
                    <a:pt x="409" y="1"/>
                  </a:lnTo>
                  <a:lnTo>
                    <a:pt x="417" y="0"/>
                  </a:lnTo>
                  <a:lnTo>
                    <a:pt x="421" y="3"/>
                  </a:lnTo>
                  <a:lnTo>
                    <a:pt x="449" y="3"/>
                  </a:lnTo>
                  <a:lnTo>
                    <a:pt x="460" y="10"/>
                  </a:lnTo>
                  <a:lnTo>
                    <a:pt x="473" y="13"/>
                  </a:lnTo>
                  <a:lnTo>
                    <a:pt x="475" y="10"/>
                  </a:lnTo>
                  <a:lnTo>
                    <a:pt x="495" y="18"/>
                  </a:lnTo>
                  <a:lnTo>
                    <a:pt x="507" y="15"/>
                  </a:lnTo>
                  <a:lnTo>
                    <a:pt x="517" y="29"/>
                  </a:lnTo>
                  <a:lnTo>
                    <a:pt x="524" y="35"/>
                  </a:lnTo>
                  <a:lnTo>
                    <a:pt x="531" y="35"/>
                  </a:lnTo>
                  <a:lnTo>
                    <a:pt x="533" y="41"/>
                  </a:lnTo>
                  <a:lnTo>
                    <a:pt x="541" y="51"/>
                  </a:lnTo>
                  <a:lnTo>
                    <a:pt x="546" y="52"/>
                  </a:lnTo>
                  <a:lnTo>
                    <a:pt x="548" y="51"/>
                  </a:lnTo>
                  <a:lnTo>
                    <a:pt x="558" y="63"/>
                  </a:lnTo>
                  <a:lnTo>
                    <a:pt x="572" y="66"/>
                  </a:lnTo>
                  <a:lnTo>
                    <a:pt x="572" y="73"/>
                  </a:lnTo>
                  <a:lnTo>
                    <a:pt x="575" y="76"/>
                  </a:lnTo>
                  <a:lnTo>
                    <a:pt x="580" y="73"/>
                  </a:lnTo>
                  <a:lnTo>
                    <a:pt x="587" y="80"/>
                  </a:lnTo>
                  <a:lnTo>
                    <a:pt x="596" y="76"/>
                  </a:lnTo>
                  <a:lnTo>
                    <a:pt x="613" y="88"/>
                  </a:lnTo>
                  <a:lnTo>
                    <a:pt x="613" y="95"/>
                  </a:lnTo>
                  <a:lnTo>
                    <a:pt x="614" y="98"/>
                  </a:lnTo>
                  <a:lnTo>
                    <a:pt x="621" y="100"/>
                  </a:lnTo>
                  <a:lnTo>
                    <a:pt x="628" y="100"/>
                  </a:lnTo>
                  <a:lnTo>
                    <a:pt x="637" y="107"/>
                  </a:lnTo>
                  <a:lnTo>
                    <a:pt x="650" y="110"/>
                  </a:lnTo>
                  <a:lnTo>
                    <a:pt x="654" y="81"/>
                  </a:lnTo>
                  <a:lnTo>
                    <a:pt x="648" y="78"/>
                  </a:lnTo>
                  <a:lnTo>
                    <a:pt x="648" y="73"/>
                  </a:lnTo>
                  <a:lnTo>
                    <a:pt x="652" y="69"/>
                  </a:lnTo>
                  <a:lnTo>
                    <a:pt x="652" y="58"/>
                  </a:lnTo>
                  <a:lnTo>
                    <a:pt x="654" y="54"/>
                  </a:lnTo>
                  <a:lnTo>
                    <a:pt x="650" y="51"/>
                  </a:lnTo>
                  <a:lnTo>
                    <a:pt x="654" y="46"/>
                  </a:lnTo>
                  <a:lnTo>
                    <a:pt x="654" y="30"/>
                  </a:lnTo>
                  <a:lnTo>
                    <a:pt x="648" y="25"/>
                  </a:lnTo>
                  <a:lnTo>
                    <a:pt x="655" y="15"/>
                  </a:lnTo>
                  <a:lnTo>
                    <a:pt x="684" y="18"/>
                  </a:lnTo>
                  <a:lnTo>
                    <a:pt x="696" y="29"/>
                  </a:lnTo>
                  <a:lnTo>
                    <a:pt x="711" y="35"/>
                  </a:lnTo>
                  <a:lnTo>
                    <a:pt x="715" y="41"/>
                  </a:lnTo>
                  <a:lnTo>
                    <a:pt x="740" y="52"/>
                  </a:lnTo>
                  <a:lnTo>
                    <a:pt x="747" y="59"/>
                  </a:lnTo>
                  <a:lnTo>
                    <a:pt x="762" y="42"/>
                  </a:lnTo>
                  <a:lnTo>
                    <a:pt x="764" y="34"/>
                  </a:lnTo>
                  <a:lnTo>
                    <a:pt x="773" y="34"/>
                  </a:lnTo>
                  <a:lnTo>
                    <a:pt x="779" y="42"/>
                  </a:lnTo>
                  <a:lnTo>
                    <a:pt x="786" y="42"/>
                  </a:lnTo>
                  <a:lnTo>
                    <a:pt x="790" y="44"/>
                  </a:lnTo>
                  <a:lnTo>
                    <a:pt x="805" y="29"/>
                  </a:lnTo>
                  <a:lnTo>
                    <a:pt x="810" y="29"/>
                  </a:lnTo>
                  <a:lnTo>
                    <a:pt x="825" y="42"/>
                  </a:lnTo>
                  <a:lnTo>
                    <a:pt x="827" y="39"/>
                  </a:lnTo>
                  <a:lnTo>
                    <a:pt x="836" y="42"/>
                  </a:lnTo>
                  <a:lnTo>
                    <a:pt x="832" y="49"/>
                  </a:lnTo>
                  <a:lnTo>
                    <a:pt x="856" y="68"/>
                  </a:lnTo>
                  <a:lnTo>
                    <a:pt x="864" y="80"/>
                  </a:lnTo>
                  <a:lnTo>
                    <a:pt x="870" y="80"/>
                  </a:lnTo>
                  <a:lnTo>
                    <a:pt x="871" y="86"/>
                  </a:lnTo>
                  <a:lnTo>
                    <a:pt x="883" y="98"/>
                  </a:lnTo>
                  <a:lnTo>
                    <a:pt x="919" y="115"/>
                  </a:lnTo>
                  <a:lnTo>
                    <a:pt x="926" y="122"/>
                  </a:lnTo>
                  <a:lnTo>
                    <a:pt x="926" y="110"/>
                  </a:lnTo>
                  <a:lnTo>
                    <a:pt x="922" y="109"/>
                  </a:lnTo>
                  <a:lnTo>
                    <a:pt x="919" y="102"/>
                  </a:lnTo>
                  <a:lnTo>
                    <a:pt x="922" y="98"/>
                  </a:lnTo>
                  <a:lnTo>
                    <a:pt x="921" y="93"/>
                  </a:lnTo>
                  <a:lnTo>
                    <a:pt x="931" y="97"/>
                  </a:lnTo>
                  <a:lnTo>
                    <a:pt x="934" y="105"/>
                  </a:lnTo>
                  <a:lnTo>
                    <a:pt x="938" y="105"/>
                  </a:lnTo>
                  <a:lnTo>
                    <a:pt x="939" y="112"/>
                  </a:lnTo>
                  <a:lnTo>
                    <a:pt x="948" y="114"/>
                  </a:lnTo>
                  <a:lnTo>
                    <a:pt x="951" y="117"/>
                  </a:lnTo>
                  <a:lnTo>
                    <a:pt x="953" y="115"/>
                  </a:lnTo>
                  <a:lnTo>
                    <a:pt x="963" y="119"/>
                  </a:lnTo>
                  <a:lnTo>
                    <a:pt x="967" y="136"/>
                  </a:lnTo>
                  <a:lnTo>
                    <a:pt x="982" y="141"/>
                  </a:lnTo>
                  <a:lnTo>
                    <a:pt x="990" y="148"/>
                  </a:lnTo>
                  <a:lnTo>
                    <a:pt x="994" y="146"/>
                  </a:lnTo>
                  <a:lnTo>
                    <a:pt x="1006" y="153"/>
                  </a:lnTo>
                  <a:lnTo>
                    <a:pt x="1014" y="163"/>
                  </a:lnTo>
                  <a:lnTo>
                    <a:pt x="1028" y="168"/>
                  </a:lnTo>
                  <a:lnTo>
                    <a:pt x="1053" y="189"/>
                  </a:lnTo>
                  <a:lnTo>
                    <a:pt x="1060" y="190"/>
                  </a:lnTo>
                  <a:lnTo>
                    <a:pt x="1062" y="197"/>
                  </a:lnTo>
                  <a:lnTo>
                    <a:pt x="1069" y="199"/>
                  </a:lnTo>
                  <a:lnTo>
                    <a:pt x="1072" y="182"/>
                  </a:lnTo>
                  <a:lnTo>
                    <a:pt x="1082" y="172"/>
                  </a:lnTo>
                  <a:lnTo>
                    <a:pt x="1084" y="189"/>
                  </a:lnTo>
                  <a:lnTo>
                    <a:pt x="1091" y="192"/>
                  </a:lnTo>
                  <a:lnTo>
                    <a:pt x="1084" y="204"/>
                  </a:lnTo>
                  <a:lnTo>
                    <a:pt x="1092" y="206"/>
                  </a:lnTo>
                  <a:lnTo>
                    <a:pt x="1101" y="211"/>
                  </a:lnTo>
                  <a:lnTo>
                    <a:pt x="1101" y="209"/>
                  </a:lnTo>
                  <a:lnTo>
                    <a:pt x="1113" y="219"/>
                  </a:lnTo>
                  <a:lnTo>
                    <a:pt x="1115" y="224"/>
                  </a:lnTo>
                  <a:lnTo>
                    <a:pt x="1120" y="223"/>
                  </a:lnTo>
                  <a:lnTo>
                    <a:pt x="1125" y="231"/>
                  </a:lnTo>
                  <a:lnTo>
                    <a:pt x="1135" y="236"/>
                  </a:lnTo>
                  <a:lnTo>
                    <a:pt x="1125" y="245"/>
                  </a:lnTo>
                  <a:lnTo>
                    <a:pt x="1126" y="252"/>
                  </a:lnTo>
                  <a:lnTo>
                    <a:pt x="1123" y="257"/>
                  </a:lnTo>
                  <a:lnTo>
                    <a:pt x="1132" y="262"/>
                  </a:lnTo>
                  <a:lnTo>
                    <a:pt x="1132" y="267"/>
                  </a:lnTo>
                  <a:lnTo>
                    <a:pt x="1138" y="269"/>
                  </a:lnTo>
                  <a:lnTo>
                    <a:pt x="1145" y="279"/>
                  </a:lnTo>
                  <a:lnTo>
                    <a:pt x="1135" y="284"/>
                  </a:lnTo>
                  <a:lnTo>
                    <a:pt x="1135" y="286"/>
                  </a:lnTo>
                  <a:lnTo>
                    <a:pt x="1138" y="292"/>
                  </a:lnTo>
                  <a:lnTo>
                    <a:pt x="1145" y="296"/>
                  </a:lnTo>
                  <a:lnTo>
                    <a:pt x="1155" y="325"/>
                  </a:lnTo>
                  <a:lnTo>
                    <a:pt x="1171" y="333"/>
                  </a:lnTo>
                  <a:lnTo>
                    <a:pt x="1174" y="338"/>
                  </a:lnTo>
                  <a:lnTo>
                    <a:pt x="1169" y="340"/>
                  </a:lnTo>
                  <a:lnTo>
                    <a:pt x="1164" y="350"/>
                  </a:lnTo>
                  <a:lnTo>
                    <a:pt x="1159" y="352"/>
                  </a:lnTo>
                  <a:lnTo>
                    <a:pt x="1167" y="357"/>
                  </a:lnTo>
                  <a:lnTo>
                    <a:pt x="1164" y="367"/>
                  </a:lnTo>
                  <a:lnTo>
                    <a:pt x="1166" y="378"/>
                  </a:lnTo>
                  <a:lnTo>
                    <a:pt x="1150" y="376"/>
                  </a:lnTo>
                  <a:lnTo>
                    <a:pt x="1143" y="383"/>
                  </a:lnTo>
                  <a:lnTo>
                    <a:pt x="1143" y="389"/>
                  </a:lnTo>
                  <a:lnTo>
                    <a:pt x="1149" y="401"/>
                  </a:lnTo>
                  <a:lnTo>
                    <a:pt x="1145" y="412"/>
                  </a:lnTo>
                  <a:lnTo>
                    <a:pt x="1133" y="410"/>
                  </a:lnTo>
                  <a:lnTo>
                    <a:pt x="1130" y="407"/>
                  </a:lnTo>
                  <a:lnTo>
                    <a:pt x="1120" y="422"/>
                  </a:lnTo>
                  <a:lnTo>
                    <a:pt x="1109" y="422"/>
                  </a:lnTo>
                  <a:lnTo>
                    <a:pt x="1108" y="427"/>
                  </a:lnTo>
                  <a:lnTo>
                    <a:pt x="1111" y="430"/>
                  </a:lnTo>
                  <a:lnTo>
                    <a:pt x="1108" y="434"/>
                  </a:lnTo>
                  <a:lnTo>
                    <a:pt x="1113" y="437"/>
                  </a:lnTo>
                  <a:lnTo>
                    <a:pt x="1113" y="441"/>
                  </a:lnTo>
                  <a:lnTo>
                    <a:pt x="1116" y="441"/>
                  </a:lnTo>
                  <a:lnTo>
                    <a:pt x="1118" y="447"/>
                  </a:lnTo>
                  <a:lnTo>
                    <a:pt x="1113" y="449"/>
                  </a:lnTo>
                  <a:lnTo>
                    <a:pt x="1108" y="461"/>
                  </a:lnTo>
                  <a:lnTo>
                    <a:pt x="1103" y="461"/>
                  </a:lnTo>
                  <a:lnTo>
                    <a:pt x="1094" y="464"/>
                  </a:lnTo>
                  <a:lnTo>
                    <a:pt x="1089" y="471"/>
                  </a:lnTo>
                  <a:lnTo>
                    <a:pt x="1082" y="473"/>
                  </a:lnTo>
                  <a:lnTo>
                    <a:pt x="1082" y="476"/>
                  </a:lnTo>
                  <a:lnTo>
                    <a:pt x="1077" y="478"/>
                  </a:lnTo>
                  <a:lnTo>
                    <a:pt x="1075" y="493"/>
                  </a:lnTo>
                  <a:lnTo>
                    <a:pt x="1070" y="490"/>
                  </a:lnTo>
                  <a:lnTo>
                    <a:pt x="1069" y="493"/>
                  </a:lnTo>
                  <a:lnTo>
                    <a:pt x="1060" y="497"/>
                  </a:lnTo>
                  <a:lnTo>
                    <a:pt x="1069" y="505"/>
                  </a:lnTo>
                  <a:lnTo>
                    <a:pt x="1075" y="500"/>
                  </a:lnTo>
                  <a:lnTo>
                    <a:pt x="1077" y="509"/>
                  </a:lnTo>
                  <a:lnTo>
                    <a:pt x="1084" y="514"/>
                  </a:lnTo>
                  <a:lnTo>
                    <a:pt x="1091" y="514"/>
                  </a:lnTo>
                  <a:lnTo>
                    <a:pt x="1098" y="517"/>
                  </a:lnTo>
                  <a:lnTo>
                    <a:pt x="1098" y="522"/>
                  </a:lnTo>
                  <a:lnTo>
                    <a:pt x="1106" y="532"/>
                  </a:lnTo>
                  <a:lnTo>
                    <a:pt x="1099" y="532"/>
                  </a:lnTo>
                  <a:lnTo>
                    <a:pt x="1096" y="543"/>
                  </a:lnTo>
                  <a:lnTo>
                    <a:pt x="1089" y="541"/>
                  </a:lnTo>
                  <a:lnTo>
                    <a:pt x="1087" y="546"/>
                  </a:lnTo>
                  <a:lnTo>
                    <a:pt x="1084" y="546"/>
                  </a:lnTo>
                  <a:lnTo>
                    <a:pt x="1082" y="553"/>
                  </a:lnTo>
                  <a:lnTo>
                    <a:pt x="1080" y="553"/>
                  </a:lnTo>
                  <a:lnTo>
                    <a:pt x="1079" y="560"/>
                  </a:lnTo>
                  <a:lnTo>
                    <a:pt x="1070" y="555"/>
                  </a:lnTo>
                  <a:lnTo>
                    <a:pt x="1070" y="556"/>
                  </a:lnTo>
                  <a:lnTo>
                    <a:pt x="1063" y="558"/>
                  </a:lnTo>
                  <a:lnTo>
                    <a:pt x="1062" y="561"/>
                  </a:lnTo>
                  <a:lnTo>
                    <a:pt x="1058" y="558"/>
                  </a:lnTo>
                  <a:lnTo>
                    <a:pt x="1053" y="558"/>
                  </a:lnTo>
                  <a:lnTo>
                    <a:pt x="1053" y="555"/>
                  </a:lnTo>
                  <a:lnTo>
                    <a:pt x="1050" y="551"/>
                  </a:lnTo>
                  <a:lnTo>
                    <a:pt x="1024" y="544"/>
                  </a:lnTo>
                  <a:lnTo>
                    <a:pt x="1026" y="543"/>
                  </a:lnTo>
                  <a:lnTo>
                    <a:pt x="1019" y="539"/>
                  </a:lnTo>
                  <a:lnTo>
                    <a:pt x="1002" y="536"/>
                  </a:lnTo>
                  <a:lnTo>
                    <a:pt x="997" y="531"/>
                  </a:lnTo>
                  <a:lnTo>
                    <a:pt x="989" y="531"/>
                  </a:lnTo>
                  <a:lnTo>
                    <a:pt x="987" y="536"/>
                  </a:lnTo>
                  <a:lnTo>
                    <a:pt x="982" y="538"/>
                  </a:lnTo>
                  <a:lnTo>
                    <a:pt x="977" y="551"/>
                  </a:lnTo>
                  <a:lnTo>
                    <a:pt x="982" y="555"/>
                  </a:lnTo>
                  <a:lnTo>
                    <a:pt x="997" y="580"/>
                  </a:lnTo>
                  <a:lnTo>
                    <a:pt x="1002" y="585"/>
                  </a:lnTo>
                  <a:lnTo>
                    <a:pt x="1011" y="587"/>
                  </a:lnTo>
                  <a:lnTo>
                    <a:pt x="1014" y="592"/>
                  </a:lnTo>
                  <a:lnTo>
                    <a:pt x="1012" y="606"/>
                  </a:lnTo>
                  <a:lnTo>
                    <a:pt x="1018" y="602"/>
                  </a:lnTo>
                  <a:lnTo>
                    <a:pt x="1031" y="606"/>
                  </a:lnTo>
                  <a:lnTo>
                    <a:pt x="1035" y="602"/>
                  </a:lnTo>
                  <a:lnTo>
                    <a:pt x="1041" y="601"/>
                  </a:lnTo>
                  <a:lnTo>
                    <a:pt x="1048" y="604"/>
                  </a:lnTo>
                  <a:lnTo>
                    <a:pt x="1052" y="621"/>
                  </a:lnTo>
                  <a:lnTo>
                    <a:pt x="1060" y="621"/>
                  </a:lnTo>
                  <a:lnTo>
                    <a:pt x="1063" y="618"/>
                  </a:lnTo>
                  <a:lnTo>
                    <a:pt x="1063" y="618"/>
                  </a:lnTo>
                  <a:lnTo>
                    <a:pt x="1063" y="626"/>
                  </a:lnTo>
                  <a:lnTo>
                    <a:pt x="1058" y="628"/>
                  </a:lnTo>
                  <a:lnTo>
                    <a:pt x="1053" y="636"/>
                  </a:lnTo>
                  <a:lnTo>
                    <a:pt x="1053" y="640"/>
                  </a:lnTo>
                  <a:lnTo>
                    <a:pt x="1060" y="645"/>
                  </a:lnTo>
                  <a:lnTo>
                    <a:pt x="1053" y="662"/>
                  </a:lnTo>
                  <a:lnTo>
                    <a:pt x="1038" y="650"/>
                  </a:lnTo>
                  <a:lnTo>
                    <a:pt x="1031" y="650"/>
                  </a:lnTo>
                  <a:lnTo>
                    <a:pt x="1031" y="657"/>
                  </a:lnTo>
                  <a:lnTo>
                    <a:pt x="1026" y="652"/>
                  </a:lnTo>
                  <a:lnTo>
                    <a:pt x="1011" y="657"/>
                  </a:lnTo>
                  <a:lnTo>
                    <a:pt x="1012" y="662"/>
                  </a:lnTo>
                  <a:lnTo>
                    <a:pt x="1007" y="669"/>
                  </a:lnTo>
                  <a:lnTo>
                    <a:pt x="1007" y="682"/>
                  </a:lnTo>
                  <a:lnTo>
                    <a:pt x="1014" y="684"/>
                  </a:lnTo>
                  <a:lnTo>
                    <a:pt x="1018" y="691"/>
                  </a:lnTo>
                  <a:lnTo>
                    <a:pt x="1018" y="699"/>
                  </a:lnTo>
                  <a:lnTo>
                    <a:pt x="1014" y="704"/>
                  </a:lnTo>
                  <a:lnTo>
                    <a:pt x="1007" y="709"/>
                  </a:lnTo>
                  <a:lnTo>
                    <a:pt x="1007" y="706"/>
                  </a:lnTo>
                  <a:lnTo>
                    <a:pt x="1004" y="706"/>
                  </a:lnTo>
                  <a:lnTo>
                    <a:pt x="992" y="713"/>
                  </a:lnTo>
                  <a:lnTo>
                    <a:pt x="970" y="706"/>
                  </a:lnTo>
                  <a:lnTo>
                    <a:pt x="973" y="713"/>
                  </a:lnTo>
                  <a:lnTo>
                    <a:pt x="968" y="711"/>
                  </a:lnTo>
                  <a:lnTo>
                    <a:pt x="968" y="721"/>
                  </a:lnTo>
                  <a:lnTo>
                    <a:pt x="965" y="723"/>
                  </a:lnTo>
                  <a:lnTo>
                    <a:pt x="963" y="730"/>
                  </a:lnTo>
                  <a:lnTo>
                    <a:pt x="956" y="733"/>
                  </a:lnTo>
                  <a:lnTo>
                    <a:pt x="950" y="727"/>
                  </a:lnTo>
                  <a:lnTo>
                    <a:pt x="955" y="720"/>
                  </a:lnTo>
                  <a:lnTo>
                    <a:pt x="961" y="718"/>
                  </a:lnTo>
                  <a:lnTo>
                    <a:pt x="958" y="716"/>
                  </a:lnTo>
                  <a:lnTo>
                    <a:pt x="951" y="704"/>
                  </a:lnTo>
                  <a:lnTo>
                    <a:pt x="946" y="698"/>
                  </a:lnTo>
                  <a:lnTo>
                    <a:pt x="941" y="701"/>
                  </a:lnTo>
                  <a:lnTo>
                    <a:pt x="934" y="699"/>
                  </a:lnTo>
                  <a:lnTo>
                    <a:pt x="929" y="713"/>
                  </a:lnTo>
                  <a:lnTo>
                    <a:pt x="922" y="709"/>
                  </a:lnTo>
                  <a:lnTo>
                    <a:pt x="919" y="706"/>
                  </a:lnTo>
                  <a:lnTo>
                    <a:pt x="924" y="701"/>
                  </a:lnTo>
                  <a:lnTo>
                    <a:pt x="921" y="687"/>
                  </a:lnTo>
                  <a:lnTo>
                    <a:pt x="914" y="684"/>
                  </a:lnTo>
                  <a:lnTo>
                    <a:pt x="914" y="679"/>
                  </a:lnTo>
                  <a:lnTo>
                    <a:pt x="909" y="679"/>
                  </a:lnTo>
                  <a:lnTo>
                    <a:pt x="902" y="667"/>
                  </a:lnTo>
                  <a:lnTo>
                    <a:pt x="900" y="679"/>
                  </a:lnTo>
                  <a:lnTo>
                    <a:pt x="892" y="679"/>
                  </a:lnTo>
                  <a:lnTo>
                    <a:pt x="893" y="686"/>
                  </a:lnTo>
                  <a:lnTo>
                    <a:pt x="890" y="701"/>
                  </a:lnTo>
                  <a:lnTo>
                    <a:pt x="887" y="698"/>
                  </a:lnTo>
                  <a:lnTo>
                    <a:pt x="881" y="694"/>
                  </a:lnTo>
                  <a:lnTo>
                    <a:pt x="878" y="696"/>
                  </a:lnTo>
                  <a:lnTo>
                    <a:pt x="875" y="691"/>
                  </a:lnTo>
                  <a:lnTo>
                    <a:pt x="856" y="682"/>
                  </a:lnTo>
                  <a:lnTo>
                    <a:pt x="853" y="686"/>
                  </a:lnTo>
                  <a:lnTo>
                    <a:pt x="849" y="684"/>
                  </a:lnTo>
                  <a:lnTo>
                    <a:pt x="842" y="669"/>
                  </a:lnTo>
                  <a:lnTo>
                    <a:pt x="825" y="664"/>
                  </a:lnTo>
                  <a:lnTo>
                    <a:pt x="813" y="657"/>
                  </a:lnTo>
                  <a:lnTo>
                    <a:pt x="808" y="650"/>
                  </a:lnTo>
                  <a:lnTo>
                    <a:pt x="810" y="647"/>
                  </a:lnTo>
                  <a:lnTo>
                    <a:pt x="805" y="643"/>
                  </a:lnTo>
                  <a:lnTo>
                    <a:pt x="807" y="636"/>
                  </a:lnTo>
                  <a:lnTo>
                    <a:pt x="803" y="629"/>
                  </a:lnTo>
                  <a:lnTo>
                    <a:pt x="803" y="623"/>
                  </a:lnTo>
                  <a:lnTo>
                    <a:pt x="796" y="618"/>
                  </a:lnTo>
                  <a:lnTo>
                    <a:pt x="796" y="612"/>
                  </a:lnTo>
                  <a:lnTo>
                    <a:pt x="793" y="609"/>
                  </a:lnTo>
                  <a:lnTo>
                    <a:pt x="796" y="606"/>
                  </a:lnTo>
                  <a:lnTo>
                    <a:pt x="779" y="585"/>
                  </a:lnTo>
                  <a:lnTo>
                    <a:pt x="774" y="584"/>
                  </a:lnTo>
                  <a:lnTo>
                    <a:pt x="762" y="587"/>
                  </a:lnTo>
                  <a:lnTo>
                    <a:pt x="762" y="580"/>
                  </a:lnTo>
                  <a:lnTo>
                    <a:pt x="742" y="575"/>
                  </a:lnTo>
                  <a:lnTo>
                    <a:pt x="735" y="577"/>
                  </a:lnTo>
                  <a:lnTo>
                    <a:pt x="732" y="580"/>
                  </a:lnTo>
                  <a:lnTo>
                    <a:pt x="725" y="585"/>
                  </a:lnTo>
                  <a:lnTo>
                    <a:pt x="720" y="584"/>
                  </a:lnTo>
                  <a:lnTo>
                    <a:pt x="718" y="582"/>
                  </a:lnTo>
                  <a:lnTo>
                    <a:pt x="722" y="577"/>
                  </a:lnTo>
                  <a:lnTo>
                    <a:pt x="722" y="573"/>
                  </a:lnTo>
                  <a:lnTo>
                    <a:pt x="711" y="568"/>
                  </a:lnTo>
                  <a:lnTo>
                    <a:pt x="708" y="578"/>
                  </a:lnTo>
                  <a:lnTo>
                    <a:pt x="705" y="577"/>
                  </a:lnTo>
                  <a:lnTo>
                    <a:pt x="688" y="582"/>
                  </a:lnTo>
                  <a:lnTo>
                    <a:pt x="688" y="585"/>
                  </a:lnTo>
                  <a:lnTo>
                    <a:pt x="686" y="587"/>
                  </a:lnTo>
                  <a:lnTo>
                    <a:pt x="691" y="602"/>
                  </a:lnTo>
                  <a:lnTo>
                    <a:pt x="689" y="609"/>
                  </a:lnTo>
                  <a:lnTo>
                    <a:pt x="693" y="612"/>
                  </a:lnTo>
                  <a:lnTo>
                    <a:pt x="698" y="612"/>
                  </a:lnTo>
                  <a:lnTo>
                    <a:pt x="698" y="619"/>
                  </a:lnTo>
                  <a:lnTo>
                    <a:pt x="701" y="624"/>
                  </a:lnTo>
                  <a:lnTo>
                    <a:pt x="720" y="629"/>
                  </a:lnTo>
                  <a:lnTo>
                    <a:pt x="711" y="638"/>
                  </a:lnTo>
                  <a:lnTo>
                    <a:pt x="708" y="638"/>
                  </a:lnTo>
                  <a:lnTo>
                    <a:pt x="705" y="647"/>
                  </a:lnTo>
                  <a:lnTo>
                    <a:pt x="696" y="655"/>
                  </a:lnTo>
                  <a:lnTo>
                    <a:pt x="696" y="662"/>
                  </a:lnTo>
                  <a:lnTo>
                    <a:pt x="701" y="669"/>
                  </a:lnTo>
                  <a:lnTo>
                    <a:pt x="696" y="670"/>
                  </a:lnTo>
                  <a:lnTo>
                    <a:pt x="698" y="674"/>
                  </a:lnTo>
                  <a:lnTo>
                    <a:pt x="688" y="677"/>
                  </a:lnTo>
                  <a:lnTo>
                    <a:pt x="684" y="682"/>
                  </a:lnTo>
                  <a:lnTo>
                    <a:pt x="691" y="703"/>
                  </a:lnTo>
                  <a:lnTo>
                    <a:pt x="717" y="721"/>
                  </a:lnTo>
                  <a:lnTo>
                    <a:pt x="717" y="721"/>
                  </a:lnTo>
                  <a:lnTo>
                    <a:pt x="711" y="723"/>
                  </a:lnTo>
                  <a:lnTo>
                    <a:pt x="711" y="727"/>
                  </a:lnTo>
                  <a:lnTo>
                    <a:pt x="686" y="721"/>
                  </a:lnTo>
                  <a:lnTo>
                    <a:pt x="688" y="723"/>
                  </a:lnTo>
                  <a:lnTo>
                    <a:pt x="682" y="730"/>
                  </a:lnTo>
                  <a:lnTo>
                    <a:pt x="688" y="732"/>
                  </a:lnTo>
                  <a:lnTo>
                    <a:pt x="689" y="738"/>
                  </a:lnTo>
                  <a:lnTo>
                    <a:pt x="684" y="740"/>
                  </a:lnTo>
                  <a:lnTo>
                    <a:pt x="689" y="744"/>
                  </a:lnTo>
                  <a:lnTo>
                    <a:pt x="686" y="747"/>
                  </a:lnTo>
                  <a:lnTo>
                    <a:pt x="682" y="744"/>
                  </a:lnTo>
                  <a:lnTo>
                    <a:pt x="679" y="745"/>
                  </a:lnTo>
                  <a:lnTo>
                    <a:pt x="676" y="755"/>
                  </a:lnTo>
                  <a:lnTo>
                    <a:pt x="681" y="766"/>
                  </a:lnTo>
                  <a:lnTo>
                    <a:pt x="676" y="766"/>
                  </a:lnTo>
                  <a:lnTo>
                    <a:pt x="672" y="764"/>
                  </a:lnTo>
                  <a:lnTo>
                    <a:pt x="674" y="769"/>
                  </a:lnTo>
                  <a:lnTo>
                    <a:pt x="667" y="771"/>
                  </a:lnTo>
                  <a:lnTo>
                    <a:pt x="650" y="767"/>
                  </a:lnTo>
                  <a:lnTo>
                    <a:pt x="648" y="771"/>
                  </a:lnTo>
                  <a:lnTo>
                    <a:pt x="650" y="774"/>
                  </a:lnTo>
                  <a:lnTo>
                    <a:pt x="648" y="776"/>
                  </a:lnTo>
                  <a:lnTo>
                    <a:pt x="645" y="772"/>
                  </a:lnTo>
                  <a:lnTo>
                    <a:pt x="642" y="776"/>
                  </a:lnTo>
                  <a:lnTo>
                    <a:pt x="638" y="772"/>
                  </a:lnTo>
                  <a:lnTo>
                    <a:pt x="630" y="771"/>
                  </a:lnTo>
                  <a:lnTo>
                    <a:pt x="631" y="779"/>
                  </a:lnTo>
                  <a:lnTo>
                    <a:pt x="637" y="784"/>
                  </a:lnTo>
                  <a:lnTo>
                    <a:pt x="633" y="790"/>
                  </a:lnTo>
                  <a:lnTo>
                    <a:pt x="640" y="801"/>
                  </a:lnTo>
                  <a:lnTo>
                    <a:pt x="637" y="808"/>
                  </a:lnTo>
                  <a:lnTo>
                    <a:pt x="631" y="807"/>
                  </a:lnTo>
                  <a:lnTo>
                    <a:pt x="626" y="801"/>
                  </a:lnTo>
                  <a:lnTo>
                    <a:pt x="623" y="803"/>
                  </a:lnTo>
                  <a:lnTo>
                    <a:pt x="620" y="801"/>
                  </a:lnTo>
                  <a:lnTo>
                    <a:pt x="614" y="801"/>
                  </a:lnTo>
                  <a:lnTo>
                    <a:pt x="606" y="796"/>
                  </a:lnTo>
                  <a:lnTo>
                    <a:pt x="596" y="781"/>
                  </a:lnTo>
                  <a:lnTo>
                    <a:pt x="584" y="784"/>
                  </a:lnTo>
                  <a:lnTo>
                    <a:pt x="586" y="790"/>
                  </a:lnTo>
                  <a:lnTo>
                    <a:pt x="580" y="790"/>
                  </a:lnTo>
                  <a:lnTo>
                    <a:pt x="579" y="793"/>
                  </a:lnTo>
                  <a:lnTo>
                    <a:pt x="587" y="800"/>
                  </a:lnTo>
                  <a:lnTo>
                    <a:pt x="589" y="807"/>
                  </a:lnTo>
                  <a:lnTo>
                    <a:pt x="587" y="813"/>
                  </a:lnTo>
                  <a:lnTo>
                    <a:pt x="591" y="815"/>
                  </a:lnTo>
                  <a:lnTo>
                    <a:pt x="589" y="818"/>
                  </a:lnTo>
                  <a:lnTo>
                    <a:pt x="586" y="820"/>
                  </a:lnTo>
                  <a:lnTo>
                    <a:pt x="580" y="805"/>
                  </a:lnTo>
                  <a:lnTo>
                    <a:pt x="577" y="803"/>
                  </a:lnTo>
                  <a:lnTo>
                    <a:pt x="557" y="803"/>
                  </a:lnTo>
                  <a:lnTo>
                    <a:pt x="552" y="807"/>
                  </a:lnTo>
                  <a:lnTo>
                    <a:pt x="546" y="798"/>
                  </a:lnTo>
                  <a:lnTo>
                    <a:pt x="536" y="796"/>
                  </a:lnTo>
                  <a:lnTo>
                    <a:pt x="531" y="800"/>
                  </a:lnTo>
                  <a:lnTo>
                    <a:pt x="526" y="800"/>
                  </a:lnTo>
                  <a:lnTo>
                    <a:pt x="521" y="795"/>
                  </a:lnTo>
                  <a:lnTo>
                    <a:pt x="514" y="778"/>
                  </a:lnTo>
                  <a:lnTo>
                    <a:pt x="516" y="774"/>
                  </a:lnTo>
                  <a:lnTo>
                    <a:pt x="519" y="774"/>
                  </a:lnTo>
                  <a:lnTo>
                    <a:pt x="517" y="771"/>
                  </a:lnTo>
                  <a:lnTo>
                    <a:pt x="521" y="767"/>
                  </a:lnTo>
                  <a:lnTo>
                    <a:pt x="519" y="759"/>
                  </a:lnTo>
                  <a:lnTo>
                    <a:pt x="516" y="755"/>
                  </a:lnTo>
                  <a:lnTo>
                    <a:pt x="512" y="757"/>
                  </a:lnTo>
                  <a:lnTo>
                    <a:pt x="509" y="749"/>
                  </a:lnTo>
                  <a:lnTo>
                    <a:pt x="489" y="749"/>
                  </a:lnTo>
                  <a:lnTo>
                    <a:pt x="483" y="742"/>
                  </a:lnTo>
                  <a:lnTo>
                    <a:pt x="473" y="738"/>
                  </a:lnTo>
                  <a:lnTo>
                    <a:pt x="473" y="737"/>
                  </a:lnTo>
                  <a:lnTo>
                    <a:pt x="477" y="735"/>
                  </a:lnTo>
                  <a:lnTo>
                    <a:pt x="473" y="728"/>
                  </a:lnTo>
                  <a:lnTo>
                    <a:pt x="466" y="725"/>
                  </a:lnTo>
                  <a:lnTo>
                    <a:pt x="461" y="720"/>
                  </a:lnTo>
                  <a:lnTo>
                    <a:pt x="463" y="718"/>
                  </a:lnTo>
                  <a:lnTo>
                    <a:pt x="449" y="706"/>
                  </a:lnTo>
                  <a:lnTo>
                    <a:pt x="443" y="713"/>
                  </a:lnTo>
                  <a:lnTo>
                    <a:pt x="436" y="713"/>
                  </a:lnTo>
                  <a:lnTo>
                    <a:pt x="434" y="716"/>
                  </a:lnTo>
                  <a:lnTo>
                    <a:pt x="429" y="713"/>
                  </a:lnTo>
                  <a:lnTo>
                    <a:pt x="427" y="721"/>
                  </a:lnTo>
                  <a:lnTo>
                    <a:pt x="414" y="721"/>
                  </a:lnTo>
                  <a:lnTo>
                    <a:pt x="412" y="728"/>
                  </a:lnTo>
                  <a:lnTo>
                    <a:pt x="407" y="730"/>
                  </a:lnTo>
                  <a:lnTo>
                    <a:pt x="400" y="727"/>
                  </a:lnTo>
                  <a:lnTo>
                    <a:pt x="397" y="730"/>
                  </a:lnTo>
                  <a:lnTo>
                    <a:pt x="393" y="725"/>
                  </a:lnTo>
                  <a:lnTo>
                    <a:pt x="388" y="728"/>
                  </a:lnTo>
                  <a:lnTo>
                    <a:pt x="383" y="727"/>
                  </a:lnTo>
                  <a:lnTo>
                    <a:pt x="380" y="718"/>
                  </a:lnTo>
                  <a:lnTo>
                    <a:pt x="371" y="716"/>
                  </a:lnTo>
                  <a:lnTo>
                    <a:pt x="366" y="716"/>
                  </a:lnTo>
                  <a:lnTo>
                    <a:pt x="363" y="721"/>
                  </a:lnTo>
                  <a:lnTo>
                    <a:pt x="354" y="727"/>
                  </a:lnTo>
                  <a:lnTo>
                    <a:pt x="351" y="723"/>
                  </a:lnTo>
                  <a:lnTo>
                    <a:pt x="349" y="718"/>
                  </a:lnTo>
                  <a:lnTo>
                    <a:pt x="342" y="721"/>
                  </a:lnTo>
                  <a:lnTo>
                    <a:pt x="330" y="708"/>
                  </a:lnTo>
                  <a:lnTo>
                    <a:pt x="325" y="706"/>
                  </a:lnTo>
                  <a:lnTo>
                    <a:pt x="315" y="711"/>
                  </a:lnTo>
                  <a:lnTo>
                    <a:pt x="312" y="699"/>
                  </a:lnTo>
                  <a:lnTo>
                    <a:pt x="298" y="703"/>
                  </a:lnTo>
                  <a:lnTo>
                    <a:pt x="283" y="696"/>
                  </a:lnTo>
                  <a:lnTo>
                    <a:pt x="279" y="701"/>
                  </a:lnTo>
                  <a:lnTo>
                    <a:pt x="262" y="696"/>
                  </a:lnTo>
                  <a:lnTo>
                    <a:pt x="256" y="698"/>
                  </a:lnTo>
                  <a:lnTo>
                    <a:pt x="247" y="701"/>
                  </a:lnTo>
                  <a:lnTo>
                    <a:pt x="242" y="698"/>
                  </a:lnTo>
                  <a:lnTo>
                    <a:pt x="240" y="692"/>
                  </a:lnTo>
                  <a:lnTo>
                    <a:pt x="244" y="689"/>
                  </a:lnTo>
                  <a:lnTo>
                    <a:pt x="237" y="684"/>
                  </a:lnTo>
                  <a:lnTo>
                    <a:pt x="222" y="691"/>
                  </a:lnTo>
                  <a:lnTo>
                    <a:pt x="215" y="682"/>
                  </a:lnTo>
                  <a:lnTo>
                    <a:pt x="211" y="682"/>
                  </a:lnTo>
                  <a:lnTo>
                    <a:pt x="210" y="679"/>
                  </a:lnTo>
                  <a:lnTo>
                    <a:pt x="206" y="679"/>
                  </a:lnTo>
                  <a:lnTo>
                    <a:pt x="196" y="674"/>
                  </a:lnTo>
                  <a:lnTo>
                    <a:pt x="186" y="667"/>
                  </a:lnTo>
                  <a:lnTo>
                    <a:pt x="184" y="662"/>
                  </a:lnTo>
                  <a:lnTo>
                    <a:pt x="179" y="662"/>
                  </a:lnTo>
                  <a:lnTo>
                    <a:pt x="171" y="647"/>
                  </a:lnTo>
                  <a:lnTo>
                    <a:pt x="171" y="645"/>
                  </a:lnTo>
                  <a:lnTo>
                    <a:pt x="174" y="643"/>
                  </a:lnTo>
                  <a:lnTo>
                    <a:pt x="171" y="640"/>
                  </a:lnTo>
                  <a:lnTo>
                    <a:pt x="157" y="640"/>
                  </a:lnTo>
                  <a:lnTo>
                    <a:pt x="154" y="641"/>
                  </a:lnTo>
                  <a:lnTo>
                    <a:pt x="152" y="648"/>
                  </a:lnTo>
                  <a:lnTo>
                    <a:pt x="138" y="650"/>
                  </a:lnTo>
                  <a:lnTo>
                    <a:pt x="136" y="648"/>
                  </a:lnTo>
                  <a:lnTo>
                    <a:pt x="125" y="662"/>
                  </a:lnTo>
                  <a:lnTo>
                    <a:pt x="113" y="658"/>
                  </a:lnTo>
                  <a:lnTo>
                    <a:pt x="94" y="647"/>
                  </a:lnTo>
                  <a:lnTo>
                    <a:pt x="84" y="645"/>
                  </a:lnTo>
                  <a:lnTo>
                    <a:pt x="72" y="631"/>
                  </a:lnTo>
                  <a:lnTo>
                    <a:pt x="72" y="621"/>
                  </a:lnTo>
                  <a:lnTo>
                    <a:pt x="67" y="616"/>
                  </a:lnTo>
                  <a:lnTo>
                    <a:pt x="51" y="607"/>
                  </a:lnTo>
                  <a:lnTo>
                    <a:pt x="53" y="602"/>
                  </a:lnTo>
                  <a:lnTo>
                    <a:pt x="50" y="597"/>
                  </a:lnTo>
                  <a:lnTo>
                    <a:pt x="45" y="597"/>
                  </a:lnTo>
                  <a:lnTo>
                    <a:pt x="46" y="590"/>
                  </a:lnTo>
                  <a:lnTo>
                    <a:pt x="38" y="584"/>
                  </a:lnTo>
                  <a:lnTo>
                    <a:pt x="34" y="584"/>
                  </a:lnTo>
                  <a:lnTo>
                    <a:pt x="26" y="573"/>
                  </a:lnTo>
                  <a:lnTo>
                    <a:pt x="21" y="565"/>
                  </a:lnTo>
                  <a:lnTo>
                    <a:pt x="26" y="556"/>
                  </a:lnTo>
                  <a:lnTo>
                    <a:pt x="31" y="556"/>
                  </a:lnTo>
                  <a:lnTo>
                    <a:pt x="36" y="553"/>
                  </a:lnTo>
                  <a:lnTo>
                    <a:pt x="38" y="539"/>
                  </a:lnTo>
                  <a:lnTo>
                    <a:pt x="41" y="536"/>
                  </a:lnTo>
                  <a:lnTo>
                    <a:pt x="34" y="529"/>
                  </a:lnTo>
                  <a:lnTo>
                    <a:pt x="36" y="524"/>
                  </a:lnTo>
                  <a:lnTo>
                    <a:pt x="36" y="514"/>
                  </a:lnTo>
                  <a:lnTo>
                    <a:pt x="33" y="509"/>
                  </a:lnTo>
                  <a:lnTo>
                    <a:pt x="34" y="505"/>
                  </a:lnTo>
                  <a:lnTo>
                    <a:pt x="29" y="504"/>
                  </a:lnTo>
                  <a:lnTo>
                    <a:pt x="29" y="495"/>
                  </a:lnTo>
                  <a:lnTo>
                    <a:pt x="34" y="492"/>
                  </a:lnTo>
                  <a:lnTo>
                    <a:pt x="41" y="485"/>
                  </a:lnTo>
                  <a:lnTo>
                    <a:pt x="36" y="480"/>
                  </a:lnTo>
                  <a:lnTo>
                    <a:pt x="34" y="475"/>
                  </a:lnTo>
                  <a:lnTo>
                    <a:pt x="26" y="475"/>
                  </a:lnTo>
                  <a:lnTo>
                    <a:pt x="21" y="478"/>
                  </a:lnTo>
                  <a:lnTo>
                    <a:pt x="16" y="476"/>
                  </a:lnTo>
                  <a:lnTo>
                    <a:pt x="14" y="473"/>
                  </a:lnTo>
                  <a:lnTo>
                    <a:pt x="16" y="454"/>
                  </a:lnTo>
                  <a:lnTo>
                    <a:pt x="11" y="452"/>
                  </a:lnTo>
                  <a:lnTo>
                    <a:pt x="6" y="442"/>
                  </a:lnTo>
                  <a:lnTo>
                    <a:pt x="11" y="437"/>
                  </a:lnTo>
                  <a:lnTo>
                    <a:pt x="9" y="435"/>
                  </a:lnTo>
                  <a:lnTo>
                    <a:pt x="9" y="429"/>
                  </a:lnTo>
                  <a:lnTo>
                    <a:pt x="26" y="422"/>
                  </a:lnTo>
                  <a:lnTo>
                    <a:pt x="31" y="417"/>
                  </a:lnTo>
                  <a:lnTo>
                    <a:pt x="26" y="413"/>
                  </a:lnTo>
                  <a:lnTo>
                    <a:pt x="26" y="408"/>
                  </a:lnTo>
                  <a:lnTo>
                    <a:pt x="28" y="407"/>
                  </a:lnTo>
                  <a:lnTo>
                    <a:pt x="31" y="405"/>
                  </a:lnTo>
                  <a:lnTo>
                    <a:pt x="28" y="398"/>
                  </a:lnTo>
                  <a:lnTo>
                    <a:pt x="34" y="376"/>
                  </a:lnTo>
                  <a:lnTo>
                    <a:pt x="11" y="374"/>
                  </a:lnTo>
                  <a:lnTo>
                    <a:pt x="14" y="374"/>
                  </a:lnTo>
                  <a:lnTo>
                    <a:pt x="2" y="369"/>
                  </a:lnTo>
                  <a:lnTo>
                    <a:pt x="2" y="362"/>
                  </a:lnTo>
                  <a:lnTo>
                    <a:pt x="0" y="361"/>
                  </a:lnTo>
                  <a:lnTo>
                    <a:pt x="2" y="357"/>
                  </a:lnTo>
                  <a:lnTo>
                    <a:pt x="9" y="359"/>
                  </a:lnTo>
                  <a:lnTo>
                    <a:pt x="19" y="352"/>
                  </a:lnTo>
                  <a:lnTo>
                    <a:pt x="29" y="352"/>
                  </a:lnTo>
                  <a:lnTo>
                    <a:pt x="29" y="352"/>
                  </a:lnTo>
                  <a:lnTo>
                    <a:pt x="48" y="352"/>
                  </a:lnTo>
                  <a:lnTo>
                    <a:pt x="46" y="347"/>
                  </a:lnTo>
                  <a:lnTo>
                    <a:pt x="51" y="342"/>
                  </a:lnTo>
                  <a:lnTo>
                    <a:pt x="53" y="332"/>
                  </a:lnTo>
                  <a:lnTo>
                    <a:pt x="63" y="335"/>
                  </a:lnTo>
                  <a:lnTo>
                    <a:pt x="63" y="338"/>
                  </a:lnTo>
                  <a:lnTo>
                    <a:pt x="72" y="344"/>
                  </a:lnTo>
                  <a:lnTo>
                    <a:pt x="91" y="347"/>
                  </a:lnTo>
                  <a:lnTo>
                    <a:pt x="97" y="345"/>
                  </a:lnTo>
                  <a:lnTo>
                    <a:pt x="111" y="347"/>
                  </a:lnTo>
                  <a:lnTo>
                    <a:pt x="118" y="352"/>
                  </a:lnTo>
                  <a:lnTo>
                    <a:pt x="125" y="359"/>
                  </a:lnTo>
                  <a:lnTo>
                    <a:pt x="131" y="357"/>
                  </a:lnTo>
                  <a:lnTo>
                    <a:pt x="136" y="350"/>
                  </a:lnTo>
                  <a:lnTo>
                    <a:pt x="147" y="350"/>
                  </a:lnTo>
                  <a:lnTo>
                    <a:pt x="147" y="338"/>
                  </a:lnTo>
                  <a:lnTo>
                    <a:pt x="142" y="333"/>
                  </a:lnTo>
                  <a:lnTo>
                    <a:pt x="143" y="330"/>
                  </a:lnTo>
                  <a:lnTo>
                    <a:pt x="140" y="326"/>
                  </a:lnTo>
                  <a:lnTo>
                    <a:pt x="142" y="315"/>
                  </a:lnTo>
                  <a:lnTo>
                    <a:pt x="140" y="313"/>
                  </a:lnTo>
                  <a:lnTo>
                    <a:pt x="140" y="304"/>
                  </a:lnTo>
                  <a:lnTo>
                    <a:pt x="114" y="298"/>
                  </a:lnTo>
                  <a:lnTo>
                    <a:pt x="113" y="287"/>
                  </a:lnTo>
                  <a:lnTo>
                    <a:pt x="116" y="284"/>
                  </a:lnTo>
                  <a:lnTo>
                    <a:pt x="113" y="277"/>
                  </a:lnTo>
                  <a:lnTo>
                    <a:pt x="114" y="274"/>
                  </a:lnTo>
                  <a:lnTo>
                    <a:pt x="125" y="264"/>
                  </a:lnTo>
                  <a:lnTo>
                    <a:pt x="138" y="262"/>
                  </a:lnTo>
                  <a:lnTo>
                    <a:pt x="142" y="258"/>
                  </a:lnTo>
                  <a:lnTo>
                    <a:pt x="147" y="257"/>
                  </a:lnTo>
                  <a:lnTo>
                    <a:pt x="154" y="252"/>
                  </a:lnTo>
                  <a:lnTo>
                    <a:pt x="164" y="252"/>
                  </a:lnTo>
                  <a:lnTo>
                    <a:pt x="162" y="238"/>
                  </a:lnTo>
                  <a:lnTo>
                    <a:pt x="154" y="231"/>
                  </a:lnTo>
                  <a:lnTo>
                    <a:pt x="154" y="224"/>
                  </a:lnTo>
                  <a:lnTo>
                    <a:pt x="148" y="218"/>
                  </a:lnTo>
                  <a:lnTo>
                    <a:pt x="145" y="204"/>
                  </a:lnTo>
                  <a:lnTo>
                    <a:pt x="138" y="201"/>
                  </a:lnTo>
                  <a:lnTo>
                    <a:pt x="133" y="202"/>
                  </a:lnTo>
                  <a:lnTo>
                    <a:pt x="126" y="197"/>
                  </a:lnTo>
                  <a:lnTo>
                    <a:pt x="126" y="192"/>
                  </a:lnTo>
                  <a:lnTo>
                    <a:pt x="121" y="187"/>
                  </a:lnTo>
                  <a:lnTo>
                    <a:pt x="109" y="178"/>
                  </a:lnTo>
                  <a:lnTo>
                    <a:pt x="97" y="175"/>
                  </a:lnTo>
                  <a:lnTo>
                    <a:pt x="94" y="172"/>
                  </a:lnTo>
                  <a:lnTo>
                    <a:pt x="89" y="170"/>
                  </a:lnTo>
                  <a:lnTo>
                    <a:pt x="91" y="168"/>
                  </a:lnTo>
                  <a:lnTo>
                    <a:pt x="87" y="160"/>
                  </a:lnTo>
                  <a:lnTo>
                    <a:pt x="94" y="151"/>
                  </a:lnTo>
                  <a:lnTo>
                    <a:pt x="82" y="134"/>
                  </a:lnTo>
                  <a:lnTo>
                    <a:pt x="74" y="114"/>
                  </a:lnTo>
                  <a:lnTo>
                    <a:pt x="65" y="105"/>
                  </a:lnTo>
                  <a:lnTo>
                    <a:pt x="65" y="100"/>
                  </a:lnTo>
                  <a:lnTo>
                    <a:pt x="89" y="92"/>
                  </a:lnTo>
                  <a:lnTo>
                    <a:pt x="92" y="88"/>
                  </a:lnTo>
                  <a:lnTo>
                    <a:pt x="91" y="86"/>
                  </a:lnTo>
                  <a:lnTo>
                    <a:pt x="104" y="81"/>
                  </a:lnTo>
                  <a:lnTo>
                    <a:pt x="108" y="76"/>
                  </a:lnTo>
                  <a:lnTo>
                    <a:pt x="106" y="73"/>
                  </a:lnTo>
                  <a:lnTo>
                    <a:pt x="118" y="75"/>
                  </a:lnTo>
                  <a:lnTo>
                    <a:pt x="148" y="68"/>
                  </a:lnTo>
                  <a:lnTo>
                    <a:pt x="164" y="64"/>
                  </a:lnTo>
                  <a:lnTo>
                    <a:pt x="176" y="58"/>
                  </a:lnTo>
                  <a:lnTo>
                    <a:pt x="198" y="51"/>
                  </a:lnTo>
                  <a:lnTo>
                    <a:pt x="211" y="51"/>
                  </a:lnTo>
                  <a:lnTo>
                    <a:pt x="228" y="42"/>
                  </a:lnTo>
                  <a:lnTo>
                    <a:pt x="257" y="37"/>
                  </a:lnTo>
                  <a:lnTo>
                    <a:pt x="259" y="32"/>
                  </a:lnTo>
                  <a:lnTo>
                    <a:pt x="262" y="32"/>
                  </a:lnTo>
                  <a:lnTo>
                    <a:pt x="267" y="25"/>
                  </a:lnTo>
                  <a:lnTo>
                    <a:pt x="298" y="22"/>
                  </a:lnTo>
                  <a:lnTo>
                    <a:pt x="305" y="18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"/>
            <p:cNvSpPr>
              <a:spLocks/>
            </p:cNvSpPr>
            <p:nvPr userDrawn="1"/>
          </p:nvSpPr>
          <p:spPr bwMode="auto">
            <a:xfrm>
              <a:off x="3672244" y="3176648"/>
              <a:ext cx="785813" cy="1319213"/>
            </a:xfrm>
            <a:custGeom>
              <a:avLst/>
              <a:gdLst>
                <a:gd name="T0" fmla="*/ 238 w 495"/>
                <a:gd name="T1" fmla="*/ 212 h 831"/>
                <a:gd name="T2" fmla="*/ 278 w 495"/>
                <a:gd name="T3" fmla="*/ 208 h 831"/>
                <a:gd name="T4" fmla="*/ 306 w 495"/>
                <a:gd name="T5" fmla="*/ 171 h 831"/>
                <a:gd name="T6" fmla="*/ 320 w 495"/>
                <a:gd name="T7" fmla="*/ 111 h 831"/>
                <a:gd name="T8" fmla="*/ 351 w 495"/>
                <a:gd name="T9" fmla="*/ 86 h 831"/>
                <a:gd name="T10" fmla="*/ 400 w 495"/>
                <a:gd name="T11" fmla="*/ 21 h 831"/>
                <a:gd name="T12" fmla="*/ 432 w 495"/>
                <a:gd name="T13" fmla="*/ 23 h 831"/>
                <a:gd name="T14" fmla="*/ 485 w 495"/>
                <a:gd name="T15" fmla="*/ 0 h 831"/>
                <a:gd name="T16" fmla="*/ 490 w 495"/>
                <a:gd name="T17" fmla="*/ 26 h 831"/>
                <a:gd name="T18" fmla="*/ 471 w 495"/>
                <a:gd name="T19" fmla="*/ 69 h 831"/>
                <a:gd name="T20" fmla="*/ 461 w 495"/>
                <a:gd name="T21" fmla="*/ 126 h 831"/>
                <a:gd name="T22" fmla="*/ 432 w 495"/>
                <a:gd name="T23" fmla="*/ 155 h 831"/>
                <a:gd name="T24" fmla="*/ 453 w 495"/>
                <a:gd name="T25" fmla="*/ 213 h 831"/>
                <a:gd name="T26" fmla="*/ 448 w 495"/>
                <a:gd name="T27" fmla="*/ 252 h 831"/>
                <a:gd name="T28" fmla="*/ 424 w 495"/>
                <a:gd name="T29" fmla="*/ 293 h 831"/>
                <a:gd name="T30" fmla="*/ 427 w 495"/>
                <a:gd name="T31" fmla="*/ 312 h 831"/>
                <a:gd name="T32" fmla="*/ 436 w 495"/>
                <a:gd name="T33" fmla="*/ 438 h 831"/>
                <a:gd name="T34" fmla="*/ 414 w 495"/>
                <a:gd name="T35" fmla="*/ 535 h 831"/>
                <a:gd name="T36" fmla="*/ 429 w 495"/>
                <a:gd name="T37" fmla="*/ 555 h 831"/>
                <a:gd name="T38" fmla="*/ 441 w 495"/>
                <a:gd name="T39" fmla="*/ 595 h 831"/>
                <a:gd name="T40" fmla="*/ 477 w 495"/>
                <a:gd name="T41" fmla="*/ 652 h 831"/>
                <a:gd name="T42" fmla="*/ 460 w 495"/>
                <a:gd name="T43" fmla="*/ 680 h 831"/>
                <a:gd name="T44" fmla="*/ 424 w 495"/>
                <a:gd name="T45" fmla="*/ 683 h 831"/>
                <a:gd name="T46" fmla="*/ 357 w 495"/>
                <a:gd name="T47" fmla="*/ 673 h 831"/>
                <a:gd name="T48" fmla="*/ 368 w 495"/>
                <a:gd name="T49" fmla="*/ 710 h 831"/>
                <a:gd name="T50" fmla="*/ 402 w 495"/>
                <a:gd name="T51" fmla="*/ 743 h 831"/>
                <a:gd name="T52" fmla="*/ 356 w 495"/>
                <a:gd name="T53" fmla="*/ 743 h 831"/>
                <a:gd name="T54" fmla="*/ 352 w 495"/>
                <a:gd name="T55" fmla="*/ 787 h 831"/>
                <a:gd name="T56" fmla="*/ 352 w 495"/>
                <a:gd name="T57" fmla="*/ 829 h 831"/>
                <a:gd name="T58" fmla="*/ 305 w 495"/>
                <a:gd name="T59" fmla="*/ 806 h 831"/>
                <a:gd name="T60" fmla="*/ 257 w 495"/>
                <a:gd name="T61" fmla="*/ 775 h 831"/>
                <a:gd name="T62" fmla="*/ 223 w 495"/>
                <a:gd name="T63" fmla="*/ 778 h 831"/>
                <a:gd name="T64" fmla="*/ 191 w 495"/>
                <a:gd name="T65" fmla="*/ 770 h 831"/>
                <a:gd name="T66" fmla="*/ 162 w 495"/>
                <a:gd name="T67" fmla="*/ 748 h 831"/>
                <a:gd name="T68" fmla="*/ 135 w 495"/>
                <a:gd name="T69" fmla="*/ 731 h 831"/>
                <a:gd name="T70" fmla="*/ 97 w 495"/>
                <a:gd name="T71" fmla="*/ 736 h 831"/>
                <a:gd name="T72" fmla="*/ 53 w 495"/>
                <a:gd name="T73" fmla="*/ 720 h 831"/>
                <a:gd name="T74" fmla="*/ 9 w 495"/>
                <a:gd name="T75" fmla="*/ 731 h 831"/>
                <a:gd name="T76" fmla="*/ 38 w 495"/>
                <a:gd name="T77" fmla="*/ 702 h 831"/>
                <a:gd name="T78" fmla="*/ 26 w 495"/>
                <a:gd name="T79" fmla="*/ 675 h 831"/>
                <a:gd name="T80" fmla="*/ 60 w 495"/>
                <a:gd name="T81" fmla="*/ 646 h 831"/>
                <a:gd name="T82" fmla="*/ 96 w 495"/>
                <a:gd name="T83" fmla="*/ 640 h 831"/>
                <a:gd name="T84" fmla="*/ 80 w 495"/>
                <a:gd name="T85" fmla="*/ 612 h 831"/>
                <a:gd name="T86" fmla="*/ 87 w 495"/>
                <a:gd name="T87" fmla="*/ 572 h 831"/>
                <a:gd name="T88" fmla="*/ 94 w 495"/>
                <a:gd name="T89" fmla="*/ 547 h 831"/>
                <a:gd name="T90" fmla="*/ 84 w 495"/>
                <a:gd name="T91" fmla="*/ 532 h 831"/>
                <a:gd name="T92" fmla="*/ 87 w 495"/>
                <a:gd name="T93" fmla="*/ 494 h 831"/>
                <a:gd name="T94" fmla="*/ 147 w 495"/>
                <a:gd name="T95" fmla="*/ 506 h 831"/>
                <a:gd name="T96" fmla="*/ 199 w 495"/>
                <a:gd name="T97" fmla="*/ 499 h 831"/>
                <a:gd name="T98" fmla="*/ 204 w 495"/>
                <a:gd name="T99" fmla="*/ 467 h 831"/>
                <a:gd name="T100" fmla="*/ 249 w 495"/>
                <a:gd name="T101" fmla="*/ 463 h 831"/>
                <a:gd name="T102" fmla="*/ 259 w 495"/>
                <a:gd name="T103" fmla="*/ 400 h 831"/>
                <a:gd name="T104" fmla="*/ 278 w 495"/>
                <a:gd name="T105" fmla="*/ 349 h 831"/>
                <a:gd name="T106" fmla="*/ 230 w 495"/>
                <a:gd name="T107" fmla="*/ 329 h 831"/>
                <a:gd name="T108" fmla="*/ 208 w 495"/>
                <a:gd name="T109" fmla="*/ 309 h 831"/>
                <a:gd name="T110" fmla="*/ 153 w 495"/>
                <a:gd name="T111" fmla="*/ 274 h 831"/>
                <a:gd name="T112" fmla="*/ 153 w 495"/>
                <a:gd name="T113" fmla="*/ 254 h 831"/>
                <a:gd name="T114" fmla="*/ 170 w 495"/>
                <a:gd name="T115" fmla="*/ 20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" h="831">
                  <a:moveTo>
                    <a:pt x="186" y="188"/>
                  </a:moveTo>
                  <a:lnTo>
                    <a:pt x="189" y="188"/>
                  </a:lnTo>
                  <a:lnTo>
                    <a:pt x="196" y="193"/>
                  </a:lnTo>
                  <a:lnTo>
                    <a:pt x="213" y="198"/>
                  </a:lnTo>
                  <a:lnTo>
                    <a:pt x="218" y="212"/>
                  </a:lnTo>
                  <a:lnTo>
                    <a:pt x="228" y="217"/>
                  </a:lnTo>
                  <a:lnTo>
                    <a:pt x="238" y="212"/>
                  </a:lnTo>
                  <a:lnTo>
                    <a:pt x="243" y="215"/>
                  </a:lnTo>
                  <a:lnTo>
                    <a:pt x="247" y="210"/>
                  </a:lnTo>
                  <a:lnTo>
                    <a:pt x="262" y="208"/>
                  </a:lnTo>
                  <a:lnTo>
                    <a:pt x="266" y="208"/>
                  </a:lnTo>
                  <a:lnTo>
                    <a:pt x="266" y="213"/>
                  </a:lnTo>
                  <a:lnTo>
                    <a:pt x="276" y="212"/>
                  </a:lnTo>
                  <a:lnTo>
                    <a:pt x="278" y="208"/>
                  </a:lnTo>
                  <a:lnTo>
                    <a:pt x="283" y="208"/>
                  </a:lnTo>
                  <a:lnTo>
                    <a:pt x="283" y="181"/>
                  </a:lnTo>
                  <a:lnTo>
                    <a:pt x="288" y="176"/>
                  </a:lnTo>
                  <a:lnTo>
                    <a:pt x="284" y="172"/>
                  </a:lnTo>
                  <a:lnTo>
                    <a:pt x="289" y="172"/>
                  </a:lnTo>
                  <a:lnTo>
                    <a:pt x="296" y="183"/>
                  </a:lnTo>
                  <a:lnTo>
                    <a:pt x="306" y="171"/>
                  </a:lnTo>
                  <a:lnTo>
                    <a:pt x="306" y="166"/>
                  </a:lnTo>
                  <a:lnTo>
                    <a:pt x="296" y="155"/>
                  </a:lnTo>
                  <a:lnTo>
                    <a:pt x="300" y="138"/>
                  </a:lnTo>
                  <a:lnTo>
                    <a:pt x="306" y="126"/>
                  </a:lnTo>
                  <a:lnTo>
                    <a:pt x="313" y="121"/>
                  </a:lnTo>
                  <a:lnTo>
                    <a:pt x="315" y="113"/>
                  </a:lnTo>
                  <a:lnTo>
                    <a:pt x="320" y="111"/>
                  </a:lnTo>
                  <a:lnTo>
                    <a:pt x="325" y="106"/>
                  </a:lnTo>
                  <a:lnTo>
                    <a:pt x="332" y="108"/>
                  </a:lnTo>
                  <a:lnTo>
                    <a:pt x="330" y="97"/>
                  </a:lnTo>
                  <a:lnTo>
                    <a:pt x="337" y="97"/>
                  </a:lnTo>
                  <a:lnTo>
                    <a:pt x="339" y="87"/>
                  </a:lnTo>
                  <a:lnTo>
                    <a:pt x="346" y="84"/>
                  </a:lnTo>
                  <a:lnTo>
                    <a:pt x="351" y="86"/>
                  </a:lnTo>
                  <a:lnTo>
                    <a:pt x="352" y="79"/>
                  </a:lnTo>
                  <a:lnTo>
                    <a:pt x="361" y="72"/>
                  </a:lnTo>
                  <a:lnTo>
                    <a:pt x="364" y="58"/>
                  </a:lnTo>
                  <a:lnTo>
                    <a:pt x="376" y="55"/>
                  </a:lnTo>
                  <a:lnTo>
                    <a:pt x="385" y="45"/>
                  </a:lnTo>
                  <a:lnTo>
                    <a:pt x="407" y="34"/>
                  </a:lnTo>
                  <a:lnTo>
                    <a:pt x="400" y="21"/>
                  </a:lnTo>
                  <a:lnTo>
                    <a:pt x="398" y="17"/>
                  </a:lnTo>
                  <a:lnTo>
                    <a:pt x="400" y="14"/>
                  </a:lnTo>
                  <a:lnTo>
                    <a:pt x="408" y="16"/>
                  </a:lnTo>
                  <a:lnTo>
                    <a:pt x="422" y="31"/>
                  </a:lnTo>
                  <a:lnTo>
                    <a:pt x="424" y="28"/>
                  </a:lnTo>
                  <a:lnTo>
                    <a:pt x="424" y="24"/>
                  </a:lnTo>
                  <a:lnTo>
                    <a:pt x="432" y="23"/>
                  </a:lnTo>
                  <a:lnTo>
                    <a:pt x="441" y="38"/>
                  </a:lnTo>
                  <a:lnTo>
                    <a:pt x="449" y="33"/>
                  </a:lnTo>
                  <a:lnTo>
                    <a:pt x="451" y="26"/>
                  </a:lnTo>
                  <a:lnTo>
                    <a:pt x="463" y="11"/>
                  </a:lnTo>
                  <a:lnTo>
                    <a:pt x="477" y="2"/>
                  </a:lnTo>
                  <a:lnTo>
                    <a:pt x="482" y="4"/>
                  </a:lnTo>
                  <a:lnTo>
                    <a:pt x="485" y="0"/>
                  </a:lnTo>
                  <a:lnTo>
                    <a:pt x="487" y="4"/>
                  </a:lnTo>
                  <a:lnTo>
                    <a:pt x="480" y="19"/>
                  </a:lnTo>
                  <a:lnTo>
                    <a:pt x="482" y="24"/>
                  </a:lnTo>
                  <a:lnTo>
                    <a:pt x="485" y="24"/>
                  </a:lnTo>
                  <a:lnTo>
                    <a:pt x="485" y="24"/>
                  </a:lnTo>
                  <a:lnTo>
                    <a:pt x="487" y="28"/>
                  </a:lnTo>
                  <a:lnTo>
                    <a:pt x="490" y="26"/>
                  </a:lnTo>
                  <a:lnTo>
                    <a:pt x="490" y="31"/>
                  </a:lnTo>
                  <a:lnTo>
                    <a:pt x="495" y="31"/>
                  </a:lnTo>
                  <a:lnTo>
                    <a:pt x="492" y="34"/>
                  </a:lnTo>
                  <a:lnTo>
                    <a:pt x="488" y="52"/>
                  </a:lnTo>
                  <a:lnTo>
                    <a:pt x="485" y="60"/>
                  </a:lnTo>
                  <a:lnTo>
                    <a:pt x="475" y="63"/>
                  </a:lnTo>
                  <a:lnTo>
                    <a:pt x="471" y="69"/>
                  </a:lnTo>
                  <a:lnTo>
                    <a:pt x="475" y="79"/>
                  </a:lnTo>
                  <a:lnTo>
                    <a:pt x="465" y="104"/>
                  </a:lnTo>
                  <a:lnTo>
                    <a:pt x="468" y="111"/>
                  </a:lnTo>
                  <a:lnTo>
                    <a:pt x="466" y="118"/>
                  </a:lnTo>
                  <a:lnTo>
                    <a:pt x="463" y="118"/>
                  </a:lnTo>
                  <a:lnTo>
                    <a:pt x="463" y="125"/>
                  </a:lnTo>
                  <a:lnTo>
                    <a:pt x="461" y="126"/>
                  </a:lnTo>
                  <a:lnTo>
                    <a:pt x="456" y="126"/>
                  </a:lnTo>
                  <a:lnTo>
                    <a:pt x="451" y="135"/>
                  </a:lnTo>
                  <a:lnTo>
                    <a:pt x="444" y="142"/>
                  </a:lnTo>
                  <a:lnTo>
                    <a:pt x="437" y="142"/>
                  </a:lnTo>
                  <a:lnTo>
                    <a:pt x="436" y="150"/>
                  </a:lnTo>
                  <a:lnTo>
                    <a:pt x="432" y="152"/>
                  </a:lnTo>
                  <a:lnTo>
                    <a:pt x="432" y="155"/>
                  </a:lnTo>
                  <a:lnTo>
                    <a:pt x="432" y="179"/>
                  </a:lnTo>
                  <a:lnTo>
                    <a:pt x="439" y="184"/>
                  </a:lnTo>
                  <a:lnTo>
                    <a:pt x="446" y="196"/>
                  </a:lnTo>
                  <a:lnTo>
                    <a:pt x="453" y="201"/>
                  </a:lnTo>
                  <a:lnTo>
                    <a:pt x="448" y="206"/>
                  </a:lnTo>
                  <a:lnTo>
                    <a:pt x="456" y="212"/>
                  </a:lnTo>
                  <a:lnTo>
                    <a:pt x="453" y="213"/>
                  </a:lnTo>
                  <a:lnTo>
                    <a:pt x="456" y="223"/>
                  </a:lnTo>
                  <a:lnTo>
                    <a:pt x="453" y="234"/>
                  </a:lnTo>
                  <a:lnTo>
                    <a:pt x="442" y="237"/>
                  </a:lnTo>
                  <a:lnTo>
                    <a:pt x="442" y="242"/>
                  </a:lnTo>
                  <a:lnTo>
                    <a:pt x="449" y="246"/>
                  </a:lnTo>
                  <a:lnTo>
                    <a:pt x="446" y="249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34" y="271"/>
                  </a:lnTo>
                  <a:lnTo>
                    <a:pt x="424" y="280"/>
                  </a:lnTo>
                  <a:lnTo>
                    <a:pt x="427" y="281"/>
                  </a:lnTo>
                  <a:lnTo>
                    <a:pt x="420" y="281"/>
                  </a:lnTo>
                  <a:lnTo>
                    <a:pt x="425" y="286"/>
                  </a:lnTo>
                  <a:lnTo>
                    <a:pt x="424" y="293"/>
                  </a:lnTo>
                  <a:lnTo>
                    <a:pt x="420" y="297"/>
                  </a:lnTo>
                  <a:lnTo>
                    <a:pt x="424" y="298"/>
                  </a:lnTo>
                  <a:lnTo>
                    <a:pt x="424" y="303"/>
                  </a:lnTo>
                  <a:lnTo>
                    <a:pt x="420" y="307"/>
                  </a:lnTo>
                  <a:lnTo>
                    <a:pt x="425" y="309"/>
                  </a:lnTo>
                  <a:lnTo>
                    <a:pt x="424" y="312"/>
                  </a:lnTo>
                  <a:lnTo>
                    <a:pt x="427" y="312"/>
                  </a:lnTo>
                  <a:lnTo>
                    <a:pt x="425" y="317"/>
                  </a:lnTo>
                  <a:lnTo>
                    <a:pt x="422" y="315"/>
                  </a:lnTo>
                  <a:lnTo>
                    <a:pt x="422" y="317"/>
                  </a:lnTo>
                  <a:lnTo>
                    <a:pt x="431" y="327"/>
                  </a:lnTo>
                  <a:lnTo>
                    <a:pt x="427" y="372"/>
                  </a:lnTo>
                  <a:lnTo>
                    <a:pt x="441" y="428"/>
                  </a:lnTo>
                  <a:lnTo>
                    <a:pt x="436" y="438"/>
                  </a:lnTo>
                  <a:lnTo>
                    <a:pt x="432" y="452"/>
                  </a:lnTo>
                  <a:lnTo>
                    <a:pt x="422" y="465"/>
                  </a:lnTo>
                  <a:lnTo>
                    <a:pt x="419" y="484"/>
                  </a:lnTo>
                  <a:lnTo>
                    <a:pt x="412" y="497"/>
                  </a:lnTo>
                  <a:lnTo>
                    <a:pt x="412" y="516"/>
                  </a:lnTo>
                  <a:lnTo>
                    <a:pt x="408" y="526"/>
                  </a:lnTo>
                  <a:lnTo>
                    <a:pt x="414" y="535"/>
                  </a:lnTo>
                  <a:lnTo>
                    <a:pt x="420" y="535"/>
                  </a:lnTo>
                  <a:lnTo>
                    <a:pt x="420" y="535"/>
                  </a:lnTo>
                  <a:lnTo>
                    <a:pt x="420" y="538"/>
                  </a:lnTo>
                  <a:lnTo>
                    <a:pt x="422" y="540"/>
                  </a:lnTo>
                  <a:lnTo>
                    <a:pt x="419" y="545"/>
                  </a:lnTo>
                  <a:lnTo>
                    <a:pt x="425" y="555"/>
                  </a:lnTo>
                  <a:lnTo>
                    <a:pt x="429" y="555"/>
                  </a:lnTo>
                  <a:lnTo>
                    <a:pt x="431" y="564"/>
                  </a:lnTo>
                  <a:lnTo>
                    <a:pt x="425" y="569"/>
                  </a:lnTo>
                  <a:lnTo>
                    <a:pt x="425" y="572"/>
                  </a:lnTo>
                  <a:lnTo>
                    <a:pt x="442" y="581"/>
                  </a:lnTo>
                  <a:lnTo>
                    <a:pt x="439" y="588"/>
                  </a:lnTo>
                  <a:lnTo>
                    <a:pt x="439" y="595"/>
                  </a:lnTo>
                  <a:lnTo>
                    <a:pt x="441" y="595"/>
                  </a:lnTo>
                  <a:lnTo>
                    <a:pt x="446" y="603"/>
                  </a:lnTo>
                  <a:lnTo>
                    <a:pt x="439" y="608"/>
                  </a:lnTo>
                  <a:lnTo>
                    <a:pt x="441" y="613"/>
                  </a:lnTo>
                  <a:lnTo>
                    <a:pt x="454" y="618"/>
                  </a:lnTo>
                  <a:lnTo>
                    <a:pt x="460" y="632"/>
                  </a:lnTo>
                  <a:lnTo>
                    <a:pt x="475" y="642"/>
                  </a:lnTo>
                  <a:lnTo>
                    <a:pt x="477" y="652"/>
                  </a:lnTo>
                  <a:lnTo>
                    <a:pt x="473" y="656"/>
                  </a:lnTo>
                  <a:lnTo>
                    <a:pt x="477" y="666"/>
                  </a:lnTo>
                  <a:lnTo>
                    <a:pt x="473" y="668"/>
                  </a:lnTo>
                  <a:lnTo>
                    <a:pt x="473" y="675"/>
                  </a:lnTo>
                  <a:lnTo>
                    <a:pt x="473" y="675"/>
                  </a:lnTo>
                  <a:lnTo>
                    <a:pt x="466" y="680"/>
                  </a:lnTo>
                  <a:lnTo>
                    <a:pt x="460" y="680"/>
                  </a:lnTo>
                  <a:lnTo>
                    <a:pt x="458" y="685"/>
                  </a:lnTo>
                  <a:lnTo>
                    <a:pt x="453" y="686"/>
                  </a:lnTo>
                  <a:lnTo>
                    <a:pt x="449" y="692"/>
                  </a:lnTo>
                  <a:lnTo>
                    <a:pt x="444" y="685"/>
                  </a:lnTo>
                  <a:lnTo>
                    <a:pt x="439" y="685"/>
                  </a:lnTo>
                  <a:lnTo>
                    <a:pt x="436" y="675"/>
                  </a:lnTo>
                  <a:lnTo>
                    <a:pt x="424" y="683"/>
                  </a:lnTo>
                  <a:lnTo>
                    <a:pt x="408" y="685"/>
                  </a:lnTo>
                  <a:lnTo>
                    <a:pt x="402" y="680"/>
                  </a:lnTo>
                  <a:lnTo>
                    <a:pt x="390" y="681"/>
                  </a:lnTo>
                  <a:lnTo>
                    <a:pt x="374" y="676"/>
                  </a:lnTo>
                  <a:lnTo>
                    <a:pt x="364" y="676"/>
                  </a:lnTo>
                  <a:lnTo>
                    <a:pt x="357" y="675"/>
                  </a:lnTo>
                  <a:lnTo>
                    <a:pt x="357" y="673"/>
                  </a:lnTo>
                  <a:lnTo>
                    <a:pt x="354" y="676"/>
                  </a:lnTo>
                  <a:lnTo>
                    <a:pt x="346" y="678"/>
                  </a:lnTo>
                  <a:lnTo>
                    <a:pt x="340" y="685"/>
                  </a:lnTo>
                  <a:lnTo>
                    <a:pt x="352" y="690"/>
                  </a:lnTo>
                  <a:lnTo>
                    <a:pt x="361" y="688"/>
                  </a:lnTo>
                  <a:lnTo>
                    <a:pt x="369" y="693"/>
                  </a:lnTo>
                  <a:lnTo>
                    <a:pt x="368" y="710"/>
                  </a:lnTo>
                  <a:lnTo>
                    <a:pt x="371" y="714"/>
                  </a:lnTo>
                  <a:lnTo>
                    <a:pt x="376" y="710"/>
                  </a:lnTo>
                  <a:lnTo>
                    <a:pt x="390" y="714"/>
                  </a:lnTo>
                  <a:lnTo>
                    <a:pt x="400" y="720"/>
                  </a:lnTo>
                  <a:lnTo>
                    <a:pt x="402" y="732"/>
                  </a:lnTo>
                  <a:lnTo>
                    <a:pt x="405" y="737"/>
                  </a:lnTo>
                  <a:lnTo>
                    <a:pt x="402" y="743"/>
                  </a:lnTo>
                  <a:lnTo>
                    <a:pt x="395" y="739"/>
                  </a:lnTo>
                  <a:lnTo>
                    <a:pt x="395" y="743"/>
                  </a:lnTo>
                  <a:lnTo>
                    <a:pt x="390" y="746"/>
                  </a:lnTo>
                  <a:lnTo>
                    <a:pt x="380" y="743"/>
                  </a:lnTo>
                  <a:lnTo>
                    <a:pt x="373" y="744"/>
                  </a:lnTo>
                  <a:lnTo>
                    <a:pt x="364" y="741"/>
                  </a:lnTo>
                  <a:lnTo>
                    <a:pt x="356" y="743"/>
                  </a:lnTo>
                  <a:lnTo>
                    <a:pt x="357" y="748"/>
                  </a:lnTo>
                  <a:lnTo>
                    <a:pt x="352" y="751"/>
                  </a:lnTo>
                  <a:lnTo>
                    <a:pt x="347" y="758"/>
                  </a:lnTo>
                  <a:lnTo>
                    <a:pt x="344" y="772"/>
                  </a:lnTo>
                  <a:lnTo>
                    <a:pt x="349" y="780"/>
                  </a:lnTo>
                  <a:lnTo>
                    <a:pt x="354" y="782"/>
                  </a:lnTo>
                  <a:lnTo>
                    <a:pt x="352" y="787"/>
                  </a:lnTo>
                  <a:lnTo>
                    <a:pt x="356" y="792"/>
                  </a:lnTo>
                  <a:lnTo>
                    <a:pt x="352" y="800"/>
                  </a:lnTo>
                  <a:lnTo>
                    <a:pt x="356" y="807"/>
                  </a:lnTo>
                  <a:lnTo>
                    <a:pt x="352" y="812"/>
                  </a:lnTo>
                  <a:lnTo>
                    <a:pt x="357" y="821"/>
                  </a:lnTo>
                  <a:lnTo>
                    <a:pt x="352" y="824"/>
                  </a:lnTo>
                  <a:lnTo>
                    <a:pt x="352" y="829"/>
                  </a:lnTo>
                  <a:lnTo>
                    <a:pt x="352" y="829"/>
                  </a:lnTo>
                  <a:lnTo>
                    <a:pt x="327" y="831"/>
                  </a:lnTo>
                  <a:lnTo>
                    <a:pt x="325" y="826"/>
                  </a:lnTo>
                  <a:lnTo>
                    <a:pt x="325" y="823"/>
                  </a:lnTo>
                  <a:lnTo>
                    <a:pt x="318" y="819"/>
                  </a:lnTo>
                  <a:lnTo>
                    <a:pt x="318" y="816"/>
                  </a:lnTo>
                  <a:lnTo>
                    <a:pt x="305" y="806"/>
                  </a:lnTo>
                  <a:lnTo>
                    <a:pt x="293" y="802"/>
                  </a:lnTo>
                  <a:lnTo>
                    <a:pt x="281" y="795"/>
                  </a:lnTo>
                  <a:lnTo>
                    <a:pt x="281" y="792"/>
                  </a:lnTo>
                  <a:lnTo>
                    <a:pt x="274" y="792"/>
                  </a:lnTo>
                  <a:lnTo>
                    <a:pt x="260" y="782"/>
                  </a:lnTo>
                  <a:lnTo>
                    <a:pt x="260" y="782"/>
                  </a:lnTo>
                  <a:lnTo>
                    <a:pt x="257" y="775"/>
                  </a:lnTo>
                  <a:lnTo>
                    <a:pt x="247" y="775"/>
                  </a:lnTo>
                  <a:lnTo>
                    <a:pt x="243" y="778"/>
                  </a:lnTo>
                  <a:lnTo>
                    <a:pt x="237" y="775"/>
                  </a:lnTo>
                  <a:lnTo>
                    <a:pt x="232" y="780"/>
                  </a:lnTo>
                  <a:lnTo>
                    <a:pt x="230" y="778"/>
                  </a:lnTo>
                  <a:lnTo>
                    <a:pt x="228" y="780"/>
                  </a:lnTo>
                  <a:lnTo>
                    <a:pt x="223" y="778"/>
                  </a:lnTo>
                  <a:lnTo>
                    <a:pt x="218" y="780"/>
                  </a:lnTo>
                  <a:lnTo>
                    <a:pt x="218" y="785"/>
                  </a:lnTo>
                  <a:lnTo>
                    <a:pt x="215" y="787"/>
                  </a:lnTo>
                  <a:lnTo>
                    <a:pt x="208" y="782"/>
                  </a:lnTo>
                  <a:lnTo>
                    <a:pt x="203" y="782"/>
                  </a:lnTo>
                  <a:lnTo>
                    <a:pt x="196" y="770"/>
                  </a:lnTo>
                  <a:lnTo>
                    <a:pt x="191" y="770"/>
                  </a:lnTo>
                  <a:lnTo>
                    <a:pt x="187" y="761"/>
                  </a:lnTo>
                  <a:lnTo>
                    <a:pt x="182" y="761"/>
                  </a:lnTo>
                  <a:lnTo>
                    <a:pt x="175" y="763"/>
                  </a:lnTo>
                  <a:lnTo>
                    <a:pt x="172" y="760"/>
                  </a:lnTo>
                  <a:lnTo>
                    <a:pt x="169" y="760"/>
                  </a:lnTo>
                  <a:lnTo>
                    <a:pt x="167" y="748"/>
                  </a:lnTo>
                  <a:lnTo>
                    <a:pt x="162" y="748"/>
                  </a:lnTo>
                  <a:lnTo>
                    <a:pt x="157" y="753"/>
                  </a:lnTo>
                  <a:lnTo>
                    <a:pt x="153" y="761"/>
                  </a:lnTo>
                  <a:lnTo>
                    <a:pt x="150" y="760"/>
                  </a:lnTo>
                  <a:lnTo>
                    <a:pt x="138" y="749"/>
                  </a:lnTo>
                  <a:lnTo>
                    <a:pt x="138" y="736"/>
                  </a:lnTo>
                  <a:lnTo>
                    <a:pt x="135" y="734"/>
                  </a:lnTo>
                  <a:lnTo>
                    <a:pt x="135" y="731"/>
                  </a:lnTo>
                  <a:lnTo>
                    <a:pt x="131" y="729"/>
                  </a:lnTo>
                  <a:lnTo>
                    <a:pt x="123" y="731"/>
                  </a:lnTo>
                  <a:lnTo>
                    <a:pt x="118" y="729"/>
                  </a:lnTo>
                  <a:lnTo>
                    <a:pt x="111" y="732"/>
                  </a:lnTo>
                  <a:lnTo>
                    <a:pt x="111" y="727"/>
                  </a:lnTo>
                  <a:lnTo>
                    <a:pt x="107" y="727"/>
                  </a:lnTo>
                  <a:lnTo>
                    <a:pt x="97" y="736"/>
                  </a:lnTo>
                  <a:lnTo>
                    <a:pt x="84" y="736"/>
                  </a:lnTo>
                  <a:lnTo>
                    <a:pt x="80" y="739"/>
                  </a:lnTo>
                  <a:lnTo>
                    <a:pt x="73" y="734"/>
                  </a:lnTo>
                  <a:lnTo>
                    <a:pt x="68" y="734"/>
                  </a:lnTo>
                  <a:lnTo>
                    <a:pt x="55" y="729"/>
                  </a:lnTo>
                  <a:lnTo>
                    <a:pt x="50" y="724"/>
                  </a:lnTo>
                  <a:lnTo>
                    <a:pt x="53" y="720"/>
                  </a:lnTo>
                  <a:lnTo>
                    <a:pt x="48" y="714"/>
                  </a:lnTo>
                  <a:lnTo>
                    <a:pt x="44" y="719"/>
                  </a:lnTo>
                  <a:lnTo>
                    <a:pt x="41" y="717"/>
                  </a:lnTo>
                  <a:lnTo>
                    <a:pt x="29" y="719"/>
                  </a:lnTo>
                  <a:lnTo>
                    <a:pt x="26" y="726"/>
                  </a:lnTo>
                  <a:lnTo>
                    <a:pt x="22" y="724"/>
                  </a:lnTo>
                  <a:lnTo>
                    <a:pt x="9" y="731"/>
                  </a:lnTo>
                  <a:lnTo>
                    <a:pt x="5" y="727"/>
                  </a:lnTo>
                  <a:lnTo>
                    <a:pt x="0" y="710"/>
                  </a:lnTo>
                  <a:lnTo>
                    <a:pt x="0" y="710"/>
                  </a:lnTo>
                  <a:lnTo>
                    <a:pt x="14" y="714"/>
                  </a:lnTo>
                  <a:lnTo>
                    <a:pt x="29" y="705"/>
                  </a:lnTo>
                  <a:lnTo>
                    <a:pt x="33" y="707"/>
                  </a:lnTo>
                  <a:lnTo>
                    <a:pt x="38" y="702"/>
                  </a:lnTo>
                  <a:lnTo>
                    <a:pt x="38" y="686"/>
                  </a:lnTo>
                  <a:lnTo>
                    <a:pt x="36" y="686"/>
                  </a:lnTo>
                  <a:lnTo>
                    <a:pt x="38" y="681"/>
                  </a:lnTo>
                  <a:lnTo>
                    <a:pt x="41" y="686"/>
                  </a:lnTo>
                  <a:lnTo>
                    <a:pt x="41" y="680"/>
                  </a:lnTo>
                  <a:lnTo>
                    <a:pt x="38" y="676"/>
                  </a:lnTo>
                  <a:lnTo>
                    <a:pt x="26" y="675"/>
                  </a:lnTo>
                  <a:lnTo>
                    <a:pt x="19" y="663"/>
                  </a:lnTo>
                  <a:lnTo>
                    <a:pt x="29" y="663"/>
                  </a:lnTo>
                  <a:lnTo>
                    <a:pt x="31" y="651"/>
                  </a:lnTo>
                  <a:lnTo>
                    <a:pt x="41" y="639"/>
                  </a:lnTo>
                  <a:lnTo>
                    <a:pt x="53" y="639"/>
                  </a:lnTo>
                  <a:lnTo>
                    <a:pt x="53" y="642"/>
                  </a:lnTo>
                  <a:lnTo>
                    <a:pt x="60" y="646"/>
                  </a:lnTo>
                  <a:lnTo>
                    <a:pt x="68" y="639"/>
                  </a:lnTo>
                  <a:lnTo>
                    <a:pt x="75" y="640"/>
                  </a:lnTo>
                  <a:lnTo>
                    <a:pt x="82" y="637"/>
                  </a:lnTo>
                  <a:lnTo>
                    <a:pt x="84" y="646"/>
                  </a:lnTo>
                  <a:lnTo>
                    <a:pt x="87" y="647"/>
                  </a:lnTo>
                  <a:lnTo>
                    <a:pt x="89" y="649"/>
                  </a:lnTo>
                  <a:lnTo>
                    <a:pt x="96" y="640"/>
                  </a:lnTo>
                  <a:lnTo>
                    <a:pt x="90" y="630"/>
                  </a:lnTo>
                  <a:lnTo>
                    <a:pt x="85" y="629"/>
                  </a:lnTo>
                  <a:lnTo>
                    <a:pt x="85" y="622"/>
                  </a:lnTo>
                  <a:lnTo>
                    <a:pt x="84" y="620"/>
                  </a:lnTo>
                  <a:lnTo>
                    <a:pt x="87" y="613"/>
                  </a:lnTo>
                  <a:lnTo>
                    <a:pt x="85" y="612"/>
                  </a:lnTo>
                  <a:lnTo>
                    <a:pt x="80" y="612"/>
                  </a:lnTo>
                  <a:lnTo>
                    <a:pt x="80" y="610"/>
                  </a:lnTo>
                  <a:lnTo>
                    <a:pt x="85" y="601"/>
                  </a:lnTo>
                  <a:lnTo>
                    <a:pt x="87" y="588"/>
                  </a:lnTo>
                  <a:lnTo>
                    <a:pt x="96" y="584"/>
                  </a:lnTo>
                  <a:lnTo>
                    <a:pt x="92" y="572"/>
                  </a:lnTo>
                  <a:lnTo>
                    <a:pt x="87" y="574"/>
                  </a:lnTo>
                  <a:lnTo>
                    <a:pt x="87" y="572"/>
                  </a:lnTo>
                  <a:lnTo>
                    <a:pt x="89" y="567"/>
                  </a:lnTo>
                  <a:lnTo>
                    <a:pt x="94" y="569"/>
                  </a:lnTo>
                  <a:lnTo>
                    <a:pt x="96" y="572"/>
                  </a:lnTo>
                  <a:lnTo>
                    <a:pt x="102" y="572"/>
                  </a:lnTo>
                  <a:lnTo>
                    <a:pt x="106" y="559"/>
                  </a:lnTo>
                  <a:lnTo>
                    <a:pt x="99" y="557"/>
                  </a:lnTo>
                  <a:lnTo>
                    <a:pt x="94" y="547"/>
                  </a:lnTo>
                  <a:lnTo>
                    <a:pt x="90" y="549"/>
                  </a:lnTo>
                  <a:lnTo>
                    <a:pt x="84" y="543"/>
                  </a:lnTo>
                  <a:lnTo>
                    <a:pt x="79" y="545"/>
                  </a:lnTo>
                  <a:lnTo>
                    <a:pt x="73" y="543"/>
                  </a:lnTo>
                  <a:lnTo>
                    <a:pt x="72" y="538"/>
                  </a:lnTo>
                  <a:lnTo>
                    <a:pt x="80" y="532"/>
                  </a:lnTo>
                  <a:lnTo>
                    <a:pt x="84" y="532"/>
                  </a:lnTo>
                  <a:lnTo>
                    <a:pt x="82" y="526"/>
                  </a:lnTo>
                  <a:lnTo>
                    <a:pt x="87" y="521"/>
                  </a:lnTo>
                  <a:lnTo>
                    <a:pt x="92" y="520"/>
                  </a:lnTo>
                  <a:lnTo>
                    <a:pt x="90" y="516"/>
                  </a:lnTo>
                  <a:lnTo>
                    <a:pt x="94" y="513"/>
                  </a:lnTo>
                  <a:lnTo>
                    <a:pt x="87" y="501"/>
                  </a:lnTo>
                  <a:lnTo>
                    <a:pt x="87" y="494"/>
                  </a:lnTo>
                  <a:lnTo>
                    <a:pt x="92" y="486"/>
                  </a:lnTo>
                  <a:lnTo>
                    <a:pt x="123" y="484"/>
                  </a:lnTo>
                  <a:lnTo>
                    <a:pt x="131" y="491"/>
                  </a:lnTo>
                  <a:lnTo>
                    <a:pt x="138" y="492"/>
                  </a:lnTo>
                  <a:lnTo>
                    <a:pt x="138" y="497"/>
                  </a:lnTo>
                  <a:lnTo>
                    <a:pt x="145" y="501"/>
                  </a:lnTo>
                  <a:lnTo>
                    <a:pt x="147" y="506"/>
                  </a:lnTo>
                  <a:lnTo>
                    <a:pt x="153" y="504"/>
                  </a:lnTo>
                  <a:lnTo>
                    <a:pt x="155" y="501"/>
                  </a:lnTo>
                  <a:lnTo>
                    <a:pt x="175" y="504"/>
                  </a:lnTo>
                  <a:lnTo>
                    <a:pt x="179" y="497"/>
                  </a:lnTo>
                  <a:lnTo>
                    <a:pt x="184" y="497"/>
                  </a:lnTo>
                  <a:lnTo>
                    <a:pt x="186" y="503"/>
                  </a:lnTo>
                  <a:lnTo>
                    <a:pt x="199" y="499"/>
                  </a:lnTo>
                  <a:lnTo>
                    <a:pt x="204" y="494"/>
                  </a:lnTo>
                  <a:lnTo>
                    <a:pt x="194" y="486"/>
                  </a:lnTo>
                  <a:lnTo>
                    <a:pt x="186" y="469"/>
                  </a:lnTo>
                  <a:lnTo>
                    <a:pt x="192" y="469"/>
                  </a:lnTo>
                  <a:lnTo>
                    <a:pt x="192" y="462"/>
                  </a:lnTo>
                  <a:lnTo>
                    <a:pt x="198" y="462"/>
                  </a:lnTo>
                  <a:lnTo>
                    <a:pt x="204" y="467"/>
                  </a:lnTo>
                  <a:lnTo>
                    <a:pt x="213" y="467"/>
                  </a:lnTo>
                  <a:lnTo>
                    <a:pt x="213" y="469"/>
                  </a:lnTo>
                  <a:lnTo>
                    <a:pt x="232" y="462"/>
                  </a:lnTo>
                  <a:lnTo>
                    <a:pt x="235" y="463"/>
                  </a:lnTo>
                  <a:lnTo>
                    <a:pt x="237" y="467"/>
                  </a:lnTo>
                  <a:lnTo>
                    <a:pt x="245" y="462"/>
                  </a:lnTo>
                  <a:lnTo>
                    <a:pt x="249" y="463"/>
                  </a:lnTo>
                  <a:lnTo>
                    <a:pt x="259" y="465"/>
                  </a:lnTo>
                  <a:lnTo>
                    <a:pt x="267" y="462"/>
                  </a:lnTo>
                  <a:lnTo>
                    <a:pt x="269" y="458"/>
                  </a:lnTo>
                  <a:lnTo>
                    <a:pt x="269" y="436"/>
                  </a:lnTo>
                  <a:lnTo>
                    <a:pt x="260" y="426"/>
                  </a:lnTo>
                  <a:lnTo>
                    <a:pt x="262" y="407"/>
                  </a:lnTo>
                  <a:lnTo>
                    <a:pt x="259" y="400"/>
                  </a:lnTo>
                  <a:lnTo>
                    <a:pt x="266" y="395"/>
                  </a:lnTo>
                  <a:lnTo>
                    <a:pt x="272" y="395"/>
                  </a:lnTo>
                  <a:lnTo>
                    <a:pt x="276" y="387"/>
                  </a:lnTo>
                  <a:lnTo>
                    <a:pt x="278" y="375"/>
                  </a:lnTo>
                  <a:lnTo>
                    <a:pt x="272" y="361"/>
                  </a:lnTo>
                  <a:lnTo>
                    <a:pt x="276" y="358"/>
                  </a:lnTo>
                  <a:lnTo>
                    <a:pt x="278" y="349"/>
                  </a:lnTo>
                  <a:lnTo>
                    <a:pt x="260" y="339"/>
                  </a:lnTo>
                  <a:lnTo>
                    <a:pt x="254" y="343"/>
                  </a:lnTo>
                  <a:lnTo>
                    <a:pt x="245" y="331"/>
                  </a:lnTo>
                  <a:lnTo>
                    <a:pt x="242" y="331"/>
                  </a:lnTo>
                  <a:lnTo>
                    <a:pt x="235" y="329"/>
                  </a:lnTo>
                  <a:lnTo>
                    <a:pt x="235" y="322"/>
                  </a:lnTo>
                  <a:lnTo>
                    <a:pt x="230" y="329"/>
                  </a:lnTo>
                  <a:lnTo>
                    <a:pt x="223" y="326"/>
                  </a:lnTo>
                  <a:lnTo>
                    <a:pt x="220" y="326"/>
                  </a:lnTo>
                  <a:lnTo>
                    <a:pt x="216" y="320"/>
                  </a:lnTo>
                  <a:lnTo>
                    <a:pt x="218" y="319"/>
                  </a:lnTo>
                  <a:lnTo>
                    <a:pt x="218" y="317"/>
                  </a:lnTo>
                  <a:lnTo>
                    <a:pt x="211" y="319"/>
                  </a:lnTo>
                  <a:lnTo>
                    <a:pt x="208" y="309"/>
                  </a:lnTo>
                  <a:lnTo>
                    <a:pt x="191" y="303"/>
                  </a:lnTo>
                  <a:lnTo>
                    <a:pt x="189" y="300"/>
                  </a:lnTo>
                  <a:lnTo>
                    <a:pt x="186" y="302"/>
                  </a:lnTo>
                  <a:lnTo>
                    <a:pt x="177" y="302"/>
                  </a:lnTo>
                  <a:lnTo>
                    <a:pt x="172" y="293"/>
                  </a:lnTo>
                  <a:lnTo>
                    <a:pt x="157" y="292"/>
                  </a:lnTo>
                  <a:lnTo>
                    <a:pt x="153" y="274"/>
                  </a:lnTo>
                  <a:lnTo>
                    <a:pt x="153" y="274"/>
                  </a:lnTo>
                  <a:lnTo>
                    <a:pt x="153" y="268"/>
                  </a:lnTo>
                  <a:lnTo>
                    <a:pt x="157" y="271"/>
                  </a:lnTo>
                  <a:lnTo>
                    <a:pt x="158" y="264"/>
                  </a:lnTo>
                  <a:lnTo>
                    <a:pt x="153" y="257"/>
                  </a:lnTo>
                  <a:lnTo>
                    <a:pt x="157" y="257"/>
                  </a:lnTo>
                  <a:lnTo>
                    <a:pt x="153" y="254"/>
                  </a:lnTo>
                  <a:lnTo>
                    <a:pt x="152" y="244"/>
                  </a:lnTo>
                  <a:lnTo>
                    <a:pt x="155" y="230"/>
                  </a:lnTo>
                  <a:lnTo>
                    <a:pt x="162" y="223"/>
                  </a:lnTo>
                  <a:lnTo>
                    <a:pt x="157" y="217"/>
                  </a:lnTo>
                  <a:lnTo>
                    <a:pt x="164" y="213"/>
                  </a:lnTo>
                  <a:lnTo>
                    <a:pt x="164" y="208"/>
                  </a:lnTo>
                  <a:lnTo>
                    <a:pt x="170" y="208"/>
                  </a:lnTo>
                  <a:lnTo>
                    <a:pt x="174" y="200"/>
                  </a:lnTo>
                  <a:lnTo>
                    <a:pt x="184" y="198"/>
                  </a:lnTo>
                  <a:lnTo>
                    <a:pt x="186" y="188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9"/>
            <p:cNvSpPr>
              <a:spLocks/>
            </p:cNvSpPr>
            <p:nvPr userDrawn="1"/>
          </p:nvSpPr>
          <p:spPr bwMode="auto">
            <a:xfrm>
              <a:off x="2562581" y="4075173"/>
              <a:ext cx="1525588" cy="1301750"/>
            </a:xfrm>
            <a:custGeom>
              <a:avLst/>
              <a:gdLst>
                <a:gd name="T0" fmla="*/ 379 w 961"/>
                <a:gd name="T1" fmla="*/ 109 h 820"/>
                <a:gd name="T2" fmla="*/ 422 w 961"/>
                <a:gd name="T3" fmla="*/ 91 h 820"/>
                <a:gd name="T4" fmla="*/ 427 w 961"/>
                <a:gd name="T5" fmla="*/ 57 h 820"/>
                <a:gd name="T6" fmla="*/ 459 w 961"/>
                <a:gd name="T7" fmla="*/ 11 h 820"/>
                <a:gd name="T8" fmla="*/ 497 w 961"/>
                <a:gd name="T9" fmla="*/ 27 h 820"/>
                <a:gd name="T10" fmla="*/ 527 w 961"/>
                <a:gd name="T11" fmla="*/ 59 h 820"/>
                <a:gd name="T12" fmla="*/ 597 w 961"/>
                <a:gd name="T13" fmla="*/ 100 h 820"/>
                <a:gd name="T14" fmla="*/ 596 w 961"/>
                <a:gd name="T15" fmla="*/ 141 h 820"/>
                <a:gd name="T16" fmla="*/ 648 w 961"/>
                <a:gd name="T17" fmla="*/ 177 h 820"/>
                <a:gd name="T18" fmla="*/ 699 w 961"/>
                <a:gd name="T19" fmla="*/ 144 h 820"/>
                <a:gd name="T20" fmla="*/ 749 w 961"/>
                <a:gd name="T21" fmla="*/ 158 h 820"/>
                <a:gd name="T22" fmla="*/ 817 w 961"/>
                <a:gd name="T23" fmla="*/ 163 h 820"/>
                <a:gd name="T24" fmla="*/ 861 w 961"/>
                <a:gd name="T25" fmla="*/ 182 h 820"/>
                <a:gd name="T26" fmla="*/ 907 w 961"/>
                <a:gd name="T27" fmla="*/ 216 h 820"/>
                <a:gd name="T28" fmla="*/ 946 w 961"/>
                <a:gd name="T29" fmla="*/ 209 h 820"/>
                <a:gd name="T30" fmla="*/ 944 w 961"/>
                <a:gd name="T31" fmla="*/ 229 h 820"/>
                <a:gd name="T32" fmla="*/ 961 w 961"/>
                <a:gd name="T33" fmla="*/ 260 h 820"/>
                <a:gd name="T34" fmla="*/ 929 w 961"/>
                <a:gd name="T35" fmla="*/ 299 h 820"/>
                <a:gd name="T36" fmla="*/ 903 w 961"/>
                <a:gd name="T37" fmla="*/ 355 h 820"/>
                <a:gd name="T38" fmla="*/ 854 w 961"/>
                <a:gd name="T39" fmla="*/ 403 h 820"/>
                <a:gd name="T40" fmla="*/ 781 w 961"/>
                <a:gd name="T41" fmla="*/ 406 h 820"/>
                <a:gd name="T42" fmla="*/ 718 w 961"/>
                <a:gd name="T43" fmla="*/ 406 h 820"/>
                <a:gd name="T44" fmla="*/ 706 w 961"/>
                <a:gd name="T45" fmla="*/ 463 h 820"/>
                <a:gd name="T46" fmla="*/ 691 w 961"/>
                <a:gd name="T47" fmla="*/ 493 h 820"/>
                <a:gd name="T48" fmla="*/ 720 w 961"/>
                <a:gd name="T49" fmla="*/ 524 h 820"/>
                <a:gd name="T50" fmla="*/ 766 w 961"/>
                <a:gd name="T51" fmla="*/ 549 h 820"/>
                <a:gd name="T52" fmla="*/ 759 w 961"/>
                <a:gd name="T53" fmla="*/ 575 h 820"/>
                <a:gd name="T54" fmla="*/ 713 w 961"/>
                <a:gd name="T55" fmla="*/ 600 h 820"/>
                <a:gd name="T56" fmla="*/ 755 w 961"/>
                <a:gd name="T57" fmla="*/ 616 h 820"/>
                <a:gd name="T58" fmla="*/ 733 w 961"/>
                <a:gd name="T59" fmla="*/ 657 h 820"/>
                <a:gd name="T60" fmla="*/ 682 w 961"/>
                <a:gd name="T61" fmla="*/ 653 h 820"/>
                <a:gd name="T62" fmla="*/ 647 w 961"/>
                <a:gd name="T63" fmla="*/ 641 h 820"/>
                <a:gd name="T64" fmla="*/ 606 w 961"/>
                <a:gd name="T65" fmla="*/ 612 h 820"/>
                <a:gd name="T66" fmla="*/ 602 w 961"/>
                <a:gd name="T67" fmla="*/ 568 h 820"/>
                <a:gd name="T68" fmla="*/ 558 w 961"/>
                <a:gd name="T69" fmla="*/ 566 h 820"/>
                <a:gd name="T70" fmla="*/ 529 w 961"/>
                <a:gd name="T71" fmla="*/ 635 h 820"/>
                <a:gd name="T72" fmla="*/ 480 w 961"/>
                <a:gd name="T73" fmla="*/ 689 h 820"/>
                <a:gd name="T74" fmla="*/ 485 w 961"/>
                <a:gd name="T75" fmla="*/ 777 h 820"/>
                <a:gd name="T76" fmla="*/ 448 w 961"/>
                <a:gd name="T77" fmla="*/ 789 h 820"/>
                <a:gd name="T78" fmla="*/ 383 w 961"/>
                <a:gd name="T79" fmla="*/ 808 h 820"/>
                <a:gd name="T80" fmla="*/ 354 w 961"/>
                <a:gd name="T81" fmla="*/ 766 h 820"/>
                <a:gd name="T82" fmla="*/ 337 w 961"/>
                <a:gd name="T83" fmla="*/ 737 h 820"/>
                <a:gd name="T84" fmla="*/ 305 w 961"/>
                <a:gd name="T85" fmla="*/ 684 h 820"/>
                <a:gd name="T86" fmla="*/ 283 w 961"/>
                <a:gd name="T87" fmla="*/ 640 h 820"/>
                <a:gd name="T88" fmla="*/ 230 w 961"/>
                <a:gd name="T89" fmla="*/ 617 h 820"/>
                <a:gd name="T90" fmla="*/ 218 w 961"/>
                <a:gd name="T91" fmla="*/ 573 h 820"/>
                <a:gd name="T92" fmla="*/ 175 w 961"/>
                <a:gd name="T93" fmla="*/ 595 h 820"/>
                <a:gd name="T94" fmla="*/ 157 w 961"/>
                <a:gd name="T95" fmla="*/ 575 h 820"/>
                <a:gd name="T96" fmla="*/ 145 w 961"/>
                <a:gd name="T97" fmla="*/ 429 h 820"/>
                <a:gd name="T98" fmla="*/ 107 w 961"/>
                <a:gd name="T99" fmla="*/ 318 h 820"/>
                <a:gd name="T100" fmla="*/ 92 w 961"/>
                <a:gd name="T101" fmla="*/ 243 h 820"/>
                <a:gd name="T102" fmla="*/ 0 w 961"/>
                <a:gd name="T103" fmla="*/ 144 h 820"/>
                <a:gd name="T104" fmla="*/ 36 w 961"/>
                <a:gd name="T105" fmla="*/ 91 h 820"/>
                <a:gd name="T106" fmla="*/ 21 w 961"/>
                <a:gd name="T107" fmla="*/ 39 h 820"/>
                <a:gd name="T108" fmla="*/ 58 w 961"/>
                <a:gd name="T109" fmla="*/ 37 h 820"/>
                <a:gd name="T110" fmla="*/ 119 w 961"/>
                <a:gd name="T111" fmla="*/ 91 h 820"/>
                <a:gd name="T112" fmla="*/ 172 w 961"/>
                <a:gd name="T113" fmla="*/ 144 h 820"/>
                <a:gd name="T114" fmla="*/ 225 w 961"/>
                <a:gd name="T115" fmla="*/ 141 h 820"/>
                <a:gd name="T116" fmla="*/ 262 w 961"/>
                <a:gd name="T117" fmla="*/ 160 h 820"/>
                <a:gd name="T118" fmla="*/ 284 w 961"/>
                <a:gd name="T119" fmla="*/ 173 h 820"/>
                <a:gd name="T120" fmla="*/ 330 w 961"/>
                <a:gd name="T121" fmla="*/ 146 h 820"/>
                <a:gd name="T122" fmla="*/ 376 w 961"/>
                <a:gd name="T123" fmla="*/ 107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20">
                  <a:moveTo>
                    <a:pt x="379" y="80"/>
                  </a:moveTo>
                  <a:lnTo>
                    <a:pt x="383" y="76"/>
                  </a:lnTo>
                  <a:lnTo>
                    <a:pt x="383" y="71"/>
                  </a:lnTo>
                  <a:lnTo>
                    <a:pt x="386" y="73"/>
                  </a:lnTo>
                  <a:lnTo>
                    <a:pt x="391" y="80"/>
                  </a:lnTo>
                  <a:lnTo>
                    <a:pt x="391" y="85"/>
                  </a:lnTo>
                  <a:lnTo>
                    <a:pt x="395" y="90"/>
                  </a:lnTo>
                  <a:lnTo>
                    <a:pt x="390" y="97"/>
                  </a:lnTo>
                  <a:lnTo>
                    <a:pt x="388" y="103"/>
                  </a:lnTo>
                  <a:lnTo>
                    <a:pt x="379" y="109"/>
                  </a:lnTo>
                  <a:lnTo>
                    <a:pt x="386" y="114"/>
                  </a:lnTo>
                  <a:lnTo>
                    <a:pt x="385" y="122"/>
                  </a:lnTo>
                  <a:lnTo>
                    <a:pt x="388" y="124"/>
                  </a:lnTo>
                  <a:lnTo>
                    <a:pt x="398" y="114"/>
                  </a:lnTo>
                  <a:lnTo>
                    <a:pt x="405" y="115"/>
                  </a:lnTo>
                  <a:lnTo>
                    <a:pt x="408" y="107"/>
                  </a:lnTo>
                  <a:lnTo>
                    <a:pt x="417" y="112"/>
                  </a:lnTo>
                  <a:lnTo>
                    <a:pt x="419" y="103"/>
                  </a:lnTo>
                  <a:lnTo>
                    <a:pt x="415" y="100"/>
                  </a:lnTo>
                  <a:lnTo>
                    <a:pt x="422" y="91"/>
                  </a:lnTo>
                  <a:lnTo>
                    <a:pt x="431" y="95"/>
                  </a:lnTo>
                  <a:lnTo>
                    <a:pt x="439" y="88"/>
                  </a:lnTo>
                  <a:lnTo>
                    <a:pt x="439" y="86"/>
                  </a:lnTo>
                  <a:lnTo>
                    <a:pt x="441" y="88"/>
                  </a:lnTo>
                  <a:lnTo>
                    <a:pt x="437" y="76"/>
                  </a:lnTo>
                  <a:lnTo>
                    <a:pt x="429" y="71"/>
                  </a:lnTo>
                  <a:lnTo>
                    <a:pt x="427" y="66"/>
                  </a:lnTo>
                  <a:lnTo>
                    <a:pt x="429" y="59"/>
                  </a:lnTo>
                  <a:lnTo>
                    <a:pt x="425" y="61"/>
                  </a:lnTo>
                  <a:lnTo>
                    <a:pt x="427" y="57"/>
                  </a:lnTo>
                  <a:lnTo>
                    <a:pt x="420" y="54"/>
                  </a:lnTo>
                  <a:lnTo>
                    <a:pt x="422" y="47"/>
                  </a:lnTo>
                  <a:lnTo>
                    <a:pt x="415" y="37"/>
                  </a:lnTo>
                  <a:lnTo>
                    <a:pt x="420" y="37"/>
                  </a:lnTo>
                  <a:lnTo>
                    <a:pt x="422" y="34"/>
                  </a:lnTo>
                  <a:lnTo>
                    <a:pt x="432" y="35"/>
                  </a:lnTo>
                  <a:lnTo>
                    <a:pt x="436" y="23"/>
                  </a:lnTo>
                  <a:lnTo>
                    <a:pt x="456" y="23"/>
                  </a:lnTo>
                  <a:lnTo>
                    <a:pt x="451" y="15"/>
                  </a:lnTo>
                  <a:lnTo>
                    <a:pt x="459" y="11"/>
                  </a:lnTo>
                  <a:lnTo>
                    <a:pt x="463" y="5"/>
                  </a:lnTo>
                  <a:lnTo>
                    <a:pt x="468" y="3"/>
                  </a:lnTo>
                  <a:lnTo>
                    <a:pt x="471" y="5"/>
                  </a:lnTo>
                  <a:lnTo>
                    <a:pt x="476" y="0"/>
                  </a:lnTo>
                  <a:lnTo>
                    <a:pt x="482" y="1"/>
                  </a:lnTo>
                  <a:lnTo>
                    <a:pt x="483" y="11"/>
                  </a:lnTo>
                  <a:lnTo>
                    <a:pt x="495" y="13"/>
                  </a:lnTo>
                  <a:lnTo>
                    <a:pt x="497" y="20"/>
                  </a:lnTo>
                  <a:lnTo>
                    <a:pt x="500" y="22"/>
                  </a:lnTo>
                  <a:lnTo>
                    <a:pt x="497" y="27"/>
                  </a:lnTo>
                  <a:lnTo>
                    <a:pt x="499" y="32"/>
                  </a:lnTo>
                  <a:lnTo>
                    <a:pt x="495" y="35"/>
                  </a:lnTo>
                  <a:lnTo>
                    <a:pt x="500" y="42"/>
                  </a:lnTo>
                  <a:lnTo>
                    <a:pt x="499" y="52"/>
                  </a:lnTo>
                  <a:lnTo>
                    <a:pt x="516" y="59"/>
                  </a:lnTo>
                  <a:lnTo>
                    <a:pt x="522" y="57"/>
                  </a:lnTo>
                  <a:lnTo>
                    <a:pt x="526" y="52"/>
                  </a:lnTo>
                  <a:lnTo>
                    <a:pt x="529" y="52"/>
                  </a:lnTo>
                  <a:lnTo>
                    <a:pt x="531" y="54"/>
                  </a:lnTo>
                  <a:lnTo>
                    <a:pt x="527" y="59"/>
                  </a:lnTo>
                  <a:lnTo>
                    <a:pt x="529" y="64"/>
                  </a:lnTo>
                  <a:lnTo>
                    <a:pt x="533" y="66"/>
                  </a:lnTo>
                  <a:lnTo>
                    <a:pt x="536" y="61"/>
                  </a:lnTo>
                  <a:lnTo>
                    <a:pt x="551" y="68"/>
                  </a:lnTo>
                  <a:lnTo>
                    <a:pt x="575" y="64"/>
                  </a:lnTo>
                  <a:lnTo>
                    <a:pt x="585" y="73"/>
                  </a:lnTo>
                  <a:lnTo>
                    <a:pt x="585" y="80"/>
                  </a:lnTo>
                  <a:lnTo>
                    <a:pt x="590" y="93"/>
                  </a:lnTo>
                  <a:lnTo>
                    <a:pt x="594" y="95"/>
                  </a:lnTo>
                  <a:lnTo>
                    <a:pt x="597" y="100"/>
                  </a:lnTo>
                  <a:lnTo>
                    <a:pt x="604" y="100"/>
                  </a:lnTo>
                  <a:lnTo>
                    <a:pt x="609" y="102"/>
                  </a:lnTo>
                  <a:lnTo>
                    <a:pt x="606" y="105"/>
                  </a:lnTo>
                  <a:lnTo>
                    <a:pt x="597" y="103"/>
                  </a:lnTo>
                  <a:lnTo>
                    <a:pt x="604" y="124"/>
                  </a:lnTo>
                  <a:lnTo>
                    <a:pt x="601" y="131"/>
                  </a:lnTo>
                  <a:lnTo>
                    <a:pt x="607" y="134"/>
                  </a:lnTo>
                  <a:lnTo>
                    <a:pt x="604" y="136"/>
                  </a:lnTo>
                  <a:lnTo>
                    <a:pt x="602" y="141"/>
                  </a:lnTo>
                  <a:lnTo>
                    <a:pt x="596" y="141"/>
                  </a:lnTo>
                  <a:lnTo>
                    <a:pt x="596" y="146"/>
                  </a:lnTo>
                  <a:lnTo>
                    <a:pt x="597" y="153"/>
                  </a:lnTo>
                  <a:lnTo>
                    <a:pt x="602" y="153"/>
                  </a:lnTo>
                  <a:lnTo>
                    <a:pt x="611" y="160"/>
                  </a:lnTo>
                  <a:lnTo>
                    <a:pt x="621" y="163"/>
                  </a:lnTo>
                  <a:lnTo>
                    <a:pt x="626" y="170"/>
                  </a:lnTo>
                  <a:lnTo>
                    <a:pt x="631" y="168"/>
                  </a:lnTo>
                  <a:lnTo>
                    <a:pt x="635" y="171"/>
                  </a:lnTo>
                  <a:lnTo>
                    <a:pt x="643" y="170"/>
                  </a:lnTo>
                  <a:lnTo>
                    <a:pt x="648" y="177"/>
                  </a:lnTo>
                  <a:lnTo>
                    <a:pt x="660" y="171"/>
                  </a:lnTo>
                  <a:lnTo>
                    <a:pt x="667" y="177"/>
                  </a:lnTo>
                  <a:lnTo>
                    <a:pt x="674" y="173"/>
                  </a:lnTo>
                  <a:lnTo>
                    <a:pt x="677" y="170"/>
                  </a:lnTo>
                  <a:lnTo>
                    <a:pt x="682" y="170"/>
                  </a:lnTo>
                  <a:lnTo>
                    <a:pt x="696" y="161"/>
                  </a:lnTo>
                  <a:lnTo>
                    <a:pt x="691" y="148"/>
                  </a:lnTo>
                  <a:lnTo>
                    <a:pt x="694" y="143"/>
                  </a:lnTo>
                  <a:lnTo>
                    <a:pt x="699" y="144"/>
                  </a:lnTo>
                  <a:lnTo>
                    <a:pt x="699" y="144"/>
                  </a:lnTo>
                  <a:lnTo>
                    <a:pt x="704" y="161"/>
                  </a:lnTo>
                  <a:lnTo>
                    <a:pt x="708" y="165"/>
                  </a:lnTo>
                  <a:lnTo>
                    <a:pt x="721" y="158"/>
                  </a:lnTo>
                  <a:lnTo>
                    <a:pt x="725" y="160"/>
                  </a:lnTo>
                  <a:lnTo>
                    <a:pt x="728" y="153"/>
                  </a:lnTo>
                  <a:lnTo>
                    <a:pt x="740" y="151"/>
                  </a:lnTo>
                  <a:lnTo>
                    <a:pt x="743" y="153"/>
                  </a:lnTo>
                  <a:lnTo>
                    <a:pt x="747" y="148"/>
                  </a:lnTo>
                  <a:lnTo>
                    <a:pt x="752" y="154"/>
                  </a:lnTo>
                  <a:lnTo>
                    <a:pt x="749" y="158"/>
                  </a:lnTo>
                  <a:lnTo>
                    <a:pt x="754" y="163"/>
                  </a:lnTo>
                  <a:lnTo>
                    <a:pt x="767" y="168"/>
                  </a:lnTo>
                  <a:lnTo>
                    <a:pt x="772" y="168"/>
                  </a:lnTo>
                  <a:lnTo>
                    <a:pt x="779" y="173"/>
                  </a:lnTo>
                  <a:lnTo>
                    <a:pt x="783" y="170"/>
                  </a:lnTo>
                  <a:lnTo>
                    <a:pt x="796" y="170"/>
                  </a:lnTo>
                  <a:lnTo>
                    <a:pt x="806" y="161"/>
                  </a:lnTo>
                  <a:lnTo>
                    <a:pt x="810" y="161"/>
                  </a:lnTo>
                  <a:lnTo>
                    <a:pt x="810" y="166"/>
                  </a:lnTo>
                  <a:lnTo>
                    <a:pt x="817" y="163"/>
                  </a:lnTo>
                  <a:lnTo>
                    <a:pt x="822" y="165"/>
                  </a:lnTo>
                  <a:lnTo>
                    <a:pt x="830" y="163"/>
                  </a:lnTo>
                  <a:lnTo>
                    <a:pt x="834" y="165"/>
                  </a:lnTo>
                  <a:lnTo>
                    <a:pt x="834" y="168"/>
                  </a:lnTo>
                  <a:lnTo>
                    <a:pt x="837" y="170"/>
                  </a:lnTo>
                  <a:lnTo>
                    <a:pt x="837" y="183"/>
                  </a:lnTo>
                  <a:lnTo>
                    <a:pt x="849" y="194"/>
                  </a:lnTo>
                  <a:lnTo>
                    <a:pt x="852" y="195"/>
                  </a:lnTo>
                  <a:lnTo>
                    <a:pt x="856" y="187"/>
                  </a:lnTo>
                  <a:lnTo>
                    <a:pt x="861" y="182"/>
                  </a:lnTo>
                  <a:lnTo>
                    <a:pt x="866" y="182"/>
                  </a:lnTo>
                  <a:lnTo>
                    <a:pt x="868" y="194"/>
                  </a:lnTo>
                  <a:lnTo>
                    <a:pt x="871" y="194"/>
                  </a:lnTo>
                  <a:lnTo>
                    <a:pt x="874" y="197"/>
                  </a:lnTo>
                  <a:lnTo>
                    <a:pt x="881" y="195"/>
                  </a:lnTo>
                  <a:lnTo>
                    <a:pt x="886" y="195"/>
                  </a:lnTo>
                  <a:lnTo>
                    <a:pt x="890" y="204"/>
                  </a:lnTo>
                  <a:lnTo>
                    <a:pt x="895" y="204"/>
                  </a:lnTo>
                  <a:lnTo>
                    <a:pt x="902" y="216"/>
                  </a:lnTo>
                  <a:lnTo>
                    <a:pt x="907" y="216"/>
                  </a:lnTo>
                  <a:lnTo>
                    <a:pt x="914" y="221"/>
                  </a:lnTo>
                  <a:lnTo>
                    <a:pt x="917" y="219"/>
                  </a:lnTo>
                  <a:lnTo>
                    <a:pt x="917" y="214"/>
                  </a:lnTo>
                  <a:lnTo>
                    <a:pt x="922" y="212"/>
                  </a:lnTo>
                  <a:lnTo>
                    <a:pt x="927" y="214"/>
                  </a:lnTo>
                  <a:lnTo>
                    <a:pt x="929" y="212"/>
                  </a:lnTo>
                  <a:lnTo>
                    <a:pt x="931" y="214"/>
                  </a:lnTo>
                  <a:lnTo>
                    <a:pt x="936" y="209"/>
                  </a:lnTo>
                  <a:lnTo>
                    <a:pt x="942" y="212"/>
                  </a:lnTo>
                  <a:lnTo>
                    <a:pt x="946" y="209"/>
                  </a:lnTo>
                  <a:lnTo>
                    <a:pt x="956" y="209"/>
                  </a:lnTo>
                  <a:lnTo>
                    <a:pt x="959" y="216"/>
                  </a:lnTo>
                  <a:lnTo>
                    <a:pt x="959" y="216"/>
                  </a:lnTo>
                  <a:lnTo>
                    <a:pt x="956" y="217"/>
                  </a:lnTo>
                  <a:lnTo>
                    <a:pt x="951" y="216"/>
                  </a:lnTo>
                  <a:lnTo>
                    <a:pt x="948" y="217"/>
                  </a:lnTo>
                  <a:lnTo>
                    <a:pt x="948" y="221"/>
                  </a:lnTo>
                  <a:lnTo>
                    <a:pt x="951" y="223"/>
                  </a:lnTo>
                  <a:lnTo>
                    <a:pt x="954" y="229"/>
                  </a:lnTo>
                  <a:lnTo>
                    <a:pt x="944" y="229"/>
                  </a:lnTo>
                  <a:lnTo>
                    <a:pt x="946" y="231"/>
                  </a:lnTo>
                  <a:lnTo>
                    <a:pt x="944" y="234"/>
                  </a:lnTo>
                  <a:lnTo>
                    <a:pt x="946" y="238"/>
                  </a:lnTo>
                  <a:lnTo>
                    <a:pt x="941" y="236"/>
                  </a:lnTo>
                  <a:lnTo>
                    <a:pt x="937" y="240"/>
                  </a:lnTo>
                  <a:lnTo>
                    <a:pt x="946" y="250"/>
                  </a:lnTo>
                  <a:lnTo>
                    <a:pt x="954" y="255"/>
                  </a:lnTo>
                  <a:lnTo>
                    <a:pt x="954" y="258"/>
                  </a:lnTo>
                  <a:lnTo>
                    <a:pt x="958" y="258"/>
                  </a:lnTo>
                  <a:lnTo>
                    <a:pt x="961" y="260"/>
                  </a:lnTo>
                  <a:lnTo>
                    <a:pt x="959" y="263"/>
                  </a:lnTo>
                  <a:lnTo>
                    <a:pt x="961" y="269"/>
                  </a:lnTo>
                  <a:lnTo>
                    <a:pt x="956" y="272"/>
                  </a:lnTo>
                  <a:lnTo>
                    <a:pt x="956" y="274"/>
                  </a:lnTo>
                  <a:lnTo>
                    <a:pt x="953" y="274"/>
                  </a:lnTo>
                  <a:lnTo>
                    <a:pt x="944" y="286"/>
                  </a:lnTo>
                  <a:lnTo>
                    <a:pt x="932" y="287"/>
                  </a:lnTo>
                  <a:lnTo>
                    <a:pt x="934" y="291"/>
                  </a:lnTo>
                  <a:lnTo>
                    <a:pt x="934" y="296"/>
                  </a:lnTo>
                  <a:lnTo>
                    <a:pt x="929" y="299"/>
                  </a:lnTo>
                  <a:lnTo>
                    <a:pt x="931" y="303"/>
                  </a:lnTo>
                  <a:lnTo>
                    <a:pt x="917" y="311"/>
                  </a:lnTo>
                  <a:lnTo>
                    <a:pt x="917" y="314"/>
                  </a:lnTo>
                  <a:lnTo>
                    <a:pt x="922" y="316"/>
                  </a:lnTo>
                  <a:lnTo>
                    <a:pt x="917" y="326"/>
                  </a:lnTo>
                  <a:lnTo>
                    <a:pt x="920" y="332"/>
                  </a:lnTo>
                  <a:lnTo>
                    <a:pt x="910" y="338"/>
                  </a:lnTo>
                  <a:lnTo>
                    <a:pt x="910" y="343"/>
                  </a:lnTo>
                  <a:lnTo>
                    <a:pt x="914" y="347"/>
                  </a:lnTo>
                  <a:lnTo>
                    <a:pt x="903" y="355"/>
                  </a:lnTo>
                  <a:lnTo>
                    <a:pt x="895" y="355"/>
                  </a:lnTo>
                  <a:lnTo>
                    <a:pt x="891" y="349"/>
                  </a:lnTo>
                  <a:lnTo>
                    <a:pt x="885" y="355"/>
                  </a:lnTo>
                  <a:lnTo>
                    <a:pt x="880" y="352"/>
                  </a:lnTo>
                  <a:lnTo>
                    <a:pt x="873" y="352"/>
                  </a:lnTo>
                  <a:lnTo>
                    <a:pt x="866" y="362"/>
                  </a:lnTo>
                  <a:lnTo>
                    <a:pt x="873" y="372"/>
                  </a:lnTo>
                  <a:lnTo>
                    <a:pt x="863" y="388"/>
                  </a:lnTo>
                  <a:lnTo>
                    <a:pt x="861" y="396"/>
                  </a:lnTo>
                  <a:lnTo>
                    <a:pt x="854" y="403"/>
                  </a:lnTo>
                  <a:lnTo>
                    <a:pt x="849" y="413"/>
                  </a:lnTo>
                  <a:lnTo>
                    <a:pt x="835" y="430"/>
                  </a:lnTo>
                  <a:lnTo>
                    <a:pt x="830" y="432"/>
                  </a:lnTo>
                  <a:lnTo>
                    <a:pt x="827" y="429"/>
                  </a:lnTo>
                  <a:lnTo>
                    <a:pt x="823" y="432"/>
                  </a:lnTo>
                  <a:lnTo>
                    <a:pt x="808" y="434"/>
                  </a:lnTo>
                  <a:lnTo>
                    <a:pt x="796" y="415"/>
                  </a:lnTo>
                  <a:lnTo>
                    <a:pt x="798" y="410"/>
                  </a:lnTo>
                  <a:lnTo>
                    <a:pt x="791" y="406"/>
                  </a:lnTo>
                  <a:lnTo>
                    <a:pt x="781" y="406"/>
                  </a:lnTo>
                  <a:lnTo>
                    <a:pt x="781" y="412"/>
                  </a:lnTo>
                  <a:lnTo>
                    <a:pt x="769" y="413"/>
                  </a:lnTo>
                  <a:lnTo>
                    <a:pt x="769" y="417"/>
                  </a:lnTo>
                  <a:lnTo>
                    <a:pt x="764" y="418"/>
                  </a:lnTo>
                  <a:lnTo>
                    <a:pt x="755" y="405"/>
                  </a:lnTo>
                  <a:lnTo>
                    <a:pt x="733" y="396"/>
                  </a:lnTo>
                  <a:lnTo>
                    <a:pt x="730" y="398"/>
                  </a:lnTo>
                  <a:lnTo>
                    <a:pt x="728" y="393"/>
                  </a:lnTo>
                  <a:lnTo>
                    <a:pt x="721" y="401"/>
                  </a:lnTo>
                  <a:lnTo>
                    <a:pt x="718" y="406"/>
                  </a:lnTo>
                  <a:lnTo>
                    <a:pt x="720" y="412"/>
                  </a:lnTo>
                  <a:lnTo>
                    <a:pt x="711" y="408"/>
                  </a:lnTo>
                  <a:lnTo>
                    <a:pt x="713" y="415"/>
                  </a:lnTo>
                  <a:lnTo>
                    <a:pt x="703" y="418"/>
                  </a:lnTo>
                  <a:lnTo>
                    <a:pt x="716" y="432"/>
                  </a:lnTo>
                  <a:lnTo>
                    <a:pt x="721" y="434"/>
                  </a:lnTo>
                  <a:lnTo>
                    <a:pt x="718" y="444"/>
                  </a:lnTo>
                  <a:lnTo>
                    <a:pt x="720" y="451"/>
                  </a:lnTo>
                  <a:lnTo>
                    <a:pt x="709" y="452"/>
                  </a:lnTo>
                  <a:lnTo>
                    <a:pt x="706" y="463"/>
                  </a:lnTo>
                  <a:lnTo>
                    <a:pt x="703" y="466"/>
                  </a:lnTo>
                  <a:lnTo>
                    <a:pt x="699" y="464"/>
                  </a:lnTo>
                  <a:lnTo>
                    <a:pt x="698" y="468"/>
                  </a:lnTo>
                  <a:lnTo>
                    <a:pt x="692" y="468"/>
                  </a:lnTo>
                  <a:lnTo>
                    <a:pt x="687" y="476"/>
                  </a:lnTo>
                  <a:lnTo>
                    <a:pt x="684" y="474"/>
                  </a:lnTo>
                  <a:lnTo>
                    <a:pt x="682" y="481"/>
                  </a:lnTo>
                  <a:lnTo>
                    <a:pt x="686" y="492"/>
                  </a:lnTo>
                  <a:lnTo>
                    <a:pt x="691" y="490"/>
                  </a:lnTo>
                  <a:lnTo>
                    <a:pt x="691" y="493"/>
                  </a:lnTo>
                  <a:lnTo>
                    <a:pt x="694" y="495"/>
                  </a:lnTo>
                  <a:lnTo>
                    <a:pt x="692" y="500"/>
                  </a:lnTo>
                  <a:lnTo>
                    <a:pt x="694" y="503"/>
                  </a:lnTo>
                  <a:lnTo>
                    <a:pt x="698" y="503"/>
                  </a:lnTo>
                  <a:lnTo>
                    <a:pt x="696" y="507"/>
                  </a:lnTo>
                  <a:lnTo>
                    <a:pt x="711" y="507"/>
                  </a:lnTo>
                  <a:lnTo>
                    <a:pt x="713" y="510"/>
                  </a:lnTo>
                  <a:lnTo>
                    <a:pt x="716" y="507"/>
                  </a:lnTo>
                  <a:lnTo>
                    <a:pt x="721" y="522"/>
                  </a:lnTo>
                  <a:lnTo>
                    <a:pt x="720" y="524"/>
                  </a:lnTo>
                  <a:lnTo>
                    <a:pt x="723" y="527"/>
                  </a:lnTo>
                  <a:lnTo>
                    <a:pt x="721" y="531"/>
                  </a:lnTo>
                  <a:lnTo>
                    <a:pt x="726" y="541"/>
                  </a:lnTo>
                  <a:lnTo>
                    <a:pt x="733" y="541"/>
                  </a:lnTo>
                  <a:lnTo>
                    <a:pt x="735" y="544"/>
                  </a:lnTo>
                  <a:lnTo>
                    <a:pt x="742" y="536"/>
                  </a:lnTo>
                  <a:lnTo>
                    <a:pt x="747" y="539"/>
                  </a:lnTo>
                  <a:lnTo>
                    <a:pt x="747" y="544"/>
                  </a:lnTo>
                  <a:lnTo>
                    <a:pt x="762" y="544"/>
                  </a:lnTo>
                  <a:lnTo>
                    <a:pt x="766" y="549"/>
                  </a:lnTo>
                  <a:lnTo>
                    <a:pt x="766" y="554"/>
                  </a:lnTo>
                  <a:lnTo>
                    <a:pt x="769" y="570"/>
                  </a:lnTo>
                  <a:lnTo>
                    <a:pt x="772" y="570"/>
                  </a:lnTo>
                  <a:lnTo>
                    <a:pt x="772" y="578"/>
                  </a:lnTo>
                  <a:lnTo>
                    <a:pt x="776" y="580"/>
                  </a:lnTo>
                  <a:lnTo>
                    <a:pt x="776" y="580"/>
                  </a:lnTo>
                  <a:lnTo>
                    <a:pt x="776" y="585"/>
                  </a:lnTo>
                  <a:lnTo>
                    <a:pt x="771" y="583"/>
                  </a:lnTo>
                  <a:lnTo>
                    <a:pt x="767" y="580"/>
                  </a:lnTo>
                  <a:lnTo>
                    <a:pt x="759" y="575"/>
                  </a:lnTo>
                  <a:lnTo>
                    <a:pt x="757" y="570"/>
                  </a:lnTo>
                  <a:lnTo>
                    <a:pt x="752" y="570"/>
                  </a:lnTo>
                  <a:lnTo>
                    <a:pt x="740" y="558"/>
                  </a:lnTo>
                  <a:lnTo>
                    <a:pt x="733" y="568"/>
                  </a:lnTo>
                  <a:lnTo>
                    <a:pt x="733" y="573"/>
                  </a:lnTo>
                  <a:lnTo>
                    <a:pt x="723" y="575"/>
                  </a:lnTo>
                  <a:lnTo>
                    <a:pt x="721" y="572"/>
                  </a:lnTo>
                  <a:lnTo>
                    <a:pt x="716" y="575"/>
                  </a:lnTo>
                  <a:lnTo>
                    <a:pt x="711" y="585"/>
                  </a:lnTo>
                  <a:lnTo>
                    <a:pt x="713" y="600"/>
                  </a:lnTo>
                  <a:lnTo>
                    <a:pt x="720" y="606"/>
                  </a:lnTo>
                  <a:lnTo>
                    <a:pt x="725" y="599"/>
                  </a:lnTo>
                  <a:lnTo>
                    <a:pt x="728" y="602"/>
                  </a:lnTo>
                  <a:lnTo>
                    <a:pt x="733" y="607"/>
                  </a:lnTo>
                  <a:lnTo>
                    <a:pt x="732" y="616"/>
                  </a:lnTo>
                  <a:lnTo>
                    <a:pt x="733" y="619"/>
                  </a:lnTo>
                  <a:lnTo>
                    <a:pt x="738" y="617"/>
                  </a:lnTo>
                  <a:lnTo>
                    <a:pt x="745" y="621"/>
                  </a:lnTo>
                  <a:lnTo>
                    <a:pt x="747" y="617"/>
                  </a:lnTo>
                  <a:lnTo>
                    <a:pt x="755" y="616"/>
                  </a:lnTo>
                  <a:lnTo>
                    <a:pt x="764" y="623"/>
                  </a:lnTo>
                  <a:lnTo>
                    <a:pt x="766" y="629"/>
                  </a:lnTo>
                  <a:lnTo>
                    <a:pt x="771" y="635"/>
                  </a:lnTo>
                  <a:lnTo>
                    <a:pt x="769" y="641"/>
                  </a:lnTo>
                  <a:lnTo>
                    <a:pt x="772" y="643"/>
                  </a:lnTo>
                  <a:lnTo>
                    <a:pt x="772" y="648"/>
                  </a:lnTo>
                  <a:lnTo>
                    <a:pt x="760" y="655"/>
                  </a:lnTo>
                  <a:lnTo>
                    <a:pt x="750" y="653"/>
                  </a:lnTo>
                  <a:lnTo>
                    <a:pt x="745" y="657"/>
                  </a:lnTo>
                  <a:lnTo>
                    <a:pt x="733" y="657"/>
                  </a:lnTo>
                  <a:lnTo>
                    <a:pt x="730" y="660"/>
                  </a:lnTo>
                  <a:lnTo>
                    <a:pt x="720" y="660"/>
                  </a:lnTo>
                  <a:lnTo>
                    <a:pt x="718" y="663"/>
                  </a:lnTo>
                  <a:lnTo>
                    <a:pt x="711" y="665"/>
                  </a:lnTo>
                  <a:lnTo>
                    <a:pt x="709" y="658"/>
                  </a:lnTo>
                  <a:lnTo>
                    <a:pt x="699" y="653"/>
                  </a:lnTo>
                  <a:lnTo>
                    <a:pt x="691" y="655"/>
                  </a:lnTo>
                  <a:lnTo>
                    <a:pt x="684" y="660"/>
                  </a:lnTo>
                  <a:lnTo>
                    <a:pt x="684" y="660"/>
                  </a:lnTo>
                  <a:lnTo>
                    <a:pt x="682" y="653"/>
                  </a:lnTo>
                  <a:lnTo>
                    <a:pt x="684" y="650"/>
                  </a:lnTo>
                  <a:lnTo>
                    <a:pt x="679" y="648"/>
                  </a:lnTo>
                  <a:lnTo>
                    <a:pt x="677" y="643"/>
                  </a:lnTo>
                  <a:lnTo>
                    <a:pt x="682" y="638"/>
                  </a:lnTo>
                  <a:lnTo>
                    <a:pt x="681" y="633"/>
                  </a:lnTo>
                  <a:lnTo>
                    <a:pt x="674" y="633"/>
                  </a:lnTo>
                  <a:lnTo>
                    <a:pt x="674" y="626"/>
                  </a:lnTo>
                  <a:lnTo>
                    <a:pt x="662" y="623"/>
                  </a:lnTo>
                  <a:lnTo>
                    <a:pt x="655" y="626"/>
                  </a:lnTo>
                  <a:lnTo>
                    <a:pt x="647" y="641"/>
                  </a:lnTo>
                  <a:lnTo>
                    <a:pt x="635" y="641"/>
                  </a:lnTo>
                  <a:lnTo>
                    <a:pt x="621" y="646"/>
                  </a:lnTo>
                  <a:lnTo>
                    <a:pt x="614" y="643"/>
                  </a:lnTo>
                  <a:lnTo>
                    <a:pt x="597" y="628"/>
                  </a:lnTo>
                  <a:lnTo>
                    <a:pt x="604" y="626"/>
                  </a:lnTo>
                  <a:lnTo>
                    <a:pt x="606" y="623"/>
                  </a:lnTo>
                  <a:lnTo>
                    <a:pt x="609" y="621"/>
                  </a:lnTo>
                  <a:lnTo>
                    <a:pt x="611" y="614"/>
                  </a:lnTo>
                  <a:lnTo>
                    <a:pt x="607" y="616"/>
                  </a:lnTo>
                  <a:lnTo>
                    <a:pt x="606" y="612"/>
                  </a:lnTo>
                  <a:lnTo>
                    <a:pt x="611" y="607"/>
                  </a:lnTo>
                  <a:lnTo>
                    <a:pt x="609" y="606"/>
                  </a:lnTo>
                  <a:lnTo>
                    <a:pt x="606" y="606"/>
                  </a:lnTo>
                  <a:lnTo>
                    <a:pt x="604" y="599"/>
                  </a:lnTo>
                  <a:lnTo>
                    <a:pt x="597" y="600"/>
                  </a:lnTo>
                  <a:lnTo>
                    <a:pt x="594" y="594"/>
                  </a:lnTo>
                  <a:lnTo>
                    <a:pt x="592" y="580"/>
                  </a:lnTo>
                  <a:lnTo>
                    <a:pt x="602" y="577"/>
                  </a:lnTo>
                  <a:lnTo>
                    <a:pt x="607" y="570"/>
                  </a:lnTo>
                  <a:lnTo>
                    <a:pt x="602" y="568"/>
                  </a:lnTo>
                  <a:lnTo>
                    <a:pt x="597" y="572"/>
                  </a:lnTo>
                  <a:lnTo>
                    <a:pt x="592" y="566"/>
                  </a:lnTo>
                  <a:lnTo>
                    <a:pt x="592" y="570"/>
                  </a:lnTo>
                  <a:lnTo>
                    <a:pt x="582" y="570"/>
                  </a:lnTo>
                  <a:lnTo>
                    <a:pt x="580" y="573"/>
                  </a:lnTo>
                  <a:lnTo>
                    <a:pt x="575" y="572"/>
                  </a:lnTo>
                  <a:lnTo>
                    <a:pt x="567" y="573"/>
                  </a:lnTo>
                  <a:lnTo>
                    <a:pt x="561" y="572"/>
                  </a:lnTo>
                  <a:lnTo>
                    <a:pt x="560" y="566"/>
                  </a:lnTo>
                  <a:lnTo>
                    <a:pt x="558" y="566"/>
                  </a:lnTo>
                  <a:lnTo>
                    <a:pt x="556" y="575"/>
                  </a:lnTo>
                  <a:lnTo>
                    <a:pt x="553" y="582"/>
                  </a:lnTo>
                  <a:lnTo>
                    <a:pt x="558" y="594"/>
                  </a:lnTo>
                  <a:lnTo>
                    <a:pt x="560" y="602"/>
                  </a:lnTo>
                  <a:lnTo>
                    <a:pt x="546" y="612"/>
                  </a:lnTo>
                  <a:lnTo>
                    <a:pt x="539" y="606"/>
                  </a:lnTo>
                  <a:lnTo>
                    <a:pt x="524" y="619"/>
                  </a:lnTo>
                  <a:lnTo>
                    <a:pt x="524" y="629"/>
                  </a:lnTo>
                  <a:lnTo>
                    <a:pt x="527" y="629"/>
                  </a:lnTo>
                  <a:lnTo>
                    <a:pt x="529" y="635"/>
                  </a:lnTo>
                  <a:lnTo>
                    <a:pt x="534" y="635"/>
                  </a:lnTo>
                  <a:lnTo>
                    <a:pt x="529" y="640"/>
                  </a:lnTo>
                  <a:lnTo>
                    <a:pt x="527" y="650"/>
                  </a:lnTo>
                  <a:lnTo>
                    <a:pt x="509" y="667"/>
                  </a:lnTo>
                  <a:lnTo>
                    <a:pt x="510" y="674"/>
                  </a:lnTo>
                  <a:lnTo>
                    <a:pt x="505" y="674"/>
                  </a:lnTo>
                  <a:lnTo>
                    <a:pt x="497" y="687"/>
                  </a:lnTo>
                  <a:lnTo>
                    <a:pt x="490" y="689"/>
                  </a:lnTo>
                  <a:lnTo>
                    <a:pt x="485" y="692"/>
                  </a:lnTo>
                  <a:lnTo>
                    <a:pt x="480" y="689"/>
                  </a:lnTo>
                  <a:lnTo>
                    <a:pt x="475" y="699"/>
                  </a:lnTo>
                  <a:lnTo>
                    <a:pt x="478" y="716"/>
                  </a:lnTo>
                  <a:lnTo>
                    <a:pt x="475" y="725"/>
                  </a:lnTo>
                  <a:lnTo>
                    <a:pt x="476" y="737"/>
                  </a:lnTo>
                  <a:lnTo>
                    <a:pt x="483" y="749"/>
                  </a:lnTo>
                  <a:lnTo>
                    <a:pt x="487" y="760"/>
                  </a:lnTo>
                  <a:lnTo>
                    <a:pt x="487" y="767"/>
                  </a:lnTo>
                  <a:lnTo>
                    <a:pt x="490" y="772"/>
                  </a:lnTo>
                  <a:lnTo>
                    <a:pt x="487" y="777"/>
                  </a:lnTo>
                  <a:lnTo>
                    <a:pt x="485" y="777"/>
                  </a:lnTo>
                  <a:lnTo>
                    <a:pt x="483" y="791"/>
                  </a:lnTo>
                  <a:lnTo>
                    <a:pt x="476" y="791"/>
                  </a:lnTo>
                  <a:lnTo>
                    <a:pt x="475" y="789"/>
                  </a:lnTo>
                  <a:lnTo>
                    <a:pt x="471" y="793"/>
                  </a:lnTo>
                  <a:lnTo>
                    <a:pt x="463" y="798"/>
                  </a:lnTo>
                  <a:lnTo>
                    <a:pt x="461" y="803"/>
                  </a:lnTo>
                  <a:lnTo>
                    <a:pt x="458" y="805"/>
                  </a:lnTo>
                  <a:lnTo>
                    <a:pt x="451" y="800"/>
                  </a:lnTo>
                  <a:lnTo>
                    <a:pt x="453" y="791"/>
                  </a:lnTo>
                  <a:lnTo>
                    <a:pt x="448" y="789"/>
                  </a:lnTo>
                  <a:lnTo>
                    <a:pt x="446" y="791"/>
                  </a:lnTo>
                  <a:lnTo>
                    <a:pt x="432" y="796"/>
                  </a:lnTo>
                  <a:lnTo>
                    <a:pt x="427" y="801"/>
                  </a:lnTo>
                  <a:lnTo>
                    <a:pt x="422" y="803"/>
                  </a:lnTo>
                  <a:lnTo>
                    <a:pt x="408" y="817"/>
                  </a:lnTo>
                  <a:lnTo>
                    <a:pt x="402" y="815"/>
                  </a:lnTo>
                  <a:lnTo>
                    <a:pt x="395" y="815"/>
                  </a:lnTo>
                  <a:lnTo>
                    <a:pt x="393" y="813"/>
                  </a:lnTo>
                  <a:lnTo>
                    <a:pt x="386" y="820"/>
                  </a:lnTo>
                  <a:lnTo>
                    <a:pt x="383" y="808"/>
                  </a:lnTo>
                  <a:lnTo>
                    <a:pt x="378" y="803"/>
                  </a:lnTo>
                  <a:lnTo>
                    <a:pt x="373" y="801"/>
                  </a:lnTo>
                  <a:lnTo>
                    <a:pt x="366" y="805"/>
                  </a:lnTo>
                  <a:lnTo>
                    <a:pt x="364" y="796"/>
                  </a:lnTo>
                  <a:lnTo>
                    <a:pt x="366" y="795"/>
                  </a:lnTo>
                  <a:lnTo>
                    <a:pt x="369" y="795"/>
                  </a:lnTo>
                  <a:lnTo>
                    <a:pt x="368" y="786"/>
                  </a:lnTo>
                  <a:lnTo>
                    <a:pt x="347" y="771"/>
                  </a:lnTo>
                  <a:lnTo>
                    <a:pt x="347" y="767"/>
                  </a:lnTo>
                  <a:lnTo>
                    <a:pt x="354" y="766"/>
                  </a:lnTo>
                  <a:lnTo>
                    <a:pt x="356" y="759"/>
                  </a:lnTo>
                  <a:lnTo>
                    <a:pt x="352" y="757"/>
                  </a:lnTo>
                  <a:lnTo>
                    <a:pt x="357" y="750"/>
                  </a:lnTo>
                  <a:lnTo>
                    <a:pt x="352" y="749"/>
                  </a:lnTo>
                  <a:lnTo>
                    <a:pt x="354" y="754"/>
                  </a:lnTo>
                  <a:lnTo>
                    <a:pt x="347" y="755"/>
                  </a:lnTo>
                  <a:lnTo>
                    <a:pt x="345" y="750"/>
                  </a:lnTo>
                  <a:lnTo>
                    <a:pt x="349" y="743"/>
                  </a:lnTo>
                  <a:lnTo>
                    <a:pt x="345" y="740"/>
                  </a:lnTo>
                  <a:lnTo>
                    <a:pt x="337" y="737"/>
                  </a:lnTo>
                  <a:lnTo>
                    <a:pt x="337" y="733"/>
                  </a:lnTo>
                  <a:lnTo>
                    <a:pt x="327" y="726"/>
                  </a:lnTo>
                  <a:lnTo>
                    <a:pt x="328" y="709"/>
                  </a:lnTo>
                  <a:lnTo>
                    <a:pt x="320" y="709"/>
                  </a:lnTo>
                  <a:lnTo>
                    <a:pt x="318" y="708"/>
                  </a:lnTo>
                  <a:lnTo>
                    <a:pt x="318" y="701"/>
                  </a:lnTo>
                  <a:lnTo>
                    <a:pt x="315" y="697"/>
                  </a:lnTo>
                  <a:lnTo>
                    <a:pt x="315" y="696"/>
                  </a:lnTo>
                  <a:lnTo>
                    <a:pt x="308" y="682"/>
                  </a:lnTo>
                  <a:lnTo>
                    <a:pt x="305" y="684"/>
                  </a:lnTo>
                  <a:lnTo>
                    <a:pt x="303" y="682"/>
                  </a:lnTo>
                  <a:lnTo>
                    <a:pt x="303" y="670"/>
                  </a:lnTo>
                  <a:lnTo>
                    <a:pt x="300" y="669"/>
                  </a:lnTo>
                  <a:lnTo>
                    <a:pt x="300" y="663"/>
                  </a:lnTo>
                  <a:lnTo>
                    <a:pt x="296" y="662"/>
                  </a:lnTo>
                  <a:lnTo>
                    <a:pt x="294" y="657"/>
                  </a:lnTo>
                  <a:lnTo>
                    <a:pt x="289" y="652"/>
                  </a:lnTo>
                  <a:lnTo>
                    <a:pt x="289" y="645"/>
                  </a:lnTo>
                  <a:lnTo>
                    <a:pt x="288" y="640"/>
                  </a:lnTo>
                  <a:lnTo>
                    <a:pt x="283" y="640"/>
                  </a:lnTo>
                  <a:lnTo>
                    <a:pt x="274" y="650"/>
                  </a:lnTo>
                  <a:lnTo>
                    <a:pt x="266" y="645"/>
                  </a:lnTo>
                  <a:lnTo>
                    <a:pt x="260" y="655"/>
                  </a:lnTo>
                  <a:lnTo>
                    <a:pt x="255" y="658"/>
                  </a:lnTo>
                  <a:lnTo>
                    <a:pt x="252" y="650"/>
                  </a:lnTo>
                  <a:lnTo>
                    <a:pt x="254" y="645"/>
                  </a:lnTo>
                  <a:lnTo>
                    <a:pt x="242" y="641"/>
                  </a:lnTo>
                  <a:lnTo>
                    <a:pt x="243" y="636"/>
                  </a:lnTo>
                  <a:lnTo>
                    <a:pt x="235" y="628"/>
                  </a:lnTo>
                  <a:lnTo>
                    <a:pt x="230" y="617"/>
                  </a:lnTo>
                  <a:lnTo>
                    <a:pt x="232" y="614"/>
                  </a:lnTo>
                  <a:lnTo>
                    <a:pt x="242" y="611"/>
                  </a:lnTo>
                  <a:lnTo>
                    <a:pt x="245" y="607"/>
                  </a:lnTo>
                  <a:lnTo>
                    <a:pt x="240" y="604"/>
                  </a:lnTo>
                  <a:lnTo>
                    <a:pt x="243" y="600"/>
                  </a:lnTo>
                  <a:lnTo>
                    <a:pt x="233" y="595"/>
                  </a:lnTo>
                  <a:lnTo>
                    <a:pt x="233" y="590"/>
                  </a:lnTo>
                  <a:lnTo>
                    <a:pt x="226" y="585"/>
                  </a:lnTo>
                  <a:lnTo>
                    <a:pt x="223" y="575"/>
                  </a:lnTo>
                  <a:lnTo>
                    <a:pt x="218" y="573"/>
                  </a:lnTo>
                  <a:lnTo>
                    <a:pt x="213" y="577"/>
                  </a:lnTo>
                  <a:lnTo>
                    <a:pt x="213" y="566"/>
                  </a:lnTo>
                  <a:lnTo>
                    <a:pt x="206" y="563"/>
                  </a:lnTo>
                  <a:lnTo>
                    <a:pt x="203" y="549"/>
                  </a:lnTo>
                  <a:lnTo>
                    <a:pt x="196" y="553"/>
                  </a:lnTo>
                  <a:lnTo>
                    <a:pt x="194" y="561"/>
                  </a:lnTo>
                  <a:lnTo>
                    <a:pt x="187" y="565"/>
                  </a:lnTo>
                  <a:lnTo>
                    <a:pt x="186" y="575"/>
                  </a:lnTo>
                  <a:lnTo>
                    <a:pt x="174" y="580"/>
                  </a:lnTo>
                  <a:lnTo>
                    <a:pt x="175" y="595"/>
                  </a:lnTo>
                  <a:lnTo>
                    <a:pt x="177" y="597"/>
                  </a:lnTo>
                  <a:lnTo>
                    <a:pt x="175" y="602"/>
                  </a:lnTo>
                  <a:lnTo>
                    <a:pt x="177" y="606"/>
                  </a:lnTo>
                  <a:lnTo>
                    <a:pt x="175" y="609"/>
                  </a:lnTo>
                  <a:lnTo>
                    <a:pt x="175" y="616"/>
                  </a:lnTo>
                  <a:lnTo>
                    <a:pt x="169" y="611"/>
                  </a:lnTo>
                  <a:lnTo>
                    <a:pt x="167" y="602"/>
                  </a:lnTo>
                  <a:lnTo>
                    <a:pt x="163" y="602"/>
                  </a:lnTo>
                  <a:lnTo>
                    <a:pt x="157" y="592"/>
                  </a:lnTo>
                  <a:lnTo>
                    <a:pt x="157" y="575"/>
                  </a:lnTo>
                  <a:lnTo>
                    <a:pt x="152" y="553"/>
                  </a:lnTo>
                  <a:lnTo>
                    <a:pt x="153" y="539"/>
                  </a:lnTo>
                  <a:lnTo>
                    <a:pt x="152" y="510"/>
                  </a:lnTo>
                  <a:lnTo>
                    <a:pt x="152" y="510"/>
                  </a:lnTo>
                  <a:lnTo>
                    <a:pt x="146" y="502"/>
                  </a:lnTo>
                  <a:lnTo>
                    <a:pt x="146" y="480"/>
                  </a:lnTo>
                  <a:lnTo>
                    <a:pt x="141" y="468"/>
                  </a:lnTo>
                  <a:lnTo>
                    <a:pt x="143" y="452"/>
                  </a:lnTo>
                  <a:lnTo>
                    <a:pt x="148" y="444"/>
                  </a:lnTo>
                  <a:lnTo>
                    <a:pt x="145" y="429"/>
                  </a:lnTo>
                  <a:lnTo>
                    <a:pt x="140" y="420"/>
                  </a:lnTo>
                  <a:lnTo>
                    <a:pt x="140" y="398"/>
                  </a:lnTo>
                  <a:lnTo>
                    <a:pt x="133" y="367"/>
                  </a:lnTo>
                  <a:lnTo>
                    <a:pt x="138" y="364"/>
                  </a:lnTo>
                  <a:lnTo>
                    <a:pt x="138" y="360"/>
                  </a:lnTo>
                  <a:lnTo>
                    <a:pt x="123" y="347"/>
                  </a:lnTo>
                  <a:lnTo>
                    <a:pt x="124" y="337"/>
                  </a:lnTo>
                  <a:lnTo>
                    <a:pt x="119" y="332"/>
                  </a:lnTo>
                  <a:lnTo>
                    <a:pt x="114" y="321"/>
                  </a:lnTo>
                  <a:lnTo>
                    <a:pt x="107" y="318"/>
                  </a:lnTo>
                  <a:lnTo>
                    <a:pt x="111" y="303"/>
                  </a:lnTo>
                  <a:lnTo>
                    <a:pt x="114" y="303"/>
                  </a:lnTo>
                  <a:lnTo>
                    <a:pt x="123" y="311"/>
                  </a:lnTo>
                  <a:lnTo>
                    <a:pt x="131" y="299"/>
                  </a:lnTo>
                  <a:lnTo>
                    <a:pt x="109" y="277"/>
                  </a:lnTo>
                  <a:lnTo>
                    <a:pt x="104" y="272"/>
                  </a:lnTo>
                  <a:lnTo>
                    <a:pt x="102" y="265"/>
                  </a:lnTo>
                  <a:lnTo>
                    <a:pt x="92" y="253"/>
                  </a:lnTo>
                  <a:lnTo>
                    <a:pt x="90" y="246"/>
                  </a:lnTo>
                  <a:lnTo>
                    <a:pt x="92" y="243"/>
                  </a:lnTo>
                  <a:lnTo>
                    <a:pt x="92" y="234"/>
                  </a:lnTo>
                  <a:lnTo>
                    <a:pt x="82" y="224"/>
                  </a:lnTo>
                  <a:lnTo>
                    <a:pt x="75" y="212"/>
                  </a:lnTo>
                  <a:lnTo>
                    <a:pt x="73" y="200"/>
                  </a:lnTo>
                  <a:lnTo>
                    <a:pt x="63" y="195"/>
                  </a:lnTo>
                  <a:lnTo>
                    <a:pt x="53" y="189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7" y="165"/>
                  </a:lnTo>
                  <a:lnTo>
                    <a:pt x="0" y="144"/>
                  </a:lnTo>
                  <a:lnTo>
                    <a:pt x="4" y="139"/>
                  </a:lnTo>
                  <a:lnTo>
                    <a:pt x="14" y="136"/>
                  </a:lnTo>
                  <a:lnTo>
                    <a:pt x="12" y="132"/>
                  </a:lnTo>
                  <a:lnTo>
                    <a:pt x="17" y="131"/>
                  </a:lnTo>
                  <a:lnTo>
                    <a:pt x="12" y="124"/>
                  </a:lnTo>
                  <a:lnTo>
                    <a:pt x="12" y="117"/>
                  </a:lnTo>
                  <a:lnTo>
                    <a:pt x="21" y="109"/>
                  </a:lnTo>
                  <a:lnTo>
                    <a:pt x="24" y="100"/>
                  </a:lnTo>
                  <a:lnTo>
                    <a:pt x="27" y="100"/>
                  </a:lnTo>
                  <a:lnTo>
                    <a:pt x="36" y="91"/>
                  </a:lnTo>
                  <a:lnTo>
                    <a:pt x="17" y="86"/>
                  </a:lnTo>
                  <a:lnTo>
                    <a:pt x="14" y="81"/>
                  </a:lnTo>
                  <a:lnTo>
                    <a:pt x="14" y="74"/>
                  </a:lnTo>
                  <a:lnTo>
                    <a:pt x="9" y="74"/>
                  </a:lnTo>
                  <a:lnTo>
                    <a:pt x="5" y="71"/>
                  </a:lnTo>
                  <a:lnTo>
                    <a:pt x="7" y="64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4" y="44"/>
                  </a:lnTo>
                  <a:lnTo>
                    <a:pt x="21" y="39"/>
                  </a:lnTo>
                  <a:lnTo>
                    <a:pt x="24" y="40"/>
                  </a:lnTo>
                  <a:lnTo>
                    <a:pt x="27" y="30"/>
                  </a:lnTo>
                  <a:lnTo>
                    <a:pt x="38" y="35"/>
                  </a:lnTo>
                  <a:lnTo>
                    <a:pt x="38" y="39"/>
                  </a:lnTo>
                  <a:lnTo>
                    <a:pt x="34" y="44"/>
                  </a:lnTo>
                  <a:lnTo>
                    <a:pt x="36" y="46"/>
                  </a:lnTo>
                  <a:lnTo>
                    <a:pt x="41" y="47"/>
                  </a:lnTo>
                  <a:lnTo>
                    <a:pt x="48" y="42"/>
                  </a:lnTo>
                  <a:lnTo>
                    <a:pt x="51" y="39"/>
                  </a:lnTo>
                  <a:lnTo>
                    <a:pt x="58" y="37"/>
                  </a:lnTo>
                  <a:lnTo>
                    <a:pt x="78" y="42"/>
                  </a:lnTo>
                  <a:lnTo>
                    <a:pt x="78" y="49"/>
                  </a:lnTo>
                  <a:lnTo>
                    <a:pt x="90" y="46"/>
                  </a:lnTo>
                  <a:lnTo>
                    <a:pt x="95" y="47"/>
                  </a:lnTo>
                  <a:lnTo>
                    <a:pt x="112" y="68"/>
                  </a:lnTo>
                  <a:lnTo>
                    <a:pt x="109" y="71"/>
                  </a:lnTo>
                  <a:lnTo>
                    <a:pt x="112" y="74"/>
                  </a:lnTo>
                  <a:lnTo>
                    <a:pt x="112" y="80"/>
                  </a:lnTo>
                  <a:lnTo>
                    <a:pt x="119" y="85"/>
                  </a:lnTo>
                  <a:lnTo>
                    <a:pt x="119" y="91"/>
                  </a:lnTo>
                  <a:lnTo>
                    <a:pt x="123" y="98"/>
                  </a:lnTo>
                  <a:lnTo>
                    <a:pt x="121" y="105"/>
                  </a:lnTo>
                  <a:lnTo>
                    <a:pt x="126" y="109"/>
                  </a:lnTo>
                  <a:lnTo>
                    <a:pt x="124" y="112"/>
                  </a:lnTo>
                  <a:lnTo>
                    <a:pt x="129" y="119"/>
                  </a:lnTo>
                  <a:lnTo>
                    <a:pt x="141" y="126"/>
                  </a:lnTo>
                  <a:lnTo>
                    <a:pt x="158" y="131"/>
                  </a:lnTo>
                  <a:lnTo>
                    <a:pt x="165" y="146"/>
                  </a:lnTo>
                  <a:lnTo>
                    <a:pt x="169" y="148"/>
                  </a:lnTo>
                  <a:lnTo>
                    <a:pt x="172" y="144"/>
                  </a:lnTo>
                  <a:lnTo>
                    <a:pt x="191" y="153"/>
                  </a:lnTo>
                  <a:lnTo>
                    <a:pt x="194" y="158"/>
                  </a:lnTo>
                  <a:lnTo>
                    <a:pt x="197" y="156"/>
                  </a:lnTo>
                  <a:lnTo>
                    <a:pt x="203" y="160"/>
                  </a:lnTo>
                  <a:lnTo>
                    <a:pt x="206" y="163"/>
                  </a:lnTo>
                  <a:lnTo>
                    <a:pt x="209" y="148"/>
                  </a:lnTo>
                  <a:lnTo>
                    <a:pt x="208" y="141"/>
                  </a:lnTo>
                  <a:lnTo>
                    <a:pt x="216" y="141"/>
                  </a:lnTo>
                  <a:lnTo>
                    <a:pt x="218" y="129"/>
                  </a:lnTo>
                  <a:lnTo>
                    <a:pt x="225" y="141"/>
                  </a:lnTo>
                  <a:lnTo>
                    <a:pt x="230" y="141"/>
                  </a:lnTo>
                  <a:lnTo>
                    <a:pt x="230" y="146"/>
                  </a:lnTo>
                  <a:lnTo>
                    <a:pt x="237" y="149"/>
                  </a:lnTo>
                  <a:lnTo>
                    <a:pt x="240" y="163"/>
                  </a:lnTo>
                  <a:lnTo>
                    <a:pt x="235" y="168"/>
                  </a:lnTo>
                  <a:lnTo>
                    <a:pt x="238" y="171"/>
                  </a:lnTo>
                  <a:lnTo>
                    <a:pt x="245" y="175"/>
                  </a:lnTo>
                  <a:lnTo>
                    <a:pt x="250" y="161"/>
                  </a:lnTo>
                  <a:lnTo>
                    <a:pt x="257" y="163"/>
                  </a:lnTo>
                  <a:lnTo>
                    <a:pt x="262" y="160"/>
                  </a:lnTo>
                  <a:lnTo>
                    <a:pt x="267" y="166"/>
                  </a:lnTo>
                  <a:lnTo>
                    <a:pt x="274" y="178"/>
                  </a:lnTo>
                  <a:lnTo>
                    <a:pt x="277" y="180"/>
                  </a:lnTo>
                  <a:lnTo>
                    <a:pt x="271" y="182"/>
                  </a:lnTo>
                  <a:lnTo>
                    <a:pt x="266" y="189"/>
                  </a:lnTo>
                  <a:lnTo>
                    <a:pt x="272" y="195"/>
                  </a:lnTo>
                  <a:lnTo>
                    <a:pt x="279" y="192"/>
                  </a:lnTo>
                  <a:lnTo>
                    <a:pt x="281" y="185"/>
                  </a:lnTo>
                  <a:lnTo>
                    <a:pt x="284" y="183"/>
                  </a:lnTo>
                  <a:lnTo>
                    <a:pt x="284" y="173"/>
                  </a:lnTo>
                  <a:lnTo>
                    <a:pt x="289" y="175"/>
                  </a:lnTo>
                  <a:lnTo>
                    <a:pt x="286" y="168"/>
                  </a:lnTo>
                  <a:lnTo>
                    <a:pt x="308" y="175"/>
                  </a:lnTo>
                  <a:lnTo>
                    <a:pt x="320" y="168"/>
                  </a:lnTo>
                  <a:lnTo>
                    <a:pt x="323" y="168"/>
                  </a:lnTo>
                  <a:lnTo>
                    <a:pt x="323" y="171"/>
                  </a:lnTo>
                  <a:lnTo>
                    <a:pt x="330" y="166"/>
                  </a:lnTo>
                  <a:lnTo>
                    <a:pt x="334" y="161"/>
                  </a:lnTo>
                  <a:lnTo>
                    <a:pt x="334" y="153"/>
                  </a:lnTo>
                  <a:lnTo>
                    <a:pt x="330" y="146"/>
                  </a:lnTo>
                  <a:lnTo>
                    <a:pt x="323" y="144"/>
                  </a:lnTo>
                  <a:lnTo>
                    <a:pt x="323" y="131"/>
                  </a:lnTo>
                  <a:lnTo>
                    <a:pt x="328" y="124"/>
                  </a:lnTo>
                  <a:lnTo>
                    <a:pt x="327" y="119"/>
                  </a:lnTo>
                  <a:lnTo>
                    <a:pt x="342" y="114"/>
                  </a:lnTo>
                  <a:lnTo>
                    <a:pt x="347" y="119"/>
                  </a:lnTo>
                  <a:lnTo>
                    <a:pt x="347" y="112"/>
                  </a:lnTo>
                  <a:lnTo>
                    <a:pt x="354" y="112"/>
                  </a:lnTo>
                  <a:lnTo>
                    <a:pt x="369" y="124"/>
                  </a:lnTo>
                  <a:lnTo>
                    <a:pt x="376" y="107"/>
                  </a:lnTo>
                  <a:lnTo>
                    <a:pt x="369" y="102"/>
                  </a:lnTo>
                  <a:lnTo>
                    <a:pt x="369" y="98"/>
                  </a:lnTo>
                  <a:lnTo>
                    <a:pt x="374" y="90"/>
                  </a:lnTo>
                  <a:lnTo>
                    <a:pt x="379" y="88"/>
                  </a:lnTo>
                  <a:lnTo>
                    <a:pt x="379" y="80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0"/>
            <p:cNvSpPr>
              <a:spLocks/>
            </p:cNvSpPr>
            <p:nvPr userDrawn="1"/>
          </p:nvSpPr>
          <p:spPr bwMode="auto">
            <a:xfrm>
              <a:off x="4943831" y="3406836"/>
              <a:ext cx="1077913" cy="657225"/>
            </a:xfrm>
            <a:custGeom>
              <a:avLst/>
              <a:gdLst>
                <a:gd name="T0" fmla="*/ 324 w 679"/>
                <a:gd name="T1" fmla="*/ 22 h 414"/>
                <a:gd name="T2" fmla="*/ 368 w 679"/>
                <a:gd name="T3" fmla="*/ 48 h 414"/>
                <a:gd name="T4" fmla="*/ 386 w 679"/>
                <a:gd name="T5" fmla="*/ 70 h 414"/>
                <a:gd name="T6" fmla="*/ 356 w 679"/>
                <a:gd name="T7" fmla="*/ 101 h 414"/>
                <a:gd name="T8" fmla="*/ 383 w 679"/>
                <a:gd name="T9" fmla="*/ 124 h 414"/>
                <a:gd name="T10" fmla="*/ 409 w 679"/>
                <a:gd name="T11" fmla="*/ 124 h 414"/>
                <a:gd name="T12" fmla="*/ 439 w 679"/>
                <a:gd name="T13" fmla="*/ 106 h 414"/>
                <a:gd name="T14" fmla="*/ 485 w 679"/>
                <a:gd name="T15" fmla="*/ 58 h 414"/>
                <a:gd name="T16" fmla="*/ 533 w 679"/>
                <a:gd name="T17" fmla="*/ 56 h 414"/>
                <a:gd name="T18" fmla="*/ 562 w 679"/>
                <a:gd name="T19" fmla="*/ 75 h 414"/>
                <a:gd name="T20" fmla="*/ 572 w 679"/>
                <a:gd name="T21" fmla="*/ 85 h 414"/>
                <a:gd name="T22" fmla="*/ 614 w 679"/>
                <a:gd name="T23" fmla="*/ 87 h 414"/>
                <a:gd name="T24" fmla="*/ 625 w 679"/>
                <a:gd name="T25" fmla="*/ 78 h 414"/>
                <a:gd name="T26" fmla="*/ 647 w 679"/>
                <a:gd name="T27" fmla="*/ 94 h 414"/>
                <a:gd name="T28" fmla="*/ 674 w 679"/>
                <a:gd name="T29" fmla="*/ 92 h 414"/>
                <a:gd name="T30" fmla="*/ 665 w 679"/>
                <a:gd name="T31" fmla="*/ 107 h 414"/>
                <a:gd name="T32" fmla="*/ 654 w 679"/>
                <a:gd name="T33" fmla="*/ 138 h 414"/>
                <a:gd name="T34" fmla="*/ 662 w 679"/>
                <a:gd name="T35" fmla="*/ 145 h 414"/>
                <a:gd name="T36" fmla="*/ 633 w 679"/>
                <a:gd name="T37" fmla="*/ 147 h 414"/>
                <a:gd name="T38" fmla="*/ 597 w 679"/>
                <a:gd name="T39" fmla="*/ 155 h 414"/>
                <a:gd name="T40" fmla="*/ 574 w 679"/>
                <a:gd name="T41" fmla="*/ 162 h 414"/>
                <a:gd name="T42" fmla="*/ 563 w 679"/>
                <a:gd name="T43" fmla="*/ 169 h 414"/>
                <a:gd name="T44" fmla="*/ 516 w 679"/>
                <a:gd name="T45" fmla="*/ 181 h 414"/>
                <a:gd name="T46" fmla="*/ 524 w 679"/>
                <a:gd name="T47" fmla="*/ 196 h 414"/>
                <a:gd name="T48" fmla="*/ 506 w 679"/>
                <a:gd name="T49" fmla="*/ 206 h 414"/>
                <a:gd name="T50" fmla="*/ 499 w 679"/>
                <a:gd name="T51" fmla="*/ 232 h 414"/>
                <a:gd name="T52" fmla="*/ 478 w 679"/>
                <a:gd name="T53" fmla="*/ 223 h 414"/>
                <a:gd name="T54" fmla="*/ 461 w 679"/>
                <a:gd name="T55" fmla="*/ 238 h 414"/>
                <a:gd name="T56" fmla="*/ 466 w 679"/>
                <a:gd name="T57" fmla="*/ 249 h 414"/>
                <a:gd name="T58" fmla="*/ 448 w 679"/>
                <a:gd name="T59" fmla="*/ 274 h 414"/>
                <a:gd name="T60" fmla="*/ 432 w 679"/>
                <a:gd name="T61" fmla="*/ 284 h 414"/>
                <a:gd name="T62" fmla="*/ 415 w 679"/>
                <a:gd name="T63" fmla="*/ 286 h 414"/>
                <a:gd name="T64" fmla="*/ 383 w 679"/>
                <a:gd name="T65" fmla="*/ 337 h 414"/>
                <a:gd name="T66" fmla="*/ 349 w 679"/>
                <a:gd name="T67" fmla="*/ 354 h 414"/>
                <a:gd name="T68" fmla="*/ 334 w 679"/>
                <a:gd name="T69" fmla="*/ 383 h 414"/>
                <a:gd name="T70" fmla="*/ 310 w 679"/>
                <a:gd name="T71" fmla="*/ 409 h 414"/>
                <a:gd name="T72" fmla="*/ 284 w 679"/>
                <a:gd name="T73" fmla="*/ 390 h 414"/>
                <a:gd name="T74" fmla="*/ 247 w 679"/>
                <a:gd name="T75" fmla="*/ 397 h 414"/>
                <a:gd name="T76" fmla="*/ 211 w 679"/>
                <a:gd name="T77" fmla="*/ 405 h 414"/>
                <a:gd name="T78" fmla="*/ 187 w 679"/>
                <a:gd name="T79" fmla="*/ 368 h 414"/>
                <a:gd name="T80" fmla="*/ 138 w 679"/>
                <a:gd name="T81" fmla="*/ 375 h 414"/>
                <a:gd name="T82" fmla="*/ 130 w 679"/>
                <a:gd name="T83" fmla="*/ 392 h 414"/>
                <a:gd name="T84" fmla="*/ 106 w 679"/>
                <a:gd name="T85" fmla="*/ 392 h 414"/>
                <a:gd name="T86" fmla="*/ 55 w 679"/>
                <a:gd name="T87" fmla="*/ 383 h 414"/>
                <a:gd name="T88" fmla="*/ 29 w 679"/>
                <a:gd name="T89" fmla="*/ 352 h 414"/>
                <a:gd name="T90" fmla="*/ 4 w 679"/>
                <a:gd name="T91" fmla="*/ 330 h 414"/>
                <a:gd name="T92" fmla="*/ 46 w 679"/>
                <a:gd name="T93" fmla="*/ 298 h 414"/>
                <a:gd name="T94" fmla="*/ 80 w 679"/>
                <a:gd name="T95" fmla="*/ 262 h 414"/>
                <a:gd name="T96" fmla="*/ 111 w 679"/>
                <a:gd name="T97" fmla="*/ 232 h 414"/>
                <a:gd name="T98" fmla="*/ 58 w 679"/>
                <a:gd name="T99" fmla="*/ 257 h 414"/>
                <a:gd name="T100" fmla="*/ 58 w 679"/>
                <a:gd name="T101" fmla="*/ 227 h 414"/>
                <a:gd name="T102" fmla="*/ 41 w 679"/>
                <a:gd name="T103" fmla="*/ 191 h 414"/>
                <a:gd name="T104" fmla="*/ 84 w 679"/>
                <a:gd name="T105" fmla="*/ 138 h 414"/>
                <a:gd name="T106" fmla="*/ 128 w 679"/>
                <a:gd name="T107" fmla="*/ 94 h 414"/>
                <a:gd name="T108" fmla="*/ 131 w 679"/>
                <a:gd name="T109" fmla="*/ 75 h 414"/>
                <a:gd name="T110" fmla="*/ 172 w 679"/>
                <a:gd name="T111" fmla="*/ 48 h 414"/>
                <a:gd name="T112" fmla="*/ 264 w 679"/>
                <a:gd name="T11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9" h="414">
                  <a:moveTo>
                    <a:pt x="264" y="2"/>
                  </a:moveTo>
                  <a:lnTo>
                    <a:pt x="278" y="10"/>
                  </a:lnTo>
                  <a:lnTo>
                    <a:pt x="279" y="15"/>
                  </a:lnTo>
                  <a:lnTo>
                    <a:pt x="286" y="14"/>
                  </a:lnTo>
                  <a:lnTo>
                    <a:pt x="317" y="17"/>
                  </a:lnTo>
                  <a:lnTo>
                    <a:pt x="320" y="22"/>
                  </a:lnTo>
                  <a:lnTo>
                    <a:pt x="324" y="22"/>
                  </a:lnTo>
                  <a:lnTo>
                    <a:pt x="329" y="14"/>
                  </a:lnTo>
                  <a:lnTo>
                    <a:pt x="339" y="15"/>
                  </a:lnTo>
                  <a:lnTo>
                    <a:pt x="347" y="14"/>
                  </a:lnTo>
                  <a:lnTo>
                    <a:pt x="356" y="19"/>
                  </a:lnTo>
                  <a:lnTo>
                    <a:pt x="361" y="34"/>
                  </a:lnTo>
                  <a:lnTo>
                    <a:pt x="369" y="39"/>
                  </a:lnTo>
                  <a:lnTo>
                    <a:pt x="368" y="48"/>
                  </a:lnTo>
                  <a:lnTo>
                    <a:pt x="376" y="51"/>
                  </a:lnTo>
                  <a:lnTo>
                    <a:pt x="376" y="55"/>
                  </a:lnTo>
                  <a:lnTo>
                    <a:pt x="383" y="49"/>
                  </a:lnTo>
                  <a:lnTo>
                    <a:pt x="385" y="53"/>
                  </a:lnTo>
                  <a:lnTo>
                    <a:pt x="378" y="55"/>
                  </a:lnTo>
                  <a:lnTo>
                    <a:pt x="388" y="68"/>
                  </a:lnTo>
                  <a:lnTo>
                    <a:pt x="386" y="70"/>
                  </a:lnTo>
                  <a:lnTo>
                    <a:pt x="378" y="65"/>
                  </a:lnTo>
                  <a:lnTo>
                    <a:pt x="371" y="65"/>
                  </a:lnTo>
                  <a:lnTo>
                    <a:pt x="371" y="61"/>
                  </a:lnTo>
                  <a:lnTo>
                    <a:pt x="366" y="63"/>
                  </a:lnTo>
                  <a:lnTo>
                    <a:pt x="359" y="70"/>
                  </a:lnTo>
                  <a:lnTo>
                    <a:pt x="354" y="80"/>
                  </a:lnTo>
                  <a:lnTo>
                    <a:pt x="356" y="101"/>
                  </a:lnTo>
                  <a:lnTo>
                    <a:pt x="358" y="107"/>
                  </a:lnTo>
                  <a:lnTo>
                    <a:pt x="371" y="116"/>
                  </a:lnTo>
                  <a:lnTo>
                    <a:pt x="373" y="124"/>
                  </a:lnTo>
                  <a:lnTo>
                    <a:pt x="375" y="121"/>
                  </a:lnTo>
                  <a:lnTo>
                    <a:pt x="376" y="121"/>
                  </a:lnTo>
                  <a:lnTo>
                    <a:pt x="378" y="124"/>
                  </a:lnTo>
                  <a:lnTo>
                    <a:pt x="383" y="124"/>
                  </a:lnTo>
                  <a:lnTo>
                    <a:pt x="381" y="131"/>
                  </a:lnTo>
                  <a:lnTo>
                    <a:pt x="386" y="131"/>
                  </a:lnTo>
                  <a:lnTo>
                    <a:pt x="398" y="128"/>
                  </a:lnTo>
                  <a:lnTo>
                    <a:pt x="398" y="126"/>
                  </a:lnTo>
                  <a:lnTo>
                    <a:pt x="402" y="128"/>
                  </a:lnTo>
                  <a:lnTo>
                    <a:pt x="407" y="124"/>
                  </a:lnTo>
                  <a:lnTo>
                    <a:pt x="409" y="124"/>
                  </a:lnTo>
                  <a:lnTo>
                    <a:pt x="409" y="131"/>
                  </a:lnTo>
                  <a:lnTo>
                    <a:pt x="410" y="133"/>
                  </a:lnTo>
                  <a:lnTo>
                    <a:pt x="412" y="126"/>
                  </a:lnTo>
                  <a:lnTo>
                    <a:pt x="426" y="124"/>
                  </a:lnTo>
                  <a:lnTo>
                    <a:pt x="429" y="118"/>
                  </a:lnTo>
                  <a:lnTo>
                    <a:pt x="438" y="111"/>
                  </a:lnTo>
                  <a:lnTo>
                    <a:pt x="439" y="106"/>
                  </a:lnTo>
                  <a:lnTo>
                    <a:pt x="432" y="97"/>
                  </a:lnTo>
                  <a:lnTo>
                    <a:pt x="455" y="90"/>
                  </a:lnTo>
                  <a:lnTo>
                    <a:pt x="472" y="75"/>
                  </a:lnTo>
                  <a:lnTo>
                    <a:pt x="475" y="67"/>
                  </a:lnTo>
                  <a:lnTo>
                    <a:pt x="466" y="63"/>
                  </a:lnTo>
                  <a:lnTo>
                    <a:pt x="478" y="63"/>
                  </a:lnTo>
                  <a:lnTo>
                    <a:pt x="485" y="58"/>
                  </a:lnTo>
                  <a:lnTo>
                    <a:pt x="497" y="56"/>
                  </a:lnTo>
                  <a:lnTo>
                    <a:pt x="511" y="48"/>
                  </a:lnTo>
                  <a:lnTo>
                    <a:pt x="517" y="49"/>
                  </a:lnTo>
                  <a:lnTo>
                    <a:pt x="523" y="48"/>
                  </a:lnTo>
                  <a:lnTo>
                    <a:pt x="528" y="49"/>
                  </a:lnTo>
                  <a:lnTo>
                    <a:pt x="528" y="55"/>
                  </a:lnTo>
                  <a:lnTo>
                    <a:pt x="533" y="56"/>
                  </a:lnTo>
                  <a:lnTo>
                    <a:pt x="533" y="60"/>
                  </a:lnTo>
                  <a:lnTo>
                    <a:pt x="545" y="61"/>
                  </a:lnTo>
                  <a:lnTo>
                    <a:pt x="543" y="67"/>
                  </a:lnTo>
                  <a:lnTo>
                    <a:pt x="546" y="68"/>
                  </a:lnTo>
                  <a:lnTo>
                    <a:pt x="545" y="72"/>
                  </a:lnTo>
                  <a:lnTo>
                    <a:pt x="548" y="75"/>
                  </a:lnTo>
                  <a:lnTo>
                    <a:pt x="562" y="75"/>
                  </a:lnTo>
                  <a:lnTo>
                    <a:pt x="565" y="72"/>
                  </a:lnTo>
                  <a:lnTo>
                    <a:pt x="563" y="70"/>
                  </a:lnTo>
                  <a:lnTo>
                    <a:pt x="570" y="73"/>
                  </a:lnTo>
                  <a:lnTo>
                    <a:pt x="565" y="73"/>
                  </a:lnTo>
                  <a:lnTo>
                    <a:pt x="565" y="75"/>
                  </a:lnTo>
                  <a:lnTo>
                    <a:pt x="572" y="82"/>
                  </a:lnTo>
                  <a:lnTo>
                    <a:pt x="572" y="85"/>
                  </a:lnTo>
                  <a:lnTo>
                    <a:pt x="582" y="92"/>
                  </a:lnTo>
                  <a:lnTo>
                    <a:pt x="591" y="92"/>
                  </a:lnTo>
                  <a:lnTo>
                    <a:pt x="591" y="89"/>
                  </a:lnTo>
                  <a:lnTo>
                    <a:pt x="597" y="89"/>
                  </a:lnTo>
                  <a:lnTo>
                    <a:pt x="599" y="94"/>
                  </a:lnTo>
                  <a:lnTo>
                    <a:pt x="599" y="89"/>
                  </a:lnTo>
                  <a:lnTo>
                    <a:pt x="614" y="87"/>
                  </a:lnTo>
                  <a:lnTo>
                    <a:pt x="616" y="89"/>
                  </a:lnTo>
                  <a:lnTo>
                    <a:pt x="613" y="89"/>
                  </a:lnTo>
                  <a:lnTo>
                    <a:pt x="614" y="92"/>
                  </a:lnTo>
                  <a:lnTo>
                    <a:pt x="618" y="92"/>
                  </a:lnTo>
                  <a:lnTo>
                    <a:pt x="616" y="85"/>
                  </a:lnTo>
                  <a:lnTo>
                    <a:pt x="625" y="80"/>
                  </a:lnTo>
                  <a:lnTo>
                    <a:pt x="625" y="78"/>
                  </a:lnTo>
                  <a:lnTo>
                    <a:pt x="628" y="80"/>
                  </a:lnTo>
                  <a:lnTo>
                    <a:pt x="631" y="78"/>
                  </a:lnTo>
                  <a:lnTo>
                    <a:pt x="633" y="82"/>
                  </a:lnTo>
                  <a:lnTo>
                    <a:pt x="630" y="84"/>
                  </a:lnTo>
                  <a:lnTo>
                    <a:pt x="633" y="92"/>
                  </a:lnTo>
                  <a:lnTo>
                    <a:pt x="640" y="89"/>
                  </a:lnTo>
                  <a:lnTo>
                    <a:pt x="647" y="94"/>
                  </a:lnTo>
                  <a:lnTo>
                    <a:pt x="660" y="92"/>
                  </a:lnTo>
                  <a:lnTo>
                    <a:pt x="659" y="97"/>
                  </a:lnTo>
                  <a:lnTo>
                    <a:pt x="662" y="97"/>
                  </a:lnTo>
                  <a:lnTo>
                    <a:pt x="664" y="97"/>
                  </a:lnTo>
                  <a:lnTo>
                    <a:pt x="662" y="94"/>
                  </a:lnTo>
                  <a:lnTo>
                    <a:pt x="667" y="95"/>
                  </a:lnTo>
                  <a:lnTo>
                    <a:pt x="674" y="92"/>
                  </a:lnTo>
                  <a:lnTo>
                    <a:pt x="679" y="95"/>
                  </a:lnTo>
                  <a:lnTo>
                    <a:pt x="667" y="101"/>
                  </a:lnTo>
                  <a:lnTo>
                    <a:pt x="669" y="102"/>
                  </a:lnTo>
                  <a:lnTo>
                    <a:pt x="669" y="104"/>
                  </a:lnTo>
                  <a:lnTo>
                    <a:pt x="665" y="102"/>
                  </a:lnTo>
                  <a:lnTo>
                    <a:pt x="667" y="106"/>
                  </a:lnTo>
                  <a:lnTo>
                    <a:pt x="665" y="107"/>
                  </a:lnTo>
                  <a:lnTo>
                    <a:pt x="672" y="118"/>
                  </a:lnTo>
                  <a:lnTo>
                    <a:pt x="667" y="118"/>
                  </a:lnTo>
                  <a:lnTo>
                    <a:pt x="669" y="123"/>
                  </a:lnTo>
                  <a:lnTo>
                    <a:pt x="660" y="121"/>
                  </a:lnTo>
                  <a:lnTo>
                    <a:pt x="659" y="129"/>
                  </a:lnTo>
                  <a:lnTo>
                    <a:pt x="654" y="135"/>
                  </a:lnTo>
                  <a:lnTo>
                    <a:pt x="654" y="138"/>
                  </a:lnTo>
                  <a:lnTo>
                    <a:pt x="659" y="135"/>
                  </a:lnTo>
                  <a:lnTo>
                    <a:pt x="665" y="135"/>
                  </a:lnTo>
                  <a:lnTo>
                    <a:pt x="664" y="143"/>
                  </a:lnTo>
                  <a:lnTo>
                    <a:pt x="665" y="147"/>
                  </a:lnTo>
                  <a:lnTo>
                    <a:pt x="664" y="150"/>
                  </a:lnTo>
                  <a:lnTo>
                    <a:pt x="660" y="150"/>
                  </a:lnTo>
                  <a:lnTo>
                    <a:pt x="662" y="145"/>
                  </a:lnTo>
                  <a:lnTo>
                    <a:pt x="655" y="147"/>
                  </a:lnTo>
                  <a:lnTo>
                    <a:pt x="655" y="152"/>
                  </a:lnTo>
                  <a:lnTo>
                    <a:pt x="652" y="152"/>
                  </a:lnTo>
                  <a:lnTo>
                    <a:pt x="650" y="155"/>
                  </a:lnTo>
                  <a:lnTo>
                    <a:pt x="633" y="155"/>
                  </a:lnTo>
                  <a:lnTo>
                    <a:pt x="637" y="148"/>
                  </a:lnTo>
                  <a:lnTo>
                    <a:pt x="633" y="147"/>
                  </a:lnTo>
                  <a:lnTo>
                    <a:pt x="631" y="143"/>
                  </a:lnTo>
                  <a:lnTo>
                    <a:pt x="628" y="143"/>
                  </a:lnTo>
                  <a:lnTo>
                    <a:pt x="623" y="148"/>
                  </a:lnTo>
                  <a:lnTo>
                    <a:pt x="620" y="141"/>
                  </a:lnTo>
                  <a:lnTo>
                    <a:pt x="616" y="141"/>
                  </a:lnTo>
                  <a:lnTo>
                    <a:pt x="599" y="150"/>
                  </a:lnTo>
                  <a:lnTo>
                    <a:pt x="597" y="155"/>
                  </a:lnTo>
                  <a:lnTo>
                    <a:pt x="587" y="158"/>
                  </a:lnTo>
                  <a:lnTo>
                    <a:pt x="589" y="167"/>
                  </a:lnTo>
                  <a:lnTo>
                    <a:pt x="584" y="165"/>
                  </a:lnTo>
                  <a:lnTo>
                    <a:pt x="584" y="162"/>
                  </a:lnTo>
                  <a:lnTo>
                    <a:pt x="580" y="162"/>
                  </a:lnTo>
                  <a:lnTo>
                    <a:pt x="577" y="165"/>
                  </a:lnTo>
                  <a:lnTo>
                    <a:pt x="574" y="162"/>
                  </a:lnTo>
                  <a:lnTo>
                    <a:pt x="584" y="155"/>
                  </a:lnTo>
                  <a:lnTo>
                    <a:pt x="575" y="158"/>
                  </a:lnTo>
                  <a:lnTo>
                    <a:pt x="575" y="155"/>
                  </a:lnTo>
                  <a:lnTo>
                    <a:pt x="574" y="157"/>
                  </a:lnTo>
                  <a:lnTo>
                    <a:pt x="572" y="164"/>
                  </a:lnTo>
                  <a:lnTo>
                    <a:pt x="568" y="164"/>
                  </a:lnTo>
                  <a:lnTo>
                    <a:pt x="563" y="169"/>
                  </a:lnTo>
                  <a:lnTo>
                    <a:pt x="548" y="172"/>
                  </a:lnTo>
                  <a:lnTo>
                    <a:pt x="534" y="182"/>
                  </a:lnTo>
                  <a:lnTo>
                    <a:pt x="533" y="181"/>
                  </a:lnTo>
                  <a:lnTo>
                    <a:pt x="526" y="182"/>
                  </a:lnTo>
                  <a:lnTo>
                    <a:pt x="524" y="175"/>
                  </a:lnTo>
                  <a:lnTo>
                    <a:pt x="521" y="175"/>
                  </a:lnTo>
                  <a:lnTo>
                    <a:pt x="516" y="181"/>
                  </a:lnTo>
                  <a:lnTo>
                    <a:pt x="523" y="181"/>
                  </a:lnTo>
                  <a:lnTo>
                    <a:pt x="524" y="184"/>
                  </a:lnTo>
                  <a:lnTo>
                    <a:pt x="529" y="184"/>
                  </a:lnTo>
                  <a:lnTo>
                    <a:pt x="531" y="187"/>
                  </a:lnTo>
                  <a:lnTo>
                    <a:pt x="528" y="192"/>
                  </a:lnTo>
                  <a:lnTo>
                    <a:pt x="529" y="194"/>
                  </a:lnTo>
                  <a:lnTo>
                    <a:pt x="524" y="196"/>
                  </a:lnTo>
                  <a:lnTo>
                    <a:pt x="523" y="204"/>
                  </a:lnTo>
                  <a:lnTo>
                    <a:pt x="519" y="204"/>
                  </a:lnTo>
                  <a:lnTo>
                    <a:pt x="521" y="201"/>
                  </a:lnTo>
                  <a:lnTo>
                    <a:pt x="517" y="194"/>
                  </a:lnTo>
                  <a:lnTo>
                    <a:pt x="511" y="196"/>
                  </a:lnTo>
                  <a:lnTo>
                    <a:pt x="506" y="203"/>
                  </a:lnTo>
                  <a:lnTo>
                    <a:pt x="506" y="206"/>
                  </a:lnTo>
                  <a:lnTo>
                    <a:pt x="509" y="209"/>
                  </a:lnTo>
                  <a:lnTo>
                    <a:pt x="504" y="208"/>
                  </a:lnTo>
                  <a:lnTo>
                    <a:pt x="502" y="215"/>
                  </a:lnTo>
                  <a:lnTo>
                    <a:pt x="506" y="215"/>
                  </a:lnTo>
                  <a:lnTo>
                    <a:pt x="506" y="227"/>
                  </a:lnTo>
                  <a:lnTo>
                    <a:pt x="509" y="230"/>
                  </a:lnTo>
                  <a:lnTo>
                    <a:pt x="499" y="232"/>
                  </a:lnTo>
                  <a:lnTo>
                    <a:pt x="497" y="233"/>
                  </a:lnTo>
                  <a:lnTo>
                    <a:pt x="494" y="232"/>
                  </a:lnTo>
                  <a:lnTo>
                    <a:pt x="483" y="238"/>
                  </a:lnTo>
                  <a:lnTo>
                    <a:pt x="477" y="240"/>
                  </a:lnTo>
                  <a:lnTo>
                    <a:pt x="472" y="238"/>
                  </a:lnTo>
                  <a:lnTo>
                    <a:pt x="478" y="227"/>
                  </a:lnTo>
                  <a:lnTo>
                    <a:pt x="478" y="223"/>
                  </a:lnTo>
                  <a:lnTo>
                    <a:pt x="475" y="220"/>
                  </a:lnTo>
                  <a:lnTo>
                    <a:pt x="472" y="221"/>
                  </a:lnTo>
                  <a:lnTo>
                    <a:pt x="473" y="225"/>
                  </a:lnTo>
                  <a:lnTo>
                    <a:pt x="461" y="223"/>
                  </a:lnTo>
                  <a:lnTo>
                    <a:pt x="456" y="228"/>
                  </a:lnTo>
                  <a:lnTo>
                    <a:pt x="456" y="233"/>
                  </a:lnTo>
                  <a:lnTo>
                    <a:pt x="461" y="238"/>
                  </a:lnTo>
                  <a:lnTo>
                    <a:pt x="461" y="242"/>
                  </a:lnTo>
                  <a:lnTo>
                    <a:pt x="466" y="238"/>
                  </a:lnTo>
                  <a:lnTo>
                    <a:pt x="465" y="242"/>
                  </a:lnTo>
                  <a:lnTo>
                    <a:pt x="461" y="244"/>
                  </a:lnTo>
                  <a:lnTo>
                    <a:pt x="463" y="247"/>
                  </a:lnTo>
                  <a:lnTo>
                    <a:pt x="466" y="244"/>
                  </a:lnTo>
                  <a:lnTo>
                    <a:pt x="466" y="249"/>
                  </a:lnTo>
                  <a:lnTo>
                    <a:pt x="472" y="244"/>
                  </a:lnTo>
                  <a:lnTo>
                    <a:pt x="473" y="247"/>
                  </a:lnTo>
                  <a:lnTo>
                    <a:pt x="468" y="249"/>
                  </a:lnTo>
                  <a:lnTo>
                    <a:pt x="461" y="255"/>
                  </a:lnTo>
                  <a:lnTo>
                    <a:pt x="465" y="250"/>
                  </a:lnTo>
                  <a:lnTo>
                    <a:pt x="451" y="257"/>
                  </a:lnTo>
                  <a:lnTo>
                    <a:pt x="448" y="274"/>
                  </a:lnTo>
                  <a:lnTo>
                    <a:pt x="439" y="269"/>
                  </a:lnTo>
                  <a:lnTo>
                    <a:pt x="439" y="272"/>
                  </a:lnTo>
                  <a:lnTo>
                    <a:pt x="443" y="274"/>
                  </a:lnTo>
                  <a:lnTo>
                    <a:pt x="438" y="278"/>
                  </a:lnTo>
                  <a:lnTo>
                    <a:pt x="439" y="283"/>
                  </a:lnTo>
                  <a:lnTo>
                    <a:pt x="436" y="284"/>
                  </a:lnTo>
                  <a:lnTo>
                    <a:pt x="432" y="284"/>
                  </a:lnTo>
                  <a:lnTo>
                    <a:pt x="434" y="281"/>
                  </a:lnTo>
                  <a:lnTo>
                    <a:pt x="432" y="279"/>
                  </a:lnTo>
                  <a:lnTo>
                    <a:pt x="427" y="288"/>
                  </a:lnTo>
                  <a:lnTo>
                    <a:pt x="424" y="281"/>
                  </a:lnTo>
                  <a:lnTo>
                    <a:pt x="424" y="284"/>
                  </a:lnTo>
                  <a:lnTo>
                    <a:pt x="419" y="288"/>
                  </a:lnTo>
                  <a:lnTo>
                    <a:pt x="415" y="286"/>
                  </a:lnTo>
                  <a:lnTo>
                    <a:pt x="415" y="290"/>
                  </a:lnTo>
                  <a:lnTo>
                    <a:pt x="409" y="308"/>
                  </a:lnTo>
                  <a:lnTo>
                    <a:pt x="395" y="322"/>
                  </a:lnTo>
                  <a:lnTo>
                    <a:pt x="392" y="339"/>
                  </a:lnTo>
                  <a:lnTo>
                    <a:pt x="386" y="339"/>
                  </a:lnTo>
                  <a:lnTo>
                    <a:pt x="386" y="339"/>
                  </a:lnTo>
                  <a:lnTo>
                    <a:pt x="383" y="337"/>
                  </a:lnTo>
                  <a:lnTo>
                    <a:pt x="378" y="337"/>
                  </a:lnTo>
                  <a:lnTo>
                    <a:pt x="373" y="339"/>
                  </a:lnTo>
                  <a:lnTo>
                    <a:pt x="369" y="344"/>
                  </a:lnTo>
                  <a:lnTo>
                    <a:pt x="356" y="346"/>
                  </a:lnTo>
                  <a:lnTo>
                    <a:pt x="354" y="342"/>
                  </a:lnTo>
                  <a:lnTo>
                    <a:pt x="349" y="346"/>
                  </a:lnTo>
                  <a:lnTo>
                    <a:pt x="349" y="354"/>
                  </a:lnTo>
                  <a:lnTo>
                    <a:pt x="342" y="366"/>
                  </a:lnTo>
                  <a:lnTo>
                    <a:pt x="341" y="366"/>
                  </a:lnTo>
                  <a:lnTo>
                    <a:pt x="341" y="371"/>
                  </a:lnTo>
                  <a:lnTo>
                    <a:pt x="337" y="371"/>
                  </a:lnTo>
                  <a:lnTo>
                    <a:pt x="337" y="375"/>
                  </a:lnTo>
                  <a:lnTo>
                    <a:pt x="341" y="378"/>
                  </a:lnTo>
                  <a:lnTo>
                    <a:pt x="334" y="383"/>
                  </a:lnTo>
                  <a:lnTo>
                    <a:pt x="325" y="380"/>
                  </a:lnTo>
                  <a:lnTo>
                    <a:pt x="320" y="380"/>
                  </a:lnTo>
                  <a:lnTo>
                    <a:pt x="315" y="383"/>
                  </a:lnTo>
                  <a:lnTo>
                    <a:pt x="315" y="388"/>
                  </a:lnTo>
                  <a:lnTo>
                    <a:pt x="312" y="390"/>
                  </a:lnTo>
                  <a:lnTo>
                    <a:pt x="313" y="398"/>
                  </a:lnTo>
                  <a:lnTo>
                    <a:pt x="310" y="409"/>
                  </a:lnTo>
                  <a:lnTo>
                    <a:pt x="293" y="414"/>
                  </a:lnTo>
                  <a:lnTo>
                    <a:pt x="290" y="412"/>
                  </a:lnTo>
                  <a:lnTo>
                    <a:pt x="290" y="407"/>
                  </a:lnTo>
                  <a:lnTo>
                    <a:pt x="286" y="404"/>
                  </a:lnTo>
                  <a:lnTo>
                    <a:pt x="290" y="397"/>
                  </a:lnTo>
                  <a:lnTo>
                    <a:pt x="281" y="395"/>
                  </a:lnTo>
                  <a:lnTo>
                    <a:pt x="284" y="390"/>
                  </a:lnTo>
                  <a:lnTo>
                    <a:pt x="283" y="387"/>
                  </a:lnTo>
                  <a:lnTo>
                    <a:pt x="271" y="383"/>
                  </a:lnTo>
                  <a:lnTo>
                    <a:pt x="267" y="383"/>
                  </a:lnTo>
                  <a:lnTo>
                    <a:pt x="266" y="387"/>
                  </a:lnTo>
                  <a:lnTo>
                    <a:pt x="259" y="387"/>
                  </a:lnTo>
                  <a:lnTo>
                    <a:pt x="257" y="400"/>
                  </a:lnTo>
                  <a:lnTo>
                    <a:pt x="247" y="397"/>
                  </a:lnTo>
                  <a:lnTo>
                    <a:pt x="245" y="402"/>
                  </a:lnTo>
                  <a:lnTo>
                    <a:pt x="237" y="405"/>
                  </a:lnTo>
                  <a:lnTo>
                    <a:pt x="228" y="402"/>
                  </a:lnTo>
                  <a:lnTo>
                    <a:pt x="223" y="393"/>
                  </a:lnTo>
                  <a:lnTo>
                    <a:pt x="220" y="392"/>
                  </a:lnTo>
                  <a:lnTo>
                    <a:pt x="211" y="398"/>
                  </a:lnTo>
                  <a:lnTo>
                    <a:pt x="211" y="405"/>
                  </a:lnTo>
                  <a:lnTo>
                    <a:pt x="206" y="405"/>
                  </a:lnTo>
                  <a:lnTo>
                    <a:pt x="201" y="398"/>
                  </a:lnTo>
                  <a:lnTo>
                    <a:pt x="199" y="387"/>
                  </a:lnTo>
                  <a:lnTo>
                    <a:pt x="194" y="385"/>
                  </a:lnTo>
                  <a:lnTo>
                    <a:pt x="196" y="380"/>
                  </a:lnTo>
                  <a:lnTo>
                    <a:pt x="193" y="373"/>
                  </a:lnTo>
                  <a:lnTo>
                    <a:pt x="187" y="368"/>
                  </a:lnTo>
                  <a:lnTo>
                    <a:pt x="187" y="363"/>
                  </a:lnTo>
                  <a:lnTo>
                    <a:pt x="170" y="356"/>
                  </a:lnTo>
                  <a:lnTo>
                    <a:pt x="169" y="358"/>
                  </a:lnTo>
                  <a:lnTo>
                    <a:pt x="157" y="356"/>
                  </a:lnTo>
                  <a:lnTo>
                    <a:pt x="142" y="359"/>
                  </a:lnTo>
                  <a:lnTo>
                    <a:pt x="138" y="364"/>
                  </a:lnTo>
                  <a:lnTo>
                    <a:pt x="138" y="375"/>
                  </a:lnTo>
                  <a:lnTo>
                    <a:pt x="135" y="376"/>
                  </a:lnTo>
                  <a:lnTo>
                    <a:pt x="136" y="380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0" y="392"/>
                  </a:lnTo>
                  <a:lnTo>
                    <a:pt x="126" y="390"/>
                  </a:lnTo>
                  <a:lnTo>
                    <a:pt x="123" y="397"/>
                  </a:lnTo>
                  <a:lnTo>
                    <a:pt x="119" y="393"/>
                  </a:lnTo>
                  <a:lnTo>
                    <a:pt x="119" y="393"/>
                  </a:lnTo>
                  <a:lnTo>
                    <a:pt x="114" y="395"/>
                  </a:lnTo>
                  <a:lnTo>
                    <a:pt x="111" y="390"/>
                  </a:lnTo>
                  <a:lnTo>
                    <a:pt x="106" y="392"/>
                  </a:lnTo>
                  <a:lnTo>
                    <a:pt x="102" y="388"/>
                  </a:lnTo>
                  <a:lnTo>
                    <a:pt x="101" y="392"/>
                  </a:lnTo>
                  <a:lnTo>
                    <a:pt x="89" y="395"/>
                  </a:lnTo>
                  <a:lnTo>
                    <a:pt x="77" y="390"/>
                  </a:lnTo>
                  <a:lnTo>
                    <a:pt x="75" y="395"/>
                  </a:lnTo>
                  <a:lnTo>
                    <a:pt x="63" y="393"/>
                  </a:lnTo>
                  <a:lnTo>
                    <a:pt x="55" y="383"/>
                  </a:lnTo>
                  <a:lnTo>
                    <a:pt x="53" y="371"/>
                  </a:lnTo>
                  <a:lnTo>
                    <a:pt x="43" y="363"/>
                  </a:lnTo>
                  <a:lnTo>
                    <a:pt x="38" y="364"/>
                  </a:lnTo>
                  <a:lnTo>
                    <a:pt x="40" y="359"/>
                  </a:lnTo>
                  <a:lnTo>
                    <a:pt x="34" y="358"/>
                  </a:lnTo>
                  <a:lnTo>
                    <a:pt x="36" y="352"/>
                  </a:lnTo>
                  <a:lnTo>
                    <a:pt x="29" y="352"/>
                  </a:lnTo>
                  <a:lnTo>
                    <a:pt x="26" y="349"/>
                  </a:lnTo>
                  <a:lnTo>
                    <a:pt x="11" y="352"/>
                  </a:lnTo>
                  <a:lnTo>
                    <a:pt x="5" y="347"/>
                  </a:lnTo>
                  <a:lnTo>
                    <a:pt x="2" y="349"/>
                  </a:lnTo>
                  <a:lnTo>
                    <a:pt x="0" y="347"/>
                  </a:lnTo>
                  <a:lnTo>
                    <a:pt x="4" y="339"/>
                  </a:lnTo>
                  <a:lnTo>
                    <a:pt x="4" y="330"/>
                  </a:lnTo>
                  <a:lnTo>
                    <a:pt x="11" y="327"/>
                  </a:lnTo>
                  <a:lnTo>
                    <a:pt x="17" y="318"/>
                  </a:lnTo>
                  <a:lnTo>
                    <a:pt x="19" y="310"/>
                  </a:lnTo>
                  <a:lnTo>
                    <a:pt x="33" y="303"/>
                  </a:lnTo>
                  <a:lnTo>
                    <a:pt x="36" y="305"/>
                  </a:lnTo>
                  <a:lnTo>
                    <a:pt x="40" y="300"/>
                  </a:lnTo>
                  <a:lnTo>
                    <a:pt x="46" y="298"/>
                  </a:lnTo>
                  <a:lnTo>
                    <a:pt x="45" y="288"/>
                  </a:lnTo>
                  <a:lnTo>
                    <a:pt x="48" y="290"/>
                  </a:lnTo>
                  <a:lnTo>
                    <a:pt x="60" y="272"/>
                  </a:lnTo>
                  <a:lnTo>
                    <a:pt x="74" y="271"/>
                  </a:lnTo>
                  <a:lnTo>
                    <a:pt x="79" y="266"/>
                  </a:lnTo>
                  <a:lnTo>
                    <a:pt x="79" y="261"/>
                  </a:lnTo>
                  <a:lnTo>
                    <a:pt x="80" y="262"/>
                  </a:lnTo>
                  <a:lnTo>
                    <a:pt x="84" y="259"/>
                  </a:lnTo>
                  <a:lnTo>
                    <a:pt x="92" y="259"/>
                  </a:lnTo>
                  <a:lnTo>
                    <a:pt x="91" y="254"/>
                  </a:lnTo>
                  <a:lnTo>
                    <a:pt x="96" y="247"/>
                  </a:lnTo>
                  <a:lnTo>
                    <a:pt x="106" y="247"/>
                  </a:lnTo>
                  <a:lnTo>
                    <a:pt x="113" y="235"/>
                  </a:lnTo>
                  <a:lnTo>
                    <a:pt x="111" y="232"/>
                  </a:lnTo>
                  <a:lnTo>
                    <a:pt x="108" y="233"/>
                  </a:lnTo>
                  <a:lnTo>
                    <a:pt x="102" y="238"/>
                  </a:lnTo>
                  <a:lnTo>
                    <a:pt x="87" y="244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58" y="252"/>
                  </a:lnTo>
                  <a:lnTo>
                    <a:pt x="58" y="257"/>
                  </a:lnTo>
                  <a:lnTo>
                    <a:pt x="48" y="267"/>
                  </a:lnTo>
                  <a:lnTo>
                    <a:pt x="46" y="264"/>
                  </a:lnTo>
                  <a:lnTo>
                    <a:pt x="48" y="254"/>
                  </a:lnTo>
                  <a:lnTo>
                    <a:pt x="48" y="247"/>
                  </a:lnTo>
                  <a:lnTo>
                    <a:pt x="55" y="242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57" y="216"/>
                  </a:lnTo>
                  <a:lnTo>
                    <a:pt x="53" y="209"/>
                  </a:lnTo>
                  <a:lnTo>
                    <a:pt x="48" y="211"/>
                  </a:lnTo>
                  <a:lnTo>
                    <a:pt x="48" y="208"/>
                  </a:lnTo>
                  <a:lnTo>
                    <a:pt x="46" y="201"/>
                  </a:lnTo>
                  <a:lnTo>
                    <a:pt x="43" y="201"/>
                  </a:lnTo>
                  <a:lnTo>
                    <a:pt x="41" y="191"/>
                  </a:lnTo>
                  <a:lnTo>
                    <a:pt x="46" y="179"/>
                  </a:lnTo>
                  <a:lnTo>
                    <a:pt x="55" y="170"/>
                  </a:lnTo>
                  <a:lnTo>
                    <a:pt x="58" y="164"/>
                  </a:lnTo>
                  <a:lnTo>
                    <a:pt x="75" y="157"/>
                  </a:lnTo>
                  <a:lnTo>
                    <a:pt x="77" y="150"/>
                  </a:lnTo>
                  <a:lnTo>
                    <a:pt x="85" y="141"/>
                  </a:lnTo>
                  <a:lnTo>
                    <a:pt x="84" y="138"/>
                  </a:lnTo>
                  <a:lnTo>
                    <a:pt x="92" y="129"/>
                  </a:lnTo>
                  <a:lnTo>
                    <a:pt x="96" y="116"/>
                  </a:lnTo>
                  <a:lnTo>
                    <a:pt x="99" y="112"/>
                  </a:lnTo>
                  <a:lnTo>
                    <a:pt x="101" y="102"/>
                  </a:lnTo>
                  <a:lnTo>
                    <a:pt x="116" y="97"/>
                  </a:lnTo>
                  <a:lnTo>
                    <a:pt x="125" y="99"/>
                  </a:lnTo>
                  <a:lnTo>
                    <a:pt x="128" y="94"/>
                  </a:lnTo>
                  <a:lnTo>
                    <a:pt x="123" y="92"/>
                  </a:lnTo>
                  <a:lnTo>
                    <a:pt x="123" y="87"/>
                  </a:lnTo>
                  <a:lnTo>
                    <a:pt x="126" y="87"/>
                  </a:lnTo>
                  <a:lnTo>
                    <a:pt x="130" y="84"/>
                  </a:lnTo>
                  <a:lnTo>
                    <a:pt x="126" y="82"/>
                  </a:lnTo>
                  <a:lnTo>
                    <a:pt x="128" y="78"/>
                  </a:lnTo>
                  <a:lnTo>
                    <a:pt x="131" y="75"/>
                  </a:lnTo>
                  <a:lnTo>
                    <a:pt x="135" y="77"/>
                  </a:lnTo>
                  <a:lnTo>
                    <a:pt x="140" y="87"/>
                  </a:lnTo>
                  <a:lnTo>
                    <a:pt x="142" y="82"/>
                  </a:lnTo>
                  <a:lnTo>
                    <a:pt x="155" y="70"/>
                  </a:lnTo>
                  <a:lnTo>
                    <a:pt x="162" y="60"/>
                  </a:lnTo>
                  <a:lnTo>
                    <a:pt x="167" y="56"/>
                  </a:lnTo>
                  <a:lnTo>
                    <a:pt x="172" y="48"/>
                  </a:lnTo>
                  <a:lnTo>
                    <a:pt x="227" y="46"/>
                  </a:lnTo>
                  <a:lnTo>
                    <a:pt x="239" y="22"/>
                  </a:lnTo>
                  <a:lnTo>
                    <a:pt x="249" y="21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9" y="5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64" y="2"/>
                  </a:lnTo>
                  <a:close/>
                </a:path>
              </a:pathLst>
            </a:custGeom>
            <a:no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2"/>
            <p:cNvSpPr>
              <a:spLocks/>
            </p:cNvSpPr>
            <p:nvPr userDrawn="1"/>
          </p:nvSpPr>
          <p:spPr bwMode="auto">
            <a:xfrm>
              <a:off x="4319944" y="2971861"/>
              <a:ext cx="588963" cy="1057275"/>
            </a:xfrm>
            <a:custGeom>
              <a:avLst/>
              <a:gdLst>
                <a:gd name="T0" fmla="*/ 347 w 371"/>
                <a:gd name="T1" fmla="*/ 29 h 666"/>
                <a:gd name="T2" fmla="*/ 363 w 371"/>
                <a:gd name="T3" fmla="*/ 55 h 666"/>
                <a:gd name="T4" fmla="*/ 330 w 371"/>
                <a:gd name="T5" fmla="*/ 75 h 666"/>
                <a:gd name="T6" fmla="*/ 325 w 371"/>
                <a:gd name="T7" fmla="*/ 83 h 666"/>
                <a:gd name="T8" fmla="*/ 361 w 371"/>
                <a:gd name="T9" fmla="*/ 106 h 666"/>
                <a:gd name="T10" fmla="*/ 371 w 371"/>
                <a:gd name="T11" fmla="*/ 133 h 666"/>
                <a:gd name="T12" fmla="*/ 363 w 371"/>
                <a:gd name="T13" fmla="*/ 170 h 666"/>
                <a:gd name="T14" fmla="*/ 341 w 371"/>
                <a:gd name="T15" fmla="*/ 189 h 666"/>
                <a:gd name="T16" fmla="*/ 319 w 371"/>
                <a:gd name="T17" fmla="*/ 187 h 666"/>
                <a:gd name="T18" fmla="*/ 310 w 371"/>
                <a:gd name="T19" fmla="*/ 221 h 666"/>
                <a:gd name="T20" fmla="*/ 290 w 371"/>
                <a:gd name="T21" fmla="*/ 233 h 666"/>
                <a:gd name="T22" fmla="*/ 286 w 371"/>
                <a:gd name="T23" fmla="*/ 266 h 666"/>
                <a:gd name="T24" fmla="*/ 300 w 371"/>
                <a:gd name="T25" fmla="*/ 284 h 666"/>
                <a:gd name="T26" fmla="*/ 320 w 371"/>
                <a:gd name="T27" fmla="*/ 313 h 666"/>
                <a:gd name="T28" fmla="*/ 336 w 371"/>
                <a:gd name="T29" fmla="*/ 339 h 666"/>
                <a:gd name="T30" fmla="*/ 320 w 371"/>
                <a:gd name="T31" fmla="*/ 375 h 666"/>
                <a:gd name="T32" fmla="*/ 303 w 371"/>
                <a:gd name="T33" fmla="*/ 403 h 666"/>
                <a:gd name="T34" fmla="*/ 305 w 371"/>
                <a:gd name="T35" fmla="*/ 426 h 666"/>
                <a:gd name="T36" fmla="*/ 285 w 371"/>
                <a:gd name="T37" fmla="*/ 441 h 666"/>
                <a:gd name="T38" fmla="*/ 285 w 371"/>
                <a:gd name="T39" fmla="*/ 451 h 666"/>
                <a:gd name="T40" fmla="*/ 298 w 371"/>
                <a:gd name="T41" fmla="*/ 473 h 666"/>
                <a:gd name="T42" fmla="*/ 295 w 371"/>
                <a:gd name="T43" fmla="*/ 497 h 666"/>
                <a:gd name="T44" fmla="*/ 296 w 371"/>
                <a:gd name="T45" fmla="*/ 511 h 666"/>
                <a:gd name="T46" fmla="*/ 295 w 371"/>
                <a:gd name="T47" fmla="*/ 535 h 666"/>
                <a:gd name="T48" fmla="*/ 273 w 371"/>
                <a:gd name="T49" fmla="*/ 570 h 666"/>
                <a:gd name="T50" fmla="*/ 247 w 371"/>
                <a:gd name="T51" fmla="*/ 589 h 666"/>
                <a:gd name="T52" fmla="*/ 232 w 371"/>
                <a:gd name="T53" fmla="*/ 598 h 666"/>
                <a:gd name="T54" fmla="*/ 205 w 371"/>
                <a:gd name="T55" fmla="*/ 599 h 666"/>
                <a:gd name="T56" fmla="*/ 176 w 371"/>
                <a:gd name="T57" fmla="*/ 596 h 666"/>
                <a:gd name="T58" fmla="*/ 155 w 371"/>
                <a:gd name="T59" fmla="*/ 620 h 666"/>
                <a:gd name="T60" fmla="*/ 123 w 371"/>
                <a:gd name="T61" fmla="*/ 625 h 666"/>
                <a:gd name="T62" fmla="*/ 86 w 371"/>
                <a:gd name="T63" fmla="*/ 645 h 666"/>
                <a:gd name="T64" fmla="*/ 57 w 371"/>
                <a:gd name="T65" fmla="*/ 659 h 666"/>
                <a:gd name="T66" fmla="*/ 6 w 371"/>
                <a:gd name="T67" fmla="*/ 664 h 666"/>
                <a:gd name="T68" fmla="*/ 14 w 371"/>
                <a:gd name="T69" fmla="*/ 594 h 666"/>
                <a:gd name="T70" fmla="*/ 23 w 371"/>
                <a:gd name="T71" fmla="*/ 456 h 666"/>
                <a:gd name="T72" fmla="*/ 16 w 371"/>
                <a:gd name="T73" fmla="*/ 441 h 666"/>
                <a:gd name="T74" fmla="*/ 12 w 371"/>
                <a:gd name="T75" fmla="*/ 426 h 666"/>
                <a:gd name="T76" fmla="*/ 16 w 371"/>
                <a:gd name="T77" fmla="*/ 409 h 666"/>
                <a:gd name="T78" fmla="*/ 41 w 371"/>
                <a:gd name="T79" fmla="*/ 375 h 666"/>
                <a:gd name="T80" fmla="*/ 45 w 371"/>
                <a:gd name="T81" fmla="*/ 342 h 666"/>
                <a:gd name="T82" fmla="*/ 31 w 371"/>
                <a:gd name="T83" fmla="*/ 313 h 666"/>
                <a:gd name="T84" fmla="*/ 29 w 371"/>
                <a:gd name="T85" fmla="*/ 271 h 666"/>
                <a:gd name="T86" fmla="*/ 55 w 371"/>
                <a:gd name="T87" fmla="*/ 254 h 666"/>
                <a:gd name="T88" fmla="*/ 67 w 371"/>
                <a:gd name="T89" fmla="*/ 208 h 666"/>
                <a:gd name="T90" fmla="*/ 84 w 371"/>
                <a:gd name="T91" fmla="*/ 163 h 666"/>
                <a:gd name="T92" fmla="*/ 77 w 371"/>
                <a:gd name="T93" fmla="*/ 153 h 666"/>
                <a:gd name="T94" fmla="*/ 97 w 371"/>
                <a:gd name="T95" fmla="*/ 141 h 666"/>
                <a:gd name="T96" fmla="*/ 109 w 371"/>
                <a:gd name="T97" fmla="*/ 121 h 666"/>
                <a:gd name="T98" fmla="*/ 179 w 371"/>
                <a:gd name="T99" fmla="*/ 55 h 666"/>
                <a:gd name="T100" fmla="*/ 237 w 371"/>
                <a:gd name="T101" fmla="*/ 43 h 666"/>
                <a:gd name="T102" fmla="*/ 303 w 371"/>
                <a:gd name="T103" fmla="*/ 29 h 666"/>
                <a:gd name="T104" fmla="*/ 330 w 371"/>
                <a:gd name="T105" fmla="*/ 1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666">
                  <a:moveTo>
                    <a:pt x="336" y="0"/>
                  </a:moveTo>
                  <a:lnTo>
                    <a:pt x="341" y="10"/>
                  </a:lnTo>
                  <a:lnTo>
                    <a:pt x="341" y="12"/>
                  </a:lnTo>
                  <a:lnTo>
                    <a:pt x="347" y="17"/>
                  </a:lnTo>
                  <a:lnTo>
                    <a:pt x="347" y="29"/>
                  </a:lnTo>
                  <a:lnTo>
                    <a:pt x="351" y="41"/>
                  </a:lnTo>
                  <a:lnTo>
                    <a:pt x="358" y="44"/>
                  </a:lnTo>
                  <a:lnTo>
                    <a:pt x="363" y="41"/>
                  </a:lnTo>
                  <a:lnTo>
                    <a:pt x="370" y="46"/>
                  </a:lnTo>
                  <a:lnTo>
                    <a:pt x="363" y="55"/>
                  </a:lnTo>
                  <a:lnTo>
                    <a:pt x="346" y="56"/>
                  </a:lnTo>
                  <a:lnTo>
                    <a:pt x="344" y="61"/>
                  </a:lnTo>
                  <a:lnTo>
                    <a:pt x="336" y="63"/>
                  </a:lnTo>
                  <a:lnTo>
                    <a:pt x="330" y="63"/>
                  </a:lnTo>
                  <a:lnTo>
                    <a:pt x="330" y="75"/>
                  </a:lnTo>
                  <a:lnTo>
                    <a:pt x="327" y="77"/>
                  </a:lnTo>
                  <a:lnTo>
                    <a:pt x="324" y="68"/>
                  </a:lnTo>
                  <a:lnTo>
                    <a:pt x="322" y="78"/>
                  </a:lnTo>
                  <a:lnTo>
                    <a:pt x="317" y="82"/>
                  </a:lnTo>
                  <a:lnTo>
                    <a:pt x="325" y="83"/>
                  </a:lnTo>
                  <a:lnTo>
                    <a:pt x="329" y="92"/>
                  </a:lnTo>
                  <a:lnTo>
                    <a:pt x="341" y="95"/>
                  </a:lnTo>
                  <a:lnTo>
                    <a:pt x="342" y="97"/>
                  </a:lnTo>
                  <a:lnTo>
                    <a:pt x="358" y="97"/>
                  </a:lnTo>
                  <a:lnTo>
                    <a:pt x="361" y="106"/>
                  </a:lnTo>
                  <a:lnTo>
                    <a:pt x="359" y="109"/>
                  </a:lnTo>
                  <a:lnTo>
                    <a:pt x="359" y="123"/>
                  </a:lnTo>
                  <a:lnTo>
                    <a:pt x="361" y="126"/>
                  </a:lnTo>
                  <a:lnTo>
                    <a:pt x="366" y="126"/>
                  </a:lnTo>
                  <a:lnTo>
                    <a:pt x="371" y="133"/>
                  </a:lnTo>
                  <a:lnTo>
                    <a:pt x="364" y="148"/>
                  </a:lnTo>
                  <a:lnTo>
                    <a:pt x="364" y="155"/>
                  </a:lnTo>
                  <a:lnTo>
                    <a:pt x="359" y="162"/>
                  </a:lnTo>
                  <a:lnTo>
                    <a:pt x="359" y="167"/>
                  </a:lnTo>
                  <a:lnTo>
                    <a:pt x="363" y="170"/>
                  </a:lnTo>
                  <a:lnTo>
                    <a:pt x="361" y="174"/>
                  </a:lnTo>
                  <a:lnTo>
                    <a:pt x="356" y="175"/>
                  </a:lnTo>
                  <a:lnTo>
                    <a:pt x="354" y="184"/>
                  </a:lnTo>
                  <a:lnTo>
                    <a:pt x="347" y="181"/>
                  </a:lnTo>
                  <a:lnTo>
                    <a:pt x="341" y="189"/>
                  </a:lnTo>
                  <a:lnTo>
                    <a:pt x="334" y="189"/>
                  </a:lnTo>
                  <a:lnTo>
                    <a:pt x="327" y="179"/>
                  </a:lnTo>
                  <a:lnTo>
                    <a:pt x="324" y="184"/>
                  </a:lnTo>
                  <a:lnTo>
                    <a:pt x="319" y="184"/>
                  </a:lnTo>
                  <a:lnTo>
                    <a:pt x="319" y="187"/>
                  </a:lnTo>
                  <a:lnTo>
                    <a:pt x="313" y="187"/>
                  </a:lnTo>
                  <a:lnTo>
                    <a:pt x="303" y="198"/>
                  </a:lnTo>
                  <a:lnTo>
                    <a:pt x="305" y="206"/>
                  </a:lnTo>
                  <a:lnTo>
                    <a:pt x="312" y="213"/>
                  </a:lnTo>
                  <a:lnTo>
                    <a:pt x="310" y="221"/>
                  </a:lnTo>
                  <a:lnTo>
                    <a:pt x="307" y="220"/>
                  </a:lnTo>
                  <a:lnTo>
                    <a:pt x="303" y="226"/>
                  </a:lnTo>
                  <a:lnTo>
                    <a:pt x="300" y="226"/>
                  </a:lnTo>
                  <a:lnTo>
                    <a:pt x="298" y="232"/>
                  </a:lnTo>
                  <a:lnTo>
                    <a:pt x="290" y="233"/>
                  </a:lnTo>
                  <a:lnTo>
                    <a:pt x="290" y="238"/>
                  </a:lnTo>
                  <a:lnTo>
                    <a:pt x="286" y="243"/>
                  </a:lnTo>
                  <a:lnTo>
                    <a:pt x="288" y="252"/>
                  </a:lnTo>
                  <a:lnTo>
                    <a:pt x="283" y="262"/>
                  </a:lnTo>
                  <a:lnTo>
                    <a:pt x="286" y="266"/>
                  </a:lnTo>
                  <a:lnTo>
                    <a:pt x="285" y="274"/>
                  </a:lnTo>
                  <a:lnTo>
                    <a:pt x="288" y="279"/>
                  </a:lnTo>
                  <a:lnTo>
                    <a:pt x="293" y="278"/>
                  </a:lnTo>
                  <a:lnTo>
                    <a:pt x="302" y="283"/>
                  </a:lnTo>
                  <a:lnTo>
                    <a:pt x="300" y="284"/>
                  </a:lnTo>
                  <a:lnTo>
                    <a:pt x="310" y="286"/>
                  </a:lnTo>
                  <a:lnTo>
                    <a:pt x="308" y="291"/>
                  </a:lnTo>
                  <a:lnTo>
                    <a:pt x="313" y="296"/>
                  </a:lnTo>
                  <a:lnTo>
                    <a:pt x="313" y="303"/>
                  </a:lnTo>
                  <a:lnTo>
                    <a:pt x="320" y="313"/>
                  </a:lnTo>
                  <a:lnTo>
                    <a:pt x="322" y="323"/>
                  </a:lnTo>
                  <a:lnTo>
                    <a:pt x="327" y="329"/>
                  </a:lnTo>
                  <a:lnTo>
                    <a:pt x="324" y="335"/>
                  </a:lnTo>
                  <a:lnTo>
                    <a:pt x="329" y="334"/>
                  </a:lnTo>
                  <a:lnTo>
                    <a:pt x="336" y="339"/>
                  </a:lnTo>
                  <a:lnTo>
                    <a:pt x="334" y="347"/>
                  </a:lnTo>
                  <a:lnTo>
                    <a:pt x="327" y="359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20" y="375"/>
                  </a:lnTo>
                  <a:lnTo>
                    <a:pt x="315" y="378"/>
                  </a:lnTo>
                  <a:lnTo>
                    <a:pt x="313" y="386"/>
                  </a:lnTo>
                  <a:lnTo>
                    <a:pt x="310" y="393"/>
                  </a:lnTo>
                  <a:lnTo>
                    <a:pt x="303" y="397"/>
                  </a:lnTo>
                  <a:lnTo>
                    <a:pt x="303" y="403"/>
                  </a:lnTo>
                  <a:lnTo>
                    <a:pt x="305" y="405"/>
                  </a:lnTo>
                  <a:lnTo>
                    <a:pt x="303" y="410"/>
                  </a:lnTo>
                  <a:lnTo>
                    <a:pt x="307" y="412"/>
                  </a:lnTo>
                  <a:lnTo>
                    <a:pt x="303" y="417"/>
                  </a:lnTo>
                  <a:lnTo>
                    <a:pt x="305" y="426"/>
                  </a:lnTo>
                  <a:lnTo>
                    <a:pt x="302" y="427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34"/>
                  </a:lnTo>
                  <a:lnTo>
                    <a:pt x="285" y="441"/>
                  </a:lnTo>
                  <a:lnTo>
                    <a:pt x="279" y="439"/>
                  </a:lnTo>
                  <a:lnTo>
                    <a:pt x="278" y="443"/>
                  </a:lnTo>
                  <a:lnTo>
                    <a:pt x="281" y="443"/>
                  </a:lnTo>
                  <a:lnTo>
                    <a:pt x="279" y="449"/>
                  </a:lnTo>
                  <a:lnTo>
                    <a:pt x="285" y="451"/>
                  </a:lnTo>
                  <a:lnTo>
                    <a:pt x="285" y="455"/>
                  </a:lnTo>
                  <a:lnTo>
                    <a:pt x="288" y="458"/>
                  </a:lnTo>
                  <a:lnTo>
                    <a:pt x="286" y="465"/>
                  </a:lnTo>
                  <a:lnTo>
                    <a:pt x="290" y="470"/>
                  </a:lnTo>
                  <a:lnTo>
                    <a:pt x="298" y="473"/>
                  </a:lnTo>
                  <a:lnTo>
                    <a:pt x="300" y="480"/>
                  </a:lnTo>
                  <a:lnTo>
                    <a:pt x="300" y="480"/>
                  </a:lnTo>
                  <a:lnTo>
                    <a:pt x="296" y="495"/>
                  </a:lnTo>
                  <a:lnTo>
                    <a:pt x="298" y="495"/>
                  </a:lnTo>
                  <a:lnTo>
                    <a:pt x="295" y="497"/>
                  </a:lnTo>
                  <a:lnTo>
                    <a:pt x="298" y="499"/>
                  </a:lnTo>
                  <a:lnTo>
                    <a:pt x="295" y="501"/>
                  </a:lnTo>
                  <a:lnTo>
                    <a:pt x="298" y="504"/>
                  </a:lnTo>
                  <a:lnTo>
                    <a:pt x="295" y="506"/>
                  </a:lnTo>
                  <a:lnTo>
                    <a:pt x="296" y="511"/>
                  </a:lnTo>
                  <a:lnTo>
                    <a:pt x="295" y="514"/>
                  </a:lnTo>
                  <a:lnTo>
                    <a:pt x="298" y="516"/>
                  </a:lnTo>
                  <a:lnTo>
                    <a:pt x="296" y="519"/>
                  </a:lnTo>
                  <a:lnTo>
                    <a:pt x="293" y="519"/>
                  </a:lnTo>
                  <a:lnTo>
                    <a:pt x="295" y="535"/>
                  </a:lnTo>
                  <a:lnTo>
                    <a:pt x="288" y="538"/>
                  </a:lnTo>
                  <a:lnTo>
                    <a:pt x="291" y="557"/>
                  </a:lnTo>
                  <a:lnTo>
                    <a:pt x="285" y="555"/>
                  </a:lnTo>
                  <a:lnTo>
                    <a:pt x="281" y="567"/>
                  </a:lnTo>
                  <a:lnTo>
                    <a:pt x="273" y="570"/>
                  </a:lnTo>
                  <a:lnTo>
                    <a:pt x="268" y="574"/>
                  </a:lnTo>
                  <a:lnTo>
                    <a:pt x="264" y="574"/>
                  </a:lnTo>
                  <a:lnTo>
                    <a:pt x="264" y="579"/>
                  </a:lnTo>
                  <a:lnTo>
                    <a:pt x="256" y="577"/>
                  </a:lnTo>
                  <a:lnTo>
                    <a:pt x="247" y="589"/>
                  </a:lnTo>
                  <a:lnTo>
                    <a:pt x="240" y="586"/>
                  </a:lnTo>
                  <a:lnTo>
                    <a:pt x="237" y="586"/>
                  </a:lnTo>
                  <a:lnTo>
                    <a:pt x="237" y="591"/>
                  </a:lnTo>
                  <a:lnTo>
                    <a:pt x="234" y="592"/>
                  </a:lnTo>
                  <a:lnTo>
                    <a:pt x="232" y="598"/>
                  </a:lnTo>
                  <a:lnTo>
                    <a:pt x="222" y="596"/>
                  </a:lnTo>
                  <a:lnTo>
                    <a:pt x="216" y="603"/>
                  </a:lnTo>
                  <a:lnTo>
                    <a:pt x="210" y="599"/>
                  </a:lnTo>
                  <a:lnTo>
                    <a:pt x="208" y="596"/>
                  </a:lnTo>
                  <a:lnTo>
                    <a:pt x="205" y="599"/>
                  </a:lnTo>
                  <a:lnTo>
                    <a:pt x="191" y="599"/>
                  </a:lnTo>
                  <a:lnTo>
                    <a:pt x="186" y="598"/>
                  </a:lnTo>
                  <a:lnTo>
                    <a:pt x="181" y="601"/>
                  </a:lnTo>
                  <a:lnTo>
                    <a:pt x="176" y="599"/>
                  </a:lnTo>
                  <a:lnTo>
                    <a:pt x="176" y="596"/>
                  </a:lnTo>
                  <a:lnTo>
                    <a:pt x="171" y="599"/>
                  </a:lnTo>
                  <a:lnTo>
                    <a:pt x="171" y="596"/>
                  </a:lnTo>
                  <a:lnTo>
                    <a:pt x="157" y="594"/>
                  </a:lnTo>
                  <a:lnTo>
                    <a:pt x="157" y="616"/>
                  </a:lnTo>
                  <a:lnTo>
                    <a:pt x="155" y="620"/>
                  </a:lnTo>
                  <a:lnTo>
                    <a:pt x="154" y="616"/>
                  </a:lnTo>
                  <a:lnTo>
                    <a:pt x="148" y="615"/>
                  </a:lnTo>
                  <a:lnTo>
                    <a:pt x="137" y="616"/>
                  </a:lnTo>
                  <a:lnTo>
                    <a:pt x="135" y="620"/>
                  </a:lnTo>
                  <a:lnTo>
                    <a:pt x="123" y="625"/>
                  </a:lnTo>
                  <a:lnTo>
                    <a:pt x="125" y="628"/>
                  </a:lnTo>
                  <a:lnTo>
                    <a:pt x="114" y="638"/>
                  </a:lnTo>
                  <a:lnTo>
                    <a:pt x="99" y="644"/>
                  </a:lnTo>
                  <a:lnTo>
                    <a:pt x="96" y="642"/>
                  </a:lnTo>
                  <a:lnTo>
                    <a:pt x="86" y="645"/>
                  </a:lnTo>
                  <a:lnTo>
                    <a:pt x="79" y="644"/>
                  </a:lnTo>
                  <a:lnTo>
                    <a:pt x="74" y="649"/>
                  </a:lnTo>
                  <a:lnTo>
                    <a:pt x="63" y="654"/>
                  </a:lnTo>
                  <a:lnTo>
                    <a:pt x="60" y="650"/>
                  </a:lnTo>
                  <a:lnTo>
                    <a:pt x="57" y="659"/>
                  </a:lnTo>
                  <a:lnTo>
                    <a:pt x="45" y="659"/>
                  </a:lnTo>
                  <a:lnTo>
                    <a:pt x="40" y="666"/>
                  </a:lnTo>
                  <a:lnTo>
                    <a:pt x="12" y="664"/>
                  </a:lnTo>
                  <a:lnTo>
                    <a:pt x="12" y="664"/>
                  </a:lnTo>
                  <a:lnTo>
                    <a:pt x="6" y="664"/>
                  </a:lnTo>
                  <a:lnTo>
                    <a:pt x="0" y="655"/>
                  </a:lnTo>
                  <a:lnTo>
                    <a:pt x="4" y="645"/>
                  </a:lnTo>
                  <a:lnTo>
                    <a:pt x="4" y="626"/>
                  </a:lnTo>
                  <a:lnTo>
                    <a:pt x="11" y="613"/>
                  </a:lnTo>
                  <a:lnTo>
                    <a:pt x="14" y="594"/>
                  </a:lnTo>
                  <a:lnTo>
                    <a:pt x="24" y="581"/>
                  </a:lnTo>
                  <a:lnTo>
                    <a:pt x="28" y="567"/>
                  </a:lnTo>
                  <a:lnTo>
                    <a:pt x="33" y="557"/>
                  </a:lnTo>
                  <a:lnTo>
                    <a:pt x="19" y="501"/>
                  </a:lnTo>
                  <a:lnTo>
                    <a:pt x="23" y="456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17" y="446"/>
                  </a:lnTo>
                  <a:lnTo>
                    <a:pt x="19" y="441"/>
                  </a:lnTo>
                  <a:lnTo>
                    <a:pt x="16" y="441"/>
                  </a:lnTo>
                  <a:lnTo>
                    <a:pt x="17" y="438"/>
                  </a:lnTo>
                  <a:lnTo>
                    <a:pt x="12" y="436"/>
                  </a:lnTo>
                  <a:lnTo>
                    <a:pt x="16" y="432"/>
                  </a:lnTo>
                  <a:lnTo>
                    <a:pt x="16" y="427"/>
                  </a:lnTo>
                  <a:lnTo>
                    <a:pt x="12" y="426"/>
                  </a:lnTo>
                  <a:lnTo>
                    <a:pt x="16" y="422"/>
                  </a:lnTo>
                  <a:lnTo>
                    <a:pt x="17" y="415"/>
                  </a:lnTo>
                  <a:lnTo>
                    <a:pt x="12" y="410"/>
                  </a:lnTo>
                  <a:lnTo>
                    <a:pt x="19" y="410"/>
                  </a:lnTo>
                  <a:lnTo>
                    <a:pt x="16" y="409"/>
                  </a:lnTo>
                  <a:lnTo>
                    <a:pt x="26" y="400"/>
                  </a:lnTo>
                  <a:lnTo>
                    <a:pt x="36" y="381"/>
                  </a:lnTo>
                  <a:lnTo>
                    <a:pt x="40" y="381"/>
                  </a:lnTo>
                  <a:lnTo>
                    <a:pt x="38" y="378"/>
                  </a:lnTo>
                  <a:lnTo>
                    <a:pt x="41" y="375"/>
                  </a:lnTo>
                  <a:lnTo>
                    <a:pt x="34" y="371"/>
                  </a:lnTo>
                  <a:lnTo>
                    <a:pt x="34" y="366"/>
                  </a:lnTo>
                  <a:lnTo>
                    <a:pt x="45" y="363"/>
                  </a:lnTo>
                  <a:lnTo>
                    <a:pt x="48" y="352"/>
                  </a:lnTo>
                  <a:lnTo>
                    <a:pt x="45" y="342"/>
                  </a:lnTo>
                  <a:lnTo>
                    <a:pt x="48" y="341"/>
                  </a:lnTo>
                  <a:lnTo>
                    <a:pt x="40" y="335"/>
                  </a:lnTo>
                  <a:lnTo>
                    <a:pt x="45" y="330"/>
                  </a:lnTo>
                  <a:lnTo>
                    <a:pt x="38" y="325"/>
                  </a:lnTo>
                  <a:lnTo>
                    <a:pt x="31" y="313"/>
                  </a:lnTo>
                  <a:lnTo>
                    <a:pt x="24" y="308"/>
                  </a:lnTo>
                  <a:lnTo>
                    <a:pt x="24" y="284"/>
                  </a:lnTo>
                  <a:lnTo>
                    <a:pt x="24" y="281"/>
                  </a:lnTo>
                  <a:lnTo>
                    <a:pt x="28" y="279"/>
                  </a:lnTo>
                  <a:lnTo>
                    <a:pt x="29" y="271"/>
                  </a:lnTo>
                  <a:lnTo>
                    <a:pt x="36" y="271"/>
                  </a:lnTo>
                  <a:lnTo>
                    <a:pt x="43" y="264"/>
                  </a:lnTo>
                  <a:lnTo>
                    <a:pt x="48" y="255"/>
                  </a:lnTo>
                  <a:lnTo>
                    <a:pt x="53" y="255"/>
                  </a:lnTo>
                  <a:lnTo>
                    <a:pt x="55" y="254"/>
                  </a:lnTo>
                  <a:lnTo>
                    <a:pt x="55" y="247"/>
                  </a:lnTo>
                  <a:lnTo>
                    <a:pt x="58" y="247"/>
                  </a:lnTo>
                  <a:lnTo>
                    <a:pt x="60" y="240"/>
                  </a:lnTo>
                  <a:lnTo>
                    <a:pt x="57" y="233"/>
                  </a:lnTo>
                  <a:lnTo>
                    <a:pt x="67" y="208"/>
                  </a:lnTo>
                  <a:lnTo>
                    <a:pt x="63" y="198"/>
                  </a:lnTo>
                  <a:lnTo>
                    <a:pt x="67" y="192"/>
                  </a:lnTo>
                  <a:lnTo>
                    <a:pt x="77" y="189"/>
                  </a:lnTo>
                  <a:lnTo>
                    <a:pt x="80" y="181"/>
                  </a:lnTo>
                  <a:lnTo>
                    <a:pt x="84" y="163"/>
                  </a:lnTo>
                  <a:lnTo>
                    <a:pt x="87" y="160"/>
                  </a:lnTo>
                  <a:lnTo>
                    <a:pt x="82" y="160"/>
                  </a:lnTo>
                  <a:lnTo>
                    <a:pt x="82" y="155"/>
                  </a:lnTo>
                  <a:lnTo>
                    <a:pt x="79" y="157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0"/>
                  </a:lnTo>
                  <a:lnTo>
                    <a:pt x="80" y="148"/>
                  </a:lnTo>
                  <a:lnTo>
                    <a:pt x="96" y="146"/>
                  </a:lnTo>
                  <a:lnTo>
                    <a:pt x="97" y="141"/>
                  </a:lnTo>
                  <a:lnTo>
                    <a:pt x="103" y="136"/>
                  </a:lnTo>
                  <a:lnTo>
                    <a:pt x="103" y="126"/>
                  </a:lnTo>
                  <a:lnTo>
                    <a:pt x="106" y="126"/>
                  </a:lnTo>
                  <a:lnTo>
                    <a:pt x="104" y="123"/>
                  </a:lnTo>
                  <a:lnTo>
                    <a:pt x="109" y="121"/>
                  </a:lnTo>
                  <a:lnTo>
                    <a:pt x="123" y="124"/>
                  </a:lnTo>
                  <a:lnTo>
                    <a:pt x="131" y="129"/>
                  </a:lnTo>
                  <a:lnTo>
                    <a:pt x="147" y="126"/>
                  </a:lnTo>
                  <a:lnTo>
                    <a:pt x="150" y="106"/>
                  </a:lnTo>
                  <a:lnTo>
                    <a:pt x="179" y="55"/>
                  </a:lnTo>
                  <a:lnTo>
                    <a:pt x="191" y="49"/>
                  </a:lnTo>
                  <a:lnTo>
                    <a:pt x="216" y="65"/>
                  </a:lnTo>
                  <a:lnTo>
                    <a:pt x="225" y="60"/>
                  </a:lnTo>
                  <a:lnTo>
                    <a:pt x="228" y="46"/>
                  </a:lnTo>
                  <a:lnTo>
                    <a:pt x="237" y="43"/>
                  </a:lnTo>
                  <a:lnTo>
                    <a:pt x="259" y="38"/>
                  </a:lnTo>
                  <a:lnTo>
                    <a:pt x="264" y="48"/>
                  </a:lnTo>
                  <a:lnTo>
                    <a:pt x="286" y="44"/>
                  </a:lnTo>
                  <a:lnTo>
                    <a:pt x="296" y="34"/>
                  </a:lnTo>
                  <a:lnTo>
                    <a:pt x="303" y="29"/>
                  </a:lnTo>
                  <a:lnTo>
                    <a:pt x="307" y="26"/>
                  </a:lnTo>
                  <a:lnTo>
                    <a:pt x="312" y="32"/>
                  </a:lnTo>
                  <a:lnTo>
                    <a:pt x="320" y="26"/>
                  </a:lnTo>
                  <a:lnTo>
                    <a:pt x="329" y="24"/>
                  </a:lnTo>
                  <a:lnTo>
                    <a:pt x="330" y="19"/>
                  </a:lnTo>
                  <a:lnTo>
                    <a:pt x="327" y="15"/>
                  </a:lnTo>
                  <a:lnTo>
                    <a:pt x="329" y="3"/>
                  </a:lnTo>
                  <a:lnTo>
                    <a:pt x="336" y="0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3"/>
            <p:cNvSpPr>
              <a:spLocks/>
            </p:cNvSpPr>
            <p:nvPr userDrawn="1"/>
          </p:nvSpPr>
          <p:spPr bwMode="auto">
            <a:xfrm>
              <a:off x="5204181" y="3060761"/>
              <a:ext cx="185738" cy="295275"/>
            </a:xfrm>
            <a:custGeom>
              <a:avLst/>
              <a:gdLst>
                <a:gd name="T0" fmla="*/ 63 w 117"/>
                <a:gd name="T1" fmla="*/ 0 h 186"/>
                <a:gd name="T2" fmla="*/ 76 w 117"/>
                <a:gd name="T3" fmla="*/ 9 h 186"/>
                <a:gd name="T4" fmla="*/ 80 w 117"/>
                <a:gd name="T5" fmla="*/ 16 h 186"/>
                <a:gd name="T6" fmla="*/ 88 w 117"/>
                <a:gd name="T7" fmla="*/ 24 h 186"/>
                <a:gd name="T8" fmla="*/ 95 w 117"/>
                <a:gd name="T9" fmla="*/ 29 h 186"/>
                <a:gd name="T10" fmla="*/ 86 w 117"/>
                <a:gd name="T11" fmla="*/ 29 h 186"/>
                <a:gd name="T12" fmla="*/ 76 w 117"/>
                <a:gd name="T13" fmla="*/ 27 h 186"/>
                <a:gd name="T14" fmla="*/ 69 w 117"/>
                <a:gd name="T15" fmla="*/ 39 h 186"/>
                <a:gd name="T16" fmla="*/ 73 w 117"/>
                <a:gd name="T17" fmla="*/ 53 h 186"/>
                <a:gd name="T18" fmla="*/ 78 w 117"/>
                <a:gd name="T19" fmla="*/ 72 h 186"/>
                <a:gd name="T20" fmla="*/ 86 w 117"/>
                <a:gd name="T21" fmla="*/ 79 h 186"/>
                <a:gd name="T22" fmla="*/ 100 w 117"/>
                <a:gd name="T23" fmla="*/ 72 h 186"/>
                <a:gd name="T24" fmla="*/ 100 w 117"/>
                <a:gd name="T25" fmla="*/ 89 h 186"/>
                <a:gd name="T26" fmla="*/ 107 w 117"/>
                <a:gd name="T27" fmla="*/ 94 h 186"/>
                <a:gd name="T28" fmla="*/ 117 w 117"/>
                <a:gd name="T29" fmla="*/ 114 h 186"/>
                <a:gd name="T30" fmla="*/ 103 w 117"/>
                <a:gd name="T31" fmla="*/ 114 h 186"/>
                <a:gd name="T32" fmla="*/ 88 w 117"/>
                <a:gd name="T33" fmla="*/ 128 h 186"/>
                <a:gd name="T34" fmla="*/ 86 w 117"/>
                <a:gd name="T35" fmla="*/ 142 h 186"/>
                <a:gd name="T36" fmla="*/ 75 w 117"/>
                <a:gd name="T37" fmla="*/ 165 h 186"/>
                <a:gd name="T38" fmla="*/ 75 w 117"/>
                <a:gd name="T39" fmla="*/ 176 h 186"/>
                <a:gd name="T40" fmla="*/ 64 w 117"/>
                <a:gd name="T41" fmla="*/ 181 h 186"/>
                <a:gd name="T42" fmla="*/ 46 w 117"/>
                <a:gd name="T43" fmla="*/ 184 h 186"/>
                <a:gd name="T44" fmla="*/ 44 w 117"/>
                <a:gd name="T45" fmla="*/ 179 h 186"/>
                <a:gd name="T46" fmla="*/ 27 w 117"/>
                <a:gd name="T47" fmla="*/ 170 h 186"/>
                <a:gd name="T48" fmla="*/ 12 w 117"/>
                <a:gd name="T49" fmla="*/ 167 h 186"/>
                <a:gd name="T50" fmla="*/ 0 w 117"/>
                <a:gd name="T51" fmla="*/ 145 h 186"/>
                <a:gd name="T52" fmla="*/ 17 w 117"/>
                <a:gd name="T53" fmla="*/ 131 h 186"/>
                <a:gd name="T54" fmla="*/ 18 w 117"/>
                <a:gd name="T55" fmla="*/ 121 h 186"/>
                <a:gd name="T56" fmla="*/ 13 w 117"/>
                <a:gd name="T57" fmla="*/ 116 h 186"/>
                <a:gd name="T58" fmla="*/ 13 w 117"/>
                <a:gd name="T59" fmla="*/ 106 h 186"/>
                <a:gd name="T60" fmla="*/ 13 w 117"/>
                <a:gd name="T61" fmla="*/ 99 h 186"/>
                <a:gd name="T62" fmla="*/ 13 w 117"/>
                <a:gd name="T63" fmla="*/ 90 h 186"/>
                <a:gd name="T64" fmla="*/ 10 w 117"/>
                <a:gd name="T65" fmla="*/ 80 h 186"/>
                <a:gd name="T66" fmla="*/ 8 w 117"/>
                <a:gd name="T67" fmla="*/ 70 h 186"/>
                <a:gd name="T68" fmla="*/ 12 w 117"/>
                <a:gd name="T69" fmla="*/ 65 h 186"/>
                <a:gd name="T70" fmla="*/ 17 w 117"/>
                <a:gd name="T71" fmla="*/ 62 h 186"/>
                <a:gd name="T72" fmla="*/ 20 w 117"/>
                <a:gd name="T73" fmla="*/ 60 h 186"/>
                <a:gd name="T74" fmla="*/ 27 w 117"/>
                <a:gd name="T75" fmla="*/ 65 h 186"/>
                <a:gd name="T76" fmla="*/ 39 w 117"/>
                <a:gd name="T77" fmla="*/ 56 h 186"/>
                <a:gd name="T78" fmla="*/ 39 w 117"/>
                <a:gd name="T79" fmla="*/ 46 h 186"/>
                <a:gd name="T80" fmla="*/ 39 w 117"/>
                <a:gd name="T81" fmla="*/ 41 h 186"/>
                <a:gd name="T82" fmla="*/ 40 w 117"/>
                <a:gd name="T83" fmla="*/ 29 h 186"/>
                <a:gd name="T84" fmla="*/ 44 w 117"/>
                <a:gd name="T85" fmla="*/ 19 h 186"/>
                <a:gd name="T86" fmla="*/ 42 w 117"/>
                <a:gd name="T87" fmla="*/ 17 h 186"/>
                <a:gd name="T88" fmla="*/ 58 w 117"/>
                <a:gd name="T89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" h="186">
                  <a:moveTo>
                    <a:pt x="58" y="2"/>
                  </a:moveTo>
                  <a:lnTo>
                    <a:pt x="63" y="0"/>
                  </a:lnTo>
                  <a:lnTo>
                    <a:pt x="71" y="2"/>
                  </a:lnTo>
                  <a:lnTo>
                    <a:pt x="76" y="9"/>
                  </a:lnTo>
                  <a:lnTo>
                    <a:pt x="80" y="12"/>
                  </a:lnTo>
                  <a:lnTo>
                    <a:pt x="80" y="16"/>
                  </a:lnTo>
                  <a:lnTo>
                    <a:pt x="90" y="19"/>
                  </a:lnTo>
                  <a:lnTo>
                    <a:pt x="88" y="24"/>
                  </a:lnTo>
                  <a:lnTo>
                    <a:pt x="93" y="26"/>
                  </a:lnTo>
                  <a:lnTo>
                    <a:pt x="95" y="29"/>
                  </a:lnTo>
                  <a:lnTo>
                    <a:pt x="92" y="31"/>
                  </a:lnTo>
                  <a:lnTo>
                    <a:pt x="86" y="29"/>
                  </a:lnTo>
                  <a:lnTo>
                    <a:pt x="81" y="31"/>
                  </a:lnTo>
                  <a:lnTo>
                    <a:pt x="76" y="27"/>
                  </a:lnTo>
                  <a:lnTo>
                    <a:pt x="71" y="29"/>
                  </a:lnTo>
                  <a:lnTo>
                    <a:pt x="69" y="39"/>
                  </a:lnTo>
                  <a:lnTo>
                    <a:pt x="75" y="50"/>
                  </a:lnTo>
                  <a:lnTo>
                    <a:pt x="73" y="53"/>
                  </a:lnTo>
                  <a:lnTo>
                    <a:pt x="83" y="65"/>
                  </a:lnTo>
                  <a:lnTo>
                    <a:pt x="78" y="72"/>
                  </a:lnTo>
                  <a:lnTo>
                    <a:pt x="85" y="73"/>
                  </a:lnTo>
                  <a:lnTo>
                    <a:pt x="86" y="79"/>
                  </a:lnTo>
                  <a:lnTo>
                    <a:pt x="92" y="72"/>
                  </a:lnTo>
                  <a:lnTo>
                    <a:pt x="100" y="72"/>
                  </a:lnTo>
                  <a:lnTo>
                    <a:pt x="105" y="73"/>
                  </a:lnTo>
                  <a:lnTo>
                    <a:pt x="100" y="89"/>
                  </a:lnTo>
                  <a:lnTo>
                    <a:pt x="100" y="94"/>
                  </a:lnTo>
                  <a:lnTo>
                    <a:pt x="107" y="94"/>
                  </a:lnTo>
                  <a:lnTo>
                    <a:pt x="112" y="97"/>
                  </a:lnTo>
                  <a:lnTo>
                    <a:pt x="117" y="114"/>
                  </a:lnTo>
                  <a:lnTo>
                    <a:pt x="117" y="114"/>
                  </a:lnTo>
                  <a:lnTo>
                    <a:pt x="103" y="114"/>
                  </a:lnTo>
                  <a:lnTo>
                    <a:pt x="97" y="119"/>
                  </a:lnTo>
                  <a:lnTo>
                    <a:pt x="88" y="128"/>
                  </a:lnTo>
                  <a:lnTo>
                    <a:pt x="93" y="140"/>
                  </a:lnTo>
                  <a:lnTo>
                    <a:pt x="86" y="142"/>
                  </a:lnTo>
                  <a:lnTo>
                    <a:pt x="80" y="153"/>
                  </a:lnTo>
                  <a:lnTo>
                    <a:pt x="75" y="165"/>
                  </a:lnTo>
                  <a:lnTo>
                    <a:pt x="75" y="176"/>
                  </a:lnTo>
                  <a:lnTo>
                    <a:pt x="75" y="176"/>
                  </a:lnTo>
                  <a:lnTo>
                    <a:pt x="73" y="181"/>
                  </a:lnTo>
                  <a:lnTo>
                    <a:pt x="64" y="181"/>
                  </a:lnTo>
                  <a:lnTo>
                    <a:pt x="47" y="186"/>
                  </a:lnTo>
                  <a:lnTo>
                    <a:pt x="46" y="184"/>
                  </a:lnTo>
                  <a:lnTo>
                    <a:pt x="47" y="181"/>
                  </a:lnTo>
                  <a:lnTo>
                    <a:pt x="44" y="179"/>
                  </a:lnTo>
                  <a:lnTo>
                    <a:pt x="34" y="184"/>
                  </a:lnTo>
                  <a:lnTo>
                    <a:pt x="27" y="170"/>
                  </a:lnTo>
                  <a:lnTo>
                    <a:pt x="18" y="172"/>
                  </a:lnTo>
                  <a:lnTo>
                    <a:pt x="12" y="167"/>
                  </a:lnTo>
                  <a:lnTo>
                    <a:pt x="3" y="167"/>
                  </a:lnTo>
                  <a:lnTo>
                    <a:pt x="0" y="145"/>
                  </a:lnTo>
                  <a:lnTo>
                    <a:pt x="5" y="135"/>
                  </a:lnTo>
                  <a:lnTo>
                    <a:pt x="17" y="131"/>
                  </a:lnTo>
                  <a:lnTo>
                    <a:pt x="18" y="123"/>
                  </a:lnTo>
                  <a:lnTo>
                    <a:pt x="18" y="121"/>
                  </a:lnTo>
                  <a:lnTo>
                    <a:pt x="13" y="119"/>
                  </a:lnTo>
                  <a:lnTo>
                    <a:pt x="13" y="116"/>
                  </a:lnTo>
                  <a:lnTo>
                    <a:pt x="15" y="113"/>
                  </a:lnTo>
                  <a:lnTo>
                    <a:pt x="13" y="106"/>
                  </a:lnTo>
                  <a:lnTo>
                    <a:pt x="15" y="101"/>
                  </a:lnTo>
                  <a:lnTo>
                    <a:pt x="13" y="99"/>
                  </a:lnTo>
                  <a:lnTo>
                    <a:pt x="10" y="101"/>
                  </a:lnTo>
                  <a:lnTo>
                    <a:pt x="13" y="90"/>
                  </a:lnTo>
                  <a:lnTo>
                    <a:pt x="8" y="87"/>
                  </a:lnTo>
                  <a:lnTo>
                    <a:pt x="10" y="80"/>
                  </a:lnTo>
                  <a:lnTo>
                    <a:pt x="8" y="77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2" y="65"/>
                  </a:lnTo>
                  <a:lnTo>
                    <a:pt x="17" y="63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20" y="60"/>
                  </a:lnTo>
                  <a:lnTo>
                    <a:pt x="23" y="67"/>
                  </a:lnTo>
                  <a:lnTo>
                    <a:pt x="27" y="65"/>
                  </a:lnTo>
                  <a:lnTo>
                    <a:pt x="39" y="68"/>
                  </a:lnTo>
                  <a:lnTo>
                    <a:pt x="39" y="56"/>
                  </a:lnTo>
                  <a:lnTo>
                    <a:pt x="42" y="53"/>
                  </a:lnTo>
                  <a:lnTo>
                    <a:pt x="39" y="46"/>
                  </a:lnTo>
                  <a:lnTo>
                    <a:pt x="47" y="44"/>
                  </a:lnTo>
                  <a:lnTo>
                    <a:pt x="39" y="41"/>
                  </a:lnTo>
                  <a:lnTo>
                    <a:pt x="37" y="36"/>
                  </a:lnTo>
                  <a:lnTo>
                    <a:pt x="40" y="29"/>
                  </a:lnTo>
                  <a:lnTo>
                    <a:pt x="40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2" y="17"/>
                  </a:lnTo>
                  <a:lnTo>
                    <a:pt x="58" y="7"/>
                  </a:lnTo>
                  <a:lnTo>
                    <a:pt x="58" y="2"/>
                  </a:lnTo>
                  <a:close/>
                </a:path>
              </a:pathLst>
            </a:custGeom>
            <a:noFill/>
            <a:ln w="4763" cap="flat">
              <a:solidFill>
                <a:srgbClr val="FFFF00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-52107" y="139602"/>
            <a:ext cx="12391129" cy="795337"/>
            <a:chOff x="-52107" y="139602"/>
            <a:chExt cx="12391129" cy="795337"/>
          </a:xfrm>
        </p:grpSpPr>
        <p:sp>
          <p:nvSpPr>
            <p:cNvPr id="65" name="文本框 64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479326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招聘地区概览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 rot="16200000">
              <a:off x="1024293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949161" y="4199581"/>
            <a:ext cx="440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949161" y="2951858"/>
            <a:ext cx="440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949161" y="3575719"/>
            <a:ext cx="4408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负责华北，华中等部分地区。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主要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负责华北，华中等部分地区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50708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086182308"/>
              </p:ext>
            </p:extLst>
          </p:nvPr>
        </p:nvGraphicFramePr>
        <p:xfrm>
          <a:off x="925285" y="1082932"/>
          <a:ext cx="10248463" cy="1909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/>
          </p:nvPr>
        </p:nvGraphicFramePr>
        <p:xfrm>
          <a:off x="925285" y="2992360"/>
          <a:ext cx="10248463" cy="19094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1355270" y="5170715"/>
            <a:ext cx="93943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个月份中，每个月份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考勤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情况。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个月份中，每个月份的考勤情况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个月份中，每个月份的考勤情况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12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个月份中，每个月份的考勤情况。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-514690" y="139602"/>
            <a:ext cx="12853712" cy="795337"/>
            <a:chOff x="-514690" y="139602"/>
            <a:chExt cx="12853712" cy="795337"/>
          </a:xfrm>
        </p:grpSpPr>
        <p:sp>
          <p:nvSpPr>
            <p:cNvPr id="9" name="文本框 8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00842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考勤情况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6200000">
              <a:off x="561710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58796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1810500" y="1390176"/>
            <a:ext cx="8302331" cy="4225369"/>
            <a:chOff x="1810500" y="1390176"/>
            <a:chExt cx="8302331" cy="4225369"/>
          </a:xfrm>
        </p:grpSpPr>
        <p:sp>
          <p:nvSpPr>
            <p:cNvPr id="16" name="矩形 15"/>
            <p:cNvSpPr/>
            <p:nvPr userDrawn="1"/>
          </p:nvSpPr>
          <p:spPr>
            <a:xfrm>
              <a:off x="2093110" y="1390176"/>
              <a:ext cx="8019721" cy="4225369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 userDrawn="1"/>
          </p:nvSpPr>
          <p:spPr>
            <a:xfrm>
              <a:off x="1810500" y="1862358"/>
              <a:ext cx="581025" cy="538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 userDrawn="1"/>
          </p:nvSpPr>
          <p:spPr>
            <a:xfrm>
              <a:off x="1810500" y="2808709"/>
              <a:ext cx="581025" cy="538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 userDrawn="1"/>
          </p:nvSpPr>
          <p:spPr>
            <a:xfrm>
              <a:off x="1810500" y="4701410"/>
              <a:ext cx="581025" cy="538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 userDrawn="1"/>
          </p:nvSpPr>
          <p:spPr>
            <a:xfrm>
              <a:off x="1810500" y="3755060"/>
              <a:ext cx="581025" cy="53828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直角三角形 22"/>
            <p:cNvSpPr/>
            <p:nvPr userDrawn="1"/>
          </p:nvSpPr>
          <p:spPr>
            <a:xfrm rot="5400000">
              <a:off x="2133295" y="1349992"/>
              <a:ext cx="275337" cy="355707"/>
            </a:xfrm>
            <a:prstGeom prst="rt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970373" y="1995164"/>
            <a:ext cx="264521" cy="270555"/>
            <a:chOff x="4103915" y="1449388"/>
            <a:chExt cx="2992437" cy="3060701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4103915" y="1654176"/>
              <a:ext cx="2719387" cy="2855913"/>
            </a:xfrm>
            <a:custGeom>
              <a:avLst/>
              <a:gdLst>
                <a:gd name="T0" fmla="*/ 592 w 640"/>
                <a:gd name="T1" fmla="*/ 579 h 672"/>
                <a:gd name="T2" fmla="*/ 547 w 640"/>
                <a:gd name="T3" fmla="*/ 624 h 672"/>
                <a:gd name="T4" fmla="*/ 93 w 640"/>
                <a:gd name="T5" fmla="*/ 624 h 672"/>
                <a:gd name="T6" fmla="*/ 48 w 640"/>
                <a:gd name="T7" fmla="*/ 579 h 672"/>
                <a:gd name="T8" fmla="*/ 48 w 640"/>
                <a:gd name="T9" fmla="*/ 93 h 672"/>
                <a:gd name="T10" fmla="*/ 93 w 640"/>
                <a:gd name="T11" fmla="*/ 48 h 672"/>
                <a:gd name="T12" fmla="*/ 472 w 640"/>
                <a:gd name="T13" fmla="*/ 48 h 672"/>
                <a:gd name="T14" fmla="*/ 472 w 640"/>
                <a:gd name="T15" fmla="*/ 0 h 672"/>
                <a:gd name="T16" fmla="*/ 93 w 640"/>
                <a:gd name="T17" fmla="*/ 0 h 672"/>
                <a:gd name="T18" fmla="*/ 0 w 640"/>
                <a:gd name="T19" fmla="*/ 93 h 672"/>
                <a:gd name="T20" fmla="*/ 0 w 640"/>
                <a:gd name="T21" fmla="*/ 579 h 672"/>
                <a:gd name="T22" fmla="*/ 93 w 640"/>
                <a:gd name="T23" fmla="*/ 672 h 672"/>
                <a:gd name="T24" fmla="*/ 547 w 640"/>
                <a:gd name="T25" fmla="*/ 672 h 672"/>
                <a:gd name="T26" fmla="*/ 640 w 640"/>
                <a:gd name="T27" fmla="*/ 579 h 672"/>
                <a:gd name="T28" fmla="*/ 640 w 640"/>
                <a:gd name="T29" fmla="*/ 168 h 672"/>
                <a:gd name="T30" fmla="*/ 592 w 640"/>
                <a:gd name="T31" fmla="*/ 168 h 672"/>
                <a:gd name="T32" fmla="*/ 592 w 640"/>
                <a:gd name="T33" fmla="*/ 57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672">
                  <a:moveTo>
                    <a:pt x="592" y="579"/>
                  </a:moveTo>
                  <a:cubicBezTo>
                    <a:pt x="592" y="604"/>
                    <a:pt x="572" y="624"/>
                    <a:pt x="547" y="624"/>
                  </a:cubicBezTo>
                  <a:cubicBezTo>
                    <a:pt x="93" y="624"/>
                    <a:pt x="93" y="624"/>
                    <a:pt x="93" y="624"/>
                  </a:cubicBezTo>
                  <a:cubicBezTo>
                    <a:pt x="68" y="624"/>
                    <a:pt x="48" y="604"/>
                    <a:pt x="48" y="57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8"/>
                    <a:pt x="68" y="48"/>
                    <a:pt x="93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630"/>
                    <a:pt x="42" y="672"/>
                    <a:pt x="93" y="672"/>
                  </a:cubicBezTo>
                  <a:cubicBezTo>
                    <a:pt x="547" y="672"/>
                    <a:pt x="547" y="672"/>
                    <a:pt x="547" y="672"/>
                  </a:cubicBezTo>
                  <a:cubicBezTo>
                    <a:pt x="598" y="672"/>
                    <a:pt x="640" y="630"/>
                    <a:pt x="640" y="579"/>
                  </a:cubicBezTo>
                  <a:cubicBezTo>
                    <a:pt x="640" y="168"/>
                    <a:pt x="640" y="168"/>
                    <a:pt x="640" y="168"/>
                  </a:cubicBezTo>
                  <a:cubicBezTo>
                    <a:pt x="592" y="168"/>
                    <a:pt x="592" y="168"/>
                    <a:pt x="592" y="168"/>
                  </a:cubicBezTo>
                  <a:lnTo>
                    <a:pt x="592" y="579"/>
                  </a:ln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4546827" y="2605088"/>
              <a:ext cx="950912" cy="204788"/>
            </a:xfrm>
            <a:custGeom>
              <a:avLst/>
              <a:gdLst>
                <a:gd name="T0" fmla="*/ 200 w 224"/>
                <a:gd name="T1" fmla="*/ 0 h 48"/>
                <a:gd name="T2" fmla="*/ 24 w 224"/>
                <a:gd name="T3" fmla="*/ 0 h 48"/>
                <a:gd name="T4" fmla="*/ 0 w 224"/>
                <a:gd name="T5" fmla="*/ 24 h 48"/>
                <a:gd name="T6" fmla="*/ 24 w 224"/>
                <a:gd name="T7" fmla="*/ 48 h 48"/>
                <a:gd name="T8" fmla="*/ 200 w 224"/>
                <a:gd name="T9" fmla="*/ 48 h 48"/>
                <a:gd name="T10" fmla="*/ 224 w 224"/>
                <a:gd name="T11" fmla="*/ 24 h 48"/>
                <a:gd name="T12" fmla="*/ 200 w 22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8">
                  <a:moveTo>
                    <a:pt x="2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13" y="48"/>
                    <a:pt x="224" y="37"/>
                    <a:pt x="224" y="24"/>
                  </a:cubicBezTo>
                  <a:cubicBezTo>
                    <a:pt x="224" y="11"/>
                    <a:pt x="213" y="0"/>
                    <a:pt x="200" y="0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46827" y="3286126"/>
              <a:ext cx="1631950" cy="203200"/>
            </a:xfrm>
            <a:custGeom>
              <a:avLst/>
              <a:gdLst>
                <a:gd name="T0" fmla="*/ 0 w 384"/>
                <a:gd name="T1" fmla="*/ 24 h 48"/>
                <a:gd name="T2" fmla="*/ 24 w 384"/>
                <a:gd name="T3" fmla="*/ 48 h 48"/>
                <a:gd name="T4" fmla="*/ 360 w 384"/>
                <a:gd name="T5" fmla="*/ 48 h 48"/>
                <a:gd name="T6" fmla="*/ 384 w 384"/>
                <a:gd name="T7" fmla="*/ 24 h 48"/>
                <a:gd name="T8" fmla="*/ 360 w 384"/>
                <a:gd name="T9" fmla="*/ 0 h 48"/>
                <a:gd name="T10" fmla="*/ 24 w 384"/>
                <a:gd name="T11" fmla="*/ 0 h 48"/>
                <a:gd name="T12" fmla="*/ 0 w 38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60" y="48"/>
                    <a:pt x="360" y="48"/>
                    <a:pt x="360" y="48"/>
                  </a:cubicBezTo>
                  <a:cubicBezTo>
                    <a:pt x="373" y="48"/>
                    <a:pt x="384" y="37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5804127" y="1449388"/>
              <a:ext cx="1292225" cy="1292225"/>
            </a:xfrm>
            <a:custGeom>
              <a:avLst/>
              <a:gdLst>
                <a:gd name="T0" fmla="*/ 304 w 304"/>
                <a:gd name="T1" fmla="*/ 32 h 304"/>
                <a:gd name="T2" fmla="*/ 272 w 304"/>
                <a:gd name="T3" fmla="*/ 0 h 304"/>
                <a:gd name="T4" fmla="*/ 250 w 304"/>
                <a:gd name="T5" fmla="*/ 9 h 304"/>
                <a:gd name="T6" fmla="*/ 250 w 304"/>
                <a:gd name="T7" fmla="*/ 9 h 304"/>
                <a:gd name="T8" fmla="*/ 78 w 304"/>
                <a:gd name="T9" fmla="*/ 180 h 304"/>
                <a:gd name="T10" fmla="*/ 9 w 304"/>
                <a:gd name="T11" fmla="*/ 249 h 304"/>
                <a:gd name="T12" fmla="*/ 9 w 304"/>
                <a:gd name="T13" fmla="*/ 249 h 304"/>
                <a:gd name="T14" fmla="*/ 9 w 304"/>
                <a:gd name="T15" fmla="*/ 250 h 304"/>
                <a:gd name="T16" fmla="*/ 9 w 304"/>
                <a:gd name="T17" fmla="*/ 250 h 304"/>
                <a:gd name="T18" fmla="*/ 0 w 304"/>
                <a:gd name="T19" fmla="*/ 272 h 304"/>
                <a:gd name="T20" fmla="*/ 32 w 304"/>
                <a:gd name="T21" fmla="*/ 304 h 304"/>
                <a:gd name="T22" fmla="*/ 54 w 304"/>
                <a:gd name="T23" fmla="*/ 295 h 304"/>
                <a:gd name="T24" fmla="*/ 54 w 304"/>
                <a:gd name="T25" fmla="*/ 295 h 304"/>
                <a:gd name="T26" fmla="*/ 226 w 304"/>
                <a:gd name="T27" fmla="*/ 124 h 304"/>
                <a:gd name="T28" fmla="*/ 295 w 304"/>
                <a:gd name="T29" fmla="*/ 55 h 304"/>
                <a:gd name="T30" fmla="*/ 295 w 304"/>
                <a:gd name="T31" fmla="*/ 55 h 304"/>
                <a:gd name="T32" fmla="*/ 295 w 304"/>
                <a:gd name="T33" fmla="*/ 54 h 304"/>
                <a:gd name="T34" fmla="*/ 295 w 304"/>
                <a:gd name="T35" fmla="*/ 54 h 304"/>
                <a:gd name="T36" fmla="*/ 304 w 304"/>
                <a:gd name="T37" fmla="*/ 3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04">
                  <a:moveTo>
                    <a:pt x="304" y="32"/>
                  </a:moveTo>
                  <a:cubicBezTo>
                    <a:pt x="304" y="14"/>
                    <a:pt x="290" y="0"/>
                    <a:pt x="272" y="0"/>
                  </a:cubicBezTo>
                  <a:cubicBezTo>
                    <a:pt x="263" y="0"/>
                    <a:pt x="256" y="3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3" y="256"/>
                    <a:pt x="0" y="263"/>
                    <a:pt x="0" y="272"/>
                  </a:cubicBezTo>
                  <a:cubicBezTo>
                    <a:pt x="0" y="290"/>
                    <a:pt x="14" y="304"/>
                    <a:pt x="32" y="304"/>
                  </a:cubicBezTo>
                  <a:cubicBezTo>
                    <a:pt x="41" y="304"/>
                    <a:pt x="48" y="301"/>
                    <a:pt x="54" y="295"/>
                  </a:cubicBezTo>
                  <a:cubicBezTo>
                    <a:pt x="54" y="295"/>
                    <a:pt x="54" y="295"/>
                    <a:pt x="54" y="29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01" y="48"/>
                    <a:pt x="304" y="41"/>
                    <a:pt x="304" y="32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14" name="Freeform 12"/>
          <p:cNvSpPr>
            <a:spLocks noEditPoints="1"/>
          </p:cNvSpPr>
          <p:nvPr/>
        </p:nvSpPr>
        <p:spPr bwMode="auto">
          <a:xfrm>
            <a:off x="1941104" y="4858587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18" name="Freeform 16"/>
          <p:cNvSpPr>
            <a:spLocks noEditPoints="1"/>
          </p:cNvSpPr>
          <p:nvPr/>
        </p:nvSpPr>
        <p:spPr bwMode="auto">
          <a:xfrm flipV="1">
            <a:off x="1939981" y="3938016"/>
            <a:ext cx="320218" cy="190047"/>
          </a:xfrm>
          <a:custGeom>
            <a:avLst/>
            <a:gdLst>
              <a:gd name="T0" fmla="*/ 1344 w 1357"/>
              <a:gd name="T1" fmla="*/ 738 h 804"/>
              <a:gd name="T2" fmla="*/ 1225 w 1357"/>
              <a:gd name="T3" fmla="*/ 800 h 804"/>
              <a:gd name="T4" fmla="*/ 1202 w 1357"/>
              <a:gd name="T5" fmla="*/ 792 h 804"/>
              <a:gd name="T6" fmla="*/ 1200 w 1357"/>
              <a:gd name="T7" fmla="*/ 784 h 804"/>
              <a:gd name="T8" fmla="*/ 1200 w 1357"/>
              <a:gd name="T9" fmla="*/ 753 h 804"/>
              <a:gd name="T10" fmla="*/ 1063 w 1357"/>
              <a:gd name="T11" fmla="*/ 753 h 804"/>
              <a:gd name="T12" fmla="*/ 698 w 1357"/>
              <a:gd name="T13" fmla="*/ 519 h 804"/>
              <a:gd name="T14" fmla="*/ 687 w 1357"/>
              <a:gd name="T15" fmla="*/ 501 h 804"/>
              <a:gd name="T16" fmla="*/ 689 w 1357"/>
              <a:gd name="T17" fmla="*/ 458 h 804"/>
              <a:gd name="T18" fmla="*/ 733 w 1357"/>
              <a:gd name="T19" fmla="*/ 460 h 804"/>
              <a:gd name="T20" fmla="*/ 738 w 1357"/>
              <a:gd name="T21" fmla="*/ 469 h 804"/>
              <a:gd name="T22" fmla="*/ 750 w 1357"/>
              <a:gd name="T23" fmla="*/ 487 h 804"/>
              <a:gd name="T24" fmla="*/ 1063 w 1357"/>
              <a:gd name="T25" fmla="*/ 691 h 804"/>
              <a:gd name="T26" fmla="*/ 1200 w 1357"/>
              <a:gd name="T27" fmla="*/ 691 h 804"/>
              <a:gd name="T28" fmla="*/ 1200 w 1357"/>
              <a:gd name="T29" fmla="*/ 660 h 804"/>
              <a:gd name="T30" fmla="*/ 1217 w 1357"/>
              <a:gd name="T31" fmla="*/ 642 h 804"/>
              <a:gd name="T32" fmla="*/ 1226 w 1357"/>
              <a:gd name="T33" fmla="*/ 644 h 804"/>
              <a:gd name="T34" fmla="*/ 1344 w 1357"/>
              <a:gd name="T35" fmla="*/ 706 h 804"/>
              <a:gd name="T36" fmla="*/ 1352 w 1357"/>
              <a:gd name="T37" fmla="*/ 731 h 804"/>
              <a:gd name="T38" fmla="*/ 1344 w 1357"/>
              <a:gd name="T39" fmla="*/ 738 h 804"/>
              <a:gd name="T40" fmla="*/ 1063 w 1357"/>
              <a:gd name="T41" fmla="*/ 113 h 804"/>
              <a:gd name="T42" fmla="*/ 1200 w 1357"/>
              <a:gd name="T43" fmla="*/ 113 h 804"/>
              <a:gd name="T44" fmla="*/ 1200 w 1357"/>
              <a:gd name="T45" fmla="*/ 144 h 804"/>
              <a:gd name="T46" fmla="*/ 1217 w 1357"/>
              <a:gd name="T47" fmla="*/ 162 h 804"/>
              <a:gd name="T48" fmla="*/ 1226 w 1357"/>
              <a:gd name="T49" fmla="*/ 160 h 804"/>
              <a:gd name="T50" fmla="*/ 1344 w 1357"/>
              <a:gd name="T51" fmla="*/ 98 h 804"/>
              <a:gd name="T52" fmla="*/ 1352 w 1357"/>
              <a:gd name="T53" fmla="*/ 73 h 804"/>
              <a:gd name="T54" fmla="*/ 1344 w 1357"/>
              <a:gd name="T55" fmla="*/ 66 h 804"/>
              <a:gd name="T56" fmla="*/ 1226 w 1357"/>
              <a:gd name="T57" fmla="*/ 4 h 804"/>
              <a:gd name="T58" fmla="*/ 1202 w 1357"/>
              <a:gd name="T59" fmla="*/ 12 h 804"/>
              <a:gd name="T60" fmla="*/ 1200 w 1357"/>
              <a:gd name="T61" fmla="*/ 20 h 804"/>
              <a:gd name="T62" fmla="*/ 1200 w 1357"/>
              <a:gd name="T63" fmla="*/ 51 h 804"/>
              <a:gd name="T64" fmla="*/ 1063 w 1357"/>
              <a:gd name="T65" fmla="*/ 51 h 804"/>
              <a:gd name="T66" fmla="*/ 698 w 1357"/>
              <a:gd name="T67" fmla="*/ 285 h 804"/>
              <a:gd name="T68" fmla="*/ 572 w 1357"/>
              <a:gd name="T69" fmla="*/ 487 h 804"/>
              <a:gd name="T70" fmla="*/ 260 w 1357"/>
              <a:gd name="T71" fmla="*/ 691 h 804"/>
              <a:gd name="T72" fmla="*/ 31 w 1357"/>
              <a:gd name="T73" fmla="*/ 691 h 804"/>
              <a:gd name="T74" fmla="*/ 0 w 1357"/>
              <a:gd name="T75" fmla="*/ 722 h 804"/>
              <a:gd name="T76" fmla="*/ 31 w 1357"/>
              <a:gd name="T77" fmla="*/ 753 h 804"/>
              <a:gd name="T78" fmla="*/ 260 w 1357"/>
              <a:gd name="T79" fmla="*/ 753 h 804"/>
              <a:gd name="T80" fmla="*/ 625 w 1357"/>
              <a:gd name="T81" fmla="*/ 519 h 804"/>
              <a:gd name="T82" fmla="*/ 750 w 1357"/>
              <a:gd name="T83" fmla="*/ 318 h 804"/>
              <a:gd name="T84" fmla="*/ 1063 w 1357"/>
              <a:gd name="T85" fmla="*/ 113 h 804"/>
              <a:gd name="T86" fmla="*/ 31 w 1357"/>
              <a:gd name="T87" fmla="*/ 113 h 804"/>
              <a:gd name="T88" fmla="*/ 260 w 1357"/>
              <a:gd name="T89" fmla="*/ 113 h 804"/>
              <a:gd name="T90" fmla="*/ 572 w 1357"/>
              <a:gd name="T91" fmla="*/ 317 h 804"/>
              <a:gd name="T92" fmla="*/ 615 w 1357"/>
              <a:gd name="T93" fmla="*/ 327 h 804"/>
              <a:gd name="T94" fmla="*/ 625 w 1357"/>
              <a:gd name="T95" fmla="*/ 285 h 804"/>
              <a:gd name="T96" fmla="*/ 625 w 1357"/>
              <a:gd name="T97" fmla="*/ 285 h 804"/>
              <a:gd name="T98" fmla="*/ 260 w 1357"/>
              <a:gd name="T99" fmla="*/ 51 h 804"/>
              <a:gd name="T100" fmla="*/ 31 w 1357"/>
              <a:gd name="T101" fmla="*/ 51 h 804"/>
              <a:gd name="T102" fmla="*/ 0 w 1357"/>
              <a:gd name="T103" fmla="*/ 82 h 804"/>
              <a:gd name="T104" fmla="*/ 31 w 1357"/>
              <a:gd name="T105" fmla="*/ 11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57" h="804">
                <a:moveTo>
                  <a:pt x="1344" y="738"/>
                </a:moveTo>
                <a:cubicBezTo>
                  <a:pt x="1225" y="800"/>
                  <a:pt x="1225" y="800"/>
                  <a:pt x="1225" y="800"/>
                </a:cubicBezTo>
                <a:cubicBezTo>
                  <a:pt x="1217" y="804"/>
                  <a:pt x="1206" y="801"/>
                  <a:pt x="1202" y="792"/>
                </a:cubicBezTo>
                <a:cubicBezTo>
                  <a:pt x="1200" y="790"/>
                  <a:pt x="1200" y="787"/>
                  <a:pt x="1200" y="784"/>
                </a:cubicBezTo>
                <a:cubicBezTo>
                  <a:pt x="1200" y="753"/>
                  <a:pt x="1200" y="753"/>
                  <a:pt x="1200" y="753"/>
                </a:cubicBezTo>
                <a:cubicBezTo>
                  <a:pt x="1063" y="753"/>
                  <a:pt x="1063" y="753"/>
                  <a:pt x="1063" y="753"/>
                </a:cubicBezTo>
                <a:cubicBezTo>
                  <a:pt x="924" y="753"/>
                  <a:pt x="791" y="668"/>
                  <a:pt x="698" y="519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76" y="489"/>
                  <a:pt x="677" y="469"/>
                  <a:pt x="689" y="458"/>
                </a:cubicBezTo>
                <a:cubicBezTo>
                  <a:pt x="702" y="446"/>
                  <a:pt x="721" y="447"/>
                  <a:pt x="733" y="460"/>
                </a:cubicBezTo>
                <a:cubicBezTo>
                  <a:pt x="735" y="462"/>
                  <a:pt x="737" y="465"/>
                  <a:pt x="738" y="469"/>
                </a:cubicBezTo>
                <a:cubicBezTo>
                  <a:pt x="750" y="487"/>
                  <a:pt x="750" y="487"/>
                  <a:pt x="750" y="487"/>
                </a:cubicBezTo>
                <a:cubicBezTo>
                  <a:pt x="831" y="617"/>
                  <a:pt x="946" y="691"/>
                  <a:pt x="1063" y="691"/>
                </a:cubicBezTo>
                <a:cubicBezTo>
                  <a:pt x="1200" y="691"/>
                  <a:pt x="1200" y="691"/>
                  <a:pt x="1200" y="691"/>
                </a:cubicBezTo>
                <a:cubicBezTo>
                  <a:pt x="1200" y="660"/>
                  <a:pt x="1200" y="660"/>
                  <a:pt x="1200" y="660"/>
                </a:cubicBezTo>
                <a:cubicBezTo>
                  <a:pt x="1200" y="651"/>
                  <a:pt x="1207" y="643"/>
                  <a:pt x="1217" y="642"/>
                </a:cubicBezTo>
                <a:cubicBezTo>
                  <a:pt x="1220" y="642"/>
                  <a:pt x="1223" y="643"/>
                  <a:pt x="1226" y="644"/>
                </a:cubicBezTo>
                <a:cubicBezTo>
                  <a:pt x="1344" y="706"/>
                  <a:pt x="1344" y="706"/>
                  <a:pt x="1344" y="706"/>
                </a:cubicBezTo>
                <a:cubicBezTo>
                  <a:pt x="1353" y="711"/>
                  <a:pt x="1357" y="722"/>
                  <a:pt x="1352" y="731"/>
                </a:cubicBezTo>
                <a:cubicBezTo>
                  <a:pt x="1350" y="734"/>
                  <a:pt x="1347" y="737"/>
                  <a:pt x="1344" y="738"/>
                </a:cubicBezTo>
                <a:close/>
                <a:moveTo>
                  <a:pt x="1063" y="113"/>
                </a:moveTo>
                <a:cubicBezTo>
                  <a:pt x="1200" y="113"/>
                  <a:pt x="1200" y="113"/>
                  <a:pt x="1200" y="113"/>
                </a:cubicBezTo>
                <a:cubicBezTo>
                  <a:pt x="1200" y="144"/>
                  <a:pt x="1200" y="144"/>
                  <a:pt x="1200" y="144"/>
                </a:cubicBezTo>
                <a:cubicBezTo>
                  <a:pt x="1200" y="153"/>
                  <a:pt x="1207" y="161"/>
                  <a:pt x="1217" y="162"/>
                </a:cubicBezTo>
                <a:cubicBezTo>
                  <a:pt x="1220" y="162"/>
                  <a:pt x="1223" y="161"/>
                  <a:pt x="1226" y="160"/>
                </a:cubicBezTo>
                <a:cubicBezTo>
                  <a:pt x="1344" y="98"/>
                  <a:pt x="1344" y="98"/>
                  <a:pt x="1344" y="98"/>
                </a:cubicBezTo>
                <a:cubicBezTo>
                  <a:pt x="1353" y="94"/>
                  <a:pt x="1357" y="82"/>
                  <a:pt x="1352" y="73"/>
                </a:cubicBezTo>
                <a:cubicBezTo>
                  <a:pt x="1350" y="70"/>
                  <a:pt x="1348" y="67"/>
                  <a:pt x="1344" y="66"/>
                </a:cubicBezTo>
                <a:cubicBezTo>
                  <a:pt x="1226" y="4"/>
                  <a:pt x="1226" y="4"/>
                  <a:pt x="1226" y="4"/>
                </a:cubicBezTo>
                <a:cubicBezTo>
                  <a:pt x="1217" y="0"/>
                  <a:pt x="1206" y="3"/>
                  <a:pt x="1202" y="12"/>
                </a:cubicBezTo>
                <a:cubicBezTo>
                  <a:pt x="1201" y="14"/>
                  <a:pt x="1200" y="17"/>
                  <a:pt x="1200" y="20"/>
                </a:cubicBezTo>
                <a:cubicBezTo>
                  <a:pt x="1200" y="51"/>
                  <a:pt x="1200" y="51"/>
                  <a:pt x="1200" y="51"/>
                </a:cubicBezTo>
                <a:cubicBezTo>
                  <a:pt x="1063" y="51"/>
                  <a:pt x="1063" y="51"/>
                  <a:pt x="1063" y="51"/>
                </a:cubicBezTo>
                <a:cubicBezTo>
                  <a:pt x="923" y="51"/>
                  <a:pt x="791" y="136"/>
                  <a:pt x="698" y="285"/>
                </a:cubicBezTo>
                <a:cubicBezTo>
                  <a:pt x="572" y="487"/>
                  <a:pt x="572" y="487"/>
                  <a:pt x="572" y="487"/>
                </a:cubicBezTo>
                <a:cubicBezTo>
                  <a:pt x="492" y="617"/>
                  <a:pt x="377" y="691"/>
                  <a:pt x="260" y="691"/>
                </a:cubicBezTo>
                <a:cubicBezTo>
                  <a:pt x="31" y="691"/>
                  <a:pt x="31" y="691"/>
                  <a:pt x="31" y="691"/>
                </a:cubicBezTo>
                <a:cubicBezTo>
                  <a:pt x="14" y="691"/>
                  <a:pt x="0" y="705"/>
                  <a:pt x="0" y="722"/>
                </a:cubicBezTo>
                <a:cubicBezTo>
                  <a:pt x="0" y="739"/>
                  <a:pt x="14" y="753"/>
                  <a:pt x="31" y="753"/>
                </a:cubicBezTo>
                <a:cubicBezTo>
                  <a:pt x="260" y="753"/>
                  <a:pt x="260" y="753"/>
                  <a:pt x="260" y="753"/>
                </a:cubicBezTo>
                <a:cubicBezTo>
                  <a:pt x="399" y="753"/>
                  <a:pt x="532" y="668"/>
                  <a:pt x="625" y="519"/>
                </a:cubicBezTo>
                <a:cubicBezTo>
                  <a:pt x="750" y="318"/>
                  <a:pt x="750" y="318"/>
                  <a:pt x="750" y="318"/>
                </a:cubicBezTo>
                <a:cubicBezTo>
                  <a:pt x="831" y="187"/>
                  <a:pt x="946" y="113"/>
                  <a:pt x="1063" y="113"/>
                </a:cubicBezTo>
                <a:close/>
                <a:moveTo>
                  <a:pt x="31" y="113"/>
                </a:moveTo>
                <a:cubicBezTo>
                  <a:pt x="260" y="113"/>
                  <a:pt x="260" y="113"/>
                  <a:pt x="260" y="113"/>
                </a:cubicBezTo>
                <a:cubicBezTo>
                  <a:pt x="377" y="113"/>
                  <a:pt x="492" y="187"/>
                  <a:pt x="572" y="317"/>
                </a:cubicBezTo>
                <a:cubicBezTo>
                  <a:pt x="581" y="332"/>
                  <a:pt x="600" y="336"/>
                  <a:pt x="615" y="327"/>
                </a:cubicBezTo>
                <a:cubicBezTo>
                  <a:pt x="629" y="318"/>
                  <a:pt x="634" y="299"/>
                  <a:pt x="625" y="285"/>
                </a:cubicBezTo>
                <a:cubicBezTo>
                  <a:pt x="625" y="285"/>
                  <a:pt x="625" y="285"/>
                  <a:pt x="625" y="285"/>
                </a:cubicBezTo>
                <a:cubicBezTo>
                  <a:pt x="532" y="136"/>
                  <a:pt x="400" y="51"/>
                  <a:pt x="260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14" y="51"/>
                  <a:pt x="0" y="65"/>
                  <a:pt x="0" y="82"/>
                </a:cubicBezTo>
                <a:cubicBezTo>
                  <a:pt x="0" y="99"/>
                  <a:pt x="14" y="113"/>
                  <a:pt x="31" y="113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22" name="Freeform 20"/>
          <p:cNvSpPr>
            <a:spLocks noEditPoints="1"/>
          </p:cNvSpPr>
          <p:nvPr/>
        </p:nvSpPr>
        <p:spPr bwMode="auto">
          <a:xfrm>
            <a:off x="1956066" y="2929567"/>
            <a:ext cx="277777" cy="277926"/>
          </a:xfrm>
          <a:custGeom>
            <a:avLst/>
            <a:gdLst>
              <a:gd name="T0" fmla="*/ 696 w 696"/>
              <a:gd name="T1" fmla="*/ 330 h 696"/>
              <a:gd name="T2" fmla="*/ 652 w 696"/>
              <a:gd name="T3" fmla="*/ 330 h 696"/>
              <a:gd name="T4" fmla="*/ 628 w 696"/>
              <a:gd name="T5" fmla="*/ 229 h 696"/>
              <a:gd name="T6" fmla="*/ 563 w 696"/>
              <a:gd name="T7" fmla="*/ 133 h 696"/>
              <a:gd name="T8" fmla="*/ 466 w 696"/>
              <a:gd name="T9" fmla="*/ 68 h 696"/>
              <a:gd name="T10" fmla="*/ 365 w 696"/>
              <a:gd name="T11" fmla="*/ 44 h 696"/>
              <a:gd name="T12" fmla="*/ 365 w 696"/>
              <a:gd name="T13" fmla="*/ 0 h 696"/>
              <a:gd name="T14" fmla="*/ 331 w 696"/>
              <a:gd name="T15" fmla="*/ 0 h 696"/>
              <a:gd name="T16" fmla="*/ 331 w 696"/>
              <a:gd name="T17" fmla="*/ 44 h 696"/>
              <a:gd name="T18" fmla="*/ 230 w 696"/>
              <a:gd name="T19" fmla="*/ 67 h 696"/>
              <a:gd name="T20" fmla="*/ 133 w 696"/>
              <a:gd name="T21" fmla="*/ 133 h 696"/>
              <a:gd name="T22" fmla="*/ 67 w 696"/>
              <a:gd name="T23" fmla="*/ 229 h 696"/>
              <a:gd name="T24" fmla="*/ 44 w 696"/>
              <a:gd name="T25" fmla="*/ 330 h 696"/>
              <a:gd name="T26" fmla="*/ 0 w 696"/>
              <a:gd name="T27" fmla="*/ 330 h 696"/>
              <a:gd name="T28" fmla="*/ 0 w 696"/>
              <a:gd name="T29" fmla="*/ 365 h 696"/>
              <a:gd name="T30" fmla="*/ 44 w 696"/>
              <a:gd name="T31" fmla="*/ 365 h 696"/>
              <a:gd name="T32" fmla="*/ 68 w 696"/>
              <a:gd name="T33" fmla="*/ 466 h 696"/>
              <a:gd name="T34" fmla="*/ 133 w 696"/>
              <a:gd name="T35" fmla="*/ 563 h 696"/>
              <a:gd name="T36" fmla="*/ 230 w 696"/>
              <a:gd name="T37" fmla="*/ 628 h 696"/>
              <a:gd name="T38" fmla="*/ 330 w 696"/>
              <a:gd name="T39" fmla="*/ 652 h 696"/>
              <a:gd name="T40" fmla="*/ 330 w 696"/>
              <a:gd name="T41" fmla="*/ 696 h 696"/>
              <a:gd name="T42" fmla="*/ 365 w 696"/>
              <a:gd name="T43" fmla="*/ 696 h 696"/>
              <a:gd name="T44" fmla="*/ 365 w 696"/>
              <a:gd name="T45" fmla="*/ 652 h 696"/>
              <a:gd name="T46" fmla="*/ 466 w 696"/>
              <a:gd name="T47" fmla="*/ 628 h 696"/>
              <a:gd name="T48" fmla="*/ 563 w 696"/>
              <a:gd name="T49" fmla="*/ 563 h 696"/>
              <a:gd name="T50" fmla="*/ 628 w 696"/>
              <a:gd name="T51" fmla="*/ 466 h 696"/>
              <a:gd name="T52" fmla="*/ 652 w 696"/>
              <a:gd name="T53" fmla="*/ 365 h 696"/>
              <a:gd name="T54" fmla="*/ 696 w 696"/>
              <a:gd name="T55" fmla="*/ 365 h 696"/>
              <a:gd name="T56" fmla="*/ 696 w 696"/>
              <a:gd name="T57" fmla="*/ 330 h 696"/>
              <a:gd name="T58" fmla="*/ 696 w 696"/>
              <a:gd name="T59" fmla="*/ 330 h 696"/>
              <a:gd name="T60" fmla="*/ 602 w 696"/>
              <a:gd name="T61" fmla="*/ 330 h 696"/>
              <a:gd name="T62" fmla="*/ 527 w 696"/>
              <a:gd name="T63" fmla="*/ 330 h 696"/>
              <a:gd name="T64" fmla="*/ 475 w 696"/>
              <a:gd name="T65" fmla="*/ 221 h 696"/>
              <a:gd name="T66" fmla="*/ 365 w 696"/>
              <a:gd name="T67" fmla="*/ 169 h 696"/>
              <a:gd name="T68" fmla="*/ 365 w 696"/>
              <a:gd name="T69" fmla="*/ 94 h 696"/>
              <a:gd name="T70" fmla="*/ 602 w 696"/>
              <a:gd name="T71" fmla="*/ 330 h 696"/>
              <a:gd name="T72" fmla="*/ 348 w 696"/>
              <a:gd name="T73" fmla="*/ 492 h 696"/>
              <a:gd name="T74" fmla="*/ 203 w 696"/>
              <a:gd name="T75" fmla="*/ 348 h 696"/>
              <a:gd name="T76" fmla="*/ 348 w 696"/>
              <a:gd name="T77" fmla="*/ 203 h 696"/>
              <a:gd name="T78" fmla="*/ 493 w 696"/>
              <a:gd name="T79" fmla="*/ 348 h 696"/>
              <a:gd name="T80" fmla="*/ 348 w 696"/>
              <a:gd name="T81" fmla="*/ 492 h 696"/>
              <a:gd name="T82" fmla="*/ 330 w 696"/>
              <a:gd name="T83" fmla="*/ 94 h 696"/>
              <a:gd name="T84" fmla="*/ 330 w 696"/>
              <a:gd name="T85" fmla="*/ 169 h 696"/>
              <a:gd name="T86" fmla="*/ 221 w 696"/>
              <a:gd name="T87" fmla="*/ 221 h 696"/>
              <a:gd name="T88" fmla="*/ 169 w 696"/>
              <a:gd name="T89" fmla="*/ 330 h 696"/>
              <a:gd name="T90" fmla="*/ 94 w 696"/>
              <a:gd name="T91" fmla="*/ 330 h 696"/>
              <a:gd name="T92" fmla="*/ 330 w 696"/>
              <a:gd name="T93" fmla="*/ 94 h 696"/>
              <a:gd name="T94" fmla="*/ 94 w 696"/>
              <a:gd name="T95" fmla="*/ 365 h 696"/>
              <a:gd name="T96" fmla="*/ 169 w 696"/>
              <a:gd name="T97" fmla="*/ 365 h 696"/>
              <a:gd name="T98" fmla="*/ 221 w 696"/>
              <a:gd name="T99" fmla="*/ 475 h 696"/>
              <a:gd name="T100" fmla="*/ 330 w 696"/>
              <a:gd name="T101" fmla="*/ 527 h 696"/>
              <a:gd name="T102" fmla="*/ 330 w 696"/>
              <a:gd name="T103" fmla="*/ 602 h 696"/>
              <a:gd name="T104" fmla="*/ 94 w 696"/>
              <a:gd name="T105" fmla="*/ 365 h 696"/>
              <a:gd name="T106" fmla="*/ 365 w 696"/>
              <a:gd name="T107" fmla="*/ 602 h 696"/>
              <a:gd name="T108" fmla="*/ 365 w 696"/>
              <a:gd name="T109" fmla="*/ 527 h 696"/>
              <a:gd name="T110" fmla="*/ 475 w 696"/>
              <a:gd name="T111" fmla="*/ 475 h 696"/>
              <a:gd name="T112" fmla="*/ 527 w 696"/>
              <a:gd name="T113" fmla="*/ 365 h 696"/>
              <a:gd name="T114" fmla="*/ 602 w 696"/>
              <a:gd name="T115" fmla="*/ 365 h 696"/>
              <a:gd name="T116" fmla="*/ 365 w 696"/>
              <a:gd name="T117" fmla="*/ 602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696" h="696">
                <a:moveTo>
                  <a:pt x="696" y="330"/>
                </a:moveTo>
                <a:cubicBezTo>
                  <a:pt x="652" y="330"/>
                  <a:pt x="652" y="330"/>
                  <a:pt x="652" y="330"/>
                </a:cubicBezTo>
                <a:cubicBezTo>
                  <a:pt x="650" y="296"/>
                  <a:pt x="642" y="262"/>
                  <a:pt x="628" y="229"/>
                </a:cubicBezTo>
                <a:cubicBezTo>
                  <a:pt x="613" y="193"/>
                  <a:pt x="591" y="161"/>
                  <a:pt x="563" y="133"/>
                </a:cubicBezTo>
                <a:cubicBezTo>
                  <a:pt x="535" y="105"/>
                  <a:pt x="503" y="83"/>
                  <a:pt x="466" y="68"/>
                </a:cubicBezTo>
                <a:cubicBezTo>
                  <a:pt x="434" y="54"/>
                  <a:pt x="400" y="46"/>
                  <a:pt x="365" y="44"/>
                </a:cubicBezTo>
                <a:cubicBezTo>
                  <a:pt x="365" y="0"/>
                  <a:pt x="365" y="0"/>
                  <a:pt x="365" y="0"/>
                </a:cubicBezTo>
                <a:cubicBezTo>
                  <a:pt x="331" y="0"/>
                  <a:pt x="331" y="0"/>
                  <a:pt x="331" y="0"/>
                </a:cubicBezTo>
                <a:cubicBezTo>
                  <a:pt x="331" y="44"/>
                  <a:pt x="331" y="44"/>
                  <a:pt x="331" y="44"/>
                </a:cubicBezTo>
                <a:cubicBezTo>
                  <a:pt x="296" y="46"/>
                  <a:pt x="262" y="54"/>
                  <a:pt x="230" y="67"/>
                </a:cubicBezTo>
                <a:cubicBezTo>
                  <a:pt x="193" y="83"/>
                  <a:pt x="161" y="105"/>
                  <a:pt x="133" y="133"/>
                </a:cubicBezTo>
                <a:cubicBezTo>
                  <a:pt x="105" y="161"/>
                  <a:pt x="83" y="193"/>
                  <a:pt x="67" y="229"/>
                </a:cubicBezTo>
                <a:cubicBezTo>
                  <a:pt x="54" y="262"/>
                  <a:pt x="46" y="295"/>
                  <a:pt x="44" y="330"/>
                </a:cubicBezTo>
                <a:cubicBezTo>
                  <a:pt x="0" y="330"/>
                  <a:pt x="0" y="330"/>
                  <a:pt x="0" y="330"/>
                </a:cubicBezTo>
                <a:cubicBezTo>
                  <a:pt x="0" y="365"/>
                  <a:pt x="0" y="365"/>
                  <a:pt x="0" y="365"/>
                </a:cubicBezTo>
                <a:cubicBezTo>
                  <a:pt x="44" y="365"/>
                  <a:pt x="44" y="365"/>
                  <a:pt x="44" y="365"/>
                </a:cubicBezTo>
                <a:cubicBezTo>
                  <a:pt x="46" y="400"/>
                  <a:pt x="54" y="434"/>
                  <a:pt x="68" y="466"/>
                </a:cubicBezTo>
                <a:cubicBezTo>
                  <a:pt x="83" y="503"/>
                  <a:pt x="105" y="535"/>
                  <a:pt x="133" y="563"/>
                </a:cubicBezTo>
                <a:cubicBezTo>
                  <a:pt x="161" y="591"/>
                  <a:pt x="193" y="613"/>
                  <a:pt x="230" y="628"/>
                </a:cubicBezTo>
                <a:cubicBezTo>
                  <a:pt x="262" y="642"/>
                  <a:pt x="296" y="650"/>
                  <a:pt x="330" y="652"/>
                </a:cubicBezTo>
                <a:cubicBezTo>
                  <a:pt x="330" y="696"/>
                  <a:pt x="330" y="696"/>
                  <a:pt x="330" y="696"/>
                </a:cubicBezTo>
                <a:cubicBezTo>
                  <a:pt x="365" y="696"/>
                  <a:pt x="365" y="696"/>
                  <a:pt x="365" y="696"/>
                </a:cubicBezTo>
                <a:cubicBezTo>
                  <a:pt x="365" y="652"/>
                  <a:pt x="365" y="652"/>
                  <a:pt x="365" y="652"/>
                </a:cubicBezTo>
                <a:cubicBezTo>
                  <a:pt x="400" y="650"/>
                  <a:pt x="434" y="642"/>
                  <a:pt x="466" y="628"/>
                </a:cubicBezTo>
                <a:cubicBezTo>
                  <a:pt x="503" y="613"/>
                  <a:pt x="535" y="591"/>
                  <a:pt x="563" y="563"/>
                </a:cubicBezTo>
                <a:cubicBezTo>
                  <a:pt x="591" y="535"/>
                  <a:pt x="613" y="503"/>
                  <a:pt x="628" y="466"/>
                </a:cubicBezTo>
                <a:cubicBezTo>
                  <a:pt x="642" y="434"/>
                  <a:pt x="650" y="400"/>
                  <a:pt x="652" y="365"/>
                </a:cubicBezTo>
                <a:cubicBezTo>
                  <a:pt x="696" y="365"/>
                  <a:pt x="696" y="365"/>
                  <a:pt x="696" y="365"/>
                </a:cubicBezTo>
                <a:cubicBezTo>
                  <a:pt x="696" y="330"/>
                  <a:pt x="696" y="330"/>
                  <a:pt x="696" y="330"/>
                </a:cubicBezTo>
                <a:cubicBezTo>
                  <a:pt x="696" y="330"/>
                  <a:pt x="696" y="330"/>
                  <a:pt x="696" y="330"/>
                </a:cubicBezTo>
                <a:close/>
                <a:moveTo>
                  <a:pt x="602" y="330"/>
                </a:moveTo>
                <a:cubicBezTo>
                  <a:pt x="527" y="330"/>
                  <a:pt x="527" y="330"/>
                  <a:pt x="527" y="330"/>
                </a:cubicBezTo>
                <a:cubicBezTo>
                  <a:pt x="523" y="289"/>
                  <a:pt x="505" y="251"/>
                  <a:pt x="475" y="221"/>
                </a:cubicBezTo>
                <a:cubicBezTo>
                  <a:pt x="445" y="191"/>
                  <a:pt x="407" y="173"/>
                  <a:pt x="365" y="169"/>
                </a:cubicBezTo>
                <a:cubicBezTo>
                  <a:pt x="365" y="94"/>
                  <a:pt x="365" y="94"/>
                  <a:pt x="365" y="94"/>
                </a:cubicBezTo>
                <a:cubicBezTo>
                  <a:pt x="492" y="102"/>
                  <a:pt x="594" y="204"/>
                  <a:pt x="602" y="330"/>
                </a:cubicBezTo>
                <a:close/>
                <a:moveTo>
                  <a:pt x="348" y="492"/>
                </a:moveTo>
                <a:cubicBezTo>
                  <a:pt x="268" y="492"/>
                  <a:pt x="203" y="428"/>
                  <a:pt x="203" y="348"/>
                </a:cubicBezTo>
                <a:cubicBezTo>
                  <a:pt x="203" y="268"/>
                  <a:pt x="268" y="203"/>
                  <a:pt x="348" y="203"/>
                </a:cubicBezTo>
                <a:cubicBezTo>
                  <a:pt x="428" y="203"/>
                  <a:pt x="493" y="268"/>
                  <a:pt x="493" y="348"/>
                </a:cubicBezTo>
                <a:cubicBezTo>
                  <a:pt x="493" y="428"/>
                  <a:pt x="428" y="492"/>
                  <a:pt x="348" y="492"/>
                </a:cubicBezTo>
                <a:close/>
                <a:moveTo>
                  <a:pt x="330" y="94"/>
                </a:moveTo>
                <a:cubicBezTo>
                  <a:pt x="330" y="169"/>
                  <a:pt x="330" y="169"/>
                  <a:pt x="330" y="169"/>
                </a:cubicBezTo>
                <a:cubicBezTo>
                  <a:pt x="289" y="173"/>
                  <a:pt x="251" y="191"/>
                  <a:pt x="221" y="221"/>
                </a:cubicBezTo>
                <a:cubicBezTo>
                  <a:pt x="191" y="251"/>
                  <a:pt x="173" y="289"/>
                  <a:pt x="169" y="330"/>
                </a:cubicBezTo>
                <a:cubicBezTo>
                  <a:pt x="94" y="330"/>
                  <a:pt x="94" y="330"/>
                  <a:pt x="94" y="330"/>
                </a:cubicBezTo>
                <a:cubicBezTo>
                  <a:pt x="102" y="204"/>
                  <a:pt x="204" y="102"/>
                  <a:pt x="330" y="94"/>
                </a:cubicBezTo>
                <a:close/>
                <a:moveTo>
                  <a:pt x="94" y="365"/>
                </a:moveTo>
                <a:cubicBezTo>
                  <a:pt x="169" y="365"/>
                  <a:pt x="169" y="365"/>
                  <a:pt x="169" y="365"/>
                </a:cubicBezTo>
                <a:cubicBezTo>
                  <a:pt x="173" y="407"/>
                  <a:pt x="191" y="445"/>
                  <a:pt x="221" y="475"/>
                </a:cubicBezTo>
                <a:cubicBezTo>
                  <a:pt x="251" y="505"/>
                  <a:pt x="289" y="523"/>
                  <a:pt x="330" y="527"/>
                </a:cubicBezTo>
                <a:cubicBezTo>
                  <a:pt x="330" y="602"/>
                  <a:pt x="330" y="602"/>
                  <a:pt x="330" y="602"/>
                </a:cubicBezTo>
                <a:cubicBezTo>
                  <a:pt x="204" y="594"/>
                  <a:pt x="102" y="492"/>
                  <a:pt x="94" y="365"/>
                </a:cubicBezTo>
                <a:close/>
                <a:moveTo>
                  <a:pt x="365" y="602"/>
                </a:moveTo>
                <a:cubicBezTo>
                  <a:pt x="365" y="527"/>
                  <a:pt x="365" y="527"/>
                  <a:pt x="365" y="527"/>
                </a:cubicBezTo>
                <a:cubicBezTo>
                  <a:pt x="407" y="523"/>
                  <a:pt x="445" y="505"/>
                  <a:pt x="475" y="475"/>
                </a:cubicBezTo>
                <a:cubicBezTo>
                  <a:pt x="505" y="445"/>
                  <a:pt x="523" y="407"/>
                  <a:pt x="527" y="365"/>
                </a:cubicBezTo>
                <a:cubicBezTo>
                  <a:pt x="602" y="365"/>
                  <a:pt x="602" y="365"/>
                  <a:pt x="602" y="365"/>
                </a:cubicBezTo>
                <a:cubicBezTo>
                  <a:pt x="594" y="492"/>
                  <a:pt x="492" y="594"/>
                  <a:pt x="365" y="602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416755" y="1906440"/>
            <a:ext cx="736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-73621" y="139602"/>
            <a:ext cx="12412643" cy="795337"/>
            <a:chOff x="-73621" y="139602"/>
            <a:chExt cx="12412643" cy="795337"/>
          </a:xfrm>
        </p:grpSpPr>
        <p:sp>
          <p:nvSpPr>
            <p:cNvPr id="30" name="文本框 29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00842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部门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工作思路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 rot="16200000">
              <a:off x="1002779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2416755" y="4778033"/>
            <a:ext cx="7369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2416755" y="2925193"/>
            <a:ext cx="73696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2416755" y="3759280"/>
            <a:ext cx="73696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工作思路。在这里简述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一下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工作思路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41200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330915" y="3380133"/>
            <a:ext cx="716590" cy="700755"/>
            <a:chOff x="1120776" y="1077913"/>
            <a:chExt cx="3376611" cy="3302000"/>
          </a:xfrm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1120776" y="1085850"/>
              <a:ext cx="2730500" cy="3289300"/>
            </a:xfrm>
            <a:custGeom>
              <a:avLst/>
              <a:gdLst>
                <a:gd name="T0" fmla="*/ 413 w 643"/>
                <a:gd name="T1" fmla="*/ 18 h 774"/>
                <a:gd name="T2" fmla="*/ 413 w 643"/>
                <a:gd name="T3" fmla="*/ 364 h 774"/>
                <a:gd name="T4" fmla="*/ 624 w 643"/>
                <a:gd name="T5" fmla="*/ 754 h 774"/>
                <a:gd name="T6" fmla="*/ 20 w 643"/>
                <a:gd name="T7" fmla="*/ 754 h 774"/>
                <a:gd name="T8" fmla="*/ 247 w 643"/>
                <a:gd name="T9" fmla="*/ 360 h 774"/>
                <a:gd name="T10" fmla="*/ 247 w 643"/>
                <a:gd name="T11" fmla="*/ 18 h 774"/>
                <a:gd name="T12" fmla="*/ 413 w 643"/>
                <a:gd name="T13" fmla="*/ 18 h 774"/>
                <a:gd name="T14" fmla="*/ 413 w 643"/>
                <a:gd name="T15" fmla="*/ 0 h 774"/>
                <a:gd name="T16" fmla="*/ 247 w 643"/>
                <a:gd name="T17" fmla="*/ 0 h 774"/>
                <a:gd name="T18" fmla="*/ 230 w 643"/>
                <a:gd name="T19" fmla="*/ 18 h 774"/>
                <a:gd name="T20" fmla="*/ 230 w 643"/>
                <a:gd name="T21" fmla="*/ 357 h 774"/>
                <a:gd name="T22" fmla="*/ 4 w 643"/>
                <a:gd name="T23" fmla="*/ 747 h 774"/>
                <a:gd name="T24" fmla="*/ 4 w 643"/>
                <a:gd name="T25" fmla="*/ 765 h 774"/>
                <a:gd name="T26" fmla="*/ 20 w 643"/>
                <a:gd name="T27" fmla="*/ 774 h 774"/>
                <a:gd name="T28" fmla="*/ 624 w 643"/>
                <a:gd name="T29" fmla="*/ 774 h 774"/>
                <a:gd name="T30" fmla="*/ 640 w 643"/>
                <a:gd name="T31" fmla="*/ 765 h 774"/>
                <a:gd name="T32" fmla="*/ 640 w 643"/>
                <a:gd name="T33" fmla="*/ 747 h 774"/>
                <a:gd name="T34" fmla="*/ 431 w 643"/>
                <a:gd name="T35" fmla="*/ 360 h 774"/>
                <a:gd name="T36" fmla="*/ 431 w 643"/>
                <a:gd name="T37" fmla="*/ 18 h 774"/>
                <a:gd name="T38" fmla="*/ 413 w 643"/>
                <a:gd name="T39" fmla="*/ 0 h 7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43" h="774">
                  <a:moveTo>
                    <a:pt x="413" y="18"/>
                  </a:moveTo>
                  <a:cubicBezTo>
                    <a:pt x="413" y="364"/>
                    <a:pt x="413" y="364"/>
                    <a:pt x="413" y="364"/>
                  </a:cubicBezTo>
                  <a:cubicBezTo>
                    <a:pt x="624" y="754"/>
                    <a:pt x="624" y="754"/>
                    <a:pt x="624" y="754"/>
                  </a:cubicBezTo>
                  <a:cubicBezTo>
                    <a:pt x="20" y="754"/>
                    <a:pt x="20" y="754"/>
                    <a:pt x="20" y="754"/>
                  </a:cubicBezTo>
                  <a:cubicBezTo>
                    <a:pt x="247" y="360"/>
                    <a:pt x="247" y="360"/>
                    <a:pt x="247" y="360"/>
                  </a:cubicBezTo>
                  <a:cubicBezTo>
                    <a:pt x="247" y="18"/>
                    <a:pt x="247" y="18"/>
                    <a:pt x="247" y="18"/>
                  </a:cubicBezTo>
                  <a:cubicBezTo>
                    <a:pt x="413" y="18"/>
                    <a:pt x="413" y="18"/>
                    <a:pt x="413" y="18"/>
                  </a:cubicBezTo>
                  <a:moveTo>
                    <a:pt x="413" y="0"/>
                  </a:moveTo>
                  <a:cubicBezTo>
                    <a:pt x="247" y="0"/>
                    <a:pt x="247" y="0"/>
                    <a:pt x="247" y="0"/>
                  </a:cubicBezTo>
                  <a:cubicBezTo>
                    <a:pt x="237" y="0"/>
                    <a:pt x="230" y="7"/>
                    <a:pt x="230" y="18"/>
                  </a:cubicBezTo>
                  <a:cubicBezTo>
                    <a:pt x="230" y="357"/>
                    <a:pt x="230" y="357"/>
                    <a:pt x="230" y="357"/>
                  </a:cubicBezTo>
                  <a:cubicBezTo>
                    <a:pt x="4" y="747"/>
                    <a:pt x="4" y="747"/>
                    <a:pt x="4" y="747"/>
                  </a:cubicBezTo>
                  <a:cubicBezTo>
                    <a:pt x="0" y="752"/>
                    <a:pt x="0" y="760"/>
                    <a:pt x="4" y="765"/>
                  </a:cubicBezTo>
                  <a:cubicBezTo>
                    <a:pt x="7" y="770"/>
                    <a:pt x="13" y="774"/>
                    <a:pt x="20" y="774"/>
                  </a:cubicBezTo>
                  <a:cubicBezTo>
                    <a:pt x="624" y="774"/>
                    <a:pt x="624" y="774"/>
                    <a:pt x="624" y="774"/>
                  </a:cubicBezTo>
                  <a:cubicBezTo>
                    <a:pt x="631" y="774"/>
                    <a:pt x="636" y="770"/>
                    <a:pt x="640" y="765"/>
                  </a:cubicBezTo>
                  <a:cubicBezTo>
                    <a:pt x="643" y="760"/>
                    <a:pt x="643" y="752"/>
                    <a:pt x="640" y="747"/>
                  </a:cubicBezTo>
                  <a:cubicBezTo>
                    <a:pt x="431" y="360"/>
                    <a:pt x="431" y="360"/>
                    <a:pt x="431" y="360"/>
                  </a:cubicBezTo>
                  <a:cubicBezTo>
                    <a:pt x="431" y="18"/>
                    <a:pt x="431" y="18"/>
                    <a:pt x="431" y="18"/>
                  </a:cubicBezTo>
                  <a:cubicBezTo>
                    <a:pt x="431" y="9"/>
                    <a:pt x="422" y="0"/>
                    <a:pt x="413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6"/>
            <p:cNvSpPr>
              <a:spLocks noEditPoints="1"/>
            </p:cNvSpPr>
            <p:nvPr/>
          </p:nvSpPr>
          <p:spPr bwMode="auto">
            <a:xfrm>
              <a:off x="1570038" y="1077913"/>
              <a:ext cx="2595562" cy="2851150"/>
            </a:xfrm>
            <a:custGeom>
              <a:avLst/>
              <a:gdLst>
                <a:gd name="T0" fmla="*/ 408 w 611"/>
                <a:gd name="T1" fmla="*/ 548 h 671"/>
                <a:gd name="T2" fmla="*/ 32 w 611"/>
                <a:gd name="T3" fmla="*/ 548 h 671"/>
                <a:gd name="T4" fmla="*/ 23 w 611"/>
                <a:gd name="T5" fmla="*/ 539 h 671"/>
                <a:gd name="T6" fmla="*/ 32 w 611"/>
                <a:gd name="T7" fmla="*/ 530 h 671"/>
                <a:gd name="T8" fmla="*/ 408 w 611"/>
                <a:gd name="T9" fmla="*/ 530 h 671"/>
                <a:gd name="T10" fmla="*/ 417 w 611"/>
                <a:gd name="T11" fmla="*/ 539 h 671"/>
                <a:gd name="T12" fmla="*/ 408 w 611"/>
                <a:gd name="T13" fmla="*/ 548 h 671"/>
                <a:gd name="T14" fmla="*/ 74 w 611"/>
                <a:gd name="T15" fmla="*/ 671 h 671"/>
                <a:gd name="T16" fmla="*/ 16 w 611"/>
                <a:gd name="T17" fmla="*/ 671 h 671"/>
                <a:gd name="T18" fmla="*/ 7 w 611"/>
                <a:gd name="T19" fmla="*/ 663 h 671"/>
                <a:gd name="T20" fmla="*/ 16 w 611"/>
                <a:gd name="T21" fmla="*/ 654 h 671"/>
                <a:gd name="T22" fmla="*/ 74 w 611"/>
                <a:gd name="T23" fmla="*/ 654 h 671"/>
                <a:gd name="T24" fmla="*/ 83 w 611"/>
                <a:gd name="T25" fmla="*/ 663 h 671"/>
                <a:gd name="T26" fmla="*/ 74 w 611"/>
                <a:gd name="T27" fmla="*/ 671 h 671"/>
                <a:gd name="T28" fmla="*/ 602 w 611"/>
                <a:gd name="T29" fmla="*/ 534 h 671"/>
                <a:gd name="T30" fmla="*/ 558 w 611"/>
                <a:gd name="T31" fmla="*/ 534 h 671"/>
                <a:gd name="T32" fmla="*/ 549 w 611"/>
                <a:gd name="T33" fmla="*/ 525 h 671"/>
                <a:gd name="T34" fmla="*/ 558 w 611"/>
                <a:gd name="T35" fmla="*/ 516 h 671"/>
                <a:gd name="T36" fmla="*/ 602 w 611"/>
                <a:gd name="T37" fmla="*/ 516 h 671"/>
                <a:gd name="T38" fmla="*/ 611 w 611"/>
                <a:gd name="T39" fmla="*/ 525 h 671"/>
                <a:gd name="T40" fmla="*/ 602 w 611"/>
                <a:gd name="T41" fmla="*/ 534 h 671"/>
                <a:gd name="T42" fmla="*/ 217 w 611"/>
                <a:gd name="T43" fmla="*/ 671 h 671"/>
                <a:gd name="T44" fmla="*/ 120 w 611"/>
                <a:gd name="T45" fmla="*/ 671 h 671"/>
                <a:gd name="T46" fmla="*/ 111 w 611"/>
                <a:gd name="T47" fmla="*/ 663 h 671"/>
                <a:gd name="T48" fmla="*/ 120 w 611"/>
                <a:gd name="T49" fmla="*/ 654 h 671"/>
                <a:gd name="T50" fmla="*/ 217 w 611"/>
                <a:gd name="T51" fmla="*/ 654 h 671"/>
                <a:gd name="T52" fmla="*/ 226 w 611"/>
                <a:gd name="T53" fmla="*/ 663 h 671"/>
                <a:gd name="T54" fmla="*/ 217 w 611"/>
                <a:gd name="T55" fmla="*/ 671 h 671"/>
                <a:gd name="T56" fmla="*/ 428 w 611"/>
                <a:gd name="T57" fmla="*/ 18 h 671"/>
                <a:gd name="T58" fmla="*/ 9 w 611"/>
                <a:gd name="T59" fmla="*/ 18 h 671"/>
                <a:gd name="T60" fmla="*/ 0 w 611"/>
                <a:gd name="T61" fmla="*/ 9 h 671"/>
                <a:gd name="T62" fmla="*/ 9 w 611"/>
                <a:gd name="T63" fmla="*/ 0 h 671"/>
                <a:gd name="T64" fmla="*/ 428 w 611"/>
                <a:gd name="T65" fmla="*/ 0 h 671"/>
                <a:gd name="T66" fmla="*/ 436 w 611"/>
                <a:gd name="T67" fmla="*/ 9 h 671"/>
                <a:gd name="T68" fmla="*/ 428 w 611"/>
                <a:gd name="T69" fmla="*/ 18 h 6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1" h="671">
                  <a:moveTo>
                    <a:pt x="408" y="548"/>
                  </a:moveTo>
                  <a:cubicBezTo>
                    <a:pt x="32" y="548"/>
                    <a:pt x="32" y="548"/>
                    <a:pt x="32" y="548"/>
                  </a:cubicBezTo>
                  <a:cubicBezTo>
                    <a:pt x="27" y="548"/>
                    <a:pt x="23" y="544"/>
                    <a:pt x="23" y="539"/>
                  </a:cubicBezTo>
                  <a:cubicBezTo>
                    <a:pt x="23" y="534"/>
                    <a:pt x="27" y="530"/>
                    <a:pt x="32" y="530"/>
                  </a:cubicBezTo>
                  <a:cubicBezTo>
                    <a:pt x="408" y="530"/>
                    <a:pt x="408" y="530"/>
                    <a:pt x="408" y="530"/>
                  </a:cubicBezTo>
                  <a:cubicBezTo>
                    <a:pt x="413" y="530"/>
                    <a:pt x="417" y="534"/>
                    <a:pt x="417" y="539"/>
                  </a:cubicBezTo>
                  <a:cubicBezTo>
                    <a:pt x="417" y="544"/>
                    <a:pt x="413" y="548"/>
                    <a:pt x="408" y="548"/>
                  </a:cubicBezTo>
                  <a:close/>
                  <a:moveTo>
                    <a:pt x="74" y="671"/>
                  </a:moveTo>
                  <a:cubicBezTo>
                    <a:pt x="16" y="671"/>
                    <a:pt x="16" y="671"/>
                    <a:pt x="16" y="671"/>
                  </a:cubicBezTo>
                  <a:cubicBezTo>
                    <a:pt x="11" y="671"/>
                    <a:pt x="7" y="668"/>
                    <a:pt x="7" y="663"/>
                  </a:cubicBezTo>
                  <a:cubicBezTo>
                    <a:pt x="7" y="657"/>
                    <a:pt x="11" y="654"/>
                    <a:pt x="16" y="654"/>
                  </a:cubicBezTo>
                  <a:cubicBezTo>
                    <a:pt x="74" y="654"/>
                    <a:pt x="74" y="654"/>
                    <a:pt x="74" y="654"/>
                  </a:cubicBezTo>
                  <a:cubicBezTo>
                    <a:pt x="80" y="654"/>
                    <a:pt x="83" y="657"/>
                    <a:pt x="83" y="663"/>
                  </a:cubicBezTo>
                  <a:cubicBezTo>
                    <a:pt x="83" y="668"/>
                    <a:pt x="78" y="671"/>
                    <a:pt x="74" y="671"/>
                  </a:cubicBezTo>
                  <a:close/>
                  <a:moveTo>
                    <a:pt x="602" y="534"/>
                  </a:moveTo>
                  <a:cubicBezTo>
                    <a:pt x="558" y="534"/>
                    <a:pt x="558" y="534"/>
                    <a:pt x="558" y="534"/>
                  </a:cubicBezTo>
                  <a:cubicBezTo>
                    <a:pt x="553" y="534"/>
                    <a:pt x="549" y="530"/>
                    <a:pt x="549" y="525"/>
                  </a:cubicBezTo>
                  <a:cubicBezTo>
                    <a:pt x="549" y="520"/>
                    <a:pt x="553" y="516"/>
                    <a:pt x="558" y="516"/>
                  </a:cubicBezTo>
                  <a:cubicBezTo>
                    <a:pt x="602" y="516"/>
                    <a:pt x="602" y="516"/>
                    <a:pt x="602" y="516"/>
                  </a:cubicBezTo>
                  <a:cubicBezTo>
                    <a:pt x="608" y="516"/>
                    <a:pt x="611" y="520"/>
                    <a:pt x="611" y="525"/>
                  </a:cubicBezTo>
                  <a:cubicBezTo>
                    <a:pt x="611" y="530"/>
                    <a:pt x="608" y="534"/>
                    <a:pt x="602" y="534"/>
                  </a:cubicBezTo>
                  <a:close/>
                  <a:moveTo>
                    <a:pt x="217" y="671"/>
                  </a:moveTo>
                  <a:cubicBezTo>
                    <a:pt x="120" y="671"/>
                    <a:pt x="120" y="671"/>
                    <a:pt x="120" y="671"/>
                  </a:cubicBezTo>
                  <a:cubicBezTo>
                    <a:pt x="115" y="671"/>
                    <a:pt x="111" y="668"/>
                    <a:pt x="111" y="663"/>
                  </a:cubicBezTo>
                  <a:cubicBezTo>
                    <a:pt x="111" y="657"/>
                    <a:pt x="115" y="654"/>
                    <a:pt x="120" y="654"/>
                  </a:cubicBezTo>
                  <a:cubicBezTo>
                    <a:pt x="217" y="654"/>
                    <a:pt x="217" y="654"/>
                    <a:pt x="217" y="654"/>
                  </a:cubicBezTo>
                  <a:cubicBezTo>
                    <a:pt x="223" y="654"/>
                    <a:pt x="226" y="657"/>
                    <a:pt x="226" y="663"/>
                  </a:cubicBezTo>
                  <a:cubicBezTo>
                    <a:pt x="226" y="668"/>
                    <a:pt x="223" y="671"/>
                    <a:pt x="217" y="671"/>
                  </a:cubicBezTo>
                  <a:close/>
                  <a:moveTo>
                    <a:pt x="428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428" y="0"/>
                    <a:pt x="428" y="0"/>
                    <a:pt x="428" y="0"/>
                  </a:cubicBezTo>
                  <a:cubicBezTo>
                    <a:pt x="433" y="0"/>
                    <a:pt x="436" y="4"/>
                    <a:pt x="436" y="9"/>
                  </a:cubicBezTo>
                  <a:cubicBezTo>
                    <a:pt x="436" y="14"/>
                    <a:pt x="431" y="18"/>
                    <a:pt x="428" y="18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7"/>
            <p:cNvSpPr>
              <a:spLocks/>
            </p:cNvSpPr>
            <p:nvPr/>
          </p:nvSpPr>
          <p:spPr bwMode="auto">
            <a:xfrm>
              <a:off x="3770313" y="1739900"/>
              <a:ext cx="598487" cy="2640013"/>
            </a:xfrm>
            <a:custGeom>
              <a:avLst/>
              <a:gdLst>
                <a:gd name="T0" fmla="*/ 70 w 141"/>
                <a:gd name="T1" fmla="*/ 621 h 621"/>
                <a:gd name="T2" fmla="*/ 0 w 141"/>
                <a:gd name="T3" fmla="*/ 542 h 621"/>
                <a:gd name="T4" fmla="*/ 0 w 141"/>
                <a:gd name="T5" fmla="*/ 9 h 621"/>
                <a:gd name="T6" fmla="*/ 8 w 141"/>
                <a:gd name="T7" fmla="*/ 0 h 621"/>
                <a:gd name="T8" fmla="*/ 17 w 141"/>
                <a:gd name="T9" fmla="*/ 9 h 621"/>
                <a:gd name="T10" fmla="*/ 17 w 141"/>
                <a:gd name="T11" fmla="*/ 540 h 621"/>
                <a:gd name="T12" fmla="*/ 70 w 141"/>
                <a:gd name="T13" fmla="*/ 602 h 621"/>
                <a:gd name="T14" fmla="*/ 123 w 141"/>
                <a:gd name="T15" fmla="*/ 540 h 621"/>
                <a:gd name="T16" fmla="*/ 123 w 141"/>
                <a:gd name="T17" fmla="*/ 10 h 621"/>
                <a:gd name="T18" fmla="*/ 132 w 141"/>
                <a:gd name="T19" fmla="*/ 2 h 621"/>
                <a:gd name="T20" fmla="*/ 141 w 141"/>
                <a:gd name="T21" fmla="*/ 10 h 621"/>
                <a:gd name="T22" fmla="*/ 141 w 141"/>
                <a:gd name="T23" fmla="*/ 540 h 621"/>
                <a:gd name="T24" fmla="*/ 70 w 141"/>
                <a:gd name="T25" fmla="*/ 621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1" h="621">
                  <a:moveTo>
                    <a:pt x="70" y="621"/>
                  </a:moveTo>
                  <a:cubicBezTo>
                    <a:pt x="31" y="621"/>
                    <a:pt x="0" y="586"/>
                    <a:pt x="0" y="54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3"/>
                    <a:pt x="3" y="0"/>
                    <a:pt x="8" y="0"/>
                  </a:cubicBezTo>
                  <a:cubicBezTo>
                    <a:pt x="14" y="0"/>
                    <a:pt x="17" y="3"/>
                    <a:pt x="17" y="9"/>
                  </a:cubicBezTo>
                  <a:cubicBezTo>
                    <a:pt x="17" y="540"/>
                    <a:pt x="17" y="540"/>
                    <a:pt x="17" y="540"/>
                  </a:cubicBezTo>
                  <a:cubicBezTo>
                    <a:pt x="17" y="574"/>
                    <a:pt x="40" y="602"/>
                    <a:pt x="70" y="602"/>
                  </a:cubicBezTo>
                  <a:cubicBezTo>
                    <a:pt x="100" y="602"/>
                    <a:pt x="123" y="574"/>
                    <a:pt x="123" y="540"/>
                  </a:cubicBezTo>
                  <a:cubicBezTo>
                    <a:pt x="123" y="10"/>
                    <a:pt x="123" y="10"/>
                    <a:pt x="123" y="10"/>
                  </a:cubicBezTo>
                  <a:cubicBezTo>
                    <a:pt x="123" y="5"/>
                    <a:pt x="127" y="2"/>
                    <a:pt x="132" y="2"/>
                  </a:cubicBezTo>
                  <a:cubicBezTo>
                    <a:pt x="137" y="2"/>
                    <a:pt x="141" y="5"/>
                    <a:pt x="141" y="10"/>
                  </a:cubicBezTo>
                  <a:cubicBezTo>
                    <a:pt x="141" y="540"/>
                    <a:pt x="141" y="540"/>
                    <a:pt x="141" y="540"/>
                  </a:cubicBezTo>
                  <a:cubicBezTo>
                    <a:pt x="141" y="586"/>
                    <a:pt x="111" y="621"/>
                    <a:pt x="70" y="621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8"/>
            <p:cNvSpPr>
              <a:spLocks noEditPoints="1"/>
            </p:cNvSpPr>
            <p:nvPr/>
          </p:nvSpPr>
          <p:spPr bwMode="auto">
            <a:xfrm>
              <a:off x="3648075" y="1103313"/>
              <a:ext cx="849312" cy="1287463"/>
            </a:xfrm>
            <a:custGeom>
              <a:avLst/>
              <a:gdLst>
                <a:gd name="T0" fmla="*/ 191 w 200"/>
                <a:gd name="T1" fmla="*/ 167 h 303"/>
                <a:gd name="T2" fmla="*/ 9 w 200"/>
                <a:gd name="T3" fmla="*/ 167 h 303"/>
                <a:gd name="T4" fmla="*/ 0 w 200"/>
                <a:gd name="T5" fmla="*/ 159 h 303"/>
                <a:gd name="T6" fmla="*/ 9 w 200"/>
                <a:gd name="T7" fmla="*/ 150 h 303"/>
                <a:gd name="T8" fmla="*/ 191 w 200"/>
                <a:gd name="T9" fmla="*/ 150 h 303"/>
                <a:gd name="T10" fmla="*/ 200 w 200"/>
                <a:gd name="T11" fmla="*/ 159 h 303"/>
                <a:gd name="T12" fmla="*/ 191 w 200"/>
                <a:gd name="T13" fmla="*/ 167 h 303"/>
                <a:gd name="T14" fmla="*/ 113 w 200"/>
                <a:gd name="T15" fmla="*/ 132 h 303"/>
                <a:gd name="T16" fmla="*/ 89 w 200"/>
                <a:gd name="T17" fmla="*/ 107 h 303"/>
                <a:gd name="T18" fmla="*/ 113 w 200"/>
                <a:gd name="T19" fmla="*/ 83 h 303"/>
                <a:gd name="T20" fmla="*/ 138 w 200"/>
                <a:gd name="T21" fmla="*/ 107 h 303"/>
                <a:gd name="T22" fmla="*/ 113 w 200"/>
                <a:gd name="T23" fmla="*/ 132 h 303"/>
                <a:gd name="T24" fmla="*/ 113 w 200"/>
                <a:gd name="T25" fmla="*/ 99 h 303"/>
                <a:gd name="T26" fmla="*/ 106 w 200"/>
                <a:gd name="T27" fmla="*/ 106 h 303"/>
                <a:gd name="T28" fmla="*/ 113 w 200"/>
                <a:gd name="T29" fmla="*/ 113 h 303"/>
                <a:gd name="T30" fmla="*/ 120 w 200"/>
                <a:gd name="T31" fmla="*/ 106 h 303"/>
                <a:gd name="T32" fmla="*/ 113 w 200"/>
                <a:gd name="T33" fmla="*/ 99 h 303"/>
                <a:gd name="T34" fmla="*/ 92 w 200"/>
                <a:gd name="T35" fmla="*/ 303 h 303"/>
                <a:gd name="T36" fmla="*/ 67 w 200"/>
                <a:gd name="T37" fmla="*/ 279 h 303"/>
                <a:gd name="T38" fmla="*/ 92 w 200"/>
                <a:gd name="T39" fmla="*/ 254 h 303"/>
                <a:gd name="T40" fmla="*/ 117 w 200"/>
                <a:gd name="T41" fmla="*/ 279 h 303"/>
                <a:gd name="T42" fmla="*/ 92 w 200"/>
                <a:gd name="T43" fmla="*/ 303 h 303"/>
                <a:gd name="T44" fmla="*/ 92 w 200"/>
                <a:gd name="T45" fmla="*/ 272 h 303"/>
                <a:gd name="T46" fmla="*/ 85 w 200"/>
                <a:gd name="T47" fmla="*/ 279 h 303"/>
                <a:gd name="T48" fmla="*/ 92 w 200"/>
                <a:gd name="T49" fmla="*/ 286 h 303"/>
                <a:gd name="T50" fmla="*/ 99 w 200"/>
                <a:gd name="T51" fmla="*/ 279 h 303"/>
                <a:gd name="T52" fmla="*/ 92 w 200"/>
                <a:gd name="T53" fmla="*/ 272 h 303"/>
                <a:gd name="T54" fmla="*/ 140 w 200"/>
                <a:gd name="T55" fmla="*/ 67 h 303"/>
                <a:gd name="T56" fmla="*/ 106 w 200"/>
                <a:gd name="T57" fmla="*/ 33 h 303"/>
                <a:gd name="T58" fmla="*/ 140 w 200"/>
                <a:gd name="T59" fmla="*/ 0 h 303"/>
                <a:gd name="T60" fmla="*/ 173 w 200"/>
                <a:gd name="T61" fmla="*/ 33 h 303"/>
                <a:gd name="T62" fmla="*/ 140 w 200"/>
                <a:gd name="T63" fmla="*/ 67 h 303"/>
                <a:gd name="T64" fmla="*/ 140 w 200"/>
                <a:gd name="T65" fmla="*/ 16 h 303"/>
                <a:gd name="T66" fmla="*/ 124 w 200"/>
                <a:gd name="T67" fmla="*/ 31 h 303"/>
                <a:gd name="T68" fmla="*/ 140 w 200"/>
                <a:gd name="T69" fmla="*/ 47 h 303"/>
                <a:gd name="T70" fmla="*/ 156 w 200"/>
                <a:gd name="T71" fmla="*/ 31 h 303"/>
                <a:gd name="T72" fmla="*/ 140 w 200"/>
                <a:gd name="T73" fmla="*/ 16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0" h="303">
                  <a:moveTo>
                    <a:pt x="191" y="167"/>
                  </a:moveTo>
                  <a:cubicBezTo>
                    <a:pt x="9" y="167"/>
                    <a:pt x="9" y="167"/>
                    <a:pt x="9" y="167"/>
                  </a:cubicBezTo>
                  <a:cubicBezTo>
                    <a:pt x="4" y="167"/>
                    <a:pt x="0" y="164"/>
                    <a:pt x="0" y="159"/>
                  </a:cubicBezTo>
                  <a:cubicBezTo>
                    <a:pt x="0" y="153"/>
                    <a:pt x="4" y="150"/>
                    <a:pt x="9" y="150"/>
                  </a:cubicBezTo>
                  <a:cubicBezTo>
                    <a:pt x="191" y="150"/>
                    <a:pt x="191" y="150"/>
                    <a:pt x="191" y="150"/>
                  </a:cubicBezTo>
                  <a:cubicBezTo>
                    <a:pt x="196" y="150"/>
                    <a:pt x="200" y="153"/>
                    <a:pt x="200" y="159"/>
                  </a:cubicBezTo>
                  <a:cubicBezTo>
                    <a:pt x="200" y="164"/>
                    <a:pt x="195" y="167"/>
                    <a:pt x="191" y="167"/>
                  </a:cubicBezTo>
                  <a:close/>
                  <a:moveTo>
                    <a:pt x="113" y="132"/>
                  </a:moveTo>
                  <a:cubicBezTo>
                    <a:pt x="99" y="132"/>
                    <a:pt x="89" y="122"/>
                    <a:pt x="89" y="107"/>
                  </a:cubicBezTo>
                  <a:cubicBezTo>
                    <a:pt x="89" y="93"/>
                    <a:pt x="99" y="83"/>
                    <a:pt x="113" y="83"/>
                  </a:cubicBezTo>
                  <a:cubicBezTo>
                    <a:pt x="128" y="83"/>
                    <a:pt x="138" y="93"/>
                    <a:pt x="138" y="107"/>
                  </a:cubicBezTo>
                  <a:cubicBezTo>
                    <a:pt x="138" y="120"/>
                    <a:pt x="128" y="132"/>
                    <a:pt x="113" y="132"/>
                  </a:cubicBezTo>
                  <a:close/>
                  <a:moveTo>
                    <a:pt x="113" y="99"/>
                  </a:moveTo>
                  <a:cubicBezTo>
                    <a:pt x="110" y="99"/>
                    <a:pt x="106" y="102"/>
                    <a:pt x="106" y="106"/>
                  </a:cubicBezTo>
                  <a:cubicBezTo>
                    <a:pt x="106" y="109"/>
                    <a:pt x="110" y="113"/>
                    <a:pt x="113" y="113"/>
                  </a:cubicBezTo>
                  <a:cubicBezTo>
                    <a:pt x="117" y="113"/>
                    <a:pt x="120" y="109"/>
                    <a:pt x="120" y="106"/>
                  </a:cubicBezTo>
                  <a:cubicBezTo>
                    <a:pt x="120" y="102"/>
                    <a:pt x="119" y="99"/>
                    <a:pt x="113" y="99"/>
                  </a:cubicBezTo>
                  <a:close/>
                  <a:moveTo>
                    <a:pt x="92" y="303"/>
                  </a:moveTo>
                  <a:cubicBezTo>
                    <a:pt x="78" y="303"/>
                    <a:pt x="67" y="293"/>
                    <a:pt x="67" y="279"/>
                  </a:cubicBezTo>
                  <a:cubicBezTo>
                    <a:pt x="67" y="265"/>
                    <a:pt x="78" y="254"/>
                    <a:pt x="92" y="254"/>
                  </a:cubicBezTo>
                  <a:cubicBezTo>
                    <a:pt x="106" y="254"/>
                    <a:pt x="117" y="265"/>
                    <a:pt x="117" y="279"/>
                  </a:cubicBezTo>
                  <a:cubicBezTo>
                    <a:pt x="117" y="293"/>
                    <a:pt x="105" y="303"/>
                    <a:pt x="92" y="303"/>
                  </a:cubicBezTo>
                  <a:close/>
                  <a:moveTo>
                    <a:pt x="92" y="272"/>
                  </a:moveTo>
                  <a:cubicBezTo>
                    <a:pt x="89" y="272"/>
                    <a:pt x="85" y="275"/>
                    <a:pt x="85" y="279"/>
                  </a:cubicBezTo>
                  <a:cubicBezTo>
                    <a:pt x="85" y="282"/>
                    <a:pt x="89" y="286"/>
                    <a:pt x="92" y="286"/>
                  </a:cubicBezTo>
                  <a:cubicBezTo>
                    <a:pt x="96" y="286"/>
                    <a:pt x="99" y="282"/>
                    <a:pt x="99" y="279"/>
                  </a:cubicBezTo>
                  <a:cubicBezTo>
                    <a:pt x="99" y="275"/>
                    <a:pt x="96" y="272"/>
                    <a:pt x="92" y="272"/>
                  </a:cubicBezTo>
                  <a:close/>
                  <a:moveTo>
                    <a:pt x="140" y="67"/>
                  </a:moveTo>
                  <a:cubicBezTo>
                    <a:pt x="120" y="67"/>
                    <a:pt x="106" y="51"/>
                    <a:pt x="106" y="33"/>
                  </a:cubicBezTo>
                  <a:cubicBezTo>
                    <a:pt x="106" y="16"/>
                    <a:pt x="122" y="0"/>
                    <a:pt x="140" y="0"/>
                  </a:cubicBezTo>
                  <a:cubicBezTo>
                    <a:pt x="158" y="0"/>
                    <a:pt x="173" y="16"/>
                    <a:pt x="173" y="33"/>
                  </a:cubicBezTo>
                  <a:cubicBezTo>
                    <a:pt x="173" y="51"/>
                    <a:pt x="158" y="67"/>
                    <a:pt x="140" y="67"/>
                  </a:cubicBezTo>
                  <a:close/>
                  <a:moveTo>
                    <a:pt x="140" y="16"/>
                  </a:moveTo>
                  <a:cubicBezTo>
                    <a:pt x="131" y="16"/>
                    <a:pt x="124" y="23"/>
                    <a:pt x="124" y="31"/>
                  </a:cubicBezTo>
                  <a:cubicBezTo>
                    <a:pt x="124" y="40"/>
                    <a:pt x="131" y="47"/>
                    <a:pt x="140" y="47"/>
                  </a:cubicBezTo>
                  <a:cubicBezTo>
                    <a:pt x="149" y="47"/>
                    <a:pt x="156" y="40"/>
                    <a:pt x="156" y="31"/>
                  </a:cubicBezTo>
                  <a:cubicBezTo>
                    <a:pt x="156" y="23"/>
                    <a:pt x="149" y="16"/>
                    <a:pt x="140" y="16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585485" y="2108760"/>
            <a:ext cx="717428" cy="766720"/>
            <a:chOff x="4513263" y="1381125"/>
            <a:chExt cx="2541588" cy="2716213"/>
          </a:xfrm>
        </p:grpSpPr>
        <p:sp>
          <p:nvSpPr>
            <p:cNvPr id="42" name="Freeform 16"/>
            <p:cNvSpPr>
              <a:spLocks noEditPoints="1"/>
            </p:cNvSpPr>
            <p:nvPr/>
          </p:nvSpPr>
          <p:spPr bwMode="auto">
            <a:xfrm>
              <a:off x="5400675" y="1758950"/>
              <a:ext cx="1216025" cy="1828800"/>
            </a:xfrm>
            <a:custGeom>
              <a:avLst/>
              <a:gdLst>
                <a:gd name="T0" fmla="*/ 250 w 766"/>
                <a:gd name="T1" fmla="*/ 1015 h 1152"/>
                <a:gd name="T2" fmla="*/ 268 w 766"/>
                <a:gd name="T3" fmla="*/ 1098 h 1152"/>
                <a:gd name="T4" fmla="*/ 19 w 766"/>
                <a:gd name="T5" fmla="*/ 1152 h 1152"/>
                <a:gd name="T6" fmla="*/ 0 w 766"/>
                <a:gd name="T7" fmla="*/ 1069 h 1152"/>
                <a:gd name="T8" fmla="*/ 250 w 766"/>
                <a:gd name="T9" fmla="*/ 1015 h 1152"/>
                <a:gd name="T10" fmla="*/ 400 w 766"/>
                <a:gd name="T11" fmla="*/ 230 h 1152"/>
                <a:gd name="T12" fmla="*/ 536 w 766"/>
                <a:gd name="T13" fmla="*/ 611 h 1152"/>
                <a:gd name="T14" fmla="*/ 456 w 766"/>
                <a:gd name="T15" fmla="*/ 640 h 1152"/>
                <a:gd name="T16" fmla="*/ 316 w 766"/>
                <a:gd name="T17" fmla="*/ 260 h 1152"/>
                <a:gd name="T18" fmla="*/ 400 w 766"/>
                <a:gd name="T19" fmla="*/ 230 h 1152"/>
                <a:gd name="T20" fmla="*/ 400 w 766"/>
                <a:gd name="T21" fmla="*/ 230 h 1152"/>
                <a:gd name="T22" fmla="*/ 507 w 766"/>
                <a:gd name="T23" fmla="*/ 0 h 1152"/>
                <a:gd name="T24" fmla="*/ 766 w 766"/>
                <a:gd name="T25" fmla="*/ 11 h 1152"/>
                <a:gd name="T26" fmla="*/ 764 w 766"/>
                <a:gd name="T27" fmla="*/ 96 h 1152"/>
                <a:gd name="T28" fmla="*/ 504 w 766"/>
                <a:gd name="T29" fmla="*/ 86 h 1152"/>
                <a:gd name="T30" fmla="*/ 507 w 766"/>
                <a:gd name="T31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66" h="1152">
                  <a:moveTo>
                    <a:pt x="250" y="1015"/>
                  </a:moveTo>
                  <a:lnTo>
                    <a:pt x="268" y="1098"/>
                  </a:lnTo>
                  <a:lnTo>
                    <a:pt x="19" y="1152"/>
                  </a:lnTo>
                  <a:lnTo>
                    <a:pt x="0" y="1069"/>
                  </a:lnTo>
                  <a:lnTo>
                    <a:pt x="250" y="1015"/>
                  </a:lnTo>
                  <a:close/>
                  <a:moveTo>
                    <a:pt x="400" y="230"/>
                  </a:moveTo>
                  <a:lnTo>
                    <a:pt x="536" y="611"/>
                  </a:lnTo>
                  <a:lnTo>
                    <a:pt x="456" y="640"/>
                  </a:lnTo>
                  <a:lnTo>
                    <a:pt x="316" y="260"/>
                  </a:lnTo>
                  <a:lnTo>
                    <a:pt x="400" y="230"/>
                  </a:lnTo>
                  <a:lnTo>
                    <a:pt x="400" y="230"/>
                  </a:lnTo>
                  <a:close/>
                  <a:moveTo>
                    <a:pt x="507" y="0"/>
                  </a:moveTo>
                  <a:lnTo>
                    <a:pt x="766" y="11"/>
                  </a:lnTo>
                  <a:lnTo>
                    <a:pt x="764" y="96"/>
                  </a:lnTo>
                  <a:lnTo>
                    <a:pt x="504" y="86"/>
                  </a:lnTo>
                  <a:lnTo>
                    <a:pt x="507" y="0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7"/>
            <p:cNvSpPr>
              <a:spLocks noEditPoints="1"/>
            </p:cNvSpPr>
            <p:nvPr/>
          </p:nvSpPr>
          <p:spPr bwMode="auto">
            <a:xfrm>
              <a:off x="4513263" y="1381125"/>
              <a:ext cx="2541588" cy="2716213"/>
            </a:xfrm>
            <a:custGeom>
              <a:avLst/>
              <a:gdLst>
                <a:gd name="T0" fmla="*/ 116 w 598"/>
                <a:gd name="T1" fmla="*/ 639 h 639"/>
                <a:gd name="T2" fmla="*/ 0 w 598"/>
                <a:gd name="T3" fmla="*/ 524 h 639"/>
                <a:gd name="T4" fmla="*/ 116 w 598"/>
                <a:gd name="T5" fmla="*/ 409 h 639"/>
                <a:gd name="T6" fmla="*/ 231 w 598"/>
                <a:gd name="T7" fmla="*/ 524 h 639"/>
                <a:gd name="T8" fmla="*/ 116 w 598"/>
                <a:gd name="T9" fmla="*/ 639 h 639"/>
                <a:gd name="T10" fmla="*/ 116 w 598"/>
                <a:gd name="T11" fmla="*/ 441 h 639"/>
                <a:gd name="T12" fmla="*/ 33 w 598"/>
                <a:gd name="T13" fmla="*/ 524 h 639"/>
                <a:gd name="T14" fmla="*/ 116 w 598"/>
                <a:gd name="T15" fmla="*/ 607 h 639"/>
                <a:gd name="T16" fmla="*/ 198 w 598"/>
                <a:gd name="T17" fmla="*/ 524 h 639"/>
                <a:gd name="T18" fmla="*/ 116 w 598"/>
                <a:gd name="T19" fmla="*/ 441 h 639"/>
                <a:gd name="T20" fmla="*/ 442 w 598"/>
                <a:gd name="T21" fmla="*/ 610 h 639"/>
                <a:gd name="T22" fmla="*/ 286 w 598"/>
                <a:gd name="T23" fmla="*/ 454 h 639"/>
                <a:gd name="T24" fmla="*/ 442 w 598"/>
                <a:gd name="T25" fmla="*/ 298 h 639"/>
                <a:gd name="T26" fmla="*/ 598 w 598"/>
                <a:gd name="T27" fmla="*/ 454 h 639"/>
                <a:gd name="T28" fmla="*/ 442 w 598"/>
                <a:gd name="T29" fmla="*/ 610 h 639"/>
                <a:gd name="T30" fmla="*/ 442 w 598"/>
                <a:gd name="T31" fmla="*/ 330 h 639"/>
                <a:gd name="T32" fmla="*/ 318 w 598"/>
                <a:gd name="T33" fmla="*/ 454 h 639"/>
                <a:gd name="T34" fmla="*/ 442 w 598"/>
                <a:gd name="T35" fmla="*/ 578 h 639"/>
                <a:gd name="T36" fmla="*/ 565 w 598"/>
                <a:gd name="T37" fmla="*/ 454 h 639"/>
                <a:gd name="T38" fmla="*/ 442 w 598"/>
                <a:gd name="T39" fmla="*/ 330 h 639"/>
                <a:gd name="T40" fmla="*/ 314 w 598"/>
                <a:gd name="T41" fmla="*/ 201 h 639"/>
                <a:gd name="T42" fmla="*/ 213 w 598"/>
                <a:gd name="T43" fmla="*/ 101 h 639"/>
                <a:gd name="T44" fmla="*/ 314 w 598"/>
                <a:gd name="T45" fmla="*/ 0 h 639"/>
                <a:gd name="T46" fmla="*/ 414 w 598"/>
                <a:gd name="T47" fmla="*/ 101 h 639"/>
                <a:gd name="T48" fmla="*/ 314 w 598"/>
                <a:gd name="T49" fmla="*/ 201 h 639"/>
                <a:gd name="T50" fmla="*/ 314 w 598"/>
                <a:gd name="T51" fmla="*/ 32 h 639"/>
                <a:gd name="T52" fmla="*/ 245 w 598"/>
                <a:gd name="T53" fmla="*/ 101 h 639"/>
                <a:gd name="T54" fmla="*/ 314 w 598"/>
                <a:gd name="T55" fmla="*/ 169 h 639"/>
                <a:gd name="T56" fmla="*/ 382 w 598"/>
                <a:gd name="T57" fmla="*/ 101 h 639"/>
                <a:gd name="T58" fmla="*/ 314 w 598"/>
                <a:gd name="T59" fmla="*/ 32 h 639"/>
                <a:gd name="T60" fmla="*/ 538 w 598"/>
                <a:gd name="T61" fmla="*/ 172 h 639"/>
                <a:gd name="T62" fmla="*/ 478 w 598"/>
                <a:gd name="T63" fmla="*/ 112 h 639"/>
                <a:gd name="T64" fmla="*/ 538 w 598"/>
                <a:gd name="T65" fmla="*/ 52 h 639"/>
                <a:gd name="T66" fmla="*/ 598 w 598"/>
                <a:gd name="T67" fmla="*/ 112 h 639"/>
                <a:gd name="T68" fmla="*/ 538 w 598"/>
                <a:gd name="T69" fmla="*/ 172 h 639"/>
                <a:gd name="T70" fmla="*/ 538 w 598"/>
                <a:gd name="T71" fmla="*/ 85 h 639"/>
                <a:gd name="T72" fmla="*/ 510 w 598"/>
                <a:gd name="T73" fmla="*/ 112 h 639"/>
                <a:gd name="T74" fmla="*/ 538 w 598"/>
                <a:gd name="T75" fmla="*/ 140 h 639"/>
                <a:gd name="T76" fmla="*/ 565 w 598"/>
                <a:gd name="T77" fmla="*/ 112 h 639"/>
                <a:gd name="T78" fmla="*/ 538 w 598"/>
                <a:gd name="T79" fmla="*/ 85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98" h="639">
                  <a:moveTo>
                    <a:pt x="116" y="639"/>
                  </a:moveTo>
                  <a:cubicBezTo>
                    <a:pt x="52" y="639"/>
                    <a:pt x="0" y="588"/>
                    <a:pt x="0" y="524"/>
                  </a:cubicBezTo>
                  <a:cubicBezTo>
                    <a:pt x="0" y="460"/>
                    <a:pt x="52" y="409"/>
                    <a:pt x="116" y="409"/>
                  </a:cubicBezTo>
                  <a:cubicBezTo>
                    <a:pt x="179" y="409"/>
                    <a:pt x="231" y="460"/>
                    <a:pt x="231" y="524"/>
                  </a:cubicBezTo>
                  <a:cubicBezTo>
                    <a:pt x="231" y="587"/>
                    <a:pt x="179" y="639"/>
                    <a:pt x="116" y="639"/>
                  </a:cubicBezTo>
                  <a:close/>
                  <a:moveTo>
                    <a:pt x="116" y="441"/>
                  </a:moveTo>
                  <a:cubicBezTo>
                    <a:pt x="70" y="441"/>
                    <a:pt x="33" y="478"/>
                    <a:pt x="33" y="524"/>
                  </a:cubicBezTo>
                  <a:cubicBezTo>
                    <a:pt x="33" y="570"/>
                    <a:pt x="70" y="607"/>
                    <a:pt x="116" y="607"/>
                  </a:cubicBezTo>
                  <a:cubicBezTo>
                    <a:pt x="161" y="607"/>
                    <a:pt x="198" y="570"/>
                    <a:pt x="198" y="524"/>
                  </a:cubicBezTo>
                  <a:cubicBezTo>
                    <a:pt x="198" y="478"/>
                    <a:pt x="161" y="441"/>
                    <a:pt x="116" y="441"/>
                  </a:cubicBezTo>
                  <a:close/>
                  <a:moveTo>
                    <a:pt x="442" y="610"/>
                  </a:moveTo>
                  <a:cubicBezTo>
                    <a:pt x="356" y="610"/>
                    <a:pt x="286" y="540"/>
                    <a:pt x="286" y="454"/>
                  </a:cubicBezTo>
                  <a:cubicBezTo>
                    <a:pt x="286" y="368"/>
                    <a:pt x="356" y="298"/>
                    <a:pt x="442" y="298"/>
                  </a:cubicBezTo>
                  <a:cubicBezTo>
                    <a:pt x="528" y="298"/>
                    <a:pt x="598" y="368"/>
                    <a:pt x="598" y="454"/>
                  </a:cubicBezTo>
                  <a:cubicBezTo>
                    <a:pt x="598" y="540"/>
                    <a:pt x="528" y="610"/>
                    <a:pt x="442" y="610"/>
                  </a:cubicBezTo>
                  <a:close/>
                  <a:moveTo>
                    <a:pt x="442" y="330"/>
                  </a:moveTo>
                  <a:cubicBezTo>
                    <a:pt x="374" y="330"/>
                    <a:pt x="318" y="386"/>
                    <a:pt x="318" y="454"/>
                  </a:cubicBezTo>
                  <a:cubicBezTo>
                    <a:pt x="318" y="522"/>
                    <a:pt x="374" y="578"/>
                    <a:pt x="442" y="578"/>
                  </a:cubicBezTo>
                  <a:cubicBezTo>
                    <a:pt x="510" y="578"/>
                    <a:pt x="565" y="522"/>
                    <a:pt x="565" y="454"/>
                  </a:cubicBezTo>
                  <a:cubicBezTo>
                    <a:pt x="565" y="386"/>
                    <a:pt x="510" y="330"/>
                    <a:pt x="442" y="330"/>
                  </a:cubicBezTo>
                  <a:close/>
                  <a:moveTo>
                    <a:pt x="314" y="201"/>
                  </a:moveTo>
                  <a:cubicBezTo>
                    <a:pt x="258" y="201"/>
                    <a:pt x="213" y="156"/>
                    <a:pt x="213" y="101"/>
                  </a:cubicBezTo>
                  <a:cubicBezTo>
                    <a:pt x="213" y="45"/>
                    <a:pt x="258" y="0"/>
                    <a:pt x="314" y="0"/>
                  </a:cubicBezTo>
                  <a:cubicBezTo>
                    <a:pt x="369" y="0"/>
                    <a:pt x="414" y="45"/>
                    <a:pt x="414" y="101"/>
                  </a:cubicBezTo>
                  <a:cubicBezTo>
                    <a:pt x="414" y="156"/>
                    <a:pt x="369" y="201"/>
                    <a:pt x="314" y="201"/>
                  </a:cubicBezTo>
                  <a:close/>
                  <a:moveTo>
                    <a:pt x="314" y="32"/>
                  </a:moveTo>
                  <a:cubicBezTo>
                    <a:pt x="276" y="32"/>
                    <a:pt x="245" y="63"/>
                    <a:pt x="245" y="101"/>
                  </a:cubicBezTo>
                  <a:cubicBezTo>
                    <a:pt x="245" y="139"/>
                    <a:pt x="276" y="169"/>
                    <a:pt x="314" y="169"/>
                  </a:cubicBezTo>
                  <a:cubicBezTo>
                    <a:pt x="351" y="169"/>
                    <a:pt x="382" y="139"/>
                    <a:pt x="382" y="101"/>
                  </a:cubicBezTo>
                  <a:cubicBezTo>
                    <a:pt x="382" y="63"/>
                    <a:pt x="351" y="32"/>
                    <a:pt x="314" y="32"/>
                  </a:cubicBezTo>
                  <a:close/>
                  <a:moveTo>
                    <a:pt x="538" y="172"/>
                  </a:moveTo>
                  <a:cubicBezTo>
                    <a:pt x="505" y="172"/>
                    <a:pt x="478" y="145"/>
                    <a:pt x="478" y="112"/>
                  </a:cubicBezTo>
                  <a:cubicBezTo>
                    <a:pt x="478" y="79"/>
                    <a:pt x="505" y="52"/>
                    <a:pt x="538" y="52"/>
                  </a:cubicBezTo>
                  <a:cubicBezTo>
                    <a:pt x="571" y="52"/>
                    <a:pt x="598" y="79"/>
                    <a:pt x="598" y="112"/>
                  </a:cubicBezTo>
                  <a:cubicBezTo>
                    <a:pt x="598" y="145"/>
                    <a:pt x="571" y="172"/>
                    <a:pt x="538" y="172"/>
                  </a:cubicBezTo>
                  <a:close/>
                  <a:moveTo>
                    <a:pt x="538" y="85"/>
                  </a:moveTo>
                  <a:cubicBezTo>
                    <a:pt x="523" y="85"/>
                    <a:pt x="510" y="97"/>
                    <a:pt x="510" y="112"/>
                  </a:cubicBezTo>
                  <a:cubicBezTo>
                    <a:pt x="510" y="128"/>
                    <a:pt x="523" y="140"/>
                    <a:pt x="538" y="140"/>
                  </a:cubicBezTo>
                  <a:cubicBezTo>
                    <a:pt x="553" y="140"/>
                    <a:pt x="565" y="128"/>
                    <a:pt x="565" y="112"/>
                  </a:cubicBezTo>
                  <a:cubicBezTo>
                    <a:pt x="565" y="97"/>
                    <a:pt x="553" y="85"/>
                    <a:pt x="538" y="85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5" name="Freeform 16"/>
          <p:cNvSpPr>
            <a:spLocks noEditPoints="1"/>
          </p:cNvSpPr>
          <p:nvPr/>
        </p:nvSpPr>
        <p:spPr bwMode="auto">
          <a:xfrm flipV="1">
            <a:off x="9150780" y="1343660"/>
            <a:ext cx="600919" cy="356641"/>
          </a:xfrm>
          <a:custGeom>
            <a:avLst/>
            <a:gdLst>
              <a:gd name="T0" fmla="*/ 1344 w 1357"/>
              <a:gd name="T1" fmla="*/ 738 h 804"/>
              <a:gd name="T2" fmla="*/ 1225 w 1357"/>
              <a:gd name="T3" fmla="*/ 800 h 804"/>
              <a:gd name="T4" fmla="*/ 1202 w 1357"/>
              <a:gd name="T5" fmla="*/ 792 h 804"/>
              <a:gd name="T6" fmla="*/ 1200 w 1357"/>
              <a:gd name="T7" fmla="*/ 784 h 804"/>
              <a:gd name="T8" fmla="*/ 1200 w 1357"/>
              <a:gd name="T9" fmla="*/ 753 h 804"/>
              <a:gd name="T10" fmla="*/ 1063 w 1357"/>
              <a:gd name="T11" fmla="*/ 753 h 804"/>
              <a:gd name="T12" fmla="*/ 698 w 1357"/>
              <a:gd name="T13" fmla="*/ 519 h 804"/>
              <a:gd name="T14" fmla="*/ 687 w 1357"/>
              <a:gd name="T15" fmla="*/ 501 h 804"/>
              <a:gd name="T16" fmla="*/ 689 w 1357"/>
              <a:gd name="T17" fmla="*/ 458 h 804"/>
              <a:gd name="T18" fmla="*/ 733 w 1357"/>
              <a:gd name="T19" fmla="*/ 460 h 804"/>
              <a:gd name="T20" fmla="*/ 738 w 1357"/>
              <a:gd name="T21" fmla="*/ 469 h 804"/>
              <a:gd name="T22" fmla="*/ 750 w 1357"/>
              <a:gd name="T23" fmla="*/ 487 h 804"/>
              <a:gd name="T24" fmla="*/ 1063 w 1357"/>
              <a:gd name="T25" fmla="*/ 691 h 804"/>
              <a:gd name="T26" fmla="*/ 1200 w 1357"/>
              <a:gd name="T27" fmla="*/ 691 h 804"/>
              <a:gd name="T28" fmla="*/ 1200 w 1357"/>
              <a:gd name="T29" fmla="*/ 660 h 804"/>
              <a:gd name="T30" fmla="*/ 1217 w 1357"/>
              <a:gd name="T31" fmla="*/ 642 h 804"/>
              <a:gd name="T32" fmla="*/ 1226 w 1357"/>
              <a:gd name="T33" fmla="*/ 644 h 804"/>
              <a:gd name="T34" fmla="*/ 1344 w 1357"/>
              <a:gd name="T35" fmla="*/ 706 h 804"/>
              <a:gd name="T36" fmla="*/ 1352 w 1357"/>
              <a:gd name="T37" fmla="*/ 731 h 804"/>
              <a:gd name="T38" fmla="*/ 1344 w 1357"/>
              <a:gd name="T39" fmla="*/ 738 h 804"/>
              <a:gd name="T40" fmla="*/ 1063 w 1357"/>
              <a:gd name="T41" fmla="*/ 113 h 804"/>
              <a:gd name="T42" fmla="*/ 1200 w 1357"/>
              <a:gd name="T43" fmla="*/ 113 h 804"/>
              <a:gd name="T44" fmla="*/ 1200 w 1357"/>
              <a:gd name="T45" fmla="*/ 144 h 804"/>
              <a:gd name="T46" fmla="*/ 1217 w 1357"/>
              <a:gd name="T47" fmla="*/ 162 h 804"/>
              <a:gd name="T48" fmla="*/ 1226 w 1357"/>
              <a:gd name="T49" fmla="*/ 160 h 804"/>
              <a:gd name="T50" fmla="*/ 1344 w 1357"/>
              <a:gd name="T51" fmla="*/ 98 h 804"/>
              <a:gd name="T52" fmla="*/ 1352 w 1357"/>
              <a:gd name="T53" fmla="*/ 73 h 804"/>
              <a:gd name="T54" fmla="*/ 1344 w 1357"/>
              <a:gd name="T55" fmla="*/ 66 h 804"/>
              <a:gd name="T56" fmla="*/ 1226 w 1357"/>
              <a:gd name="T57" fmla="*/ 4 h 804"/>
              <a:gd name="T58" fmla="*/ 1202 w 1357"/>
              <a:gd name="T59" fmla="*/ 12 h 804"/>
              <a:gd name="T60" fmla="*/ 1200 w 1357"/>
              <a:gd name="T61" fmla="*/ 20 h 804"/>
              <a:gd name="T62" fmla="*/ 1200 w 1357"/>
              <a:gd name="T63" fmla="*/ 51 h 804"/>
              <a:gd name="T64" fmla="*/ 1063 w 1357"/>
              <a:gd name="T65" fmla="*/ 51 h 804"/>
              <a:gd name="T66" fmla="*/ 698 w 1357"/>
              <a:gd name="T67" fmla="*/ 285 h 804"/>
              <a:gd name="T68" fmla="*/ 572 w 1357"/>
              <a:gd name="T69" fmla="*/ 487 h 804"/>
              <a:gd name="T70" fmla="*/ 260 w 1357"/>
              <a:gd name="T71" fmla="*/ 691 h 804"/>
              <a:gd name="T72" fmla="*/ 31 w 1357"/>
              <a:gd name="T73" fmla="*/ 691 h 804"/>
              <a:gd name="T74" fmla="*/ 0 w 1357"/>
              <a:gd name="T75" fmla="*/ 722 h 804"/>
              <a:gd name="T76" fmla="*/ 31 w 1357"/>
              <a:gd name="T77" fmla="*/ 753 h 804"/>
              <a:gd name="T78" fmla="*/ 260 w 1357"/>
              <a:gd name="T79" fmla="*/ 753 h 804"/>
              <a:gd name="T80" fmla="*/ 625 w 1357"/>
              <a:gd name="T81" fmla="*/ 519 h 804"/>
              <a:gd name="T82" fmla="*/ 750 w 1357"/>
              <a:gd name="T83" fmla="*/ 318 h 804"/>
              <a:gd name="T84" fmla="*/ 1063 w 1357"/>
              <a:gd name="T85" fmla="*/ 113 h 804"/>
              <a:gd name="T86" fmla="*/ 31 w 1357"/>
              <a:gd name="T87" fmla="*/ 113 h 804"/>
              <a:gd name="T88" fmla="*/ 260 w 1357"/>
              <a:gd name="T89" fmla="*/ 113 h 804"/>
              <a:gd name="T90" fmla="*/ 572 w 1357"/>
              <a:gd name="T91" fmla="*/ 317 h 804"/>
              <a:gd name="T92" fmla="*/ 615 w 1357"/>
              <a:gd name="T93" fmla="*/ 327 h 804"/>
              <a:gd name="T94" fmla="*/ 625 w 1357"/>
              <a:gd name="T95" fmla="*/ 285 h 804"/>
              <a:gd name="T96" fmla="*/ 625 w 1357"/>
              <a:gd name="T97" fmla="*/ 285 h 804"/>
              <a:gd name="T98" fmla="*/ 260 w 1357"/>
              <a:gd name="T99" fmla="*/ 51 h 804"/>
              <a:gd name="T100" fmla="*/ 31 w 1357"/>
              <a:gd name="T101" fmla="*/ 51 h 804"/>
              <a:gd name="T102" fmla="*/ 0 w 1357"/>
              <a:gd name="T103" fmla="*/ 82 h 804"/>
              <a:gd name="T104" fmla="*/ 31 w 1357"/>
              <a:gd name="T105" fmla="*/ 11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57" h="804">
                <a:moveTo>
                  <a:pt x="1344" y="738"/>
                </a:moveTo>
                <a:cubicBezTo>
                  <a:pt x="1225" y="800"/>
                  <a:pt x="1225" y="800"/>
                  <a:pt x="1225" y="800"/>
                </a:cubicBezTo>
                <a:cubicBezTo>
                  <a:pt x="1217" y="804"/>
                  <a:pt x="1206" y="801"/>
                  <a:pt x="1202" y="792"/>
                </a:cubicBezTo>
                <a:cubicBezTo>
                  <a:pt x="1200" y="790"/>
                  <a:pt x="1200" y="787"/>
                  <a:pt x="1200" y="784"/>
                </a:cubicBezTo>
                <a:cubicBezTo>
                  <a:pt x="1200" y="753"/>
                  <a:pt x="1200" y="753"/>
                  <a:pt x="1200" y="753"/>
                </a:cubicBezTo>
                <a:cubicBezTo>
                  <a:pt x="1063" y="753"/>
                  <a:pt x="1063" y="753"/>
                  <a:pt x="1063" y="753"/>
                </a:cubicBezTo>
                <a:cubicBezTo>
                  <a:pt x="924" y="753"/>
                  <a:pt x="791" y="668"/>
                  <a:pt x="698" y="519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76" y="489"/>
                  <a:pt x="677" y="469"/>
                  <a:pt x="689" y="458"/>
                </a:cubicBezTo>
                <a:cubicBezTo>
                  <a:pt x="702" y="446"/>
                  <a:pt x="721" y="447"/>
                  <a:pt x="733" y="460"/>
                </a:cubicBezTo>
                <a:cubicBezTo>
                  <a:pt x="735" y="462"/>
                  <a:pt x="737" y="465"/>
                  <a:pt x="738" y="469"/>
                </a:cubicBezTo>
                <a:cubicBezTo>
                  <a:pt x="750" y="487"/>
                  <a:pt x="750" y="487"/>
                  <a:pt x="750" y="487"/>
                </a:cubicBezTo>
                <a:cubicBezTo>
                  <a:pt x="831" y="617"/>
                  <a:pt x="946" y="691"/>
                  <a:pt x="1063" y="691"/>
                </a:cubicBezTo>
                <a:cubicBezTo>
                  <a:pt x="1200" y="691"/>
                  <a:pt x="1200" y="691"/>
                  <a:pt x="1200" y="691"/>
                </a:cubicBezTo>
                <a:cubicBezTo>
                  <a:pt x="1200" y="660"/>
                  <a:pt x="1200" y="660"/>
                  <a:pt x="1200" y="660"/>
                </a:cubicBezTo>
                <a:cubicBezTo>
                  <a:pt x="1200" y="651"/>
                  <a:pt x="1207" y="643"/>
                  <a:pt x="1217" y="642"/>
                </a:cubicBezTo>
                <a:cubicBezTo>
                  <a:pt x="1220" y="642"/>
                  <a:pt x="1223" y="643"/>
                  <a:pt x="1226" y="644"/>
                </a:cubicBezTo>
                <a:cubicBezTo>
                  <a:pt x="1344" y="706"/>
                  <a:pt x="1344" y="706"/>
                  <a:pt x="1344" y="706"/>
                </a:cubicBezTo>
                <a:cubicBezTo>
                  <a:pt x="1353" y="711"/>
                  <a:pt x="1357" y="722"/>
                  <a:pt x="1352" y="731"/>
                </a:cubicBezTo>
                <a:cubicBezTo>
                  <a:pt x="1350" y="734"/>
                  <a:pt x="1347" y="737"/>
                  <a:pt x="1344" y="738"/>
                </a:cubicBezTo>
                <a:close/>
                <a:moveTo>
                  <a:pt x="1063" y="113"/>
                </a:moveTo>
                <a:cubicBezTo>
                  <a:pt x="1200" y="113"/>
                  <a:pt x="1200" y="113"/>
                  <a:pt x="1200" y="113"/>
                </a:cubicBezTo>
                <a:cubicBezTo>
                  <a:pt x="1200" y="144"/>
                  <a:pt x="1200" y="144"/>
                  <a:pt x="1200" y="144"/>
                </a:cubicBezTo>
                <a:cubicBezTo>
                  <a:pt x="1200" y="153"/>
                  <a:pt x="1207" y="161"/>
                  <a:pt x="1217" y="162"/>
                </a:cubicBezTo>
                <a:cubicBezTo>
                  <a:pt x="1220" y="162"/>
                  <a:pt x="1223" y="161"/>
                  <a:pt x="1226" y="160"/>
                </a:cubicBezTo>
                <a:cubicBezTo>
                  <a:pt x="1344" y="98"/>
                  <a:pt x="1344" y="98"/>
                  <a:pt x="1344" y="98"/>
                </a:cubicBezTo>
                <a:cubicBezTo>
                  <a:pt x="1353" y="94"/>
                  <a:pt x="1357" y="82"/>
                  <a:pt x="1352" y="73"/>
                </a:cubicBezTo>
                <a:cubicBezTo>
                  <a:pt x="1350" y="70"/>
                  <a:pt x="1348" y="67"/>
                  <a:pt x="1344" y="66"/>
                </a:cubicBezTo>
                <a:cubicBezTo>
                  <a:pt x="1226" y="4"/>
                  <a:pt x="1226" y="4"/>
                  <a:pt x="1226" y="4"/>
                </a:cubicBezTo>
                <a:cubicBezTo>
                  <a:pt x="1217" y="0"/>
                  <a:pt x="1206" y="3"/>
                  <a:pt x="1202" y="12"/>
                </a:cubicBezTo>
                <a:cubicBezTo>
                  <a:pt x="1201" y="14"/>
                  <a:pt x="1200" y="17"/>
                  <a:pt x="1200" y="20"/>
                </a:cubicBezTo>
                <a:cubicBezTo>
                  <a:pt x="1200" y="51"/>
                  <a:pt x="1200" y="51"/>
                  <a:pt x="1200" y="51"/>
                </a:cubicBezTo>
                <a:cubicBezTo>
                  <a:pt x="1063" y="51"/>
                  <a:pt x="1063" y="51"/>
                  <a:pt x="1063" y="51"/>
                </a:cubicBezTo>
                <a:cubicBezTo>
                  <a:pt x="923" y="51"/>
                  <a:pt x="791" y="136"/>
                  <a:pt x="698" y="285"/>
                </a:cubicBezTo>
                <a:cubicBezTo>
                  <a:pt x="572" y="487"/>
                  <a:pt x="572" y="487"/>
                  <a:pt x="572" y="487"/>
                </a:cubicBezTo>
                <a:cubicBezTo>
                  <a:pt x="492" y="617"/>
                  <a:pt x="377" y="691"/>
                  <a:pt x="260" y="691"/>
                </a:cubicBezTo>
                <a:cubicBezTo>
                  <a:pt x="31" y="691"/>
                  <a:pt x="31" y="691"/>
                  <a:pt x="31" y="691"/>
                </a:cubicBezTo>
                <a:cubicBezTo>
                  <a:pt x="14" y="691"/>
                  <a:pt x="0" y="705"/>
                  <a:pt x="0" y="722"/>
                </a:cubicBezTo>
                <a:cubicBezTo>
                  <a:pt x="0" y="739"/>
                  <a:pt x="14" y="753"/>
                  <a:pt x="31" y="753"/>
                </a:cubicBezTo>
                <a:cubicBezTo>
                  <a:pt x="260" y="753"/>
                  <a:pt x="260" y="753"/>
                  <a:pt x="260" y="753"/>
                </a:cubicBezTo>
                <a:cubicBezTo>
                  <a:pt x="399" y="753"/>
                  <a:pt x="532" y="668"/>
                  <a:pt x="625" y="519"/>
                </a:cubicBezTo>
                <a:cubicBezTo>
                  <a:pt x="750" y="318"/>
                  <a:pt x="750" y="318"/>
                  <a:pt x="750" y="318"/>
                </a:cubicBezTo>
                <a:cubicBezTo>
                  <a:pt x="831" y="187"/>
                  <a:pt x="946" y="113"/>
                  <a:pt x="1063" y="113"/>
                </a:cubicBezTo>
                <a:close/>
                <a:moveTo>
                  <a:pt x="31" y="113"/>
                </a:moveTo>
                <a:cubicBezTo>
                  <a:pt x="260" y="113"/>
                  <a:pt x="260" y="113"/>
                  <a:pt x="260" y="113"/>
                </a:cubicBezTo>
                <a:cubicBezTo>
                  <a:pt x="377" y="113"/>
                  <a:pt x="492" y="187"/>
                  <a:pt x="572" y="317"/>
                </a:cubicBezTo>
                <a:cubicBezTo>
                  <a:pt x="581" y="332"/>
                  <a:pt x="600" y="336"/>
                  <a:pt x="615" y="327"/>
                </a:cubicBezTo>
                <a:cubicBezTo>
                  <a:pt x="629" y="318"/>
                  <a:pt x="634" y="299"/>
                  <a:pt x="625" y="285"/>
                </a:cubicBezTo>
                <a:cubicBezTo>
                  <a:pt x="625" y="285"/>
                  <a:pt x="625" y="285"/>
                  <a:pt x="625" y="285"/>
                </a:cubicBezTo>
                <a:cubicBezTo>
                  <a:pt x="532" y="136"/>
                  <a:pt x="400" y="51"/>
                  <a:pt x="260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14" y="51"/>
                  <a:pt x="0" y="65"/>
                  <a:pt x="0" y="82"/>
                </a:cubicBezTo>
                <a:cubicBezTo>
                  <a:pt x="0" y="99"/>
                  <a:pt x="14" y="113"/>
                  <a:pt x="31" y="113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1471280" y="4278294"/>
            <a:ext cx="2435860" cy="100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年要完成的内容，工作规划。该部门预计在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965178" y="3082579"/>
            <a:ext cx="10136460" cy="2395896"/>
            <a:chOff x="1721585" y="3793028"/>
            <a:chExt cx="10136460" cy="2395896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1721585" y="6188924"/>
              <a:ext cx="3378820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5100405" y="4988743"/>
              <a:ext cx="0" cy="120018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/>
            <p:cNvCxnSpPr/>
            <p:nvPr/>
          </p:nvCxnSpPr>
          <p:spPr>
            <a:xfrm>
              <a:off x="5100405" y="4988743"/>
              <a:ext cx="3378820" cy="0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8479225" y="3793028"/>
              <a:ext cx="0" cy="1200181"/>
            </a:xfrm>
            <a:prstGeom prst="line">
              <a:avLst/>
            </a:prstGeom>
            <a:ln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8479225" y="3793028"/>
              <a:ext cx="3378820" cy="0"/>
            </a:xfrm>
            <a:prstGeom prst="line">
              <a:avLst/>
            </a:prstGeom>
            <a:ln>
              <a:prstDash val="lgDash"/>
              <a:headEnd type="none" w="med" len="lg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组合 24"/>
          <p:cNvGrpSpPr/>
          <p:nvPr/>
        </p:nvGrpSpPr>
        <p:grpSpPr>
          <a:xfrm>
            <a:off x="-73621" y="139602"/>
            <a:ext cx="12412643" cy="795337"/>
            <a:chOff x="-73621" y="139602"/>
            <a:chExt cx="12412643" cy="795337"/>
          </a:xfrm>
        </p:grpSpPr>
        <p:sp>
          <p:nvSpPr>
            <p:cNvPr id="26" name="文本框 25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500842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部门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工作计划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 rot="16200000">
              <a:off x="1002779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35" name="文本框 34"/>
          <p:cNvSpPr txBox="1"/>
          <p:nvPr/>
        </p:nvSpPr>
        <p:spPr>
          <a:xfrm>
            <a:off x="4815478" y="3082579"/>
            <a:ext cx="2435860" cy="100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年要完成的内容，工作规划。该部门预计在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233309" y="1890052"/>
            <a:ext cx="2435860" cy="100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年要完成的内容，工作规划。该部门预计在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该部门预计在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年要完成的内容，工作规划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7128351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文本框 387"/>
          <p:cNvSpPr txBox="1"/>
          <p:nvPr/>
        </p:nvSpPr>
        <p:spPr>
          <a:xfrm>
            <a:off x="4496774" y="2489692"/>
            <a:ext cx="3327547" cy="7107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600" smtClean="0">
                <a:solidFill>
                  <a:schemeClr val="bg1"/>
                </a:solidFill>
                <a:latin typeface="思源黑体 CN Normal"/>
                <a:ea typeface="思源黑体 CN Light" panose="020B0300000000000000" pitchFamily="34" charset="-122"/>
              </a:rPr>
              <a:t>集团</a:t>
            </a:r>
            <a:r>
              <a:rPr kumimoji="0" lang="zh-CN" altLang="en-US" sz="3600" b="0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思源黑体 CN Normal"/>
                <a:ea typeface="思源黑体 CN Light" panose="020B0300000000000000" pitchFamily="34" charset="-122"/>
                <a:cs typeface="+mn-cs"/>
              </a:rPr>
              <a:t>简介</a:t>
            </a:r>
            <a:endParaRPr kumimoji="0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思源黑体 CN Normal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60" name="文本框 659"/>
          <p:cNvSpPr txBox="1"/>
          <p:nvPr/>
        </p:nvSpPr>
        <p:spPr>
          <a:xfrm>
            <a:off x="2933817" y="3467900"/>
            <a:ext cx="6453462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>
                <a:solidFill>
                  <a:prstClr val="white"/>
                </a:solidFill>
                <a:ea typeface="思源黑体 CN Light" panose="020B0300000000000000" pitchFamily="34" charset="-122"/>
              </a:rPr>
              <a:t>简单介绍一下您的公司情况及规模。简单介绍一下您的公司情况及规模</a:t>
            </a:r>
            <a:r>
              <a:rPr lang="zh-CN" altLang="en-US" sz="1000" smtClean="0">
                <a:solidFill>
                  <a:prstClr val="white"/>
                </a:solidFill>
                <a:ea typeface="思源黑体 CN Light" panose="020B0300000000000000" pitchFamily="34" charset="-122"/>
              </a:rPr>
              <a:t>。简单</a:t>
            </a:r>
            <a:r>
              <a:rPr lang="zh-CN" altLang="en-US" sz="1000">
                <a:solidFill>
                  <a:prstClr val="white"/>
                </a:solidFill>
                <a:ea typeface="思源黑体 CN Light" panose="020B0300000000000000" pitchFamily="34" charset="-122"/>
              </a:rPr>
              <a:t>介绍一下您的公司情况及规模</a:t>
            </a:r>
            <a:r>
              <a:rPr lang="zh-CN" altLang="en-US" sz="1000" smtClean="0">
                <a:solidFill>
                  <a:prstClr val="white"/>
                </a:solidFill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ea typeface="思源黑体 CN Light" panose="020B0300000000000000" pitchFamily="34" charset="-122"/>
              </a:rPr>
              <a:t>简单介绍一下您的公司情况及规模</a:t>
            </a:r>
            <a:r>
              <a:rPr lang="zh-CN" altLang="en-US" sz="1000" smtClean="0">
                <a:solidFill>
                  <a:prstClr val="white"/>
                </a:solidFill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ea typeface="思源黑体 CN Light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您的企业 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LOGO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或名字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请填在这里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5713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20231" y="3374319"/>
            <a:ext cx="25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企划</a:t>
            </a:r>
            <a:r>
              <a:rPr lang="zh-CN" altLang="en-US" smtClean="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部</a:t>
            </a:r>
            <a:endParaRPr lang="zh-CN" altLang="en-US">
              <a:solidFill>
                <a:schemeClr val="bg1"/>
              </a:solidFill>
              <a:latin typeface="+mj-lt"/>
              <a:ea typeface="思源黑体 CN Light" panose="020B03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820231" y="3798616"/>
            <a:ext cx="5297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负责人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，成员情况；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这个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在公司中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负责的工作任务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大致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该部门负责人，成员情况；这个部门在公司中负责的工作任务，部门大致业绩在公司中的占比。</a:t>
            </a:r>
          </a:p>
        </p:txBody>
      </p:sp>
    </p:spTree>
    <p:extLst>
      <p:ext uri="{BB962C8B-B14F-4D97-AF65-F5344CB8AC3E}">
        <p14:creationId xmlns:p14="http://schemas.microsoft.com/office/powerpoint/2010/main" val="2656223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" name="直接连接符 21"/>
          <p:cNvCxnSpPr/>
          <p:nvPr/>
        </p:nvCxnSpPr>
        <p:spPr>
          <a:xfrm>
            <a:off x="-90311" y="3654779"/>
            <a:ext cx="12372622" cy="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rot="-1320000" flipH="1">
            <a:off x="813298" y="3937004"/>
            <a:ext cx="1648178" cy="9720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-1320000" flipH="1">
            <a:off x="4786159" y="3937004"/>
            <a:ext cx="1648178" cy="9720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rot="-1320000" flipH="1">
            <a:off x="9021233" y="3937004"/>
            <a:ext cx="1648178" cy="9720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rot="-1320000" flipH="1">
            <a:off x="3742764" y="2418362"/>
            <a:ext cx="1648178" cy="9720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rot="-1320000" flipH="1">
            <a:off x="7715625" y="2418363"/>
            <a:ext cx="1648178" cy="972000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1968075" y="3507324"/>
            <a:ext cx="317716" cy="313848"/>
            <a:chOff x="2058387" y="3499742"/>
            <a:chExt cx="317716" cy="313848"/>
          </a:xfrm>
        </p:grpSpPr>
        <p:sp>
          <p:nvSpPr>
            <p:cNvPr id="44" name="矩形 43"/>
            <p:cNvSpPr/>
            <p:nvPr/>
          </p:nvSpPr>
          <p:spPr>
            <a:xfrm>
              <a:off x="2058387" y="3499742"/>
              <a:ext cx="317716" cy="3138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Freeform 12"/>
            <p:cNvSpPr>
              <a:spLocks noEditPoints="1"/>
            </p:cNvSpPr>
            <p:nvPr/>
          </p:nvSpPr>
          <p:spPr bwMode="auto">
            <a:xfrm>
              <a:off x="2119387" y="3537080"/>
              <a:ext cx="195717" cy="239172"/>
            </a:xfrm>
            <a:custGeom>
              <a:avLst/>
              <a:gdLst>
                <a:gd name="T0" fmla="*/ 72 w 654"/>
                <a:gd name="T1" fmla="*/ 655 h 800"/>
                <a:gd name="T2" fmla="*/ 327 w 654"/>
                <a:gd name="T3" fmla="*/ 655 h 800"/>
                <a:gd name="T4" fmla="*/ 327 w 654"/>
                <a:gd name="T5" fmla="*/ 691 h 800"/>
                <a:gd name="T6" fmla="*/ 72 w 654"/>
                <a:gd name="T7" fmla="*/ 691 h 800"/>
                <a:gd name="T8" fmla="*/ 72 w 654"/>
                <a:gd name="T9" fmla="*/ 655 h 800"/>
                <a:gd name="T10" fmla="*/ 582 w 654"/>
                <a:gd name="T11" fmla="*/ 655 h 800"/>
                <a:gd name="T12" fmla="*/ 582 w 654"/>
                <a:gd name="T13" fmla="*/ 691 h 800"/>
                <a:gd name="T14" fmla="*/ 654 w 654"/>
                <a:gd name="T15" fmla="*/ 691 h 800"/>
                <a:gd name="T16" fmla="*/ 654 w 654"/>
                <a:gd name="T17" fmla="*/ 0 h 800"/>
                <a:gd name="T18" fmla="*/ 109 w 654"/>
                <a:gd name="T19" fmla="*/ 0 h 800"/>
                <a:gd name="T20" fmla="*/ 109 w 654"/>
                <a:gd name="T21" fmla="*/ 73 h 800"/>
                <a:gd name="T22" fmla="*/ 145 w 654"/>
                <a:gd name="T23" fmla="*/ 73 h 800"/>
                <a:gd name="T24" fmla="*/ 145 w 654"/>
                <a:gd name="T25" fmla="*/ 36 h 800"/>
                <a:gd name="T26" fmla="*/ 618 w 654"/>
                <a:gd name="T27" fmla="*/ 36 h 800"/>
                <a:gd name="T28" fmla="*/ 618 w 654"/>
                <a:gd name="T29" fmla="*/ 655 h 800"/>
                <a:gd name="T30" fmla="*/ 582 w 654"/>
                <a:gd name="T31" fmla="*/ 655 h 800"/>
                <a:gd name="T32" fmla="*/ 72 w 654"/>
                <a:gd name="T33" fmla="*/ 545 h 800"/>
                <a:gd name="T34" fmla="*/ 472 w 654"/>
                <a:gd name="T35" fmla="*/ 545 h 800"/>
                <a:gd name="T36" fmla="*/ 472 w 654"/>
                <a:gd name="T37" fmla="*/ 582 h 800"/>
                <a:gd name="T38" fmla="*/ 72 w 654"/>
                <a:gd name="T39" fmla="*/ 582 h 800"/>
                <a:gd name="T40" fmla="*/ 72 w 654"/>
                <a:gd name="T41" fmla="*/ 545 h 800"/>
                <a:gd name="T42" fmla="*/ 0 w 654"/>
                <a:gd name="T43" fmla="*/ 117 h 800"/>
                <a:gd name="T44" fmla="*/ 0 w 654"/>
                <a:gd name="T45" fmla="*/ 792 h 800"/>
                <a:gd name="T46" fmla="*/ 7 w 654"/>
                <a:gd name="T47" fmla="*/ 800 h 800"/>
                <a:gd name="T48" fmla="*/ 538 w 654"/>
                <a:gd name="T49" fmla="*/ 800 h 800"/>
                <a:gd name="T50" fmla="*/ 545 w 654"/>
                <a:gd name="T51" fmla="*/ 792 h 800"/>
                <a:gd name="T52" fmla="*/ 545 w 654"/>
                <a:gd name="T53" fmla="*/ 117 h 800"/>
                <a:gd name="T54" fmla="*/ 538 w 654"/>
                <a:gd name="T55" fmla="*/ 109 h 800"/>
                <a:gd name="T56" fmla="*/ 7 w 654"/>
                <a:gd name="T57" fmla="*/ 109 h 800"/>
                <a:gd name="T58" fmla="*/ 0 w 654"/>
                <a:gd name="T59" fmla="*/ 117 h 800"/>
                <a:gd name="T60" fmla="*/ 36 w 654"/>
                <a:gd name="T61" fmla="*/ 145 h 800"/>
                <a:gd name="T62" fmla="*/ 509 w 654"/>
                <a:gd name="T63" fmla="*/ 145 h 800"/>
                <a:gd name="T64" fmla="*/ 509 w 654"/>
                <a:gd name="T65" fmla="*/ 764 h 800"/>
                <a:gd name="T66" fmla="*/ 36 w 654"/>
                <a:gd name="T67" fmla="*/ 764 h 800"/>
                <a:gd name="T68" fmla="*/ 36 w 654"/>
                <a:gd name="T69" fmla="*/ 145 h 800"/>
                <a:gd name="T70" fmla="*/ 72 w 654"/>
                <a:gd name="T71" fmla="*/ 218 h 800"/>
                <a:gd name="T72" fmla="*/ 472 w 654"/>
                <a:gd name="T73" fmla="*/ 218 h 800"/>
                <a:gd name="T74" fmla="*/ 472 w 654"/>
                <a:gd name="T75" fmla="*/ 255 h 800"/>
                <a:gd name="T76" fmla="*/ 72 w 654"/>
                <a:gd name="T77" fmla="*/ 255 h 800"/>
                <a:gd name="T78" fmla="*/ 72 w 654"/>
                <a:gd name="T79" fmla="*/ 218 h 800"/>
                <a:gd name="T80" fmla="*/ 72 w 654"/>
                <a:gd name="T81" fmla="*/ 327 h 800"/>
                <a:gd name="T82" fmla="*/ 472 w 654"/>
                <a:gd name="T83" fmla="*/ 327 h 800"/>
                <a:gd name="T84" fmla="*/ 472 w 654"/>
                <a:gd name="T85" fmla="*/ 364 h 800"/>
                <a:gd name="T86" fmla="*/ 72 w 654"/>
                <a:gd name="T87" fmla="*/ 364 h 800"/>
                <a:gd name="T88" fmla="*/ 72 w 654"/>
                <a:gd name="T89" fmla="*/ 327 h 800"/>
                <a:gd name="T90" fmla="*/ 72 w 654"/>
                <a:gd name="T91" fmla="*/ 436 h 800"/>
                <a:gd name="T92" fmla="*/ 472 w 654"/>
                <a:gd name="T93" fmla="*/ 436 h 800"/>
                <a:gd name="T94" fmla="*/ 472 w 654"/>
                <a:gd name="T95" fmla="*/ 473 h 800"/>
                <a:gd name="T96" fmla="*/ 72 w 654"/>
                <a:gd name="T97" fmla="*/ 473 h 800"/>
                <a:gd name="T98" fmla="*/ 72 w 654"/>
                <a:gd name="T99" fmla="*/ 436 h 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654" h="800">
                  <a:moveTo>
                    <a:pt x="72" y="655"/>
                  </a:moveTo>
                  <a:cubicBezTo>
                    <a:pt x="327" y="655"/>
                    <a:pt x="327" y="655"/>
                    <a:pt x="327" y="655"/>
                  </a:cubicBezTo>
                  <a:cubicBezTo>
                    <a:pt x="327" y="691"/>
                    <a:pt x="327" y="691"/>
                    <a:pt x="327" y="691"/>
                  </a:cubicBezTo>
                  <a:cubicBezTo>
                    <a:pt x="72" y="691"/>
                    <a:pt x="72" y="691"/>
                    <a:pt x="72" y="691"/>
                  </a:cubicBezTo>
                  <a:lnTo>
                    <a:pt x="72" y="655"/>
                  </a:lnTo>
                  <a:close/>
                  <a:moveTo>
                    <a:pt x="582" y="655"/>
                  </a:moveTo>
                  <a:cubicBezTo>
                    <a:pt x="582" y="691"/>
                    <a:pt x="582" y="691"/>
                    <a:pt x="582" y="691"/>
                  </a:cubicBezTo>
                  <a:cubicBezTo>
                    <a:pt x="654" y="691"/>
                    <a:pt x="654" y="691"/>
                    <a:pt x="654" y="691"/>
                  </a:cubicBezTo>
                  <a:cubicBezTo>
                    <a:pt x="654" y="0"/>
                    <a:pt x="654" y="0"/>
                    <a:pt x="654" y="0"/>
                  </a:cubicBezTo>
                  <a:cubicBezTo>
                    <a:pt x="109" y="0"/>
                    <a:pt x="109" y="0"/>
                    <a:pt x="109" y="0"/>
                  </a:cubicBezTo>
                  <a:cubicBezTo>
                    <a:pt x="109" y="73"/>
                    <a:pt x="109" y="73"/>
                    <a:pt x="109" y="73"/>
                  </a:cubicBezTo>
                  <a:cubicBezTo>
                    <a:pt x="145" y="73"/>
                    <a:pt x="145" y="73"/>
                    <a:pt x="145" y="73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618" y="36"/>
                    <a:pt x="618" y="36"/>
                    <a:pt x="618" y="36"/>
                  </a:cubicBezTo>
                  <a:cubicBezTo>
                    <a:pt x="618" y="655"/>
                    <a:pt x="618" y="655"/>
                    <a:pt x="618" y="655"/>
                  </a:cubicBezTo>
                  <a:lnTo>
                    <a:pt x="582" y="655"/>
                  </a:lnTo>
                  <a:close/>
                  <a:moveTo>
                    <a:pt x="72" y="545"/>
                  </a:moveTo>
                  <a:cubicBezTo>
                    <a:pt x="472" y="545"/>
                    <a:pt x="472" y="545"/>
                    <a:pt x="472" y="545"/>
                  </a:cubicBezTo>
                  <a:cubicBezTo>
                    <a:pt x="472" y="582"/>
                    <a:pt x="472" y="582"/>
                    <a:pt x="472" y="582"/>
                  </a:cubicBezTo>
                  <a:cubicBezTo>
                    <a:pt x="72" y="582"/>
                    <a:pt x="72" y="582"/>
                    <a:pt x="72" y="582"/>
                  </a:cubicBezTo>
                  <a:lnTo>
                    <a:pt x="72" y="545"/>
                  </a:lnTo>
                  <a:close/>
                  <a:moveTo>
                    <a:pt x="0" y="117"/>
                  </a:moveTo>
                  <a:cubicBezTo>
                    <a:pt x="0" y="792"/>
                    <a:pt x="0" y="792"/>
                    <a:pt x="0" y="792"/>
                  </a:cubicBezTo>
                  <a:cubicBezTo>
                    <a:pt x="0" y="797"/>
                    <a:pt x="3" y="800"/>
                    <a:pt x="7" y="800"/>
                  </a:cubicBezTo>
                  <a:cubicBezTo>
                    <a:pt x="538" y="800"/>
                    <a:pt x="538" y="800"/>
                    <a:pt x="538" y="800"/>
                  </a:cubicBezTo>
                  <a:cubicBezTo>
                    <a:pt x="542" y="800"/>
                    <a:pt x="545" y="797"/>
                    <a:pt x="545" y="792"/>
                  </a:cubicBezTo>
                  <a:cubicBezTo>
                    <a:pt x="545" y="117"/>
                    <a:pt x="545" y="117"/>
                    <a:pt x="545" y="117"/>
                  </a:cubicBezTo>
                  <a:cubicBezTo>
                    <a:pt x="545" y="113"/>
                    <a:pt x="542" y="109"/>
                    <a:pt x="538" y="109"/>
                  </a:cubicBezTo>
                  <a:cubicBezTo>
                    <a:pt x="7" y="109"/>
                    <a:pt x="7" y="109"/>
                    <a:pt x="7" y="109"/>
                  </a:cubicBezTo>
                  <a:cubicBezTo>
                    <a:pt x="3" y="109"/>
                    <a:pt x="0" y="112"/>
                    <a:pt x="0" y="117"/>
                  </a:cubicBezTo>
                  <a:close/>
                  <a:moveTo>
                    <a:pt x="36" y="145"/>
                  </a:moveTo>
                  <a:cubicBezTo>
                    <a:pt x="509" y="145"/>
                    <a:pt x="509" y="145"/>
                    <a:pt x="509" y="145"/>
                  </a:cubicBezTo>
                  <a:cubicBezTo>
                    <a:pt x="509" y="764"/>
                    <a:pt x="509" y="764"/>
                    <a:pt x="509" y="764"/>
                  </a:cubicBezTo>
                  <a:cubicBezTo>
                    <a:pt x="36" y="764"/>
                    <a:pt x="36" y="764"/>
                    <a:pt x="36" y="764"/>
                  </a:cubicBezTo>
                  <a:lnTo>
                    <a:pt x="36" y="145"/>
                  </a:lnTo>
                  <a:close/>
                  <a:moveTo>
                    <a:pt x="72" y="218"/>
                  </a:moveTo>
                  <a:cubicBezTo>
                    <a:pt x="472" y="218"/>
                    <a:pt x="472" y="218"/>
                    <a:pt x="472" y="218"/>
                  </a:cubicBezTo>
                  <a:cubicBezTo>
                    <a:pt x="472" y="255"/>
                    <a:pt x="472" y="255"/>
                    <a:pt x="472" y="255"/>
                  </a:cubicBezTo>
                  <a:cubicBezTo>
                    <a:pt x="72" y="255"/>
                    <a:pt x="72" y="255"/>
                    <a:pt x="72" y="255"/>
                  </a:cubicBezTo>
                  <a:lnTo>
                    <a:pt x="72" y="218"/>
                  </a:lnTo>
                  <a:close/>
                  <a:moveTo>
                    <a:pt x="72" y="327"/>
                  </a:moveTo>
                  <a:cubicBezTo>
                    <a:pt x="472" y="327"/>
                    <a:pt x="472" y="327"/>
                    <a:pt x="472" y="327"/>
                  </a:cubicBezTo>
                  <a:cubicBezTo>
                    <a:pt x="472" y="364"/>
                    <a:pt x="472" y="364"/>
                    <a:pt x="472" y="364"/>
                  </a:cubicBezTo>
                  <a:cubicBezTo>
                    <a:pt x="72" y="364"/>
                    <a:pt x="72" y="364"/>
                    <a:pt x="72" y="364"/>
                  </a:cubicBezTo>
                  <a:lnTo>
                    <a:pt x="72" y="327"/>
                  </a:lnTo>
                  <a:close/>
                  <a:moveTo>
                    <a:pt x="72" y="436"/>
                  </a:moveTo>
                  <a:cubicBezTo>
                    <a:pt x="472" y="436"/>
                    <a:pt x="472" y="436"/>
                    <a:pt x="472" y="436"/>
                  </a:cubicBezTo>
                  <a:cubicBezTo>
                    <a:pt x="472" y="473"/>
                    <a:pt x="472" y="473"/>
                    <a:pt x="472" y="473"/>
                  </a:cubicBezTo>
                  <a:cubicBezTo>
                    <a:pt x="72" y="473"/>
                    <a:pt x="72" y="473"/>
                    <a:pt x="72" y="473"/>
                  </a:cubicBezTo>
                  <a:lnTo>
                    <a:pt x="72" y="436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843146" y="3507324"/>
            <a:ext cx="317716" cy="313848"/>
            <a:chOff x="3848789" y="3516794"/>
            <a:chExt cx="317716" cy="313848"/>
          </a:xfrm>
        </p:grpSpPr>
        <p:sp>
          <p:nvSpPr>
            <p:cNvPr id="46" name="矩形 45"/>
            <p:cNvSpPr/>
            <p:nvPr/>
          </p:nvSpPr>
          <p:spPr>
            <a:xfrm>
              <a:off x="3848789" y="3516794"/>
              <a:ext cx="317716" cy="3138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889136" y="3554132"/>
              <a:ext cx="237022" cy="239172"/>
              <a:chOff x="2334103" y="2940092"/>
              <a:chExt cx="237022" cy="239172"/>
            </a:xfrm>
            <a:solidFill>
              <a:srgbClr val="FFFF00"/>
            </a:solidFill>
          </p:grpSpPr>
          <p:sp>
            <p:nvSpPr>
              <p:cNvPr id="41" name="Freeform 16"/>
              <p:cNvSpPr>
                <a:spLocks noEditPoints="1"/>
              </p:cNvSpPr>
              <p:nvPr/>
            </p:nvSpPr>
            <p:spPr bwMode="auto">
              <a:xfrm>
                <a:off x="2371035" y="2980059"/>
                <a:ext cx="54892" cy="54892"/>
              </a:xfrm>
              <a:custGeom>
                <a:avLst/>
                <a:gdLst>
                  <a:gd name="T0" fmla="*/ 162 w 162"/>
                  <a:gd name="T1" fmla="*/ 81 h 162"/>
                  <a:gd name="T2" fmla="*/ 81 w 162"/>
                  <a:gd name="T3" fmla="*/ 162 h 162"/>
                  <a:gd name="T4" fmla="*/ 0 w 162"/>
                  <a:gd name="T5" fmla="*/ 81 h 162"/>
                  <a:gd name="T6" fmla="*/ 81 w 162"/>
                  <a:gd name="T7" fmla="*/ 0 h 162"/>
                  <a:gd name="T8" fmla="*/ 162 w 162"/>
                  <a:gd name="T9" fmla="*/ 81 h 162"/>
                  <a:gd name="T10" fmla="*/ 108 w 162"/>
                  <a:gd name="T11" fmla="*/ 81 h 162"/>
                  <a:gd name="T12" fmla="*/ 81 w 162"/>
                  <a:gd name="T13" fmla="*/ 54 h 162"/>
                  <a:gd name="T14" fmla="*/ 54 w 162"/>
                  <a:gd name="T15" fmla="*/ 81 h 162"/>
                  <a:gd name="T16" fmla="*/ 81 w 162"/>
                  <a:gd name="T17" fmla="*/ 108 h 162"/>
                  <a:gd name="T18" fmla="*/ 108 w 162"/>
                  <a:gd name="T19" fmla="*/ 81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2" h="162">
                    <a:moveTo>
                      <a:pt x="162" y="81"/>
                    </a:moveTo>
                    <a:cubicBezTo>
                      <a:pt x="162" y="125"/>
                      <a:pt x="125" y="162"/>
                      <a:pt x="81" y="162"/>
                    </a:cubicBezTo>
                    <a:cubicBezTo>
                      <a:pt x="36" y="162"/>
                      <a:pt x="0" y="125"/>
                      <a:pt x="0" y="81"/>
                    </a:cubicBezTo>
                    <a:cubicBezTo>
                      <a:pt x="0" y="36"/>
                      <a:pt x="36" y="0"/>
                      <a:pt x="81" y="0"/>
                    </a:cubicBezTo>
                    <a:cubicBezTo>
                      <a:pt x="125" y="0"/>
                      <a:pt x="162" y="36"/>
                      <a:pt x="162" y="81"/>
                    </a:cubicBezTo>
                    <a:close/>
                    <a:moveTo>
                      <a:pt x="108" y="81"/>
                    </a:moveTo>
                    <a:cubicBezTo>
                      <a:pt x="108" y="66"/>
                      <a:pt x="96" y="54"/>
                      <a:pt x="81" y="54"/>
                    </a:cubicBezTo>
                    <a:cubicBezTo>
                      <a:pt x="66" y="54"/>
                      <a:pt x="54" y="66"/>
                      <a:pt x="54" y="81"/>
                    </a:cubicBezTo>
                    <a:cubicBezTo>
                      <a:pt x="54" y="96"/>
                      <a:pt x="66" y="108"/>
                      <a:pt x="81" y="108"/>
                    </a:cubicBezTo>
                    <a:cubicBezTo>
                      <a:pt x="96" y="108"/>
                      <a:pt x="108" y="96"/>
                      <a:pt x="108" y="8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7"/>
              <p:cNvSpPr>
                <a:spLocks noEditPoints="1"/>
              </p:cNvSpPr>
              <p:nvPr/>
            </p:nvSpPr>
            <p:spPr bwMode="auto">
              <a:xfrm>
                <a:off x="2334103" y="2940092"/>
                <a:ext cx="237022" cy="239172"/>
              </a:xfrm>
              <a:custGeom>
                <a:avLst/>
                <a:gdLst>
                  <a:gd name="T0" fmla="*/ 431 w 700"/>
                  <a:gd name="T1" fmla="*/ 94 h 706"/>
                  <a:gd name="T2" fmla="*/ 675 w 700"/>
                  <a:gd name="T3" fmla="*/ 341 h 706"/>
                  <a:gd name="T4" fmla="*/ 700 w 700"/>
                  <a:gd name="T5" fmla="*/ 401 h 706"/>
                  <a:gd name="T6" fmla="*/ 676 w 700"/>
                  <a:gd name="T7" fmla="*/ 461 h 706"/>
                  <a:gd name="T8" fmla="*/ 454 w 700"/>
                  <a:gd name="T9" fmla="*/ 676 h 706"/>
                  <a:gd name="T10" fmla="*/ 335 w 700"/>
                  <a:gd name="T11" fmla="*/ 676 h 706"/>
                  <a:gd name="T12" fmla="*/ 60 w 700"/>
                  <a:gd name="T13" fmla="*/ 407 h 706"/>
                  <a:gd name="T14" fmla="*/ 0 w 700"/>
                  <a:gd name="T15" fmla="*/ 280 h 706"/>
                  <a:gd name="T16" fmla="*/ 0 w 700"/>
                  <a:gd name="T17" fmla="*/ 162 h 706"/>
                  <a:gd name="T18" fmla="*/ 157 w 700"/>
                  <a:gd name="T19" fmla="*/ 0 h 706"/>
                  <a:gd name="T20" fmla="*/ 268 w 700"/>
                  <a:gd name="T21" fmla="*/ 0 h 706"/>
                  <a:gd name="T22" fmla="*/ 431 w 700"/>
                  <a:gd name="T23" fmla="*/ 94 h 706"/>
                  <a:gd name="T24" fmla="*/ 417 w 700"/>
                  <a:gd name="T25" fmla="*/ 638 h 706"/>
                  <a:gd name="T26" fmla="*/ 638 w 700"/>
                  <a:gd name="T27" fmla="*/ 422 h 706"/>
                  <a:gd name="T28" fmla="*/ 646 w 700"/>
                  <a:gd name="T29" fmla="*/ 401 h 706"/>
                  <a:gd name="T30" fmla="*/ 637 w 700"/>
                  <a:gd name="T31" fmla="*/ 379 h 706"/>
                  <a:gd name="T32" fmla="*/ 416 w 700"/>
                  <a:gd name="T33" fmla="*/ 154 h 706"/>
                  <a:gd name="T34" fmla="*/ 393 w 700"/>
                  <a:gd name="T35" fmla="*/ 132 h 706"/>
                  <a:gd name="T36" fmla="*/ 268 w 700"/>
                  <a:gd name="T37" fmla="*/ 54 h 706"/>
                  <a:gd name="T38" fmla="*/ 157 w 700"/>
                  <a:gd name="T39" fmla="*/ 54 h 706"/>
                  <a:gd name="T40" fmla="*/ 54 w 700"/>
                  <a:gd name="T41" fmla="*/ 162 h 706"/>
                  <a:gd name="T42" fmla="*/ 54 w 700"/>
                  <a:gd name="T43" fmla="*/ 280 h 706"/>
                  <a:gd name="T44" fmla="*/ 97 w 700"/>
                  <a:gd name="T45" fmla="*/ 368 h 706"/>
                  <a:gd name="T46" fmla="*/ 372 w 700"/>
                  <a:gd name="T47" fmla="*/ 638 h 706"/>
                  <a:gd name="T48" fmla="*/ 394 w 700"/>
                  <a:gd name="T49" fmla="*/ 646 h 706"/>
                  <a:gd name="T50" fmla="*/ 417 w 700"/>
                  <a:gd name="T51" fmla="*/ 638 h 7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00" h="706">
                    <a:moveTo>
                      <a:pt x="431" y="94"/>
                    </a:moveTo>
                    <a:cubicBezTo>
                      <a:pt x="675" y="341"/>
                      <a:pt x="675" y="341"/>
                      <a:pt x="675" y="341"/>
                    </a:cubicBezTo>
                    <a:cubicBezTo>
                      <a:pt x="691" y="357"/>
                      <a:pt x="700" y="378"/>
                      <a:pt x="700" y="401"/>
                    </a:cubicBezTo>
                    <a:cubicBezTo>
                      <a:pt x="700" y="424"/>
                      <a:pt x="691" y="446"/>
                      <a:pt x="676" y="461"/>
                    </a:cubicBezTo>
                    <a:cubicBezTo>
                      <a:pt x="454" y="676"/>
                      <a:pt x="454" y="676"/>
                      <a:pt x="454" y="676"/>
                    </a:cubicBezTo>
                    <a:cubicBezTo>
                      <a:pt x="424" y="706"/>
                      <a:pt x="365" y="706"/>
                      <a:pt x="335" y="676"/>
                    </a:cubicBezTo>
                    <a:cubicBezTo>
                      <a:pt x="60" y="407"/>
                      <a:pt x="60" y="407"/>
                      <a:pt x="60" y="407"/>
                    </a:cubicBezTo>
                    <a:cubicBezTo>
                      <a:pt x="12" y="361"/>
                      <a:pt x="0" y="343"/>
                      <a:pt x="0" y="28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50"/>
                      <a:pt x="23" y="0"/>
                      <a:pt x="157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336" y="0"/>
                      <a:pt x="376" y="39"/>
                      <a:pt x="431" y="94"/>
                    </a:cubicBezTo>
                    <a:close/>
                    <a:moveTo>
                      <a:pt x="417" y="638"/>
                    </a:moveTo>
                    <a:cubicBezTo>
                      <a:pt x="638" y="422"/>
                      <a:pt x="638" y="422"/>
                      <a:pt x="638" y="422"/>
                    </a:cubicBezTo>
                    <a:cubicBezTo>
                      <a:pt x="643" y="417"/>
                      <a:pt x="646" y="410"/>
                      <a:pt x="646" y="401"/>
                    </a:cubicBezTo>
                    <a:cubicBezTo>
                      <a:pt x="646" y="393"/>
                      <a:pt x="643" y="385"/>
                      <a:pt x="637" y="379"/>
                    </a:cubicBezTo>
                    <a:cubicBezTo>
                      <a:pt x="416" y="154"/>
                      <a:pt x="416" y="154"/>
                      <a:pt x="416" y="154"/>
                    </a:cubicBezTo>
                    <a:cubicBezTo>
                      <a:pt x="393" y="132"/>
                      <a:pt x="393" y="132"/>
                      <a:pt x="393" y="132"/>
                    </a:cubicBezTo>
                    <a:cubicBezTo>
                      <a:pt x="339" y="78"/>
                      <a:pt x="312" y="54"/>
                      <a:pt x="268" y="54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61" y="54"/>
                      <a:pt x="54" y="69"/>
                      <a:pt x="54" y="162"/>
                    </a:cubicBezTo>
                    <a:cubicBezTo>
                      <a:pt x="54" y="280"/>
                      <a:pt x="54" y="280"/>
                      <a:pt x="54" y="280"/>
                    </a:cubicBezTo>
                    <a:cubicBezTo>
                      <a:pt x="54" y="323"/>
                      <a:pt x="55" y="328"/>
                      <a:pt x="97" y="368"/>
                    </a:cubicBezTo>
                    <a:cubicBezTo>
                      <a:pt x="372" y="638"/>
                      <a:pt x="372" y="638"/>
                      <a:pt x="372" y="638"/>
                    </a:cubicBezTo>
                    <a:cubicBezTo>
                      <a:pt x="377" y="643"/>
                      <a:pt x="386" y="646"/>
                      <a:pt x="394" y="646"/>
                    </a:cubicBezTo>
                    <a:cubicBezTo>
                      <a:pt x="403" y="646"/>
                      <a:pt x="411" y="643"/>
                      <a:pt x="417" y="638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5932708" y="3507324"/>
            <a:ext cx="317716" cy="313848"/>
            <a:chOff x="6006940" y="3513832"/>
            <a:chExt cx="317716" cy="313848"/>
          </a:xfrm>
        </p:grpSpPr>
        <p:sp>
          <p:nvSpPr>
            <p:cNvPr id="47" name="矩形 46"/>
            <p:cNvSpPr/>
            <p:nvPr/>
          </p:nvSpPr>
          <p:spPr>
            <a:xfrm>
              <a:off x="6006940" y="3513832"/>
              <a:ext cx="317716" cy="3138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Freeform 5"/>
            <p:cNvSpPr>
              <a:spLocks noEditPoints="1"/>
            </p:cNvSpPr>
            <p:nvPr/>
          </p:nvSpPr>
          <p:spPr bwMode="auto">
            <a:xfrm flipH="1">
              <a:off x="6065326" y="3544097"/>
              <a:ext cx="200945" cy="253318"/>
            </a:xfrm>
            <a:custGeom>
              <a:avLst/>
              <a:gdLst>
                <a:gd name="T0" fmla="*/ 116 w 553"/>
                <a:gd name="T1" fmla="*/ 160 h 697"/>
                <a:gd name="T2" fmla="*/ 437 w 553"/>
                <a:gd name="T3" fmla="*/ 160 h 697"/>
                <a:gd name="T4" fmla="*/ 276 w 553"/>
                <a:gd name="T5" fmla="*/ 33 h 697"/>
                <a:gd name="T6" fmla="*/ 276 w 553"/>
                <a:gd name="T7" fmla="*/ 288 h 697"/>
                <a:gd name="T8" fmla="*/ 276 w 553"/>
                <a:gd name="T9" fmla="*/ 33 h 697"/>
                <a:gd name="T10" fmla="*/ 53 w 553"/>
                <a:gd name="T11" fmla="*/ 697 h 697"/>
                <a:gd name="T12" fmla="*/ 0 w 553"/>
                <a:gd name="T13" fmla="*/ 419 h 697"/>
                <a:gd name="T14" fmla="*/ 139 w 553"/>
                <a:gd name="T15" fmla="*/ 330 h 697"/>
                <a:gd name="T16" fmla="*/ 139 w 553"/>
                <a:gd name="T17" fmla="*/ 363 h 697"/>
                <a:gd name="T18" fmla="*/ 33 w 553"/>
                <a:gd name="T19" fmla="*/ 418 h 697"/>
                <a:gd name="T20" fmla="*/ 53 w 553"/>
                <a:gd name="T21" fmla="*/ 664 h 697"/>
                <a:gd name="T22" fmla="*/ 211 w 553"/>
                <a:gd name="T23" fmla="*/ 680 h 697"/>
                <a:gd name="T24" fmla="*/ 500 w 553"/>
                <a:gd name="T25" fmla="*/ 697 h 697"/>
                <a:gd name="T26" fmla="*/ 339 w 553"/>
                <a:gd name="T27" fmla="*/ 680 h 697"/>
                <a:gd name="T28" fmla="*/ 500 w 553"/>
                <a:gd name="T29" fmla="*/ 664 h 697"/>
                <a:gd name="T30" fmla="*/ 520 w 553"/>
                <a:gd name="T31" fmla="*/ 419 h 697"/>
                <a:gd name="T32" fmla="*/ 415 w 553"/>
                <a:gd name="T33" fmla="*/ 363 h 697"/>
                <a:gd name="T34" fmla="*/ 415 w 553"/>
                <a:gd name="T35" fmla="*/ 330 h 697"/>
                <a:gd name="T36" fmla="*/ 553 w 553"/>
                <a:gd name="T37" fmla="*/ 419 h 697"/>
                <a:gd name="T38" fmla="*/ 500 w 553"/>
                <a:gd name="T39" fmla="*/ 697 h 697"/>
                <a:gd name="T40" fmla="*/ 295 w 553"/>
                <a:gd name="T41" fmla="*/ 433 h 697"/>
                <a:gd name="T42" fmla="*/ 328 w 553"/>
                <a:gd name="T43" fmla="*/ 393 h 697"/>
                <a:gd name="T44" fmla="*/ 288 w 553"/>
                <a:gd name="T45" fmla="*/ 346 h 697"/>
                <a:gd name="T46" fmla="*/ 230 w 553"/>
                <a:gd name="T47" fmla="*/ 381 h 697"/>
                <a:gd name="T48" fmla="*/ 225 w 553"/>
                <a:gd name="T49" fmla="*/ 393 h 697"/>
                <a:gd name="T50" fmla="*/ 258 w 553"/>
                <a:gd name="T51" fmla="*/ 433 h 697"/>
                <a:gd name="T52" fmla="*/ 214 w 553"/>
                <a:gd name="T53" fmla="*/ 615 h 697"/>
                <a:gd name="T54" fmla="*/ 265 w 553"/>
                <a:gd name="T55" fmla="*/ 672 h 697"/>
                <a:gd name="T56" fmla="*/ 288 w 553"/>
                <a:gd name="T57" fmla="*/ 672 h 697"/>
                <a:gd name="T58" fmla="*/ 339 w 553"/>
                <a:gd name="T59" fmla="*/ 615 h 697"/>
                <a:gd name="T60" fmla="*/ 276 w 553"/>
                <a:gd name="T61" fmla="*/ 381 h 697"/>
                <a:gd name="T62" fmla="*/ 276 w 553"/>
                <a:gd name="T63" fmla="*/ 405 h 697"/>
                <a:gd name="T64" fmla="*/ 276 w 553"/>
                <a:gd name="T65" fmla="*/ 381 h 697"/>
                <a:gd name="T66" fmla="*/ 248 w 553"/>
                <a:gd name="T67" fmla="*/ 610 h 697"/>
                <a:gd name="T68" fmla="*/ 304 w 553"/>
                <a:gd name="T69" fmla="*/ 610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53" h="697">
                  <a:moveTo>
                    <a:pt x="276" y="321"/>
                  </a:moveTo>
                  <a:cubicBezTo>
                    <a:pt x="188" y="321"/>
                    <a:pt x="116" y="249"/>
                    <a:pt x="116" y="160"/>
                  </a:cubicBezTo>
                  <a:cubicBezTo>
                    <a:pt x="116" y="72"/>
                    <a:pt x="188" y="0"/>
                    <a:pt x="276" y="0"/>
                  </a:cubicBezTo>
                  <a:cubicBezTo>
                    <a:pt x="365" y="0"/>
                    <a:pt x="437" y="72"/>
                    <a:pt x="437" y="160"/>
                  </a:cubicBezTo>
                  <a:cubicBezTo>
                    <a:pt x="437" y="249"/>
                    <a:pt x="365" y="321"/>
                    <a:pt x="276" y="321"/>
                  </a:cubicBezTo>
                  <a:close/>
                  <a:moveTo>
                    <a:pt x="276" y="33"/>
                  </a:moveTo>
                  <a:cubicBezTo>
                    <a:pt x="206" y="33"/>
                    <a:pt x="149" y="90"/>
                    <a:pt x="149" y="160"/>
                  </a:cubicBezTo>
                  <a:cubicBezTo>
                    <a:pt x="149" y="231"/>
                    <a:pt x="206" y="288"/>
                    <a:pt x="276" y="288"/>
                  </a:cubicBezTo>
                  <a:cubicBezTo>
                    <a:pt x="347" y="288"/>
                    <a:pt x="404" y="231"/>
                    <a:pt x="404" y="160"/>
                  </a:cubicBezTo>
                  <a:cubicBezTo>
                    <a:pt x="404" y="90"/>
                    <a:pt x="347" y="33"/>
                    <a:pt x="276" y="33"/>
                  </a:cubicBezTo>
                  <a:close/>
                  <a:moveTo>
                    <a:pt x="194" y="697"/>
                  </a:moveTo>
                  <a:cubicBezTo>
                    <a:pt x="53" y="697"/>
                    <a:pt x="53" y="697"/>
                    <a:pt x="53" y="697"/>
                  </a:cubicBezTo>
                  <a:cubicBezTo>
                    <a:pt x="24" y="697"/>
                    <a:pt x="0" y="676"/>
                    <a:pt x="0" y="650"/>
                  </a:cubicBezTo>
                  <a:cubicBezTo>
                    <a:pt x="0" y="419"/>
                    <a:pt x="0" y="419"/>
                    <a:pt x="0" y="419"/>
                  </a:cubicBezTo>
                  <a:cubicBezTo>
                    <a:pt x="0" y="370"/>
                    <a:pt x="40" y="330"/>
                    <a:pt x="89" y="330"/>
                  </a:cubicBezTo>
                  <a:cubicBezTo>
                    <a:pt x="139" y="330"/>
                    <a:pt x="139" y="330"/>
                    <a:pt x="139" y="330"/>
                  </a:cubicBezTo>
                  <a:cubicBezTo>
                    <a:pt x="148" y="330"/>
                    <a:pt x="155" y="337"/>
                    <a:pt x="155" y="347"/>
                  </a:cubicBezTo>
                  <a:cubicBezTo>
                    <a:pt x="155" y="356"/>
                    <a:pt x="148" y="363"/>
                    <a:pt x="139" y="363"/>
                  </a:cubicBezTo>
                  <a:cubicBezTo>
                    <a:pt x="89" y="363"/>
                    <a:pt x="89" y="363"/>
                    <a:pt x="89" y="363"/>
                  </a:cubicBezTo>
                  <a:cubicBezTo>
                    <a:pt x="58" y="363"/>
                    <a:pt x="33" y="388"/>
                    <a:pt x="33" y="418"/>
                  </a:cubicBezTo>
                  <a:cubicBezTo>
                    <a:pt x="33" y="650"/>
                    <a:pt x="33" y="650"/>
                    <a:pt x="33" y="650"/>
                  </a:cubicBezTo>
                  <a:cubicBezTo>
                    <a:pt x="33" y="657"/>
                    <a:pt x="42" y="664"/>
                    <a:pt x="53" y="664"/>
                  </a:cubicBezTo>
                  <a:cubicBezTo>
                    <a:pt x="194" y="664"/>
                    <a:pt x="194" y="664"/>
                    <a:pt x="194" y="664"/>
                  </a:cubicBezTo>
                  <a:cubicBezTo>
                    <a:pt x="203" y="664"/>
                    <a:pt x="211" y="671"/>
                    <a:pt x="211" y="680"/>
                  </a:cubicBezTo>
                  <a:cubicBezTo>
                    <a:pt x="211" y="689"/>
                    <a:pt x="203" y="697"/>
                    <a:pt x="194" y="697"/>
                  </a:cubicBezTo>
                  <a:close/>
                  <a:moveTo>
                    <a:pt x="500" y="697"/>
                  </a:moveTo>
                  <a:cubicBezTo>
                    <a:pt x="355" y="697"/>
                    <a:pt x="355" y="697"/>
                    <a:pt x="355" y="697"/>
                  </a:cubicBezTo>
                  <a:cubicBezTo>
                    <a:pt x="346" y="697"/>
                    <a:pt x="339" y="689"/>
                    <a:pt x="339" y="680"/>
                  </a:cubicBezTo>
                  <a:cubicBezTo>
                    <a:pt x="339" y="671"/>
                    <a:pt x="346" y="664"/>
                    <a:pt x="355" y="664"/>
                  </a:cubicBezTo>
                  <a:cubicBezTo>
                    <a:pt x="500" y="664"/>
                    <a:pt x="500" y="664"/>
                    <a:pt x="500" y="664"/>
                  </a:cubicBezTo>
                  <a:cubicBezTo>
                    <a:pt x="511" y="664"/>
                    <a:pt x="520" y="657"/>
                    <a:pt x="520" y="650"/>
                  </a:cubicBezTo>
                  <a:cubicBezTo>
                    <a:pt x="520" y="419"/>
                    <a:pt x="520" y="419"/>
                    <a:pt x="520" y="419"/>
                  </a:cubicBezTo>
                  <a:cubicBezTo>
                    <a:pt x="520" y="388"/>
                    <a:pt x="495" y="363"/>
                    <a:pt x="464" y="363"/>
                  </a:cubicBezTo>
                  <a:cubicBezTo>
                    <a:pt x="415" y="363"/>
                    <a:pt x="415" y="363"/>
                    <a:pt x="415" y="363"/>
                  </a:cubicBezTo>
                  <a:cubicBezTo>
                    <a:pt x="406" y="363"/>
                    <a:pt x="399" y="356"/>
                    <a:pt x="399" y="347"/>
                  </a:cubicBezTo>
                  <a:cubicBezTo>
                    <a:pt x="399" y="337"/>
                    <a:pt x="406" y="330"/>
                    <a:pt x="415" y="330"/>
                  </a:cubicBezTo>
                  <a:cubicBezTo>
                    <a:pt x="464" y="330"/>
                    <a:pt x="464" y="330"/>
                    <a:pt x="464" y="330"/>
                  </a:cubicBezTo>
                  <a:cubicBezTo>
                    <a:pt x="513" y="330"/>
                    <a:pt x="553" y="370"/>
                    <a:pt x="553" y="419"/>
                  </a:cubicBezTo>
                  <a:cubicBezTo>
                    <a:pt x="553" y="650"/>
                    <a:pt x="553" y="650"/>
                    <a:pt x="553" y="650"/>
                  </a:cubicBezTo>
                  <a:cubicBezTo>
                    <a:pt x="553" y="676"/>
                    <a:pt x="529" y="697"/>
                    <a:pt x="500" y="697"/>
                  </a:cubicBezTo>
                  <a:close/>
                  <a:moveTo>
                    <a:pt x="339" y="611"/>
                  </a:moveTo>
                  <a:cubicBezTo>
                    <a:pt x="295" y="433"/>
                    <a:pt x="295" y="433"/>
                    <a:pt x="295" y="433"/>
                  </a:cubicBezTo>
                  <a:cubicBezTo>
                    <a:pt x="323" y="405"/>
                    <a:pt x="323" y="405"/>
                    <a:pt x="323" y="405"/>
                  </a:cubicBezTo>
                  <a:cubicBezTo>
                    <a:pt x="326" y="402"/>
                    <a:pt x="328" y="398"/>
                    <a:pt x="328" y="393"/>
                  </a:cubicBezTo>
                  <a:cubicBezTo>
                    <a:pt x="328" y="388"/>
                    <a:pt x="326" y="384"/>
                    <a:pt x="323" y="381"/>
                  </a:cubicBezTo>
                  <a:cubicBezTo>
                    <a:pt x="288" y="346"/>
                    <a:pt x="288" y="346"/>
                    <a:pt x="288" y="346"/>
                  </a:cubicBezTo>
                  <a:cubicBezTo>
                    <a:pt x="282" y="340"/>
                    <a:pt x="271" y="340"/>
                    <a:pt x="265" y="346"/>
                  </a:cubicBezTo>
                  <a:cubicBezTo>
                    <a:pt x="230" y="381"/>
                    <a:pt x="230" y="381"/>
                    <a:pt x="230" y="381"/>
                  </a:cubicBezTo>
                  <a:cubicBezTo>
                    <a:pt x="227" y="384"/>
                    <a:pt x="225" y="388"/>
                    <a:pt x="225" y="393"/>
                  </a:cubicBezTo>
                  <a:cubicBezTo>
                    <a:pt x="225" y="393"/>
                    <a:pt x="225" y="393"/>
                    <a:pt x="225" y="393"/>
                  </a:cubicBezTo>
                  <a:cubicBezTo>
                    <a:pt x="225" y="397"/>
                    <a:pt x="227" y="401"/>
                    <a:pt x="230" y="405"/>
                  </a:cubicBezTo>
                  <a:cubicBezTo>
                    <a:pt x="258" y="433"/>
                    <a:pt x="258" y="433"/>
                    <a:pt x="258" y="433"/>
                  </a:cubicBezTo>
                  <a:cubicBezTo>
                    <a:pt x="214" y="611"/>
                    <a:pt x="214" y="611"/>
                    <a:pt x="214" y="611"/>
                  </a:cubicBezTo>
                  <a:cubicBezTo>
                    <a:pt x="214" y="612"/>
                    <a:pt x="214" y="613"/>
                    <a:pt x="214" y="615"/>
                  </a:cubicBezTo>
                  <a:cubicBezTo>
                    <a:pt x="214" y="619"/>
                    <a:pt x="216" y="623"/>
                    <a:pt x="219" y="626"/>
                  </a:cubicBezTo>
                  <a:cubicBezTo>
                    <a:pt x="265" y="672"/>
                    <a:pt x="265" y="672"/>
                    <a:pt x="265" y="672"/>
                  </a:cubicBezTo>
                  <a:cubicBezTo>
                    <a:pt x="268" y="676"/>
                    <a:pt x="272" y="677"/>
                    <a:pt x="276" y="677"/>
                  </a:cubicBezTo>
                  <a:cubicBezTo>
                    <a:pt x="281" y="677"/>
                    <a:pt x="285" y="676"/>
                    <a:pt x="288" y="672"/>
                  </a:cubicBezTo>
                  <a:cubicBezTo>
                    <a:pt x="334" y="626"/>
                    <a:pt x="334" y="626"/>
                    <a:pt x="334" y="626"/>
                  </a:cubicBezTo>
                  <a:cubicBezTo>
                    <a:pt x="337" y="623"/>
                    <a:pt x="339" y="619"/>
                    <a:pt x="339" y="615"/>
                  </a:cubicBezTo>
                  <a:cubicBezTo>
                    <a:pt x="339" y="613"/>
                    <a:pt x="339" y="612"/>
                    <a:pt x="339" y="611"/>
                  </a:cubicBezTo>
                  <a:close/>
                  <a:moveTo>
                    <a:pt x="276" y="381"/>
                  </a:moveTo>
                  <a:cubicBezTo>
                    <a:pt x="288" y="393"/>
                    <a:pt x="288" y="393"/>
                    <a:pt x="288" y="393"/>
                  </a:cubicBezTo>
                  <a:cubicBezTo>
                    <a:pt x="276" y="405"/>
                    <a:pt x="276" y="405"/>
                    <a:pt x="276" y="405"/>
                  </a:cubicBezTo>
                  <a:cubicBezTo>
                    <a:pt x="264" y="393"/>
                    <a:pt x="264" y="393"/>
                    <a:pt x="264" y="393"/>
                  </a:cubicBezTo>
                  <a:cubicBezTo>
                    <a:pt x="276" y="381"/>
                    <a:pt x="276" y="381"/>
                    <a:pt x="276" y="381"/>
                  </a:cubicBezTo>
                  <a:close/>
                  <a:moveTo>
                    <a:pt x="276" y="638"/>
                  </a:moveTo>
                  <a:cubicBezTo>
                    <a:pt x="248" y="610"/>
                    <a:pt x="248" y="610"/>
                    <a:pt x="248" y="610"/>
                  </a:cubicBezTo>
                  <a:cubicBezTo>
                    <a:pt x="276" y="496"/>
                    <a:pt x="276" y="496"/>
                    <a:pt x="276" y="496"/>
                  </a:cubicBezTo>
                  <a:cubicBezTo>
                    <a:pt x="304" y="610"/>
                    <a:pt x="304" y="610"/>
                    <a:pt x="304" y="610"/>
                  </a:cubicBezTo>
                  <a:cubicBezTo>
                    <a:pt x="276" y="638"/>
                    <a:pt x="276" y="638"/>
                    <a:pt x="276" y="638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796121" y="3334709"/>
            <a:ext cx="648029" cy="640140"/>
            <a:chOff x="7893199" y="3497855"/>
            <a:chExt cx="317716" cy="313848"/>
          </a:xfrm>
        </p:grpSpPr>
        <p:sp>
          <p:nvSpPr>
            <p:cNvPr id="48" name="矩形 47"/>
            <p:cNvSpPr/>
            <p:nvPr/>
          </p:nvSpPr>
          <p:spPr>
            <a:xfrm>
              <a:off x="7893199" y="3497855"/>
              <a:ext cx="317716" cy="3138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7919797" y="3519502"/>
              <a:ext cx="264521" cy="270555"/>
              <a:chOff x="4103915" y="1449388"/>
              <a:chExt cx="2992437" cy="3060701"/>
            </a:xfrm>
            <a:solidFill>
              <a:srgbClr val="FFFF00"/>
            </a:solidFill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>
                <a:off x="4103915" y="1654176"/>
                <a:ext cx="2719387" cy="2855913"/>
              </a:xfrm>
              <a:custGeom>
                <a:avLst/>
                <a:gdLst>
                  <a:gd name="T0" fmla="*/ 592 w 640"/>
                  <a:gd name="T1" fmla="*/ 579 h 672"/>
                  <a:gd name="T2" fmla="*/ 547 w 640"/>
                  <a:gd name="T3" fmla="*/ 624 h 672"/>
                  <a:gd name="T4" fmla="*/ 93 w 640"/>
                  <a:gd name="T5" fmla="*/ 624 h 672"/>
                  <a:gd name="T6" fmla="*/ 48 w 640"/>
                  <a:gd name="T7" fmla="*/ 579 h 672"/>
                  <a:gd name="T8" fmla="*/ 48 w 640"/>
                  <a:gd name="T9" fmla="*/ 93 h 672"/>
                  <a:gd name="T10" fmla="*/ 93 w 640"/>
                  <a:gd name="T11" fmla="*/ 48 h 672"/>
                  <a:gd name="T12" fmla="*/ 472 w 640"/>
                  <a:gd name="T13" fmla="*/ 48 h 672"/>
                  <a:gd name="T14" fmla="*/ 472 w 640"/>
                  <a:gd name="T15" fmla="*/ 0 h 672"/>
                  <a:gd name="T16" fmla="*/ 93 w 640"/>
                  <a:gd name="T17" fmla="*/ 0 h 672"/>
                  <a:gd name="T18" fmla="*/ 0 w 640"/>
                  <a:gd name="T19" fmla="*/ 93 h 672"/>
                  <a:gd name="T20" fmla="*/ 0 w 640"/>
                  <a:gd name="T21" fmla="*/ 579 h 672"/>
                  <a:gd name="T22" fmla="*/ 93 w 640"/>
                  <a:gd name="T23" fmla="*/ 672 h 672"/>
                  <a:gd name="T24" fmla="*/ 547 w 640"/>
                  <a:gd name="T25" fmla="*/ 672 h 672"/>
                  <a:gd name="T26" fmla="*/ 640 w 640"/>
                  <a:gd name="T27" fmla="*/ 579 h 672"/>
                  <a:gd name="T28" fmla="*/ 640 w 640"/>
                  <a:gd name="T29" fmla="*/ 168 h 672"/>
                  <a:gd name="T30" fmla="*/ 592 w 640"/>
                  <a:gd name="T31" fmla="*/ 168 h 672"/>
                  <a:gd name="T32" fmla="*/ 592 w 640"/>
                  <a:gd name="T33" fmla="*/ 579 h 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0" h="672">
                    <a:moveTo>
                      <a:pt x="592" y="579"/>
                    </a:moveTo>
                    <a:cubicBezTo>
                      <a:pt x="592" y="604"/>
                      <a:pt x="572" y="624"/>
                      <a:pt x="547" y="624"/>
                    </a:cubicBezTo>
                    <a:cubicBezTo>
                      <a:pt x="93" y="624"/>
                      <a:pt x="93" y="624"/>
                      <a:pt x="93" y="624"/>
                    </a:cubicBezTo>
                    <a:cubicBezTo>
                      <a:pt x="68" y="624"/>
                      <a:pt x="48" y="604"/>
                      <a:pt x="48" y="579"/>
                    </a:cubicBezTo>
                    <a:cubicBezTo>
                      <a:pt x="48" y="93"/>
                      <a:pt x="48" y="93"/>
                      <a:pt x="48" y="93"/>
                    </a:cubicBezTo>
                    <a:cubicBezTo>
                      <a:pt x="48" y="68"/>
                      <a:pt x="68" y="48"/>
                      <a:pt x="93" y="48"/>
                    </a:cubicBezTo>
                    <a:cubicBezTo>
                      <a:pt x="472" y="48"/>
                      <a:pt x="472" y="48"/>
                      <a:pt x="472" y="48"/>
                    </a:cubicBezTo>
                    <a:cubicBezTo>
                      <a:pt x="472" y="0"/>
                      <a:pt x="472" y="0"/>
                      <a:pt x="472" y="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42" y="0"/>
                      <a:pt x="0" y="42"/>
                      <a:pt x="0" y="93"/>
                    </a:cubicBezTo>
                    <a:cubicBezTo>
                      <a:pt x="0" y="579"/>
                      <a:pt x="0" y="579"/>
                      <a:pt x="0" y="579"/>
                    </a:cubicBezTo>
                    <a:cubicBezTo>
                      <a:pt x="0" y="630"/>
                      <a:pt x="42" y="672"/>
                      <a:pt x="93" y="672"/>
                    </a:cubicBezTo>
                    <a:cubicBezTo>
                      <a:pt x="547" y="672"/>
                      <a:pt x="547" y="672"/>
                      <a:pt x="547" y="672"/>
                    </a:cubicBezTo>
                    <a:cubicBezTo>
                      <a:pt x="598" y="672"/>
                      <a:pt x="640" y="630"/>
                      <a:pt x="640" y="579"/>
                    </a:cubicBezTo>
                    <a:cubicBezTo>
                      <a:pt x="640" y="168"/>
                      <a:pt x="640" y="168"/>
                      <a:pt x="640" y="168"/>
                    </a:cubicBezTo>
                    <a:cubicBezTo>
                      <a:pt x="592" y="168"/>
                      <a:pt x="592" y="168"/>
                      <a:pt x="592" y="168"/>
                    </a:cubicBezTo>
                    <a:lnTo>
                      <a:pt x="592" y="57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/>
                  <a:ea typeface="思源宋体 CN Light"/>
                  <a:cs typeface="+mn-cs"/>
                </a:endParaRPr>
              </a:p>
            </p:txBody>
          </p:sp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4546827" y="2605088"/>
                <a:ext cx="950912" cy="204788"/>
              </a:xfrm>
              <a:custGeom>
                <a:avLst/>
                <a:gdLst>
                  <a:gd name="T0" fmla="*/ 200 w 224"/>
                  <a:gd name="T1" fmla="*/ 0 h 48"/>
                  <a:gd name="T2" fmla="*/ 24 w 224"/>
                  <a:gd name="T3" fmla="*/ 0 h 48"/>
                  <a:gd name="T4" fmla="*/ 0 w 224"/>
                  <a:gd name="T5" fmla="*/ 24 h 48"/>
                  <a:gd name="T6" fmla="*/ 24 w 224"/>
                  <a:gd name="T7" fmla="*/ 48 h 48"/>
                  <a:gd name="T8" fmla="*/ 200 w 224"/>
                  <a:gd name="T9" fmla="*/ 48 h 48"/>
                  <a:gd name="T10" fmla="*/ 224 w 224"/>
                  <a:gd name="T11" fmla="*/ 24 h 48"/>
                  <a:gd name="T12" fmla="*/ 200 w 224"/>
                  <a:gd name="T13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4" h="48">
                    <a:moveTo>
                      <a:pt x="200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7"/>
                      <a:pt x="11" y="48"/>
                      <a:pt x="24" y="48"/>
                    </a:cubicBezTo>
                    <a:cubicBezTo>
                      <a:pt x="200" y="48"/>
                      <a:pt x="200" y="48"/>
                      <a:pt x="200" y="48"/>
                    </a:cubicBezTo>
                    <a:cubicBezTo>
                      <a:pt x="213" y="48"/>
                      <a:pt x="224" y="37"/>
                      <a:pt x="224" y="24"/>
                    </a:cubicBezTo>
                    <a:cubicBezTo>
                      <a:pt x="224" y="11"/>
                      <a:pt x="213" y="0"/>
                      <a:pt x="20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/>
                  <a:ea typeface="思源宋体 CN Light"/>
                  <a:cs typeface="+mn-cs"/>
                </a:endParaRPr>
              </a:p>
            </p:txBody>
          </p:sp>
          <p:sp>
            <p:nvSpPr>
              <p:cNvPr id="55" name="Freeform 7"/>
              <p:cNvSpPr>
                <a:spLocks/>
              </p:cNvSpPr>
              <p:nvPr/>
            </p:nvSpPr>
            <p:spPr bwMode="auto">
              <a:xfrm>
                <a:off x="4546827" y="3286126"/>
                <a:ext cx="1631950" cy="203200"/>
              </a:xfrm>
              <a:custGeom>
                <a:avLst/>
                <a:gdLst>
                  <a:gd name="T0" fmla="*/ 0 w 384"/>
                  <a:gd name="T1" fmla="*/ 24 h 48"/>
                  <a:gd name="T2" fmla="*/ 24 w 384"/>
                  <a:gd name="T3" fmla="*/ 48 h 48"/>
                  <a:gd name="T4" fmla="*/ 360 w 384"/>
                  <a:gd name="T5" fmla="*/ 48 h 48"/>
                  <a:gd name="T6" fmla="*/ 384 w 384"/>
                  <a:gd name="T7" fmla="*/ 24 h 48"/>
                  <a:gd name="T8" fmla="*/ 360 w 384"/>
                  <a:gd name="T9" fmla="*/ 0 h 48"/>
                  <a:gd name="T10" fmla="*/ 24 w 384"/>
                  <a:gd name="T11" fmla="*/ 0 h 48"/>
                  <a:gd name="T12" fmla="*/ 0 w 384"/>
                  <a:gd name="T13" fmla="*/ 24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4" h="48">
                    <a:moveTo>
                      <a:pt x="0" y="24"/>
                    </a:moveTo>
                    <a:cubicBezTo>
                      <a:pt x="0" y="37"/>
                      <a:pt x="11" y="48"/>
                      <a:pt x="24" y="48"/>
                    </a:cubicBezTo>
                    <a:cubicBezTo>
                      <a:pt x="360" y="48"/>
                      <a:pt x="360" y="48"/>
                      <a:pt x="360" y="48"/>
                    </a:cubicBezTo>
                    <a:cubicBezTo>
                      <a:pt x="373" y="48"/>
                      <a:pt x="384" y="37"/>
                      <a:pt x="384" y="24"/>
                    </a:cubicBezTo>
                    <a:cubicBezTo>
                      <a:pt x="384" y="11"/>
                      <a:pt x="373" y="0"/>
                      <a:pt x="360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/>
                  <a:ea typeface="思源宋体 CN Light"/>
                  <a:cs typeface="+mn-cs"/>
                </a:endParaRPr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5804127" y="1449388"/>
                <a:ext cx="1292225" cy="1292225"/>
              </a:xfrm>
              <a:custGeom>
                <a:avLst/>
                <a:gdLst>
                  <a:gd name="T0" fmla="*/ 304 w 304"/>
                  <a:gd name="T1" fmla="*/ 32 h 304"/>
                  <a:gd name="T2" fmla="*/ 272 w 304"/>
                  <a:gd name="T3" fmla="*/ 0 h 304"/>
                  <a:gd name="T4" fmla="*/ 250 w 304"/>
                  <a:gd name="T5" fmla="*/ 9 h 304"/>
                  <a:gd name="T6" fmla="*/ 250 w 304"/>
                  <a:gd name="T7" fmla="*/ 9 h 304"/>
                  <a:gd name="T8" fmla="*/ 78 w 304"/>
                  <a:gd name="T9" fmla="*/ 180 h 304"/>
                  <a:gd name="T10" fmla="*/ 9 w 304"/>
                  <a:gd name="T11" fmla="*/ 249 h 304"/>
                  <a:gd name="T12" fmla="*/ 9 w 304"/>
                  <a:gd name="T13" fmla="*/ 249 h 304"/>
                  <a:gd name="T14" fmla="*/ 9 w 304"/>
                  <a:gd name="T15" fmla="*/ 250 h 304"/>
                  <a:gd name="T16" fmla="*/ 9 w 304"/>
                  <a:gd name="T17" fmla="*/ 250 h 304"/>
                  <a:gd name="T18" fmla="*/ 0 w 304"/>
                  <a:gd name="T19" fmla="*/ 272 h 304"/>
                  <a:gd name="T20" fmla="*/ 32 w 304"/>
                  <a:gd name="T21" fmla="*/ 304 h 304"/>
                  <a:gd name="T22" fmla="*/ 54 w 304"/>
                  <a:gd name="T23" fmla="*/ 295 h 304"/>
                  <a:gd name="T24" fmla="*/ 54 w 304"/>
                  <a:gd name="T25" fmla="*/ 295 h 304"/>
                  <a:gd name="T26" fmla="*/ 226 w 304"/>
                  <a:gd name="T27" fmla="*/ 124 h 304"/>
                  <a:gd name="T28" fmla="*/ 295 w 304"/>
                  <a:gd name="T29" fmla="*/ 55 h 304"/>
                  <a:gd name="T30" fmla="*/ 295 w 304"/>
                  <a:gd name="T31" fmla="*/ 55 h 304"/>
                  <a:gd name="T32" fmla="*/ 295 w 304"/>
                  <a:gd name="T33" fmla="*/ 54 h 304"/>
                  <a:gd name="T34" fmla="*/ 295 w 304"/>
                  <a:gd name="T35" fmla="*/ 54 h 304"/>
                  <a:gd name="T36" fmla="*/ 304 w 304"/>
                  <a:gd name="T37" fmla="*/ 32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04" h="304">
                    <a:moveTo>
                      <a:pt x="304" y="32"/>
                    </a:moveTo>
                    <a:cubicBezTo>
                      <a:pt x="304" y="14"/>
                      <a:pt x="290" y="0"/>
                      <a:pt x="272" y="0"/>
                    </a:cubicBezTo>
                    <a:cubicBezTo>
                      <a:pt x="263" y="0"/>
                      <a:pt x="256" y="3"/>
                      <a:pt x="250" y="9"/>
                    </a:cubicBezTo>
                    <a:cubicBezTo>
                      <a:pt x="250" y="9"/>
                      <a:pt x="250" y="9"/>
                      <a:pt x="250" y="9"/>
                    </a:cubicBezTo>
                    <a:cubicBezTo>
                      <a:pt x="78" y="180"/>
                      <a:pt x="78" y="180"/>
                      <a:pt x="78" y="180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9" y="249"/>
                      <a:pt x="9" y="249"/>
                      <a:pt x="9" y="249"/>
                    </a:cubicBezTo>
                    <a:cubicBezTo>
                      <a:pt x="9" y="250"/>
                      <a:pt x="9" y="250"/>
                      <a:pt x="9" y="250"/>
                    </a:cubicBezTo>
                    <a:cubicBezTo>
                      <a:pt x="9" y="250"/>
                      <a:pt x="9" y="250"/>
                      <a:pt x="9" y="250"/>
                    </a:cubicBezTo>
                    <a:cubicBezTo>
                      <a:pt x="3" y="256"/>
                      <a:pt x="0" y="263"/>
                      <a:pt x="0" y="272"/>
                    </a:cubicBezTo>
                    <a:cubicBezTo>
                      <a:pt x="0" y="290"/>
                      <a:pt x="14" y="304"/>
                      <a:pt x="32" y="304"/>
                    </a:cubicBezTo>
                    <a:cubicBezTo>
                      <a:pt x="41" y="304"/>
                      <a:pt x="48" y="301"/>
                      <a:pt x="54" y="295"/>
                    </a:cubicBezTo>
                    <a:cubicBezTo>
                      <a:pt x="54" y="295"/>
                      <a:pt x="54" y="295"/>
                      <a:pt x="54" y="295"/>
                    </a:cubicBezTo>
                    <a:cubicBezTo>
                      <a:pt x="226" y="124"/>
                      <a:pt x="226" y="124"/>
                      <a:pt x="226" y="124"/>
                    </a:cubicBezTo>
                    <a:cubicBezTo>
                      <a:pt x="295" y="55"/>
                      <a:pt x="295" y="55"/>
                      <a:pt x="295" y="55"/>
                    </a:cubicBezTo>
                    <a:cubicBezTo>
                      <a:pt x="295" y="55"/>
                      <a:pt x="295" y="55"/>
                      <a:pt x="295" y="55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295" y="54"/>
                      <a:pt x="295" y="54"/>
                      <a:pt x="295" y="54"/>
                    </a:cubicBezTo>
                    <a:cubicBezTo>
                      <a:pt x="301" y="48"/>
                      <a:pt x="304" y="41"/>
                      <a:pt x="304" y="3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思源黑体 CN Light"/>
                  <a:ea typeface="思源宋体 CN Light"/>
                  <a:cs typeface="+mn-cs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10190853" y="3507324"/>
            <a:ext cx="320218" cy="313848"/>
            <a:chOff x="10348899" y="3497855"/>
            <a:chExt cx="320218" cy="313848"/>
          </a:xfrm>
        </p:grpSpPr>
        <p:sp>
          <p:nvSpPr>
            <p:cNvPr id="49" name="矩形 48"/>
            <p:cNvSpPr/>
            <p:nvPr/>
          </p:nvSpPr>
          <p:spPr>
            <a:xfrm>
              <a:off x="10350150" y="3497855"/>
              <a:ext cx="317716" cy="31384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Freeform 16"/>
            <p:cNvSpPr>
              <a:spLocks noEditPoints="1"/>
            </p:cNvSpPr>
            <p:nvPr/>
          </p:nvSpPr>
          <p:spPr bwMode="auto">
            <a:xfrm flipV="1">
              <a:off x="10348899" y="3559756"/>
              <a:ext cx="320218" cy="190047"/>
            </a:xfrm>
            <a:custGeom>
              <a:avLst/>
              <a:gdLst>
                <a:gd name="T0" fmla="*/ 1344 w 1357"/>
                <a:gd name="T1" fmla="*/ 738 h 804"/>
                <a:gd name="T2" fmla="*/ 1225 w 1357"/>
                <a:gd name="T3" fmla="*/ 800 h 804"/>
                <a:gd name="T4" fmla="*/ 1202 w 1357"/>
                <a:gd name="T5" fmla="*/ 792 h 804"/>
                <a:gd name="T6" fmla="*/ 1200 w 1357"/>
                <a:gd name="T7" fmla="*/ 784 h 804"/>
                <a:gd name="T8" fmla="*/ 1200 w 1357"/>
                <a:gd name="T9" fmla="*/ 753 h 804"/>
                <a:gd name="T10" fmla="*/ 1063 w 1357"/>
                <a:gd name="T11" fmla="*/ 753 h 804"/>
                <a:gd name="T12" fmla="*/ 698 w 1357"/>
                <a:gd name="T13" fmla="*/ 519 h 804"/>
                <a:gd name="T14" fmla="*/ 687 w 1357"/>
                <a:gd name="T15" fmla="*/ 501 h 804"/>
                <a:gd name="T16" fmla="*/ 689 w 1357"/>
                <a:gd name="T17" fmla="*/ 458 h 804"/>
                <a:gd name="T18" fmla="*/ 733 w 1357"/>
                <a:gd name="T19" fmla="*/ 460 h 804"/>
                <a:gd name="T20" fmla="*/ 738 w 1357"/>
                <a:gd name="T21" fmla="*/ 469 h 804"/>
                <a:gd name="T22" fmla="*/ 750 w 1357"/>
                <a:gd name="T23" fmla="*/ 487 h 804"/>
                <a:gd name="T24" fmla="*/ 1063 w 1357"/>
                <a:gd name="T25" fmla="*/ 691 h 804"/>
                <a:gd name="T26" fmla="*/ 1200 w 1357"/>
                <a:gd name="T27" fmla="*/ 691 h 804"/>
                <a:gd name="T28" fmla="*/ 1200 w 1357"/>
                <a:gd name="T29" fmla="*/ 660 h 804"/>
                <a:gd name="T30" fmla="*/ 1217 w 1357"/>
                <a:gd name="T31" fmla="*/ 642 h 804"/>
                <a:gd name="T32" fmla="*/ 1226 w 1357"/>
                <a:gd name="T33" fmla="*/ 644 h 804"/>
                <a:gd name="T34" fmla="*/ 1344 w 1357"/>
                <a:gd name="T35" fmla="*/ 706 h 804"/>
                <a:gd name="T36" fmla="*/ 1352 w 1357"/>
                <a:gd name="T37" fmla="*/ 731 h 804"/>
                <a:gd name="T38" fmla="*/ 1344 w 1357"/>
                <a:gd name="T39" fmla="*/ 738 h 804"/>
                <a:gd name="T40" fmla="*/ 1063 w 1357"/>
                <a:gd name="T41" fmla="*/ 113 h 804"/>
                <a:gd name="T42" fmla="*/ 1200 w 1357"/>
                <a:gd name="T43" fmla="*/ 113 h 804"/>
                <a:gd name="T44" fmla="*/ 1200 w 1357"/>
                <a:gd name="T45" fmla="*/ 144 h 804"/>
                <a:gd name="T46" fmla="*/ 1217 w 1357"/>
                <a:gd name="T47" fmla="*/ 162 h 804"/>
                <a:gd name="T48" fmla="*/ 1226 w 1357"/>
                <a:gd name="T49" fmla="*/ 160 h 804"/>
                <a:gd name="T50" fmla="*/ 1344 w 1357"/>
                <a:gd name="T51" fmla="*/ 98 h 804"/>
                <a:gd name="T52" fmla="*/ 1352 w 1357"/>
                <a:gd name="T53" fmla="*/ 73 h 804"/>
                <a:gd name="T54" fmla="*/ 1344 w 1357"/>
                <a:gd name="T55" fmla="*/ 66 h 804"/>
                <a:gd name="T56" fmla="*/ 1226 w 1357"/>
                <a:gd name="T57" fmla="*/ 4 h 804"/>
                <a:gd name="T58" fmla="*/ 1202 w 1357"/>
                <a:gd name="T59" fmla="*/ 12 h 804"/>
                <a:gd name="T60" fmla="*/ 1200 w 1357"/>
                <a:gd name="T61" fmla="*/ 20 h 804"/>
                <a:gd name="T62" fmla="*/ 1200 w 1357"/>
                <a:gd name="T63" fmla="*/ 51 h 804"/>
                <a:gd name="T64" fmla="*/ 1063 w 1357"/>
                <a:gd name="T65" fmla="*/ 51 h 804"/>
                <a:gd name="T66" fmla="*/ 698 w 1357"/>
                <a:gd name="T67" fmla="*/ 285 h 804"/>
                <a:gd name="T68" fmla="*/ 572 w 1357"/>
                <a:gd name="T69" fmla="*/ 487 h 804"/>
                <a:gd name="T70" fmla="*/ 260 w 1357"/>
                <a:gd name="T71" fmla="*/ 691 h 804"/>
                <a:gd name="T72" fmla="*/ 31 w 1357"/>
                <a:gd name="T73" fmla="*/ 691 h 804"/>
                <a:gd name="T74" fmla="*/ 0 w 1357"/>
                <a:gd name="T75" fmla="*/ 722 h 804"/>
                <a:gd name="T76" fmla="*/ 31 w 1357"/>
                <a:gd name="T77" fmla="*/ 753 h 804"/>
                <a:gd name="T78" fmla="*/ 260 w 1357"/>
                <a:gd name="T79" fmla="*/ 753 h 804"/>
                <a:gd name="T80" fmla="*/ 625 w 1357"/>
                <a:gd name="T81" fmla="*/ 519 h 804"/>
                <a:gd name="T82" fmla="*/ 750 w 1357"/>
                <a:gd name="T83" fmla="*/ 318 h 804"/>
                <a:gd name="T84" fmla="*/ 1063 w 1357"/>
                <a:gd name="T85" fmla="*/ 113 h 804"/>
                <a:gd name="T86" fmla="*/ 31 w 1357"/>
                <a:gd name="T87" fmla="*/ 113 h 804"/>
                <a:gd name="T88" fmla="*/ 260 w 1357"/>
                <a:gd name="T89" fmla="*/ 113 h 804"/>
                <a:gd name="T90" fmla="*/ 572 w 1357"/>
                <a:gd name="T91" fmla="*/ 317 h 804"/>
                <a:gd name="T92" fmla="*/ 615 w 1357"/>
                <a:gd name="T93" fmla="*/ 327 h 804"/>
                <a:gd name="T94" fmla="*/ 625 w 1357"/>
                <a:gd name="T95" fmla="*/ 285 h 804"/>
                <a:gd name="T96" fmla="*/ 625 w 1357"/>
                <a:gd name="T97" fmla="*/ 285 h 804"/>
                <a:gd name="T98" fmla="*/ 260 w 1357"/>
                <a:gd name="T99" fmla="*/ 51 h 804"/>
                <a:gd name="T100" fmla="*/ 31 w 1357"/>
                <a:gd name="T101" fmla="*/ 51 h 804"/>
                <a:gd name="T102" fmla="*/ 0 w 1357"/>
                <a:gd name="T103" fmla="*/ 82 h 804"/>
                <a:gd name="T104" fmla="*/ 31 w 1357"/>
                <a:gd name="T105" fmla="*/ 113 h 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357" h="804">
                  <a:moveTo>
                    <a:pt x="1344" y="738"/>
                  </a:moveTo>
                  <a:cubicBezTo>
                    <a:pt x="1225" y="800"/>
                    <a:pt x="1225" y="800"/>
                    <a:pt x="1225" y="800"/>
                  </a:cubicBezTo>
                  <a:cubicBezTo>
                    <a:pt x="1217" y="804"/>
                    <a:pt x="1206" y="801"/>
                    <a:pt x="1202" y="792"/>
                  </a:cubicBezTo>
                  <a:cubicBezTo>
                    <a:pt x="1200" y="790"/>
                    <a:pt x="1200" y="787"/>
                    <a:pt x="1200" y="784"/>
                  </a:cubicBezTo>
                  <a:cubicBezTo>
                    <a:pt x="1200" y="753"/>
                    <a:pt x="1200" y="753"/>
                    <a:pt x="1200" y="753"/>
                  </a:cubicBezTo>
                  <a:cubicBezTo>
                    <a:pt x="1063" y="753"/>
                    <a:pt x="1063" y="753"/>
                    <a:pt x="1063" y="753"/>
                  </a:cubicBezTo>
                  <a:cubicBezTo>
                    <a:pt x="924" y="753"/>
                    <a:pt x="791" y="668"/>
                    <a:pt x="698" y="519"/>
                  </a:cubicBezTo>
                  <a:cubicBezTo>
                    <a:pt x="687" y="501"/>
                    <a:pt x="687" y="501"/>
                    <a:pt x="687" y="501"/>
                  </a:cubicBezTo>
                  <a:cubicBezTo>
                    <a:pt x="676" y="489"/>
                    <a:pt x="677" y="469"/>
                    <a:pt x="689" y="458"/>
                  </a:cubicBezTo>
                  <a:cubicBezTo>
                    <a:pt x="702" y="446"/>
                    <a:pt x="721" y="447"/>
                    <a:pt x="733" y="460"/>
                  </a:cubicBezTo>
                  <a:cubicBezTo>
                    <a:pt x="735" y="462"/>
                    <a:pt x="737" y="465"/>
                    <a:pt x="738" y="469"/>
                  </a:cubicBezTo>
                  <a:cubicBezTo>
                    <a:pt x="750" y="487"/>
                    <a:pt x="750" y="487"/>
                    <a:pt x="750" y="487"/>
                  </a:cubicBezTo>
                  <a:cubicBezTo>
                    <a:pt x="831" y="617"/>
                    <a:pt x="946" y="691"/>
                    <a:pt x="1063" y="691"/>
                  </a:cubicBezTo>
                  <a:cubicBezTo>
                    <a:pt x="1200" y="691"/>
                    <a:pt x="1200" y="691"/>
                    <a:pt x="1200" y="691"/>
                  </a:cubicBezTo>
                  <a:cubicBezTo>
                    <a:pt x="1200" y="660"/>
                    <a:pt x="1200" y="660"/>
                    <a:pt x="1200" y="660"/>
                  </a:cubicBezTo>
                  <a:cubicBezTo>
                    <a:pt x="1200" y="651"/>
                    <a:pt x="1207" y="643"/>
                    <a:pt x="1217" y="642"/>
                  </a:cubicBezTo>
                  <a:cubicBezTo>
                    <a:pt x="1220" y="642"/>
                    <a:pt x="1223" y="643"/>
                    <a:pt x="1226" y="644"/>
                  </a:cubicBezTo>
                  <a:cubicBezTo>
                    <a:pt x="1344" y="706"/>
                    <a:pt x="1344" y="706"/>
                    <a:pt x="1344" y="706"/>
                  </a:cubicBezTo>
                  <a:cubicBezTo>
                    <a:pt x="1353" y="711"/>
                    <a:pt x="1357" y="722"/>
                    <a:pt x="1352" y="731"/>
                  </a:cubicBezTo>
                  <a:cubicBezTo>
                    <a:pt x="1350" y="734"/>
                    <a:pt x="1347" y="737"/>
                    <a:pt x="1344" y="738"/>
                  </a:cubicBezTo>
                  <a:close/>
                  <a:moveTo>
                    <a:pt x="1063" y="113"/>
                  </a:moveTo>
                  <a:cubicBezTo>
                    <a:pt x="1200" y="113"/>
                    <a:pt x="1200" y="113"/>
                    <a:pt x="1200" y="113"/>
                  </a:cubicBezTo>
                  <a:cubicBezTo>
                    <a:pt x="1200" y="144"/>
                    <a:pt x="1200" y="144"/>
                    <a:pt x="1200" y="144"/>
                  </a:cubicBezTo>
                  <a:cubicBezTo>
                    <a:pt x="1200" y="153"/>
                    <a:pt x="1207" y="161"/>
                    <a:pt x="1217" y="162"/>
                  </a:cubicBezTo>
                  <a:cubicBezTo>
                    <a:pt x="1220" y="162"/>
                    <a:pt x="1223" y="161"/>
                    <a:pt x="1226" y="160"/>
                  </a:cubicBezTo>
                  <a:cubicBezTo>
                    <a:pt x="1344" y="98"/>
                    <a:pt x="1344" y="98"/>
                    <a:pt x="1344" y="98"/>
                  </a:cubicBezTo>
                  <a:cubicBezTo>
                    <a:pt x="1353" y="94"/>
                    <a:pt x="1357" y="82"/>
                    <a:pt x="1352" y="73"/>
                  </a:cubicBezTo>
                  <a:cubicBezTo>
                    <a:pt x="1350" y="70"/>
                    <a:pt x="1348" y="67"/>
                    <a:pt x="1344" y="66"/>
                  </a:cubicBezTo>
                  <a:cubicBezTo>
                    <a:pt x="1226" y="4"/>
                    <a:pt x="1226" y="4"/>
                    <a:pt x="1226" y="4"/>
                  </a:cubicBezTo>
                  <a:cubicBezTo>
                    <a:pt x="1217" y="0"/>
                    <a:pt x="1206" y="3"/>
                    <a:pt x="1202" y="12"/>
                  </a:cubicBezTo>
                  <a:cubicBezTo>
                    <a:pt x="1201" y="14"/>
                    <a:pt x="1200" y="17"/>
                    <a:pt x="1200" y="20"/>
                  </a:cubicBezTo>
                  <a:cubicBezTo>
                    <a:pt x="1200" y="51"/>
                    <a:pt x="1200" y="51"/>
                    <a:pt x="1200" y="51"/>
                  </a:cubicBezTo>
                  <a:cubicBezTo>
                    <a:pt x="1063" y="51"/>
                    <a:pt x="1063" y="51"/>
                    <a:pt x="1063" y="51"/>
                  </a:cubicBezTo>
                  <a:cubicBezTo>
                    <a:pt x="923" y="51"/>
                    <a:pt x="791" y="136"/>
                    <a:pt x="698" y="285"/>
                  </a:cubicBezTo>
                  <a:cubicBezTo>
                    <a:pt x="572" y="487"/>
                    <a:pt x="572" y="487"/>
                    <a:pt x="572" y="487"/>
                  </a:cubicBezTo>
                  <a:cubicBezTo>
                    <a:pt x="492" y="617"/>
                    <a:pt x="377" y="691"/>
                    <a:pt x="260" y="691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14" y="691"/>
                    <a:pt x="0" y="705"/>
                    <a:pt x="0" y="722"/>
                  </a:cubicBezTo>
                  <a:cubicBezTo>
                    <a:pt x="0" y="739"/>
                    <a:pt x="14" y="753"/>
                    <a:pt x="31" y="753"/>
                  </a:cubicBezTo>
                  <a:cubicBezTo>
                    <a:pt x="260" y="753"/>
                    <a:pt x="260" y="753"/>
                    <a:pt x="260" y="753"/>
                  </a:cubicBezTo>
                  <a:cubicBezTo>
                    <a:pt x="399" y="753"/>
                    <a:pt x="532" y="668"/>
                    <a:pt x="625" y="519"/>
                  </a:cubicBezTo>
                  <a:cubicBezTo>
                    <a:pt x="750" y="318"/>
                    <a:pt x="750" y="318"/>
                    <a:pt x="750" y="318"/>
                  </a:cubicBezTo>
                  <a:cubicBezTo>
                    <a:pt x="831" y="187"/>
                    <a:pt x="946" y="113"/>
                    <a:pt x="1063" y="113"/>
                  </a:cubicBezTo>
                  <a:close/>
                  <a:moveTo>
                    <a:pt x="31" y="113"/>
                  </a:moveTo>
                  <a:cubicBezTo>
                    <a:pt x="260" y="113"/>
                    <a:pt x="260" y="113"/>
                    <a:pt x="260" y="113"/>
                  </a:cubicBezTo>
                  <a:cubicBezTo>
                    <a:pt x="377" y="113"/>
                    <a:pt x="492" y="187"/>
                    <a:pt x="572" y="317"/>
                  </a:cubicBezTo>
                  <a:cubicBezTo>
                    <a:pt x="581" y="332"/>
                    <a:pt x="600" y="336"/>
                    <a:pt x="615" y="327"/>
                  </a:cubicBezTo>
                  <a:cubicBezTo>
                    <a:pt x="629" y="318"/>
                    <a:pt x="634" y="299"/>
                    <a:pt x="625" y="285"/>
                  </a:cubicBezTo>
                  <a:cubicBezTo>
                    <a:pt x="625" y="285"/>
                    <a:pt x="625" y="285"/>
                    <a:pt x="625" y="285"/>
                  </a:cubicBezTo>
                  <a:cubicBezTo>
                    <a:pt x="532" y="136"/>
                    <a:pt x="400" y="51"/>
                    <a:pt x="260" y="51"/>
                  </a:cubicBezTo>
                  <a:cubicBezTo>
                    <a:pt x="31" y="51"/>
                    <a:pt x="31" y="51"/>
                    <a:pt x="31" y="51"/>
                  </a:cubicBezTo>
                  <a:cubicBezTo>
                    <a:pt x="14" y="51"/>
                    <a:pt x="0" y="65"/>
                    <a:pt x="0" y="82"/>
                  </a:cubicBezTo>
                  <a:cubicBezTo>
                    <a:pt x="0" y="99"/>
                    <a:pt x="14" y="113"/>
                    <a:pt x="31" y="113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 rot="536467">
            <a:off x="7521938" y="3119796"/>
            <a:ext cx="1151239" cy="1152046"/>
            <a:chOff x="6277875" y="3160778"/>
            <a:chExt cx="727359" cy="727866"/>
          </a:xfrm>
        </p:grpSpPr>
        <p:pic>
          <p:nvPicPr>
            <p:cNvPr id="19" name="图片 18" descr="e7d195523061f1c0c989bbdf341b111e769f2ee359bd8df638E53E9931A62DC22263A6E1A75FFBC630BB5D77BA969D9175F253EB94D93A1189E24A7D909BAD0376573965191318DE1FD009565C070D0758BE63ED47B2EDEA7957091232456D13413133B017B5FD3E83CB8E68F507B85C05BBEC29D2B5063CE4DDF1E6A6D664FAF681842665D3FE7937DD4FDA8DF920E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0" t="5023" r="14043" b="28464"/>
            <a:stretch/>
          </p:blipFill>
          <p:spPr>
            <a:xfrm>
              <a:off x="6277875" y="3167919"/>
              <a:ext cx="727359" cy="720725"/>
            </a:xfrm>
            <a:prstGeom prst="ellipse">
              <a:avLst/>
            </a:prstGeom>
          </p:spPr>
        </p:pic>
        <p:sp>
          <p:nvSpPr>
            <p:cNvPr id="20" name="椭圆 19"/>
            <p:cNvSpPr/>
            <p:nvPr/>
          </p:nvSpPr>
          <p:spPr>
            <a:xfrm>
              <a:off x="6301465" y="3160778"/>
              <a:ext cx="680179" cy="680179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62" name="文本框 61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企划部工作进展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4" name="矩形 63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66" name="文本框 65"/>
          <p:cNvSpPr txBox="1"/>
          <p:nvPr/>
        </p:nvSpPr>
        <p:spPr>
          <a:xfrm>
            <a:off x="928369" y="5207294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089234" y="5207294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5008802" y="5207294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2527287" y="1554513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422543" y="1554513"/>
            <a:ext cx="28411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: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该部门负责的项目进展情况，完成标准，主要负责人等。该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的项目进展情况，完成标准，主要负责人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等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49545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>
            <a:off x="9149420" y="3589032"/>
            <a:ext cx="5967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8171830" y="5298174"/>
            <a:ext cx="5967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3447143" y="5312331"/>
            <a:ext cx="5967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2428665" y="3589032"/>
            <a:ext cx="5967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6026034" y="1605773"/>
            <a:ext cx="0" cy="757231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4857782" y="906635"/>
            <a:ext cx="23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渠道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：企划对接该渠道的大致情况，简单说明。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企划对接该渠道的大致情况，简单说明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34" name="文本框 33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企划部对接渠道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41717" y="3256493"/>
            <a:ext cx="23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渠道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：企划对接该渠道的大致情况，简单说明。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企划对接该渠道的大致情况，简单说明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1141131" y="5013838"/>
            <a:ext cx="23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渠道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4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：企划对接该渠道的大致情况，简单说明。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企划对接该渠道的大致情况，简单说明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9822389" y="3265866"/>
            <a:ext cx="23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渠道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：企划对接该渠道的大致情况，简单说明。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企划对接该渠道的大致情况，简单说明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8921474" y="4989165"/>
            <a:ext cx="23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渠道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5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：企划对接该渠道的大致情况，简单说明。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企划对接该渠道的大致情况，简单说明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3143420" y="2670234"/>
            <a:ext cx="5905160" cy="3457832"/>
            <a:chOff x="3143420" y="2670234"/>
            <a:chExt cx="5905160" cy="3457832"/>
          </a:xfrm>
        </p:grpSpPr>
        <p:sp>
          <p:nvSpPr>
            <p:cNvPr id="5" name="任意多边形 4"/>
            <p:cNvSpPr/>
            <p:nvPr/>
          </p:nvSpPr>
          <p:spPr>
            <a:xfrm rot="7080000">
              <a:off x="6223869" y="4249999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noFill/>
            <a:ln>
              <a:solidFill>
                <a:schemeClr val="accent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7" name="任意多边形 6"/>
            <p:cNvSpPr/>
            <p:nvPr/>
          </p:nvSpPr>
          <p:spPr>
            <a:xfrm rot="7080000">
              <a:off x="7170513" y="261727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noFill/>
            <a:ln>
              <a:solidFill>
                <a:srgbClr val="23CB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8" name="任意多边形 7"/>
            <p:cNvSpPr/>
            <p:nvPr/>
          </p:nvSpPr>
          <p:spPr>
            <a:xfrm rot="7080000">
              <a:off x="5224060" y="2575345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noFill/>
            <a:ln>
              <a:solidFill>
                <a:srgbClr val="FFFF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sp>
          <p:nvSpPr>
            <p:cNvPr id="10" name="任意多边形 9"/>
            <p:cNvSpPr/>
            <p:nvPr/>
          </p:nvSpPr>
          <p:spPr>
            <a:xfrm rot="7080000">
              <a:off x="4277416" y="4208071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noFill/>
            <a:ln>
              <a:solidFill>
                <a:srgbClr val="23CB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72320" tIns="313011" rIns="272320" bIns="313011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600" kern="1200"/>
            </a:p>
          </p:txBody>
        </p:sp>
        <p:sp>
          <p:nvSpPr>
            <p:cNvPr id="11" name="任意多边形 10"/>
            <p:cNvSpPr/>
            <p:nvPr/>
          </p:nvSpPr>
          <p:spPr>
            <a:xfrm rot="7080000">
              <a:off x="3273981" y="2539673"/>
              <a:ext cx="1747506" cy="2008628"/>
            </a:xfrm>
            <a:custGeom>
              <a:avLst/>
              <a:gdLst>
                <a:gd name="connsiteX0" fmla="*/ 0 w 2008628"/>
                <a:gd name="connsiteY0" fmla="*/ 873753 h 1747506"/>
                <a:gd name="connsiteX1" fmla="*/ 436877 w 2008628"/>
                <a:gd name="connsiteY1" fmla="*/ 0 h 1747506"/>
                <a:gd name="connsiteX2" fmla="*/ 1571752 w 2008628"/>
                <a:gd name="connsiteY2" fmla="*/ 0 h 1747506"/>
                <a:gd name="connsiteX3" fmla="*/ 2008628 w 2008628"/>
                <a:gd name="connsiteY3" fmla="*/ 873753 h 1747506"/>
                <a:gd name="connsiteX4" fmla="*/ 1571752 w 2008628"/>
                <a:gd name="connsiteY4" fmla="*/ 1747506 h 1747506"/>
                <a:gd name="connsiteX5" fmla="*/ 436877 w 2008628"/>
                <a:gd name="connsiteY5" fmla="*/ 1747506 h 1747506"/>
                <a:gd name="connsiteX6" fmla="*/ 0 w 2008628"/>
                <a:gd name="connsiteY6" fmla="*/ 873753 h 17475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008628" h="1747506">
                  <a:moveTo>
                    <a:pt x="1004314" y="0"/>
                  </a:moveTo>
                  <a:lnTo>
                    <a:pt x="2008627" y="380083"/>
                  </a:lnTo>
                  <a:lnTo>
                    <a:pt x="2008627" y="1367424"/>
                  </a:lnTo>
                  <a:lnTo>
                    <a:pt x="1004314" y="1747506"/>
                  </a:lnTo>
                  <a:lnTo>
                    <a:pt x="1" y="1367424"/>
                  </a:lnTo>
                  <a:lnTo>
                    <a:pt x="1" y="380083"/>
                  </a:lnTo>
                  <a:lnTo>
                    <a:pt x="1004314" y="0"/>
                  </a:lnTo>
                  <a:close/>
                </a:path>
              </a:pathLst>
            </a:custGeom>
            <a:noFill/>
            <a:ln>
              <a:solidFill>
                <a:srgbClr val="23CBFF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4240" tIns="434931" rIns="394240" bIns="434931" numCol="1" spcCol="1270" anchor="ctr" anchorCtr="0">
              <a:noAutofit/>
            </a:bodyPr>
            <a:lstStyle/>
            <a:p>
              <a:pPr lvl="0" algn="ctr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3200" kern="1200"/>
            </a:p>
          </p:txBody>
        </p:sp>
        <p:grpSp>
          <p:nvGrpSpPr>
            <p:cNvPr id="13" name="Group 8"/>
            <p:cNvGrpSpPr>
              <a:grpSpLocks noChangeAspect="1"/>
            </p:cNvGrpSpPr>
            <p:nvPr/>
          </p:nvGrpSpPr>
          <p:grpSpPr bwMode="auto">
            <a:xfrm>
              <a:off x="5925857" y="3368944"/>
              <a:ext cx="309829" cy="470126"/>
              <a:chOff x="4" y="4"/>
              <a:chExt cx="1295" cy="1965"/>
            </a:xfrm>
            <a:solidFill>
              <a:srgbClr val="FFFF00"/>
            </a:solidFill>
          </p:grpSpPr>
          <p:sp>
            <p:nvSpPr>
              <p:cNvPr id="23" name="Oval 9"/>
              <p:cNvSpPr>
                <a:spLocks noChangeArrowheads="1"/>
              </p:cNvSpPr>
              <p:nvPr/>
            </p:nvSpPr>
            <p:spPr bwMode="auto">
              <a:xfrm>
                <a:off x="551" y="1581"/>
                <a:ext cx="201" cy="2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4" y="4"/>
                <a:ext cx="1295" cy="1965"/>
              </a:xfrm>
              <a:custGeom>
                <a:avLst/>
                <a:gdLst>
                  <a:gd name="T0" fmla="*/ 426 w 483"/>
                  <a:gd name="T1" fmla="*/ 0 h 734"/>
                  <a:gd name="T2" fmla="*/ 56 w 483"/>
                  <a:gd name="T3" fmla="*/ 0 h 734"/>
                  <a:gd name="T4" fmla="*/ 0 w 483"/>
                  <a:gd name="T5" fmla="*/ 56 h 734"/>
                  <a:gd name="T6" fmla="*/ 0 w 483"/>
                  <a:gd name="T7" fmla="*/ 678 h 734"/>
                  <a:gd name="T8" fmla="*/ 56 w 483"/>
                  <a:gd name="T9" fmla="*/ 734 h 734"/>
                  <a:gd name="T10" fmla="*/ 426 w 483"/>
                  <a:gd name="T11" fmla="*/ 734 h 734"/>
                  <a:gd name="T12" fmla="*/ 483 w 483"/>
                  <a:gd name="T13" fmla="*/ 678 h 734"/>
                  <a:gd name="T14" fmla="*/ 483 w 483"/>
                  <a:gd name="T15" fmla="*/ 56 h 734"/>
                  <a:gd name="T16" fmla="*/ 426 w 483"/>
                  <a:gd name="T17" fmla="*/ 0 h 734"/>
                  <a:gd name="T18" fmla="*/ 56 w 483"/>
                  <a:gd name="T19" fmla="*/ 38 h 734"/>
                  <a:gd name="T20" fmla="*/ 426 w 483"/>
                  <a:gd name="T21" fmla="*/ 38 h 734"/>
                  <a:gd name="T22" fmla="*/ 445 w 483"/>
                  <a:gd name="T23" fmla="*/ 56 h 734"/>
                  <a:gd name="T24" fmla="*/ 445 w 483"/>
                  <a:gd name="T25" fmla="*/ 522 h 734"/>
                  <a:gd name="T26" fmla="*/ 37 w 483"/>
                  <a:gd name="T27" fmla="*/ 522 h 734"/>
                  <a:gd name="T28" fmla="*/ 37 w 483"/>
                  <a:gd name="T29" fmla="*/ 56 h 734"/>
                  <a:gd name="T30" fmla="*/ 56 w 483"/>
                  <a:gd name="T31" fmla="*/ 38 h 734"/>
                  <a:gd name="T32" fmla="*/ 426 w 483"/>
                  <a:gd name="T33" fmla="*/ 696 h 734"/>
                  <a:gd name="T34" fmla="*/ 56 w 483"/>
                  <a:gd name="T35" fmla="*/ 696 h 734"/>
                  <a:gd name="T36" fmla="*/ 37 w 483"/>
                  <a:gd name="T37" fmla="*/ 678 h 734"/>
                  <a:gd name="T38" fmla="*/ 37 w 483"/>
                  <a:gd name="T39" fmla="*/ 563 h 734"/>
                  <a:gd name="T40" fmla="*/ 445 w 483"/>
                  <a:gd name="T41" fmla="*/ 563 h 734"/>
                  <a:gd name="T42" fmla="*/ 445 w 483"/>
                  <a:gd name="T43" fmla="*/ 678 h 734"/>
                  <a:gd name="T44" fmla="*/ 426 w 483"/>
                  <a:gd name="T45" fmla="*/ 696 h 7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83" h="734">
                    <a:moveTo>
                      <a:pt x="426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678"/>
                      <a:pt x="0" y="678"/>
                      <a:pt x="0" y="678"/>
                    </a:cubicBezTo>
                    <a:cubicBezTo>
                      <a:pt x="0" y="709"/>
                      <a:pt x="25" y="734"/>
                      <a:pt x="56" y="734"/>
                    </a:cubicBezTo>
                    <a:cubicBezTo>
                      <a:pt x="426" y="734"/>
                      <a:pt x="426" y="734"/>
                      <a:pt x="426" y="734"/>
                    </a:cubicBezTo>
                    <a:cubicBezTo>
                      <a:pt x="457" y="734"/>
                      <a:pt x="483" y="709"/>
                      <a:pt x="483" y="678"/>
                    </a:cubicBezTo>
                    <a:cubicBezTo>
                      <a:pt x="483" y="56"/>
                      <a:pt x="483" y="56"/>
                      <a:pt x="483" y="56"/>
                    </a:cubicBezTo>
                    <a:cubicBezTo>
                      <a:pt x="483" y="25"/>
                      <a:pt x="457" y="0"/>
                      <a:pt x="426" y="0"/>
                    </a:cubicBezTo>
                    <a:close/>
                    <a:moveTo>
                      <a:pt x="56" y="38"/>
                    </a:moveTo>
                    <a:cubicBezTo>
                      <a:pt x="426" y="38"/>
                      <a:pt x="426" y="38"/>
                      <a:pt x="426" y="38"/>
                    </a:cubicBezTo>
                    <a:cubicBezTo>
                      <a:pt x="437" y="38"/>
                      <a:pt x="445" y="46"/>
                      <a:pt x="445" y="56"/>
                    </a:cubicBezTo>
                    <a:cubicBezTo>
                      <a:pt x="445" y="522"/>
                      <a:pt x="445" y="522"/>
                      <a:pt x="445" y="522"/>
                    </a:cubicBezTo>
                    <a:cubicBezTo>
                      <a:pt x="37" y="522"/>
                      <a:pt x="37" y="522"/>
                      <a:pt x="37" y="522"/>
                    </a:cubicBezTo>
                    <a:cubicBezTo>
                      <a:pt x="37" y="56"/>
                      <a:pt x="37" y="56"/>
                      <a:pt x="37" y="56"/>
                    </a:cubicBezTo>
                    <a:cubicBezTo>
                      <a:pt x="37" y="46"/>
                      <a:pt x="46" y="38"/>
                      <a:pt x="56" y="38"/>
                    </a:cubicBezTo>
                    <a:close/>
                    <a:moveTo>
                      <a:pt x="426" y="696"/>
                    </a:moveTo>
                    <a:cubicBezTo>
                      <a:pt x="56" y="696"/>
                      <a:pt x="56" y="696"/>
                      <a:pt x="56" y="696"/>
                    </a:cubicBezTo>
                    <a:cubicBezTo>
                      <a:pt x="46" y="696"/>
                      <a:pt x="37" y="688"/>
                      <a:pt x="37" y="678"/>
                    </a:cubicBezTo>
                    <a:cubicBezTo>
                      <a:pt x="37" y="563"/>
                      <a:pt x="37" y="563"/>
                      <a:pt x="37" y="563"/>
                    </a:cubicBezTo>
                    <a:cubicBezTo>
                      <a:pt x="445" y="563"/>
                      <a:pt x="445" y="563"/>
                      <a:pt x="445" y="563"/>
                    </a:cubicBezTo>
                    <a:cubicBezTo>
                      <a:pt x="445" y="678"/>
                      <a:pt x="445" y="678"/>
                      <a:pt x="445" y="678"/>
                    </a:cubicBezTo>
                    <a:cubicBezTo>
                      <a:pt x="445" y="688"/>
                      <a:pt x="437" y="696"/>
                      <a:pt x="426" y="6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48" name="Group 13"/>
            <p:cNvGrpSpPr>
              <a:grpSpLocks noChangeAspect="1"/>
            </p:cNvGrpSpPr>
            <p:nvPr/>
          </p:nvGrpSpPr>
          <p:grpSpPr bwMode="auto">
            <a:xfrm>
              <a:off x="3888423" y="3351274"/>
              <a:ext cx="518621" cy="456767"/>
              <a:chOff x="-2" y="5"/>
              <a:chExt cx="1853" cy="1632"/>
            </a:xfrm>
            <a:solidFill>
              <a:srgbClr val="23CBFF"/>
            </a:solidFill>
          </p:grpSpPr>
          <p:sp>
            <p:nvSpPr>
              <p:cNvPr id="50" name="Freeform 14"/>
              <p:cNvSpPr>
                <a:spLocks noEditPoints="1"/>
              </p:cNvSpPr>
              <p:nvPr/>
            </p:nvSpPr>
            <p:spPr bwMode="auto">
              <a:xfrm>
                <a:off x="-2" y="5"/>
                <a:ext cx="1853" cy="1632"/>
              </a:xfrm>
              <a:custGeom>
                <a:avLst/>
                <a:gdLst>
                  <a:gd name="T0" fmla="*/ 681 w 692"/>
                  <a:gd name="T1" fmla="*/ 307 h 609"/>
                  <a:gd name="T2" fmla="*/ 584 w 692"/>
                  <a:gd name="T3" fmla="*/ 0 h 609"/>
                  <a:gd name="T4" fmla="*/ 93 w 692"/>
                  <a:gd name="T5" fmla="*/ 104 h 609"/>
                  <a:gd name="T6" fmla="*/ 116 w 692"/>
                  <a:gd name="T7" fmla="*/ 180 h 609"/>
                  <a:gd name="T8" fmla="*/ 0 w 692"/>
                  <a:gd name="T9" fmla="*/ 211 h 609"/>
                  <a:gd name="T10" fmla="*/ 90 w 692"/>
                  <a:gd name="T11" fmla="*/ 496 h 609"/>
                  <a:gd name="T12" fmla="*/ 211 w 692"/>
                  <a:gd name="T13" fmla="*/ 555 h 609"/>
                  <a:gd name="T14" fmla="*/ 639 w 692"/>
                  <a:gd name="T15" fmla="*/ 375 h 609"/>
                  <a:gd name="T16" fmla="*/ 681 w 692"/>
                  <a:gd name="T17" fmla="*/ 307 h 609"/>
                  <a:gd name="T18" fmla="*/ 129 w 692"/>
                  <a:gd name="T19" fmla="*/ 477 h 609"/>
                  <a:gd name="T20" fmla="*/ 55 w 692"/>
                  <a:gd name="T21" fmla="*/ 243 h 609"/>
                  <a:gd name="T22" fmla="*/ 129 w 692"/>
                  <a:gd name="T23" fmla="*/ 226 h 609"/>
                  <a:gd name="T24" fmla="*/ 220 w 692"/>
                  <a:gd name="T25" fmla="*/ 528 h 609"/>
                  <a:gd name="T26" fmla="*/ 251 w 692"/>
                  <a:gd name="T27" fmla="*/ 509 h 609"/>
                  <a:gd name="T28" fmla="*/ 129 w 692"/>
                  <a:gd name="T29" fmla="*/ 477 h 609"/>
                  <a:gd name="T30" fmla="*/ 625 w 692"/>
                  <a:gd name="T31" fmla="*/ 350 h 609"/>
                  <a:gd name="T32" fmla="*/ 472 w 692"/>
                  <a:gd name="T33" fmla="*/ 411 h 609"/>
                  <a:gd name="T34" fmla="*/ 419 w 692"/>
                  <a:gd name="T35" fmla="*/ 243 h 609"/>
                  <a:gd name="T36" fmla="*/ 246 w 692"/>
                  <a:gd name="T37" fmla="*/ 297 h 609"/>
                  <a:gd name="T38" fmla="*/ 305 w 692"/>
                  <a:gd name="T39" fmla="*/ 483 h 609"/>
                  <a:gd name="T40" fmla="*/ 259 w 692"/>
                  <a:gd name="T41" fmla="*/ 505 h 609"/>
                  <a:gd name="T42" fmla="*/ 169 w 692"/>
                  <a:gd name="T43" fmla="*/ 217 h 609"/>
                  <a:gd name="T44" fmla="*/ 169 w 692"/>
                  <a:gd name="T45" fmla="*/ 217 h 609"/>
                  <a:gd name="T46" fmla="*/ 143 w 692"/>
                  <a:gd name="T47" fmla="*/ 136 h 609"/>
                  <a:gd name="T48" fmla="*/ 572 w 692"/>
                  <a:gd name="T49" fmla="*/ 37 h 609"/>
                  <a:gd name="T50" fmla="*/ 652 w 692"/>
                  <a:gd name="T51" fmla="*/ 292 h 609"/>
                  <a:gd name="T52" fmla="*/ 625 w 692"/>
                  <a:gd name="T53" fmla="*/ 350 h 6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92" h="609">
                    <a:moveTo>
                      <a:pt x="681" y="307"/>
                    </a:moveTo>
                    <a:cubicBezTo>
                      <a:pt x="584" y="0"/>
                      <a:pt x="584" y="0"/>
                      <a:pt x="584" y="0"/>
                    </a:cubicBezTo>
                    <a:cubicBezTo>
                      <a:pt x="93" y="104"/>
                      <a:pt x="93" y="104"/>
                      <a:pt x="93" y="104"/>
                    </a:cubicBezTo>
                    <a:cubicBezTo>
                      <a:pt x="116" y="180"/>
                      <a:pt x="116" y="180"/>
                      <a:pt x="116" y="180"/>
                    </a:cubicBezTo>
                    <a:cubicBezTo>
                      <a:pt x="0" y="211"/>
                      <a:pt x="0" y="211"/>
                      <a:pt x="0" y="211"/>
                    </a:cubicBezTo>
                    <a:cubicBezTo>
                      <a:pt x="0" y="211"/>
                      <a:pt x="54" y="383"/>
                      <a:pt x="90" y="496"/>
                    </a:cubicBezTo>
                    <a:cubicBezTo>
                      <a:pt x="125" y="609"/>
                      <a:pt x="211" y="555"/>
                      <a:pt x="211" y="555"/>
                    </a:cubicBezTo>
                    <a:cubicBezTo>
                      <a:pt x="211" y="555"/>
                      <a:pt x="582" y="399"/>
                      <a:pt x="639" y="375"/>
                    </a:cubicBezTo>
                    <a:cubicBezTo>
                      <a:pt x="692" y="353"/>
                      <a:pt x="681" y="307"/>
                      <a:pt x="681" y="307"/>
                    </a:cubicBezTo>
                    <a:close/>
                    <a:moveTo>
                      <a:pt x="129" y="477"/>
                    </a:moveTo>
                    <a:cubicBezTo>
                      <a:pt x="55" y="243"/>
                      <a:pt x="55" y="243"/>
                      <a:pt x="55" y="243"/>
                    </a:cubicBezTo>
                    <a:cubicBezTo>
                      <a:pt x="129" y="226"/>
                      <a:pt x="129" y="226"/>
                      <a:pt x="129" y="226"/>
                    </a:cubicBezTo>
                    <a:cubicBezTo>
                      <a:pt x="220" y="528"/>
                      <a:pt x="220" y="528"/>
                      <a:pt x="220" y="528"/>
                    </a:cubicBezTo>
                    <a:cubicBezTo>
                      <a:pt x="251" y="509"/>
                      <a:pt x="251" y="509"/>
                      <a:pt x="251" y="509"/>
                    </a:cubicBezTo>
                    <a:cubicBezTo>
                      <a:pt x="151" y="563"/>
                      <a:pt x="129" y="477"/>
                      <a:pt x="129" y="477"/>
                    </a:cubicBezTo>
                    <a:close/>
                    <a:moveTo>
                      <a:pt x="625" y="350"/>
                    </a:moveTo>
                    <a:cubicBezTo>
                      <a:pt x="625" y="350"/>
                      <a:pt x="554" y="377"/>
                      <a:pt x="472" y="411"/>
                    </a:cubicBezTo>
                    <a:cubicBezTo>
                      <a:pt x="419" y="243"/>
                      <a:pt x="419" y="243"/>
                      <a:pt x="419" y="243"/>
                    </a:cubicBezTo>
                    <a:cubicBezTo>
                      <a:pt x="246" y="297"/>
                      <a:pt x="246" y="297"/>
                      <a:pt x="246" y="297"/>
                    </a:cubicBezTo>
                    <a:cubicBezTo>
                      <a:pt x="305" y="483"/>
                      <a:pt x="305" y="483"/>
                      <a:pt x="305" y="483"/>
                    </a:cubicBezTo>
                    <a:cubicBezTo>
                      <a:pt x="287" y="491"/>
                      <a:pt x="272" y="498"/>
                      <a:pt x="259" y="505"/>
                    </a:cubicBezTo>
                    <a:cubicBezTo>
                      <a:pt x="169" y="217"/>
                      <a:pt x="169" y="217"/>
                      <a:pt x="169" y="217"/>
                    </a:cubicBezTo>
                    <a:cubicBezTo>
                      <a:pt x="169" y="217"/>
                      <a:pt x="169" y="217"/>
                      <a:pt x="169" y="217"/>
                    </a:cubicBezTo>
                    <a:cubicBezTo>
                      <a:pt x="143" y="136"/>
                      <a:pt x="143" y="136"/>
                      <a:pt x="143" y="136"/>
                    </a:cubicBezTo>
                    <a:cubicBezTo>
                      <a:pt x="572" y="37"/>
                      <a:pt x="572" y="37"/>
                      <a:pt x="572" y="37"/>
                    </a:cubicBezTo>
                    <a:cubicBezTo>
                      <a:pt x="572" y="37"/>
                      <a:pt x="639" y="250"/>
                      <a:pt x="652" y="292"/>
                    </a:cubicBezTo>
                    <a:cubicBezTo>
                      <a:pt x="665" y="334"/>
                      <a:pt x="625" y="350"/>
                      <a:pt x="625" y="3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5"/>
              <p:cNvSpPr>
                <a:spLocks/>
              </p:cNvSpPr>
              <p:nvPr/>
            </p:nvSpPr>
            <p:spPr bwMode="auto">
              <a:xfrm>
                <a:off x="1216" y="533"/>
                <a:ext cx="413" cy="217"/>
              </a:xfrm>
              <a:custGeom>
                <a:avLst/>
                <a:gdLst>
                  <a:gd name="T0" fmla="*/ 383 w 413"/>
                  <a:gd name="T1" fmla="*/ 0 h 217"/>
                  <a:gd name="T2" fmla="*/ 0 w 413"/>
                  <a:gd name="T3" fmla="*/ 121 h 217"/>
                  <a:gd name="T4" fmla="*/ 30 w 413"/>
                  <a:gd name="T5" fmla="*/ 217 h 217"/>
                  <a:gd name="T6" fmla="*/ 413 w 413"/>
                  <a:gd name="T7" fmla="*/ 88 h 217"/>
                  <a:gd name="T8" fmla="*/ 383 w 413"/>
                  <a:gd name="T9" fmla="*/ 0 h 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3" h="217">
                    <a:moveTo>
                      <a:pt x="383" y="0"/>
                    </a:moveTo>
                    <a:lnTo>
                      <a:pt x="0" y="121"/>
                    </a:lnTo>
                    <a:lnTo>
                      <a:pt x="30" y="217"/>
                    </a:lnTo>
                    <a:lnTo>
                      <a:pt x="413" y="88"/>
                    </a:lnTo>
                    <a:lnTo>
                      <a:pt x="38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6"/>
              <p:cNvSpPr>
                <a:spLocks/>
              </p:cNvSpPr>
              <p:nvPr/>
            </p:nvSpPr>
            <p:spPr bwMode="auto">
              <a:xfrm>
                <a:off x="1264" y="678"/>
                <a:ext cx="410" cy="230"/>
              </a:xfrm>
              <a:custGeom>
                <a:avLst/>
                <a:gdLst>
                  <a:gd name="T0" fmla="*/ 0 w 410"/>
                  <a:gd name="T1" fmla="*/ 134 h 230"/>
                  <a:gd name="T2" fmla="*/ 30 w 410"/>
                  <a:gd name="T3" fmla="*/ 230 h 230"/>
                  <a:gd name="T4" fmla="*/ 410 w 410"/>
                  <a:gd name="T5" fmla="*/ 91 h 230"/>
                  <a:gd name="T6" fmla="*/ 381 w 410"/>
                  <a:gd name="T7" fmla="*/ 0 h 230"/>
                  <a:gd name="T8" fmla="*/ 0 w 410"/>
                  <a:gd name="T9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0" h="230">
                    <a:moveTo>
                      <a:pt x="0" y="134"/>
                    </a:moveTo>
                    <a:lnTo>
                      <a:pt x="30" y="230"/>
                    </a:lnTo>
                    <a:lnTo>
                      <a:pt x="410" y="91"/>
                    </a:lnTo>
                    <a:lnTo>
                      <a:pt x="381" y="0"/>
                    </a:lnTo>
                    <a:lnTo>
                      <a:pt x="0" y="1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7"/>
              <p:cNvSpPr>
                <a:spLocks/>
              </p:cNvSpPr>
              <p:nvPr/>
            </p:nvSpPr>
            <p:spPr bwMode="auto">
              <a:xfrm>
                <a:off x="563" y="369"/>
                <a:ext cx="311" cy="330"/>
              </a:xfrm>
              <a:custGeom>
                <a:avLst/>
                <a:gdLst>
                  <a:gd name="T0" fmla="*/ 64 w 116"/>
                  <a:gd name="T1" fmla="*/ 5 h 123"/>
                  <a:gd name="T2" fmla="*/ 73 w 116"/>
                  <a:gd name="T3" fmla="*/ 34 h 123"/>
                  <a:gd name="T4" fmla="*/ 88 w 116"/>
                  <a:gd name="T5" fmla="*/ 75 h 123"/>
                  <a:gd name="T6" fmla="*/ 88 w 116"/>
                  <a:gd name="T7" fmla="*/ 75 h 123"/>
                  <a:gd name="T8" fmla="*/ 61 w 116"/>
                  <a:gd name="T9" fmla="*/ 45 h 123"/>
                  <a:gd name="T10" fmla="*/ 28 w 116"/>
                  <a:gd name="T11" fmla="*/ 14 h 123"/>
                  <a:gd name="T12" fmla="*/ 0 w 116"/>
                  <a:gd name="T13" fmla="*/ 21 h 123"/>
                  <a:gd name="T14" fmla="*/ 31 w 116"/>
                  <a:gd name="T15" fmla="*/ 123 h 123"/>
                  <a:gd name="T16" fmla="*/ 53 w 116"/>
                  <a:gd name="T17" fmla="*/ 117 h 123"/>
                  <a:gd name="T18" fmla="*/ 44 w 116"/>
                  <a:gd name="T19" fmla="*/ 86 h 123"/>
                  <a:gd name="T20" fmla="*/ 29 w 116"/>
                  <a:gd name="T21" fmla="*/ 42 h 123"/>
                  <a:gd name="T22" fmla="*/ 29 w 116"/>
                  <a:gd name="T23" fmla="*/ 42 h 123"/>
                  <a:gd name="T24" fmla="*/ 59 w 116"/>
                  <a:gd name="T25" fmla="*/ 73 h 123"/>
                  <a:gd name="T26" fmla="*/ 93 w 116"/>
                  <a:gd name="T27" fmla="*/ 105 h 123"/>
                  <a:gd name="T28" fmla="*/ 116 w 116"/>
                  <a:gd name="T29" fmla="*/ 98 h 123"/>
                  <a:gd name="T30" fmla="*/ 85 w 116"/>
                  <a:gd name="T31" fmla="*/ 0 h 123"/>
                  <a:gd name="T32" fmla="*/ 64 w 116"/>
                  <a:gd name="T33" fmla="*/ 5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6" h="123">
                    <a:moveTo>
                      <a:pt x="64" y="5"/>
                    </a:moveTo>
                    <a:cubicBezTo>
                      <a:pt x="73" y="34"/>
                      <a:pt x="73" y="34"/>
                      <a:pt x="73" y="34"/>
                    </a:cubicBezTo>
                    <a:cubicBezTo>
                      <a:pt x="78" y="49"/>
                      <a:pt x="83" y="62"/>
                      <a:pt x="88" y="75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80" y="65"/>
                      <a:pt x="70" y="54"/>
                      <a:pt x="61" y="45"/>
                    </a:cubicBezTo>
                    <a:cubicBezTo>
                      <a:pt x="28" y="14"/>
                      <a:pt x="28" y="14"/>
                      <a:pt x="28" y="14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31" y="123"/>
                      <a:pt x="31" y="123"/>
                      <a:pt x="31" y="123"/>
                    </a:cubicBezTo>
                    <a:cubicBezTo>
                      <a:pt x="53" y="117"/>
                      <a:pt x="53" y="117"/>
                      <a:pt x="53" y="117"/>
                    </a:cubicBezTo>
                    <a:cubicBezTo>
                      <a:pt x="44" y="86"/>
                      <a:pt x="44" y="86"/>
                      <a:pt x="44" y="86"/>
                    </a:cubicBezTo>
                    <a:cubicBezTo>
                      <a:pt x="39" y="70"/>
                      <a:pt x="34" y="56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38" y="53"/>
                      <a:pt x="49" y="64"/>
                      <a:pt x="59" y="73"/>
                    </a:cubicBezTo>
                    <a:cubicBezTo>
                      <a:pt x="93" y="105"/>
                      <a:pt x="93" y="105"/>
                      <a:pt x="93" y="105"/>
                    </a:cubicBezTo>
                    <a:cubicBezTo>
                      <a:pt x="116" y="98"/>
                      <a:pt x="116" y="98"/>
                      <a:pt x="116" y="98"/>
                    </a:cubicBezTo>
                    <a:cubicBezTo>
                      <a:pt x="85" y="0"/>
                      <a:pt x="85" y="0"/>
                      <a:pt x="85" y="0"/>
                    </a:cubicBezTo>
                    <a:cubicBezTo>
                      <a:pt x="64" y="5"/>
                      <a:pt x="64" y="5"/>
                      <a:pt x="6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8"/>
              <p:cNvSpPr>
                <a:spLocks/>
              </p:cNvSpPr>
              <p:nvPr/>
            </p:nvSpPr>
            <p:spPr bwMode="auto">
              <a:xfrm>
                <a:off x="844" y="318"/>
                <a:ext cx="241" cy="301"/>
              </a:xfrm>
              <a:custGeom>
                <a:avLst/>
                <a:gdLst>
                  <a:gd name="T0" fmla="*/ 123 w 241"/>
                  <a:gd name="T1" fmla="*/ 234 h 301"/>
                  <a:gd name="T2" fmla="*/ 105 w 241"/>
                  <a:gd name="T3" fmla="*/ 172 h 301"/>
                  <a:gd name="T4" fmla="*/ 198 w 241"/>
                  <a:gd name="T5" fmla="*/ 148 h 301"/>
                  <a:gd name="T6" fmla="*/ 182 w 241"/>
                  <a:gd name="T7" fmla="*/ 100 h 301"/>
                  <a:gd name="T8" fmla="*/ 91 w 241"/>
                  <a:gd name="T9" fmla="*/ 126 h 301"/>
                  <a:gd name="T10" fmla="*/ 72 w 241"/>
                  <a:gd name="T11" fmla="*/ 73 h 301"/>
                  <a:gd name="T12" fmla="*/ 172 w 241"/>
                  <a:gd name="T13" fmla="*/ 46 h 301"/>
                  <a:gd name="T14" fmla="*/ 158 w 241"/>
                  <a:gd name="T15" fmla="*/ 0 h 301"/>
                  <a:gd name="T16" fmla="*/ 0 w 241"/>
                  <a:gd name="T17" fmla="*/ 38 h 301"/>
                  <a:gd name="T18" fmla="*/ 80 w 241"/>
                  <a:gd name="T19" fmla="*/ 301 h 301"/>
                  <a:gd name="T20" fmla="*/ 241 w 241"/>
                  <a:gd name="T21" fmla="*/ 252 h 301"/>
                  <a:gd name="T22" fmla="*/ 228 w 241"/>
                  <a:gd name="T23" fmla="*/ 204 h 301"/>
                  <a:gd name="T24" fmla="*/ 123 w 241"/>
                  <a:gd name="T25" fmla="*/ 234 h 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41" h="301">
                    <a:moveTo>
                      <a:pt x="123" y="234"/>
                    </a:moveTo>
                    <a:lnTo>
                      <a:pt x="105" y="172"/>
                    </a:lnTo>
                    <a:lnTo>
                      <a:pt x="198" y="148"/>
                    </a:lnTo>
                    <a:lnTo>
                      <a:pt x="182" y="100"/>
                    </a:lnTo>
                    <a:lnTo>
                      <a:pt x="91" y="126"/>
                    </a:lnTo>
                    <a:lnTo>
                      <a:pt x="72" y="73"/>
                    </a:lnTo>
                    <a:lnTo>
                      <a:pt x="172" y="46"/>
                    </a:lnTo>
                    <a:lnTo>
                      <a:pt x="158" y="0"/>
                    </a:lnTo>
                    <a:lnTo>
                      <a:pt x="0" y="38"/>
                    </a:lnTo>
                    <a:lnTo>
                      <a:pt x="80" y="301"/>
                    </a:lnTo>
                    <a:lnTo>
                      <a:pt x="241" y="252"/>
                    </a:lnTo>
                    <a:lnTo>
                      <a:pt x="228" y="204"/>
                    </a:lnTo>
                    <a:lnTo>
                      <a:pt x="123" y="2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9"/>
              <p:cNvSpPr>
                <a:spLocks/>
              </p:cNvSpPr>
              <p:nvPr/>
            </p:nvSpPr>
            <p:spPr bwMode="auto">
              <a:xfrm>
                <a:off x="1029" y="238"/>
                <a:ext cx="316" cy="308"/>
              </a:xfrm>
              <a:custGeom>
                <a:avLst/>
                <a:gdLst>
                  <a:gd name="T0" fmla="*/ 68 w 118"/>
                  <a:gd name="T1" fmla="*/ 67 h 115"/>
                  <a:gd name="T2" fmla="*/ 64 w 118"/>
                  <a:gd name="T3" fmla="*/ 37 h 115"/>
                  <a:gd name="T4" fmla="*/ 65 w 118"/>
                  <a:gd name="T5" fmla="*/ 37 h 115"/>
                  <a:gd name="T6" fmla="*/ 78 w 118"/>
                  <a:gd name="T7" fmla="*/ 64 h 115"/>
                  <a:gd name="T8" fmla="*/ 97 w 118"/>
                  <a:gd name="T9" fmla="*/ 101 h 115"/>
                  <a:gd name="T10" fmla="*/ 118 w 118"/>
                  <a:gd name="T11" fmla="*/ 95 h 115"/>
                  <a:gd name="T12" fmla="*/ 111 w 118"/>
                  <a:gd name="T13" fmla="*/ 0 h 115"/>
                  <a:gd name="T14" fmla="*/ 92 w 118"/>
                  <a:gd name="T15" fmla="*/ 5 h 115"/>
                  <a:gd name="T16" fmla="*/ 96 w 118"/>
                  <a:gd name="T17" fmla="*/ 43 h 115"/>
                  <a:gd name="T18" fmla="*/ 101 w 118"/>
                  <a:gd name="T19" fmla="*/ 76 h 115"/>
                  <a:gd name="T20" fmla="*/ 101 w 118"/>
                  <a:gd name="T21" fmla="*/ 76 h 115"/>
                  <a:gd name="T22" fmla="*/ 87 w 118"/>
                  <a:gd name="T23" fmla="*/ 47 h 115"/>
                  <a:gd name="T24" fmla="*/ 68 w 118"/>
                  <a:gd name="T25" fmla="*/ 10 h 115"/>
                  <a:gd name="T26" fmla="*/ 47 w 118"/>
                  <a:gd name="T27" fmla="*/ 16 h 115"/>
                  <a:gd name="T28" fmla="*/ 52 w 118"/>
                  <a:gd name="T29" fmla="*/ 55 h 115"/>
                  <a:gd name="T30" fmla="*/ 56 w 118"/>
                  <a:gd name="T31" fmla="*/ 90 h 115"/>
                  <a:gd name="T32" fmla="*/ 56 w 118"/>
                  <a:gd name="T33" fmla="*/ 90 h 115"/>
                  <a:gd name="T34" fmla="*/ 41 w 118"/>
                  <a:gd name="T35" fmla="*/ 59 h 115"/>
                  <a:gd name="T36" fmla="*/ 22 w 118"/>
                  <a:gd name="T37" fmla="*/ 22 h 115"/>
                  <a:gd name="T38" fmla="*/ 0 w 118"/>
                  <a:gd name="T39" fmla="*/ 27 h 115"/>
                  <a:gd name="T40" fmla="*/ 51 w 118"/>
                  <a:gd name="T41" fmla="*/ 115 h 115"/>
                  <a:gd name="T42" fmla="*/ 73 w 118"/>
                  <a:gd name="T43" fmla="*/ 109 h 115"/>
                  <a:gd name="T44" fmla="*/ 68 w 118"/>
                  <a:gd name="T45" fmla="*/ 6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8" h="115">
                    <a:moveTo>
                      <a:pt x="68" y="67"/>
                    </a:moveTo>
                    <a:cubicBezTo>
                      <a:pt x="67" y="57"/>
                      <a:pt x="66" y="48"/>
                      <a:pt x="64" y="37"/>
                    </a:cubicBezTo>
                    <a:cubicBezTo>
                      <a:pt x="65" y="37"/>
                      <a:pt x="65" y="37"/>
                      <a:pt x="65" y="37"/>
                    </a:cubicBezTo>
                    <a:cubicBezTo>
                      <a:pt x="69" y="47"/>
                      <a:pt x="73" y="55"/>
                      <a:pt x="78" y="64"/>
                    </a:cubicBezTo>
                    <a:cubicBezTo>
                      <a:pt x="97" y="101"/>
                      <a:pt x="97" y="101"/>
                      <a:pt x="97" y="101"/>
                    </a:cubicBezTo>
                    <a:cubicBezTo>
                      <a:pt x="118" y="95"/>
                      <a:pt x="118" y="95"/>
                      <a:pt x="118" y="95"/>
                    </a:cubicBezTo>
                    <a:cubicBezTo>
                      <a:pt x="111" y="0"/>
                      <a:pt x="111" y="0"/>
                      <a:pt x="111" y="0"/>
                    </a:cubicBezTo>
                    <a:cubicBezTo>
                      <a:pt x="92" y="5"/>
                      <a:pt x="92" y="5"/>
                      <a:pt x="92" y="5"/>
                    </a:cubicBezTo>
                    <a:cubicBezTo>
                      <a:pt x="96" y="43"/>
                      <a:pt x="96" y="43"/>
                      <a:pt x="96" y="43"/>
                    </a:cubicBezTo>
                    <a:cubicBezTo>
                      <a:pt x="98" y="55"/>
                      <a:pt x="100" y="66"/>
                      <a:pt x="101" y="76"/>
                    </a:cubicBezTo>
                    <a:cubicBezTo>
                      <a:pt x="101" y="76"/>
                      <a:pt x="101" y="76"/>
                      <a:pt x="101" y="76"/>
                    </a:cubicBezTo>
                    <a:cubicBezTo>
                      <a:pt x="97" y="67"/>
                      <a:pt x="92" y="57"/>
                      <a:pt x="87" y="47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47" y="16"/>
                      <a:pt x="47" y="16"/>
                      <a:pt x="47" y="16"/>
                    </a:cubicBezTo>
                    <a:cubicBezTo>
                      <a:pt x="52" y="55"/>
                      <a:pt x="52" y="55"/>
                      <a:pt x="52" y="55"/>
                    </a:cubicBezTo>
                    <a:cubicBezTo>
                      <a:pt x="53" y="67"/>
                      <a:pt x="55" y="79"/>
                      <a:pt x="56" y="90"/>
                    </a:cubicBezTo>
                    <a:cubicBezTo>
                      <a:pt x="56" y="90"/>
                      <a:pt x="56" y="90"/>
                      <a:pt x="56" y="90"/>
                    </a:cubicBezTo>
                    <a:cubicBezTo>
                      <a:pt x="52" y="81"/>
                      <a:pt x="46" y="69"/>
                      <a:pt x="41" y="59"/>
                    </a:cubicBezTo>
                    <a:cubicBezTo>
                      <a:pt x="22" y="22"/>
                      <a:pt x="22" y="22"/>
                      <a:pt x="22" y="22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51" y="115"/>
                      <a:pt x="51" y="115"/>
                      <a:pt x="51" y="115"/>
                    </a:cubicBezTo>
                    <a:cubicBezTo>
                      <a:pt x="73" y="109"/>
                      <a:pt x="73" y="109"/>
                      <a:pt x="73" y="109"/>
                    </a:cubicBezTo>
                    <a:cubicBezTo>
                      <a:pt x="68" y="67"/>
                      <a:pt x="68" y="67"/>
                      <a:pt x="68" y="6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20"/>
              <p:cNvSpPr>
                <a:spLocks/>
              </p:cNvSpPr>
              <p:nvPr/>
            </p:nvSpPr>
            <p:spPr bwMode="auto">
              <a:xfrm>
                <a:off x="1353" y="203"/>
                <a:ext cx="198" cy="263"/>
              </a:xfrm>
              <a:custGeom>
                <a:avLst/>
                <a:gdLst>
                  <a:gd name="T0" fmla="*/ 35 w 74"/>
                  <a:gd name="T1" fmla="*/ 57 h 98"/>
                  <a:gd name="T2" fmla="*/ 52 w 74"/>
                  <a:gd name="T3" fmla="*/ 65 h 98"/>
                  <a:gd name="T4" fmla="*/ 42 w 74"/>
                  <a:gd name="T5" fmla="*/ 78 h 98"/>
                  <a:gd name="T6" fmla="*/ 20 w 74"/>
                  <a:gd name="T7" fmla="*/ 79 h 98"/>
                  <a:gd name="T8" fmla="*/ 22 w 74"/>
                  <a:gd name="T9" fmla="*/ 96 h 98"/>
                  <a:gd name="T10" fmla="*/ 46 w 74"/>
                  <a:gd name="T11" fmla="*/ 95 h 98"/>
                  <a:gd name="T12" fmla="*/ 69 w 74"/>
                  <a:gd name="T13" fmla="*/ 59 h 98"/>
                  <a:gd name="T14" fmla="*/ 41 w 74"/>
                  <a:gd name="T15" fmla="*/ 38 h 98"/>
                  <a:gd name="T16" fmla="*/ 22 w 74"/>
                  <a:gd name="T17" fmla="*/ 30 h 98"/>
                  <a:gd name="T18" fmla="*/ 31 w 74"/>
                  <a:gd name="T19" fmla="*/ 19 h 98"/>
                  <a:gd name="T20" fmla="*/ 49 w 74"/>
                  <a:gd name="T21" fmla="*/ 19 h 98"/>
                  <a:gd name="T22" fmla="*/ 48 w 74"/>
                  <a:gd name="T23" fmla="*/ 2 h 98"/>
                  <a:gd name="T24" fmla="*/ 27 w 74"/>
                  <a:gd name="T25" fmla="*/ 2 h 98"/>
                  <a:gd name="T26" fmla="*/ 4 w 74"/>
                  <a:gd name="T27" fmla="*/ 36 h 98"/>
                  <a:gd name="T28" fmla="*/ 35 w 74"/>
                  <a:gd name="T29" fmla="*/ 57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98">
                    <a:moveTo>
                      <a:pt x="35" y="57"/>
                    </a:moveTo>
                    <a:cubicBezTo>
                      <a:pt x="45" y="58"/>
                      <a:pt x="50" y="60"/>
                      <a:pt x="52" y="65"/>
                    </a:cubicBezTo>
                    <a:cubicBezTo>
                      <a:pt x="54" y="71"/>
                      <a:pt x="50" y="76"/>
                      <a:pt x="42" y="78"/>
                    </a:cubicBezTo>
                    <a:cubicBezTo>
                      <a:pt x="35" y="81"/>
                      <a:pt x="26" y="80"/>
                      <a:pt x="20" y="79"/>
                    </a:cubicBezTo>
                    <a:cubicBezTo>
                      <a:pt x="22" y="96"/>
                      <a:pt x="22" y="96"/>
                      <a:pt x="22" y="96"/>
                    </a:cubicBezTo>
                    <a:cubicBezTo>
                      <a:pt x="27" y="98"/>
                      <a:pt x="37" y="98"/>
                      <a:pt x="46" y="95"/>
                    </a:cubicBezTo>
                    <a:cubicBezTo>
                      <a:pt x="68" y="89"/>
                      <a:pt x="74" y="74"/>
                      <a:pt x="69" y="59"/>
                    </a:cubicBezTo>
                    <a:cubicBezTo>
                      <a:pt x="65" y="47"/>
                      <a:pt x="57" y="40"/>
                      <a:pt x="41" y="38"/>
                    </a:cubicBezTo>
                    <a:cubicBezTo>
                      <a:pt x="29" y="37"/>
                      <a:pt x="24" y="36"/>
                      <a:pt x="22" y="30"/>
                    </a:cubicBezTo>
                    <a:cubicBezTo>
                      <a:pt x="21" y="26"/>
                      <a:pt x="23" y="21"/>
                      <a:pt x="31" y="19"/>
                    </a:cubicBezTo>
                    <a:cubicBezTo>
                      <a:pt x="39" y="17"/>
                      <a:pt x="45" y="18"/>
                      <a:pt x="49" y="19"/>
                    </a:cubicBezTo>
                    <a:cubicBezTo>
                      <a:pt x="48" y="2"/>
                      <a:pt x="48" y="2"/>
                      <a:pt x="48" y="2"/>
                    </a:cubicBezTo>
                    <a:cubicBezTo>
                      <a:pt x="43" y="0"/>
                      <a:pt x="36" y="0"/>
                      <a:pt x="27" y="2"/>
                    </a:cubicBezTo>
                    <a:cubicBezTo>
                      <a:pt x="8" y="7"/>
                      <a:pt x="0" y="21"/>
                      <a:pt x="4" y="36"/>
                    </a:cubicBezTo>
                    <a:cubicBezTo>
                      <a:pt x="8" y="50"/>
                      <a:pt x="20" y="55"/>
                      <a:pt x="35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8" name="Group 23"/>
            <p:cNvGrpSpPr>
              <a:grpSpLocks noChangeAspect="1"/>
            </p:cNvGrpSpPr>
            <p:nvPr/>
          </p:nvGrpSpPr>
          <p:grpSpPr bwMode="auto">
            <a:xfrm>
              <a:off x="7822056" y="3265866"/>
              <a:ext cx="557872" cy="560394"/>
              <a:chOff x="3" y="1"/>
              <a:chExt cx="1548" cy="1555"/>
            </a:xfrm>
            <a:solidFill>
              <a:srgbClr val="23CBFF"/>
            </a:solidFill>
          </p:grpSpPr>
          <p:sp>
            <p:nvSpPr>
              <p:cNvPr id="60" name="Freeform 24"/>
              <p:cNvSpPr>
                <a:spLocks noEditPoints="1"/>
              </p:cNvSpPr>
              <p:nvPr/>
            </p:nvSpPr>
            <p:spPr bwMode="auto">
              <a:xfrm>
                <a:off x="3" y="1"/>
                <a:ext cx="1548" cy="1555"/>
              </a:xfrm>
              <a:custGeom>
                <a:avLst/>
                <a:gdLst>
                  <a:gd name="T0" fmla="*/ 542 w 578"/>
                  <a:gd name="T1" fmla="*/ 154 h 580"/>
                  <a:gd name="T2" fmla="*/ 301 w 578"/>
                  <a:gd name="T3" fmla="*/ 154 h 580"/>
                  <a:gd name="T4" fmla="*/ 398 w 578"/>
                  <a:gd name="T5" fmla="*/ 14 h 580"/>
                  <a:gd name="T6" fmla="*/ 378 w 578"/>
                  <a:gd name="T7" fmla="*/ 0 h 580"/>
                  <a:gd name="T8" fmla="*/ 272 w 578"/>
                  <a:gd name="T9" fmla="*/ 154 h 580"/>
                  <a:gd name="T10" fmla="*/ 209 w 578"/>
                  <a:gd name="T11" fmla="*/ 154 h 580"/>
                  <a:gd name="T12" fmla="*/ 108 w 578"/>
                  <a:gd name="T13" fmla="*/ 6 h 580"/>
                  <a:gd name="T14" fmla="*/ 88 w 578"/>
                  <a:gd name="T15" fmla="*/ 19 h 580"/>
                  <a:gd name="T16" fmla="*/ 180 w 578"/>
                  <a:gd name="T17" fmla="*/ 154 h 580"/>
                  <a:gd name="T18" fmla="*/ 36 w 578"/>
                  <a:gd name="T19" fmla="*/ 154 h 580"/>
                  <a:gd name="T20" fmla="*/ 35 w 578"/>
                  <a:gd name="T21" fmla="*/ 154 h 580"/>
                  <a:gd name="T22" fmla="*/ 0 w 578"/>
                  <a:gd name="T23" fmla="*/ 189 h 580"/>
                  <a:gd name="T24" fmla="*/ 0 w 578"/>
                  <a:gd name="T25" fmla="*/ 544 h 580"/>
                  <a:gd name="T26" fmla="*/ 36 w 578"/>
                  <a:gd name="T27" fmla="*/ 580 h 580"/>
                  <a:gd name="T28" fmla="*/ 542 w 578"/>
                  <a:gd name="T29" fmla="*/ 580 h 580"/>
                  <a:gd name="T30" fmla="*/ 543 w 578"/>
                  <a:gd name="T31" fmla="*/ 580 h 580"/>
                  <a:gd name="T32" fmla="*/ 578 w 578"/>
                  <a:gd name="T33" fmla="*/ 544 h 580"/>
                  <a:gd name="T34" fmla="*/ 578 w 578"/>
                  <a:gd name="T35" fmla="*/ 189 h 580"/>
                  <a:gd name="T36" fmla="*/ 543 w 578"/>
                  <a:gd name="T37" fmla="*/ 154 h 580"/>
                  <a:gd name="T38" fmla="*/ 542 w 578"/>
                  <a:gd name="T39" fmla="*/ 154 h 580"/>
                  <a:gd name="T40" fmla="*/ 554 w 578"/>
                  <a:gd name="T41" fmla="*/ 544 h 580"/>
                  <a:gd name="T42" fmla="*/ 542 w 578"/>
                  <a:gd name="T43" fmla="*/ 556 h 580"/>
                  <a:gd name="T44" fmla="*/ 542 w 578"/>
                  <a:gd name="T45" fmla="*/ 556 h 580"/>
                  <a:gd name="T46" fmla="*/ 36 w 578"/>
                  <a:gd name="T47" fmla="*/ 556 h 580"/>
                  <a:gd name="T48" fmla="*/ 36 w 578"/>
                  <a:gd name="T49" fmla="*/ 556 h 580"/>
                  <a:gd name="T50" fmla="*/ 24 w 578"/>
                  <a:gd name="T51" fmla="*/ 544 h 580"/>
                  <a:gd name="T52" fmla="*/ 24 w 578"/>
                  <a:gd name="T53" fmla="*/ 189 h 580"/>
                  <a:gd name="T54" fmla="*/ 36 w 578"/>
                  <a:gd name="T55" fmla="*/ 178 h 580"/>
                  <a:gd name="T56" fmla="*/ 542 w 578"/>
                  <a:gd name="T57" fmla="*/ 178 h 580"/>
                  <a:gd name="T58" fmla="*/ 542 w 578"/>
                  <a:gd name="T59" fmla="*/ 178 h 580"/>
                  <a:gd name="T60" fmla="*/ 554 w 578"/>
                  <a:gd name="T61" fmla="*/ 189 h 580"/>
                  <a:gd name="T62" fmla="*/ 554 w 578"/>
                  <a:gd name="T63" fmla="*/ 544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78" h="580">
                    <a:moveTo>
                      <a:pt x="542" y="154"/>
                    </a:moveTo>
                    <a:cubicBezTo>
                      <a:pt x="301" y="154"/>
                      <a:pt x="301" y="154"/>
                      <a:pt x="301" y="154"/>
                    </a:cubicBezTo>
                    <a:cubicBezTo>
                      <a:pt x="398" y="14"/>
                      <a:pt x="398" y="14"/>
                      <a:pt x="398" y="14"/>
                    </a:cubicBezTo>
                    <a:cubicBezTo>
                      <a:pt x="378" y="0"/>
                      <a:pt x="378" y="0"/>
                      <a:pt x="378" y="0"/>
                    </a:cubicBezTo>
                    <a:cubicBezTo>
                      <a:pt x="272" y="154"/>
                      <a:pt x="272" y="154"/>
                      <a:pt x="272" y="154"/>
                    </a:cubicBezTo>
                    <a:cubicBezTo>
                      <a:pt x="209" y="154"/>
                      <a:pt x="209" y="154"/>
                      <a:pt x="209" y="154"/>
                    </a:cubicBezTo>
                    <a:cubicBezTo>
                      <a:pt x="108" y="6"/>
                      <a:pt x="108" y="6"/>
                      <a:pt x="108" y="6"/>
                    </a:cubicBezTo>
                    <a:cubicBezTo>
                      <a:pt x="88" y="19"/>
                      <a:pt x="88" y="19"/>
                      <a:pt x="88" y="19"/>
                    </a:cubicBezTo>
                    <a:cubicBezTo>
                      <a:pt x="180" y="154"/>
                      <a:pt x="180" y="154"/>
                      <a:pt x="180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5" y="154"/>
                    </a:cubicBezTo>
                    <a:cubicBezTo>
                      <a:pt x="16" y="154"/>
                      <a:pt x="0" y="170"/>
                      <a:pt x="0" y="189"/>
                    </a:cubicBezTo>
                    <a:cubicBezTo>
                      <a:pt x="0" y="544"/>
                      <a:pt x="0" y="544"/>
                      <a:pt x="0" y="544"/>
                    </a:cubicBezTo>
                    <a:cubicBezTo>
                      <a:pt x="0" y="564"/>
                      <a:pt x="16" y="580"/>
                      <a:pt x="36" y="580"/>
                    </a:cubicBezTo>
                    <a:cubicBezTo>
                      <a:pt x="542" y="580"/>
                      <a:pt x="542" y="580"/>
                      <a:pt x="542" y="580"/>
                    </a:cubicBezTo>
                    <a:cubicBezTo>
                      <a:pt x="542" y="580"/>
                      <a:pt x="542" y="580"/>
                      <a:pt x="543" y="580"/>
                    </a:cubicBezTo>
                    <a:cubicBezTo>
                      <a:pt x="562" y="580"/>
                      <a:pt x="578" y="564"/>
                      <a:pt x="578" y="544"/>
                    </a:cubicBezTo>
                    <a:cubicBezTo>
                      <a:pt x="578" y="189"/>
                      <a:pt x="578" y="189"/>
                      <a:pt x="578" y="189"/>
                    </a:cubicBezTo>
                    <a:cubicBezTo>
                      <a:pt x="578" y="170"/>
                      <a:pt x="562" y="154"/>
                      <a:pt x="543" y="154"/>
                    </a:cubicBezTo>
                    <a:cubicBezTo>
                      <a:pt x="542" y="154"/>
                      <a:pt x="542" y="154"/>
                      <a:pt x="542" y="154"/>
                    </a:cubicBezTo>
                    <a:close/>
                    <a:moveTo>
                      <a:pt x="554" y="544"/>
                    </a:moveTo>
                    <a:cubicBezTo>
                      <a:pt x="554" y="551"/>
                      <a:pt x="549" y="556"/>
                      <a:pt x="542" y="556"/>
                    </a:cubicBezTo>
                    <a:cubicBezTo>
                      <a:pt x="542" y="556"/>
                      <a:pt x="542" y="556"/>
                      <a:pt x="542" y="556"/>
                    </a:cubicBezTo>
                    <a:cubicBezTo>
                      <a:pt x="36" y="556"/>
                      <a:pt x="36" y="556"/>
                      <a:pt x="36" y="556"/>
                    </a:cubicBezTo>
                    <a:cubicBezTo>
                      <a:pt x="36" y="556"/>
                      <a:pt x="36" y="556"/>
                      <a:pt x="36" y="556"/>
                    </a:cubicBezTo>
                    <a:cubicBezTo>
                      <a:pt x="29" y="556"/>
                      <a:pt x="24" y="551"/>
                      <a:pt x="24" y="544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24" y="183"/>
                      <a:pt x="29" y="178"/>
                      <a:pt x="36" y="178"/>
                    </a:cubicBezTo>
                    <a:cubicBezTo>
                      <a:pt x="542" y="178"/>
                      <a:pt x="542" y="178"/>
                      <a:pt x="542" y="178"/>
                    </a:cubicBezTo>
                    <a:cubicBezTo>
                      <a:pt x="542" y="178"/>
                      <a:pt x="542" y="178"/>
                      <a:pt x="542" y="178"/>
                    </a:cubicBezTo>
                    <a:cubicBezTo>
                      <a:pt x="549" y="178"/>
                      <a:pt x="554" y="183"/>
                      <a:pt x="554" y="189"/>
                    </a:cubicBezTo>
                    <a:cubicBezTo>
                      <a:pt x="554" y="544"/>
                      <a:pt x="554" y="544"/>
                      <a:pt x="554" y="5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25"/>
              <p:cNvSpPr>
                <a:spLocks noEditPoints="1"/>
              </p:cNvSpPr>
              <p:nvPr/>
            </p:nvSpPr>
            <p:spPr bwMode="auto">
              <a:xfrm>
                <a:off x="196" y="604"/>
                <a:ext cx="1227" cy="761"/>
              </a:xfrm>
              <a:custGeom>
                <a:avLst/>
                <a:gdLst>
                  <a:gd name="T0" fmla="*/ 350 w 458"/>
                  <a:gd name="T1" fmla="*/ 0 h 284"/>
                  <a:gd name="T2" fmla="*/ 36 w 458"/>
                  <a:gd name="T3" fmla="*/ 0 h 284"/>
                  <a:gd name="T4" fmla="*/ 36 w 458"/>
                  <a:gd name="T5" fmla="*/ 0 h 284"/>
                  <a:gd name="T6" fmla="*/ 0 w 458"/>
                  <a:gd name="T7" fmla="*/ 35 h 284"/>
                  <a:gd name="T8" fmla="*/ 0 w 458"/>
                  <a:gd name="T9" fmla="*/ 248 h 284"/>
                  <a:gd name="T10" fmla="*/ 36 w 458"/>
                  <a:gd name="T11" fmla="*/ 284 h 284"/>
                  <a:gd name="T12" fmla="*/ 350 w 458"/>
                  <a:gd name="T13" fmla="*/ 284 h 284"/>
                  <a:gd name="T14" fmla="*/ 350 w 458"/>
                  <a:gd name="T15" fmla="*/ 284 h 284"/>
                  <a:gd name="T16" fmla="*/ 386 w 458"/>
                  <a:gd name="T17" fmla="*/ 248 h 284"/>
                  <a:gd name="T18" fmla="*/ 386 w 458"/>
                  <a:gd name="T19" fmla="*/ 35 h 284"/>
                  <a:gd name="T20" fmla="*/ 350 w 458"/>
                  <a:gd name="T21" fmla="*/ 0 h 284"/>
                  <a:gd name="T22" fmla="*/ 350 w 458"/>
                  <a:gd name="T23" fmla="*/ 0 h 284"/>
                  <a:gd name="T24" fmla="*/ 362 w 458"/>
                  <a:gd name="T25" fmla="*/ 248 h 284"/>
                  <a:gd name="T26" fmla="*/ 350 w 458"/>
                  <a:gd name="T27" fmla="*/ 260 h 284"/>
                  <a:gd name="T28" fmla="*/ 350 w 458"/>
                  <a:gd name="T29" fmla="*/ 260 h 284"/>
                  <a:gd name="T30" fmla="*/ 36 w 458"/>
                  <a:gd name="T31" fmla="*/ 260 h 284"/>
                  <a:gd name="T32" fmla="*/ 36 w 458"/>
                  <a:gd name="T33" fmla="*/ 260 h 284"/>
                  <a:gd name="T34" fmla="*/ 24 w 458"/>
                  <a:gd name="T35" fmla="*/ 248 h 284"/>
                  <a:gd name="T36" fmla="*/ 24 w 458"/>
                  <a:gd name="T37" fmla="*/ 35 h 284"/>
                  <a:gd name="T38" fmla="*/ 36 w 458"/>
                  <a:gd name="T39" fmla="*/ 24 h 284"/>
                  <a:gd name="T40" fmla="*/ 350 w 458"/>
                  <a:gd name="T41" fmla="*/ 24 h 284"/>
                  <a:gd name="T42" fmla="*/ 350 w 458"/>
                  <a:gd name="T43" fmla="*/ 24 h 284"/>
                  <a:gd name="T44" fmla="*/ 362 w 458"/>
                  <a:gd name="T45" fmla="*/ 35 h 284"/>
                  <a:gd name="T46" fmla="*/ 362 w 458"/>
                  <a:gd name="T47" fmla="*/ 248 h 284"/>
                  <a:gd name="T48" fmla="*/ 410 w 458"/>
                  <a:gd name="T49" fmla="*/ 24 h 284"/>
                  <a:gd name="T50" fmla="*/ 434 w 458"/>
                  <a:gd name="T51" fmla="*/ 47 h 284"/>
                  <a:gd name="T52" fmla="*/ 434 w 458"/>
                  <a:gd name="T53" fmla="*/ 47 h 284"/>
                  <a:gd name="T54" fmla="*/ 458 w 458"/>
                  <a:gd name="T55" fmla="*/ 24 h 284"/>
                  <a:gd name="T56" fmla="*/ 434 w 458"/>
                  <a:gd name="T57" fmla="*/ 0 h 284"/>
                  <a:gd name="T58" fmla="*/ 434 w 458"/>
                  <a:gd name="T59" fmla="*/ 0 h 284"/>
                  <a:gd name="T60" fmla="*/ 434 w 458"/>
                  <a:gd name="T61" fmla="*/ 0 h 284"/>
                  <a:gd name="T62" fmla="*/ 410 w 458"/>
                  <a:gd name="T63" fmla="*/ 24 h 284"/>
                  <a:gd name="T64" fmla="*/ 410 w 458"/>
                  <a:gd name="T65" fmla="*/ 95 h 284"/>
                  <a:gd name="T66" fmla="*/ 434 w 458"/>
                  <a:gd name="T67" fmla="*/ 118 h 284"/>
                  <a:gd name="T68" fmla="*/ 434 w 458"/>
                  <a:gd name="T69" fmla="*/ 118 h 284"/>
                  <a:gd name="T70" fmla="*/ 458 w 458"/>
                  <a:gd name="T71" fmla="*/ 95 h 284"/>
                  <a:gd name="T72" fmla="*/ 434 w 458"/>
                  <a:gd name="T73" fmla="*/ 71 h 284"/>
                  <a:gd name="T74" fmla="*/ 434 w 458"/>
                  <a:gd name="T75" fmla="*/ 71 h 284"/>
                  <a:gd name="T76" fmla="*/ 434 w 458"/>
                  <a:gd name="T77" fmla="*/ 71 h 284"/>
                  <a:gd name="T78" fmla="*/ 410 w 458"/>
                  <a:gd name="T79" fmla="*/ 94 h 284"/>
                  <a:gd name="T80" fmla="*/ 410 w 458"/>
                  <a:gd name="T81" fmla="*/ 95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58" h="284">
                    <a:moveTo>
                      <a:pt x="35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16" y="0"/>
                      <a:pt x="0" y="16"/>
                      <a:pt x="0" y="35"/>
                    </a:cubicBezTo>
                    <a:cubicBezTo>
                      <a:pt x="0" y="248"/>
                      <a:pt x="0" y="248"/>
                      <a:pt x="0" y="248"/>
                    </a:cubicBezTo>
                    <a:cubicBezTo>
                      <a:pt x="0" y="268"/>
                      <a:pt x="16" y="284"/>
                      <a:pt x="36" y="284"/>
                    </a:cubicBezTo>
                    <a:cubicBezTo>
                      <a:pt x="350" y="284"/>
                      <a:pt x="350" y="284"/>
                      <a:pt x="350" y="284"/>
                    </a:cubicBezTo>
                    <a:cubicBezTo>
                      <a:pt x="350" y="284"/>
                      <a:pt x="350" y="284"/>
                      <a:pt x="350" y="284"/>
                    </a:cubicBezTo>
                    <a:cubicBezTo>
                      <a:pt x="370" y="284"/>
                      <a:pt x="386" y="268"/>
                      <a:pt x="386" y="248"/>
                    </a:cubicBezTo>
                    <a:cubicBezTo>
                      <a:pt x="386" y="35"/>
                      <a:pt x="386" y="35"/>
                      <a:pt x="386" y="35"/>
                    </a:cubicBezTo>
                    <a:cubicBezTo>
                      <a:pt x="386" y="16"/>
                      <a:pt x="370" y="0"/>
                      <a:pt x="350" y="0"/>
                    </a:cubicBezTo>
                    <a:cubicBezTo>
                      <a:pt x="350" y="0"/>
                      <a:pt x="350" y="0"/>
                      <a:pt x="350" y="0"/>
                    </a:cubicBezTo>
                    <a:close/>
                    <a:moveTo>
                      <a:pt x="362" y="248"/>
                    </a:moveTo>
                    <a:cubicBezTo>
                      <a:pt x="362" y="255"/>
                      <a:pt x="356" y="260"/>
                      <a:pt x="350" y="260"/>
                    </a:cubicBezTo>
                    <a:cubicBezTo>
                      <a:pt x="350" y="260"/>
                      <a:pt x="350" y="260"/>
                      <a:pt x="350" y="260"/>
                    </a:cubicBezTo>
                    <a:cubicBezTo>
                      <a:pt x="36" y="260"/>
                      <a:pt x="36" y="260"/>
                      <a:pt x="36" y="260"/>
                    </a:cubicBezTo>
                    <a:cubicBezTo>
                      <a:pt x="36" y="260"/>
                      <a:pt x="36" y="260"/>
                      <a:pt x="36" y="260"/>
                    </a:cubicBezTo>
                    <a:cubicBezTo>
                      <a:pt x="30" y="260"/>
                      <a:pt x="24" y="255"/>
                      <a:pt x="24" y="248"/>
                    </a:cubicBezTo>
                    <a:cubicBezTo>
                      <a:pt x="24" y="35"/>
                      <a:pt x="24" y="35"/>
                      <a:pt x="24" y="35"/>
                    </a:cubicBezTo>
                    <a:cubicBezTo>
                      <a:pt x="24" y="29"/>
                      <a:pt x="30" y="24"/>
                      <a:pt x="36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0" y="24"/>
                      <a:pt x="350" y="24"/>
                      <a:pt x="350" y="24"/>
                    </a:cubicBezTo>
                    <a:cubicBezTo>
                      <a:pt x="356" y="24"/>
                      <a:pt x="362" y="29"/>
                      <a:pt x="362" y="35"/>
                    </a:cubicBezTo>
                    <a:cubicBezTo>
                      <a:pt x="362" y="248"/>
                      <a:pt x="362" y="248"/>
                      <a:pt x="362" y="248"/>
                    </a:cubicBezTo>
                    <a:close/>
                    <a:moveTo>
                      <a:pt x="410" y="24"/>
                    </a:moveTo>
                    <a:cubicBezTo>
                      <a:pt x="410" y="37"/>
                      <a:pt x="421" y="47"/>
                      <a:pt x="434" y="47"/>
                    </a:cubicBezTo>
                    <a:cubicBezTo>
                      <a:pt x="434" y="47"/>
                      <a:pt x="434" y="47"/>
                      <a:pt x="434" y="47"/>
                    </a:cubicBezTo>
                    <a:cubicBezTo>
                      <a:pt x="447" y="47"/>
                      <a:pt x="458" y="37"/>
                      <a:pt x="458" y="24"/>
                    </a:cubicBezTo>
                    <a:cubicBezTo>
                      <a:pt x="458" y="10"/>
                      <a:pt x="447" y="0"/>
                      <a:pt x="434" y="0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34" y="0"/>
                      <a:pt x="434" y="0"/>
                      <a:pt x="434" y="0"/>
                    </a:cubicBezTo>
                    <a:cubicBezTo>
                      <a:pt x="421" y="0"/>
                      <a:pt x="410" y="10"/>
                      <a:pt x="410" y="24"/>
                    </a:cubicBezTo>
                    <a:close/>
                    <a:moveTo>
                      <a:pt x="410" y="95"/>
                    </a:moveTo>
                    <a:cubicBezTo>
                      <a:pt x="410" y="108"/>
                      <a:pt x="421" y="118"/>
                      <a:pt x="434" y="118"/>
                    </a:cubicBezTo>
                    <a:cubicBezTo>
                      <a:pt x="434" y="118"/>
                      <a:pt x="434" y="118"/>
                      <a:pt x="434" y="118"/>
                    </a:cubicBezTo>
                    <a:cubicBezTo>
                      <a:pt x="447" y="118"/>
                      <a:pt x="458" y="108"/>
                      <a:pt x="458" y="95"/>
                    </a:cubicBezTo>
                    <a:cubicBezTo>
                      <a:pt x="458" y="81"/>
                      <a:pt x="447" y="71"/>
                      <a:pt x="434" y="71"/>
                    </a:cubicBezTo>
                    <a:cubicBezTo>
                      <a:pt x="434" y="71"/>
                      <a:pt x="434" y="71"/>
                      <a:pt x="434" y="71"/>
                    </a:cubicBezTo>
                    <a:cubicBezTo>
                      <a:pt x="434" y="71"/>
                      <a:pt x="434" y="71"/>
                      <a:pt x="434" y="71"/>
                    </a:cubicBezTo>
                    <a:cubicBezTo>
                      <a:pt x="421" y="71"/>
                      <a:pt x="410" y="81"/>
                      <a:pt x="410" y="94"/>
                    </a:cubicBezTo>
                    <a:lnTo>
                      <a:pt x="41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65" name="Freeform 29"/>
            <p:cNvSpPr>
              <a:spLocks noEditPoints="1"/>
            </p:cNvSpPr>
            <p:nvPr/>
          </p:nvSpPr>
          <p:spPr bwMode="auto">
            <a:xfrm>
              <a:off x="4891052" y="4928926"/>
              <a:ext cx="610431" cy="526038"/>
            </a:xfrm>
            <a:custGeom>
              <a:avLst/>
              <a:gdLst>
                <a:gd name="T0" fmla="*/ 696 w 928"/>
                <a:gd name="T1" fmla="*/ 0 h 799"/>
                <a:gd name="T2" fmla="*/ 675 w 928"/>
                <a:gd name="T3" fmla="*/ 21 h 799"/>
                <a:gd name="T4" fmla="*/ 696 w 928"/>
                <a:gd name="T5" fmla="*/ 42 h 799"/>
                <a:gd name="T6" fmla="*/ 885 w 928"/>
                <a:gd name="T7" fmla="*/ 231 h 799"/>
                <a:gd name="T8" fmla="*/ 906 w 928"/>
                <a:gd name="T9" fmla="*/ 252 h 799"/>
                <a:gd name="T10" fmla="*/ 928 w 928"/>
                <a:gd name="T11" fmla="*/ 231 h 799"/>
                <a:gd name="T12" fmla="*/ 696 w 928"/>
                <a:gd name="T13" fmla="*/ 0 h 799"/>
                <a:gd name="T14" fmla="*/ 696 w 928"/>
                <a:gd name="T15" fmla="*/ 0 h 799"/>
                <a:gd name="T16" fmla="*/ 696 w 928"/>
                <a:gd name="T17" fmla="*/ 147 h 799"/>
                <a:gd name="T18" fmla="*/ 675 w 928"/>
                <a:gd name="T19" fmla="*/ 168 h 799"/>
                <a:gd name="T20" fmla="*/ 696 w 928"/>
                <a:gd name="T21" fmla="*/ 189 h 799"/>
                <a:gd name="T22" fmla="*/ 738 w 928"/>
                <a:gd name="T23" fmla="*/ 231 h 799"/>
                <a:gd name="T24" fmla="*/ 759 w 928"/>
                <a:gd name="T25" fmla="*/ 252 h 799"/>
                <a:gd name="T26" fmla="*/ 780 w 928"/>
                <a:gd name="T27" fmla="*/ 231 h 799"/>
                <a:gd name="T28" fmla="*/ 696 w 928"/>
                <a:gd name="T29" fmla="*/ 147 h 799"/>
                <a:gd name="T30" fmla="*/ 696 w 928"/>
                <a:gd name="T31" fmla="*/ 147 h 799"/>
                <a:gd name="T32" fmla="*/ 647 w 928"/>
                <a:gd name="T33" fmla="*/ 403 h 799"/>
                <a:gd name="T34" fmla="*/ 643 w 928"/>
                <a:gd name="T35" fmla="*/ 304 h 799"/>
                <a:gd name="T36" fmla="*/ 556 w 928"/>
                <a:gd name="T37" fmla="*/ 266 h 799"/>
                <a:gd name="T38" fmla="*/ 448 w 928"/>
                <a:gd name="T39" fmla="*/ 290 h 799"/>
                <a:gd name="T40" fmla="*/ 428 w 928"/>
                <a:gd name="T41" fmla="*/ 192 h 799"/>
                <a:gd name="T42" fmla="*/ 365 w 928"/>
                <a:gd name="T43" fmla="*/ 168 h 799"/>
                <a:gd name="T44" fmla="*/ 128 w 928"/>
                <a:gd name="T45" fmla="*/ 300 h 799"/>
                <a:gd name="T46" fmla="*/ 0 w 928"/>
                <a:gd name="T47" fmla="*/ 552 h 799"/>
                <a:gd name="T48" fmla="*/ 366 w 928"/>
                <a:gd name="T49" fmla="*/ 799 h 799"/>
                <a:gd name="T50" fmla="*/ 759 w 928"/>
                <a:gd name="T51" fmla="*/ 538 h 799"/>
                <a:gd name="T52" fmla="*/ 647 w 928"/>
                <a:gd name="T53" fmla="*/ 403 h 799"/>
                <a:gd name="T54" fmla="*/ 647 w 928"/>
                <a:gd name="T55" fmla="*/ 403 h 799"/>
                <a:gd name="T56" fmla="*/ 366 w 928"/>
                <a:gd name="T57" fmla="*/ 756 h 799"/>
                <a:gd name="T58" fmla="*/ 42 w 928"/>
                <a:gd name="T59" fmla="*/ 552 h 799"/>
                <a:gd name="T60" fmla="*/ 159 w 928"/>
                <a:gd name="T61" fmla="*/ 330 h 799"/>
                <a:gd name="T62" fmla="*/ 365 w 928"/>
                <a:gd name="T63" fmla="*/ 210 h 799"/>
                <a:gd name="T64" fmla="*/ 398 w 928"/>
                <a:gd name="T65" fmla="*/ 221 h 799"/>
                <a:gd name="T66" fmla="*/ 402 w 928"/>
                <a:gd name="T67" fmla="*/ 299 h 799"/>
                <a:gd name="T68" fmla="*/ 405 w 928"/>
                <a:gd name="T69" fmla="*/ 328 h 799"/>
                <a:gd name="T70" fmla="*/ 429 w 928"/>
                <a:gd name="T71" fmla="*/ 339 h 799"/>
                <a:gd name="T72" fmla="*/ 450 w 928"/>
                <a:gd name="T73" fmla="*/ 335 h 799"/>
                <a:gd name="T74" fmla="*/ 450 w 928"/>
                <a:gd name="T75" fmla="*/ 334 h 799"/>
                <a:gd name="T76" fmla="*/ 556 w 928"/>
                <a:gd name="T77" fmla="*/ 308 h 799"/>
                <a:gd name="T78" fmla="*/ 608 w 928"/>
                <a:gd name="T79" fmla="*/ 328 h 799"/>
                <a:gd name="T80" fmla="*/ 605 w 928"/>
                <a:gd name="T81" fmla="*/ 393 h 799"/>
                <a:gd name="T82" fmla="*/ 605 w 928"/>
                <a:gd name="T83" fmla="*/ 423 h 799"/>
                <a:gd name="T84" fmla="*/ 632 w 928"/>
                <a:gd name="T85" fmla="*/ 442 h 799"/>
                <a:gd name="T86" fmla="*/ 717 w 928"/>
                <a:gd name="T87" fmla="*/ 538 h 799"/>
                <a:gd name="T88" fmla="*/ 366 w 928"/>
                <a:gd name="T89" fmla="*/ 756 h 799"/>
                <a:gd name="T90" fmla="*/ 366 w 928"/>
                <a:gd name="T91" fmla="*/ 756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928" h="799">
                  <a:moveTo>
                    <a:pt x="696" y="0"/>
                  </a:moveTo>
                  <a:cubicBezTo>
                    <a:pt x="684" y="0"/>
                    <a:pt x="675" y="9"/>
                    <a:pt x="675" y="21"/>
                  </a:cubicBezTo>
                  <a:cubicBezTo>
                    <a:pt x="675" y="32"/>
                    <a:pt x="684" y="42"/>
                    <a:pt x="696" y="42"/>
                  </a:cubicBezTo>
                  <a:cubicBezTo>
                    <a:pt x="800" y="42"/>
                    <a:pt x="885" y="127"/>
                    <a:pt x="885" y="231"/>
                  </a:cubicBezTo>
                  <a:cubicBezTo>
                    <a:pt x="885" y="243"/>
                    <a:pt x="895" y="252"/>
                    <a:pt x="906" y="252"/>
                  </a:cubicBezTo>
                  <a:cubicBezTo>
                    <a:pt x="918" y="252"/>
                    <a:pt x="928" y="243"/>
                    <a:pt x="928" y="231"/>
                  </a:cubicBezTo>
                  <a:cubicBezTo>
                    <a:pt x="928" y="103"/>
                    <a:pt x="824" y="0"/>
                    <a:pt x="696" y="0"/>
                  </a:cubicBezTo>
                  <a:cubicBezTo>
                    <a:pt x="696" y="0"/>
                    <a:pt x="696" y="0"/>
                    <a:pt x="696" y="0"/>
                  </a:cubicBezTo>
                  <a:close/>
                  <a:moveTo>
                    <a:pt x="696" y="147"/>
                  </a:moveTo>
                  <a:cubicBezTo>
                    <a:pt x="684" y="147"/>
                    <a:pt x="675" y="156"/>
                    <a:pt x="675" y="168"/>
                  </a:cubicBezTo>
                  <a:cubicBezTo>
                    <a:pt x="675" y="179"/>
                    <a:pt x="684" y="189"/>
                    <a:pt x="696" y="189"/>
                  </a:cubicBezTo>
                  <a:cubicBezTo>
                    <a:pt x="719" y="189"/>
                    <a:pt x="738" y="208"/>
                    <a:pt x="738" y="231"/>
                  </a:cubicBezTo>
                  <a:cubicBezTo>
                    <a:pt x="738" y="243"/>
                    <a:pt x="747" y="252"/>
                    <a:pt x="759" y="252"/>
                  </a:cubicBezTo>
                  <a:cubicBezTo>
                    <a:pt x="771" y="252"/>
                    <a:pt x="780" y="243"/>
                    <a:pt x="780" y="231"/>
                  </a:cubicBezTo>
                  <a:cubicBezTo>
                    <a:pt x="780" y="185"/>
                    <a:pt x="742" y="147"/>
                    <a:pt x="696" y="147"/>
                  </a:cubicBezTo>
                  <a:cubicBezTo>
                    <a:pt x="696" y="147"/>
                    <a:pt x="696" y="147"/>
                    <a:pt x="696" y="147"/>
                  </a:cubicBezTo>
                  <a:close/>
                  <a:moveTo>
                    <a:pt x="647" y="403"/>
                  </a:moveTo>
                  <a:cubicBezTo>
                    <a:pt x="661" y="362"/>
                    <a:pt x="660" y="329"/>
                    <a:pt x="643" y="304"/>
                  </a:cubicBezTo>
                  <a:cubicBezTo>
                    <a:pt x="631" y="287"/>
                    <a:pt x="606" y="266"/>
                    <a:pt x="556" y="266"/>
                  </a:cubicBezTo>
                  <a:cubicBezTo>
                    <a:pt x="524" y="266"/>
                    <a:pt x="487" y="274"/>
                    <a:pt x="448" y="290"/>
                  </a:cubicBezTo>
                  <a:cubicBezTo>
                    <a:pt x="459" y="237"/>
                    <a:pt x="444" y="208"/>
                    <a:pt x="428" y="192"/>
                  </a:cubicBezTo>
                  <a:cubicBezTo>
                    <a:pt x="413" y="176"/>
                    <a:pt x="391" y="168"/>
                    <a:pt x="365" y="168"/>
                  </a:cubicBezTo>
                  <a:cubicBezTo>
                    <a:pt x="298" y="168"/>
                    <a:pt x="208" y="219"/>
                    <a:pt x="128" y="300"/>
                  </a:cubicBezTo>
                  <a:cubicBezTo>
                    <a:pt x="46" y="386"/>
                    <a:pt x="0" y="475"/>
                    <a:pt x="0" y="552"/>
                  </a:cubicBezTo>
                  <a:cubicBezTo>
                    <a:pt x="0" y="706"/>
                    <a:pt x="186" y="799"/>
                    <a:pt x="366" y="799"/>
                  </a:cubicBezTo>
                  <a:cubicBezTo>
                    <a:pt x="598" y="799"/>
                    <a:pt x="759" y="661"/>
                    <a:pt x="759" y="538"/>
                  </a:cubicBezTo>
                  <a:cubicBezTo>
                    <a:pt x="759" y="476"/>
                    <a:pt x="717" y="426"/>
                    <a:pt x="647" y="403"/>
                  </a:cubicBezTo>
                  <a:cubicBezTo>
                    <a:pt x="647" y="403"/>
                    <a:pt x="647" y="403"/>
                    <a:pt x="647" y="403"/>
                  </a:cubicBezTo>
                  <a:close/>
                  <a:moveTo>
                    <a:pt x="366" y="756"/>
                  </a:moveTo>
                  <a:cubicBezTo>
                    <a:pt x="163" y="756"/>
                    <a:pt x="42" y="653"/>
                    <a:pt x="42" y="552"/>
                  </a:cubicBezTo>
                  <a:cubicBezTo>
                    <a:pt x="42" y="486"/>
                    <a:pt x="84" y="407"/>
                    <a:pt x="159" y="330"/>
                  </a:cubicBezTo>
                  <a:cubicBezTo>
                    <a:pt x="228" y="258"/>
                    <a:pt x="311" y="210"/>
                    <a:pt x="365" y="210"/>
                  </a:cubicBezTo>
                  <a:cubicBezTo>
                    <a:pt x="379" y="210"/>
                    <a:pt x="391" y="214"/>
                    <a:pt x="398" y="221"/>
                  </a:cubicBezTo>
                  <a:cubicBezTo>
                    <a:pt x="412" y="235"/>
                    <a:pt x="413" y="264"/>
                    <a:pt x="402" y="299"/>
                  </a:cubicBezTo>
                  <a:cubicBezTo>
                    <a:pt x="398" y="314"/>
                    <a:pt x="402" y="323"/>
                    <a:pt x="405" y="328"/>
                  </a:cubicBezTo>
                  <a:cubicBezTo>
                    <a:pt x="409" y="332"/>
                    <a:pt x="416" y="339"/>
                    <a:pt x="429" y="339"/>
                  </a:cubicBezTo>
                  <a:cubicBezTo>
                    <a:pt x="437" y="339"/>
                    <a:pt x="445" y="337"/>
                    <a:pt x="450" y="335"/>
                  </a:cubicBezTo>
                  <a:cubicBezTo>
                    <a:pt x="450" y="335"/>
                    <a:pt x="450" y="334"/>
                    <a:pt x="450" y="334"/>
                  </a:cubicBezTo>
                  <a:cubicBezTo>
                    <a:pt x="490" y="317"/>
                    <a:pt x="526" y="308"/>
                    <a:pt x="556" y="308"/>
                  </a:cubicBezTo>
                  <a:cubicBezTo>
                    <a:pt x="573" y="308"/>
                    <a:pt x="597" y="312"/>
                    <a:pt x="608" y="328"/>
                  </a:cubicBezTo>
                  <a:cubicBezTo>
                    <a:pt x="620" y="345"/>
                    <a:pt x="613" y="373"/>
                    <a:pt x="605" y="393"/>
                  </a:cubicBezTo>
                  <a:cubicBezTo>
                    <a:pt x="604" y="397"/>
                    <a:pt x="599" y="410"/>
                    <a:pt x="605" y="423"/>
                  </a:cubicBezTo>
                  <a:cubicBezTo>
                    <a:pt x="611" y="436"/>
                    <a:pt x="623" y="439"/>
                    <a:pt x="632" y="442"/>
                  </a:cubicBezTo>
                  <a:cubicBezTo>
                    <a:pt x="658" y="450"/>
                    <a:pt x="717" y="476"/>
                    <a:pt x="717" y="538"/>
                  </a:cubicBezTo>
                  <a:cubicBezTo>
                    <a:pt x="717" y="629"/>
                    <a:pt x="583" y="756"/>
                    <a:pt x="366" y="756"/>
                  </a:cubicBezTo>
                  <a:cubicBezTo>
                    <a:pt x="366" y="756"/>
                    <a:pt x="366" y="756"/>
                    <a:pt x="366" y="756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33"/>
            <p:cNvSpPr>
              <a:spLocks noEditPoints="1"/>
            </p:cNvSpPr>
            <p:nvPr/>
          </p:nvSpPr>
          <p:spPr bwMode="auto">
            <a:xfrm>
              <a:off x="6804036" y="4928926"/>
              <a:ext cx="736232" cy="607952"/>
            </a:xfrm>
            <a:custGeom>
              <a:avLst/>
              <a:gdLst>
                <a:gd name="T0" fmla="*/ 696 w 798"/>
                <a:gd name="T1" fmla="*/ 655 h 658"/>
                <a:gd name="T2" fmla="*/ 550 w 798"/>
                <a:gd name="T3" fmla="*/ 631 h 658"/>
                <a:gd name="T4" fmla="*/ 319 w 798"/>
                <a:gd name="T5" fmla="*/ 494 h 658"/>
                <a:gd name="T6" fmla="*/ 288 w 798"/>
                <a:gd name="T7" fmla="*/ 496 h 658"/>
                <a:gd name="T8" fmla="*/ 196 w 798"/>
                <a:gd name="T9" fmla="*/ 484 h 658"/>
                <a:gd name="T10" fmla="*/ 100 w 798"/>
                <a:gd name="T11" fmla="*/ 530 h 658"/>
                <a:gd name="T12" fmla="*/ 81 w 798"/>
                <a:gd name="T13" fmla="*/ 504 h 658"/>
                <a:gd name="T14" fmla="*/ 0 w 798"/>
                <a:gd name="T15" fmla="*/ 248 h 658"/>
                <a:gd name="T16" fmla="*/ 578 w 798"/>
                <a:gd name="T17" fmla="*/ 203 h 658"/>
                <a:gd name="T18" fmla="*/ 798 w 798"/>
                <a:gd name="T19" fmla="*/ 416 h 658"/>
                <a:gd name="T20" fmla="*/ 724 w 798"/>
                <a:gd name="T21" fmla="*/ 633 h 658"/>
                <a:gd name="T22" fmla="*/ 705 w 798"/>
                <a:gd name="T23" fmla="*/ 658 h 658"/>
                <a:gd name="T24" fmla="*/ 640 w 798"/>
                <a:gd name="T25" fmla="*/ 581 h 658"/>
                <a:gd name="T26" fmla="*/ 666 w 798"/>
                <a:gd name="T27" fmla="*/ 577 h 658"/>
                <a:gd name="T28" fmla="*/ 760 w 798"/>
                <a:gd name="T29" fmla="*/ 416 h 658"/>
                <a:gd name="T30" fmla="*/ 341 w 798"/>
                <a:gd name="T31" fmla="*/ 416 h 658"/>
                <a:gd name="T32" fmla="*/ 626 w 798"/>
                <a:gd name="T33" fmla="*/ 579 h 658"/>
                <a:gd name="T34" fmla="*/ 288 w 798"/>
                <a:gd name="T35" fmla="*/ 39 h 658"/>
                <a:gd name="T36" fmla="*/ 138 w 798"/>
                <a:gd name="T37" fmla="*/ 414 h 658"/>
                <a:gd name="T38" fmla="*/ 133 w 798"/>
                <a:gd name="T39" fmla="*/ 473 h 658"/>
                <a:gd name="T40" fmla="*/ 194 w 798"/>
                <a:gd name="T41" fmla="*/ 444 h 658"/>
                <a:gd name="T42" fmla="*/ 213 w 798"/>
                <a:gd name="T43" fmla="*/ 448 h 658"/>
                <a:gd name="T44" fmla="*/ 307 w 798"/>
                <a:gd name="T45" fmla="*/ 457 h 658"/>
                <a:gd name="T46" fmla="*/ 374 w 798"/>
                <a:gd name="T47" fmla="*/ 266 h 658"/>
                <a:gd name="T48" fmla="*/ 288 w 798"/>
                <a:gd name="T49" fmla="*/ 39 h 658"/>
                <a:gd name="T50" fmla="*/ 590 w 798"/>
                <a:gd name="T51" fmla="*/ 356 h 658"/>
                <a:gd name="T52" fmla="*/ 665 w 798"/>
                <a:gd name="T53" fmla="*/ 356 h 658"/>
                <a:gd name="T54" fmla="*/ 476 w 798"/>
                <a:gd name="T55" fmla="*/ 390 h 658"/>
                <a:gd name="T56" fmla="*/ 476 w 798"/>
                <a:gd name="T57" fmla="*/ 322 h 658"/>
                <a:gd name="T58" fmla="*/ 476 w 798"/>
                <a:gd name="T59" fmla="*/ 390 h 658"/>
                <a:gd name="T60" fmla="*/ 341 w 798"/>
                <a:gd name="T61" fmla="*/ 167 h 658"/>
                <a:gd name="T62" fmla="*/ 389 w 798"/>
                <a:gd name="T63" fmla="*/ 127 h 658"/>
                <a:gd name="T64" fmla="*/ 389 w 798"/>
                <a:gd name="T65" fmla="*/ 208 h 658"/>
                <a:gd name="T66" fmla="*/ 153 w 798"/>
                <a:gd name="T67" fmla="*/ 167 h 658"/>
                <a:gd name="T68" fmla="*/ 241 w 798"/>
                <a:gd name="T69" fmla="*/ 167 h 6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98" h="658">
                  <a:moveTo>
                    <a:pt x="705" y="658"/>
                  </a:moveTo>
                  <a:cubicBezTo>
                    <a:pt x="702" y="658"/>
                    <a:pt x="699" y="657"/>
                    <a:pt x="696" y="655"/>
                  </a:cubicBezTo>
                  <a:cubicBezTo>
                    <a:pt x="629" y="619"/>
                    <a:pt x="629" y="619"/>
                    <a:pt x="629" y="619"/>
                  </a:cubicBezTo>
                  <a:cubicBezTo>
                    <a:pt x="604" y="625"/>
                    <a:pt x="577" y="631"/>
                    <a:pt x="550" y="631"/>
                  </a:cubicBezTo>
                  <a:cubicBezTo>
                    <a:pt x="500" y="631"/>
                    <a:pt x="452" y="618"/>
                    <a:pt x="410" y="593"/>
                  </a:cubicBezTo>
                  <a:cubicBezTo>
                    <a:pt x="369" y="569"/>
                    <a:pt x="338" y="534"/>
                    <a:pt x="319" y="494"/>
                  </a:cubicBezTo>
                  <a:cubicBezTo>
                    <a:pt x="318" y="495"/>
                    <a:pt x="316" y="495"/>
                    <a:pt x="315" y="495"/>
                  </a:cubicBezTo>
                  <a:cubicBezTo>
                    <a:pt x="306" y="496"/>
                    <a:pt x="297" y="496"/>
                    <a:pt x="288" y="496"/>
                  </a:cubicBezTo>
                  <a:cubicBezTo>
                    <a:pt x="258" y="496"/>
                    <a:pt x="234" y="491"/>
                    <a:pt x="205" y="486"/>
                  </a:cubicBezTo>
                  <a:cubicBezTo>
                    <a:pt x="196" y="484"/>
                    <a:pt x="196" y="484"/>
                    <a:pt x="196" y="484"/>
                  </a:cubicBezTo>
                  <a:cubicBezTo>
                    <a:pt x="108" y="528"/>
                    <a:pt x="108" y="528"/>
                    <a:pt x="108" y="528"/>
                  </a:cubicBezTo>
                  <a:cubicBezTo>
                    <a:pt x="105" y="529"/>
                    <a:pt x="103" y="530"/>
                    <a:pt x="100" y="530"/>
                  </a:cubicBezTo>
                  <a:cubicBezTo>
                    <a:pt x="95" y="530"/>
                    <a:pt x="90" y="528"/>
                    <a:pt x="87" y="525"/>
                  </a:cubicBezTo>
                  <a:cubicBezTo>
                    <a:pt x="81" y="520"/>
                    <a:pt x="79" y="512"/>
                    <a:pt x="81" y="504"/>
                  </a:cubicBezTo>
                  <a:cubicBezTo>
                    <a:pt x="104" y="437"/>
                    <a:pt x="104" y="437"/>
                    <a:pt x="104" y="437"/>
                  </a:cubicBezTo>
                  <a:cubicBezTo>
                    <a:pt x="36" y="386"/>
                    <a:pt x="0" y="320"/>
                    <a:pt x="0" y="248"/>
                  </a:cubicBezTo>
                  <a:cubicBezTo>
                    <a:pt x="0" y="111"/>
                    <a:pt x="129" y="0"/>
                    <a:pt x="288" y="0"/>
                  </a:cubicBezTo>
                  <a:cubicBezTo>
                    <a:pt x="428" y="0"/>
                    <a:pt x="553" y="88"/>
                    <a:pt x="578" y="203"/>
                  </a:cubicBezTo>
                  <a:cubicBezTo>
                    <a:pt x="636" y="209"/>
                    <a:pt x="691" y="233"/>
                    <a:pt x="732" y="272"/>
                  </a:cubicBezTo>
                  <a:cubicBezTo>
                    <a:pt x="775" y="312"/>
                    <a:pt x="798" y="363"/>
                    <a:pt x="798" y="416"/>
                  </a:cubicBezTo>
                  <a:cubicBezTo>
                    <a:pt x="798" y="473"/>
                    <a:pt x="766" y="531"/>
                    <a:pt x="707" y="578"/>
                  </a:cubicBezTo>
                  <a:cubicBezTo>
                    <a:pt x="724" y="633"/>
                    <a:pt x="724" y="633"/>
                    <a:pt x="724" y="633"/>
                  </a:cubicBezTo>
                  <a:cubicBezTo>
                    <a:pt x="726" y="640"/>
                    <a:pt x="723" y="649"/>
                    <a:pt x="717" y="654"/>
                  </a:cubicBezTo>
                  <a:cubicBezTo>
                    <a:pt x="714" y="656"/>
                    <a:pt x="709" y="658"/>
                    <a:pt x="705" y="658"/>
                  </a:cubicBezTo>
                  <a:close/>
                  <a:moveTo>
                    <a:pt x="631" y="579"/>
                  </a:moveTo>
                  <a:cubicBezTo>
                    <a:pt x="634" y="579"/>
                    <a:pt x="638" y="580"/>
                    <a:pt x="640" y="581"/>
                  </a:cubicBezTo>
                  <a:cubicBezTo>
                    <a:pt x="673" y="599"/>
                    <a:pt x="673" y="599"/>
                    <a:pt x="673" y="599"/>
                  </a:cubicBezTo>
                  <a:cubicBezTo>
                    <a:pt x="666" y="577"/>
                    <a:pt x="666" y="577"/>
                    <a:pt x="666" y="577"/>
                  </a:cubicBezTo>
                  <a:cubicBezTo>
                    <a:pt x="664" y="569"/>
                    <a:pt x="667" y="561"/>
                    <a:pt x="673" y="556"/>
                  </a:cubicBezTo>
                  <a:cubicBezTo>
                    <a:pt x="729" y="514"/>
                    <a:pt x="760" y="464"/>
                    <a:pt x="760" y="416"/>
                  </a:cubicBezTo>
                  <a:cubicBezTo>
                    <a:pt x="760" y="321"/>
                    <a:pt x="664" y="240"/>
                    <a:pt x="551" y="240"/>
                  </a:cubicBezTo>
                  <a:cubicBezTo>
                    <a:pt x="435" y="240"/>
                    <a:pt x="341" y="319"/>
                    <a:pt x="341" y="416"/>
                  </a:cubicBezTo>
                  <a:cubicBezTo>
                    <a:pt x="341" y="513"/>
                    <a:pt x="435" y="592"/>
                    <a:pt x="551" y="592"/>
                  </a:cubicBezTo>
                  <a:cubicBezTo>
                    <a:pt x="575" y="592"/>
                    <a:pt x="601" y="586"/>
                    <a:pt x="626" y="579"/>
                  </a:cubicBezTo>
                  <a:cubicBezTo>
                    <a:pt x="628" y="579"/>
                    <a:pt x="630" y="579"/>
                    <a:pt x="631" y="579"/>
                  </a:cubicBezTo>
                  <a:close/>
                  <a:moveTo>
                    <a:pt x="288" y="39"/>
                  </a:moveTo>
                  <a:cubicBezTo>
                    <a:pt x="150" y="39"/>
                    <a:pt x="38" y="133"/>
                    <a:pt x="38" y="248"/>
                  </a:cubicBezTo>
                  <a:cubicBezTo>
                    <a:pt x="38" y="312"/>
                    <a:pt x="72" y="368"/>
                    <a:pt x="138" y="414"/>
                  </a:cubicBezTo>
                  <a:cubicBezTo>
                    <a:pt x="145" y="419"/>
                    <a:pt x="148" y="428"/>
                    <a:pt x="145" y="436"/>
                  </a:cubicBezTo>
                  <a:cubicBezTo>
                    <a:pt x="133" y="473"/>
                    <a:pt x="133" y="473"/>
                    <a:pt x="133" y="473"/>
                  </a:cubicBezTo>
                  <a:cubicBezTo>
                    <a:pt x="185" y="446"/>
                    <a:pt x="185" y="446"/>
                    <a:pt x="185" y="446"/>
                  </a:cubicBezTo>
                  <a:cubicBezTo>
                    <a:pt x="188" y="445"/>
                    <a:pt x="191" y="444"/>
                    <a:pt x="194" y="444"/>
                  </a:cubicBezTo>
                  <a:cubicBezTo>
                    <a:pt x="195" y="444"/>
                    <a:pt x="196" y="444"/>
                    <a:pt x="198" y="445"/>
                  </a:cubicBezTo>
                  <a:cubicBezTo>
                    <a:pt x="213" y="448"/>
                    <a:pt x="213" y="448"/>
                    <a:pt x="213" y="448"/>
                  </a:cubicBezTo>
                  <a:cubicBezTo>
                    <a:pt x="239" y="453"/>
                    <a:pt x="262" y="458"/>
                    <a:pt x="288" y="458"/>
                  </a:cubicBezTo>
                  <a:cubicBezTo>
                    <a:pt x="294" y="458"/>
                    <a:pt x="301" y="458"/>
                    <a:pt x="307" y="457"/>
                  </a:cubicBezTo>
                  <a:cubicBezTo>
                    <a:pt x="304" y="443"/>
                    <a:pt x="302" y="430"/>
                    <a:pt x="302" y="417"/>
                  </a:cubicBezTo>
                  <a:cubicBezTo>
                    <a:pt x="302" y="360"/>
                    <a:pt x="328" y="306"/>
                    <a:pt x="374" y="266"/>
                  </a:cubicBezTo>
                  <a:cubicBezTo>
                    <a:pt x="418" y="228"/>
                    <a:pt x="476" y="205"/>
                    <a:pt x="538" y="202"/>
                  </a:cubicBezTo>
                  <a:cubicBezTo>
                    <a:pt x="511" y="108"/>
                    <a:pt x="406" y="39"/>
                    <a:pt x="288" y="39"/>
                  </a:cubicBezTo>
                  <a:close/>
                  <a:moveTo>
                    <a:pt x="624" y="390"/>
                  </a:moveTo>
                  <a:cubicBezTo>
                    <a:pt x="607" y="390"/>
                    <a:pt x="590" y="373"/>
                    <a:pt x="590" y="356"/>
                  </a:cubicBezTo>
                  <a:cubicBezTo>
                    <a:pt x="590" y="339"/>
                    <a:pt x="607" y="322"/>
                    <a:pt x="624" y="322"/>
                  </a:cubicBezTo>
                  <a:cubicBezTo>
                    <a:pt x="649" y="322"/>
                    <a:pt x="665" y="340"/>
                    <a:pt x="665" y="356"/>
                  </a:cubicBezTo>
                  <a:cubicBezTo>
                    <a:pt x="665" y="372"/>
                    <a:pt x="649" y="390"/>
                    <a:pt x="624" y="390"/>
                  </a:cubicBezTo>
                  <a:close/>
                  <a:moveTo>
                    <a:pt x="476" y="390"/>
                  </a:moveTo>
                  <a:cubicBezTo>
                    <a:pt x="459" y="390"/>
                    <a:pt x="442" y="373"/>
                    <a:pt x="442" y="356"/>
                  </a:cubicBezTo>
                  <a:cubicBezTo>
                    <a:pt x="442" y="339"/>
                    <a:pt x="459" y="322"/>
                    <a:pt x="476" y="322"/>
                  </a:cubicBezTo>
                  <a:cubicBezTo>
                    <a:pt x="501" y="322"/>
                    <a:pt x="517" y="340"/>
                    <a:pt x="517" y="356"/>
                  </a:cubicBezTo>
                  <a:cubicBezTo>
                    <a:pt x="517" y="372"/>
                    <a:pt x="502" y="390"/>
                    <a:pt x="476" y="390"/>
                  </a:cubicBezTo>
                  <a:close/>
                  <a:moveTo>
                    <a:pt x="389" y="208"/>
                  </a:moveTo>
                  <a:cubicBezTo>
                    <a:pt x="366" y="208"/>
                    <a:pt x="341" y="193"/>
                    <a:pt x="341" y="167"/>
                  </a:cubicBezTo>
                  <a:cubicBezTo>
                    <a:pt x="341" y="156"/>
                    <a:pt x="347" y="145"/>
                    <a:pt x="357" y="137"/>
                  </a:cubicBezTo>
                  <a:cubicBezTo>
                    <a:pt x="366" y="131"/>
                    <a:pt x="377" y="127"/>
                    <a:pt x="389" y="127"/>
                  </a:cubicBezTo>
                  <a:cubicBezTo>
                    <a:pt x="413" y="127"/>
                    <a:pt x="430" y="143"/>
                    <a:pt x="430" y="167"/>
                  </a:cubicBezTo>
                  <a:cubicBezTo>
                    <a:pt x="430" y="191"/>
                    <a:pt x="413" y="208"/>
                    <a:pt x="389" y="208"/>
                  </a:cubicBezTo>
                  <a:close/>
                  <a:moveTo>
                    <a:pt x="201" y="208"/>
                  </a:moveTo>
                  <a:cubicBezTo>
                    <a:pt x="178" y="208"/>
                    <a:pt x="153" y="193"/>
                    <a:pt x="153" y="167"/>
                  </a:cubicBezTo>
                  <a:cubicBezTo>
                    <a:pt x="153" y="142"/>
                    <a:pt x="178" y="127"/>
                    <a:pt x="201" y="127"/>
                  </a:cubicBezTo>
                  <a:cubicBezTo>
                    <a:pt x="225" y="127"/>
                    <a:pt x="241" y="143"/>
                    <a:pt x="241" y="167"/>
                  </a:cubicBezTo>
                  <a:cubicBezTo>
                    <a:pt x="241" y="191"/>
                    <a:pt x="225" y="208"/>
                    <a:pt x="201" y="208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76205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文本框 258"/>
          <p:cNvSpPr txBox="1"/>
          <p:nvPr/>
        </p:nvSpPr>
        <p:spPr>
          <a:xfrm>
            <a:off x="7664609" y="2721364"/>
            <a:ext cx="4076700" cy="633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问题一：该问题在企划部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年度的工作中影响了哪些方面，及该问题产生的原因，及未来如何改进。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该问题在企划部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年度的工作中影响了哪些方面，及该问题产生的原因，及未来如何改进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261" name="组合 260"/>
          <p:cNvGrpSpPr/>
          <p:nvPr/>
        </p:nvGrpSpPr>
        <p:grpSpPr>
          <a:xfrm>
            <a:off x="7285788" y="2893757"/>
            <a:ext cx="264521" cy="270555"/>
            <a:chOff x="4103915" y="1449388"/>
            <a:chExt cx="2992437" cy="3060701"/>
          </a:xfrm>
        </p:grpSpPr>
        <p:sp>
          <p:nvSpPr>
            <p:cNvPr id="262" name="Freeform 5"/>
            <p:cNvSpPr>
              <a:spLocks/>
            </p:cNvSpPr>
            <p:nvPr/>
          </p:nvSpPr>
          <p:spPr bwMode="auto">
            <a:xfrm>
              <a:off x="4103915" y="1654176"/>
              <a:ext cx="2719387" cy="2855913"/>
            </a:xfrm>
            <a:custGeom>
              <a:avLst/>
              <a:gdLst>
                <a:gd name="T0" fmla="*/ 592 w 640"/>
                <a:gd name="T1" fmla="*/ 579 h 672"/>
                <a:gd name="T2" fmla="*/ 547 w 640"/>
                <a:gd name="T3" fmla="*/ 624 h 672"/>
                <a:gd name="T4" fmla="*/ 93 w 640"/>
                <a:gd name="T5" fmla="*/ 624 h 672"/>
                <a:gd name="T6" fmla="*/ 48 w 640"/>
                <a:gd name="T7" fmla="*/ 579 h 672"/>
                <a:gd name="T8" fmla="*/ 48 w 640"/>
                <a:gd name="T9" fmla="*/ 93 h 672"/>
                <a:gd name="T10" fmla="*/ 93 w 640"/>
                <a:gd name="T11" fmla="*/ 48 h 672"/>
                <a:gd name="T12" fmla="*/ 472 w 640"/>
                <a:gd name="T13" fmla="*/ 48 h 672"/>
                <a:gd name="T14" fmla="*/ 472 w 640"/>
                <a:gd name="T15" fmla="*/ 0 h 672"/>
                <a:gd name="T16" fmla="*/ 93 w 640"/>
                <a:gd name="T17" fmla="*/ 0 h 672"/>
                <a:gd name="T18" fmla="*/ 0 w 640"/>
                <a:gd name="T19" fmla="*/ 93 h 672"/>
                <a:gd name="T20" fmla="*/ 0 w 640"/>
                <a:gd name="T21" fmla="*/ 579 h 672"/>
                <a:gd name="T22" fmla="*/ 93 w 640"/>
                <a:gd name="T23" fmla="*/ 672 h 672"/>
                <a:gd name="T24" fmla="*/ 547 w 640"/>
                <a:gd name="T25" fmla="*/ 672 h 672"/>
                <a:gd name="T26" fmla="*/ 640 w 640"/>
                <a:gd name="T27" fmla="*/ 579 h 672"/>
                <a:gd name="T28" fmla="*/ 640 w 640"/>
                <a:gd name="T29" fmla="*/ 168 h 672"/>
                <a:gd name="T30" fmla="*/ 592 w 640"/>
                <a:gd name="T31" fmla="*/ 168 h 672"/>
                <a:gd name="T32" fmla="*/ 592 w 640"/>
                <a:gd name="T33" fmla="*/ 57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672">
                  <a:moveTo>
                    <a:pt x="592" y="579"/>
                  </a:moveTo>
                  <a:cubicBezTo>
                    <a:pt x="592" y="604"/>
                    <a:pt x="572" y="624"/>
                    <a:pt x="547" y="624"/>
                  </a:cubicBezTo>
                  <a:cubicBezTo>
                    <a:pt x="93" y="624"/>
                    <a:pt x="93" y="624"/>
                    <a:pt x="93" y="624"/>
                  </a:cubicBezTo>
                  <a:cubicBezTo>
                    <a:pt x="68" y="624"/>
                    <a:pt x="48" y="604"/>
                    <a:pt x="48" y="57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8"/>
                    <a:pt x="68" y="48"/>
                    <a:pt x="93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630"/>
                    <a:pt x="42" y="672"/>
                    <a:pt x="93" y="672"/>
                  </a:cubicBezTo>
                  <a:cubicBezTo>
                    <a:pt x="547" y="672"/>
                    <a:pt x="547" y="672"/>
                    <a:pt x="547" y="672"/>
                  </a:cubicBezTo>
                  <a:cubicBezTo>
                    <a:pt x="598" y="672"/>
                    <a:pt x="640" y="630"/>
                    <a:pt x="640" y="579"/>
                  </a:cubicBezTo>
                  <a:cubicBezTo>
                    <a:pt x="640" y="168"/>
                    <a:pt x="640" y="168"/>
                    <a:pt x="640" y="168"/>
                  </a:cubicBezTo>
                  <a:cubicBezTo>
                    <a:pt x="592" y="168"/>
                    <a:pt x="592" y="168"/>
                    <a:pt x="592" y="168"/>
                  </a:cubicBezTo>
                  <a:lnTo>
                    <a:pt x="592" y="579"/>
                  </a:ln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63" name="Freeform 6"/>
            <p:cNvSpPr>
              <a:spLocks/>
            </p:cNvSpPr>
            <p:nvPr/>
          </p:nvSpPr>
          <p:spPr bwMode="auto">
            <a:xfrm>
              <a:off x="4546827" y="2605088"/>
              <a:ext cx="950912" cy="204788"/>
            </a:xfrm>
            <a:custGeom>
              <a:avLst/>
              <a:gdLst>
                <a:gd name="T0" fmla="*/ 200 w 224"/>
                <a:gd name="T1" fmla="*/ 0 h 48"/>
                <a:gd name="T2" fmla="*/ 24 w 224"/>
                <a:gd name="T3" fmla="*/ 0 h 48"/>
                <a:gd name="T4" fmla="*/ 0 w 224"/>
                <a:gd name="T5" fmla="*/ 24 h 48"/>
                <a:gd name="T6" fmla="*/ 24 w 224"/>
                <a:gd name="T7" fmla="*/ 48 h 48"/>
                <a:gd name="T8" fmla="*/ 200 w 224"/>
                <a:gd name="T9" fmla="*/ 48 h 48"/>
                <a:gd name="T10" fmla="*/ 224 w 224"/>
                <a:gd name="T11" fmla="*/ 24 h 48"/>
                <a:gd name="T12" fmla="*/ 200 w 22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8">
                  <a:moveTo>
                    <a:pt x="2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13" y="48"/>
                    <a:pt x="224" y="37"/>
                    <a:pt x="224" y="24"/>
                  </a:cubicBezTo>
                  <a:cubicBezTo>
                    <a:pt x="224" y="11"/>
                    <a:pt x="213" y="0"/>
                    <a:pt x="200" y="0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64" name="Freeform 7"/>
            <p:cNvSpPr>
              <a:spLocks/>
            </p:cNvSpPr>
            <p:nvPr/>
          </p:nvSpPr>
          <p:spPr bwMode="auto">
            <a:xfrm>
              <a:off x="4546827" y="3286126"/>
              <a:ext cx="1631950" cy="203200"/>
            </a:xfrm>
            <a:custGeom>
              <a:avLst/>
              <a:gdLst>
                <a:gd name="T0" fmla="*/ 0 w 384"/>
                <a:gd name="T1" fmla="*/ 24 h 48"/>
                <a:gd name="T2" fmla="*/ 24 w 384"/>
                <a:gd name="T3" fmla="*/ 48 h 48"/>
                <a:gd name="T4" fmla="*/ 360 w 384"/>
                <a:gd name="T5" fmla="*/ 48 h 48"/>
                <a:gd name="T6" fmla="*/ 384 w 384"/>
                <a:gd name="T7" fmla="*/ 24 h 48"/>
                <a:gd name="T8" fmla="*/ 360 w 384"/>
                <a:gd name="T9" fmla="*/ 0 h 48"/>
                <a:gd name="T10" fmla="*/ 24 w 384"/>
                <a:gd name="T11" fmla="*/ 0 h 48"/>
                <a:gd name="T12" fmla="*/ 0 w 38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60" y="48"/>
                    <a:pt x="360" y="48"/>
                    <a:pt x="360" y="48"/>
                  </a:cubicBezTo>
                  <a:cubicBezTo>
                    <a:pt x="373" y="48"/>
                    <a:pt x="384" y="37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65" name="Freeform 8"/>
            <p:cNvSpPr>
              <a:spLocks/>
            </p:cNvSpPr>
            <p:nvPr/>
          </p:nvSpPr>
          <p:spPr bwMode="auto">
            <a:xfrm>
              <a:off x="5804127" y="1449388"/>
              <a:ext cx="1292225" cy="1292225"/>
            </a:xfrm>
            <a:custGeom>
              <a:avLst/>
              <a:gdLst>
                <a:gd name="T0" fmla="*/ 304 w 304"/>
                <a:gd name="T1" fmla="*/ 32 h 304"/>
                <a:gd name="T2" fmla="*/ 272 w 304"/>
                <a:gd name="T3" fmla="*/ 0 h 304"/>
                <a:gd name="T4" fmla="*/ 250 w 304"/>
                <a:gd name="T5" fmla="*/ 9 h 304"/>
                <a:gd name="T6" fmla="*/ 250 w 304"/>
                <a:gd name="T7" fmla="*/ 9 h 304"/>
                <a:gd name="T8" fmla="*/ 78 w 304"/>
                <a:gd name="T9" fmla="*/ 180 h 304"/>
                <a:gd name="T10" fmla="*/ 9 w 304"/>
                <a:gd name="T11" fmla="*/ 249 h 304"/>
                <a:gd name="T12" fmla="*/ 9 w 304"/>
                <a:gd name="T13" fmla="*/ 249 h 304"/>
                <a:gd name="T14" fmla="*/ 9 w 304"/>
                <a:gd name="T15" fmla="*/ 250 h 304"/>
                <a:gd name="T16" fmla="*/ 9 w 304"/>
                <a:gd name="T17" fmla="*/ 250 h 304"/>
                <a:gd name="T18" fmla="*/ 0 w 304"/>
                <a:gd name="T19" fmla="*/ 272 h 304"/>
                <a:gd name="T20" fmla="*/ 32 w 304"/>
                <a:gd name="T21" fmla="*/ 304 h 304"/>
                <a:gd name="T22" fmla="*/ 54 w 304"/>
                <a:gd name="T23" fmla="*/ 295 h 304"/>
                <a:gd name="T24" fmla="*/ 54 w 304"/>
                <a:gd name="T25" fmla="*/ 295 h 304"/>
                <a:gd name="T26" fmla="*/ 226 w 304"/>
                <a:gd name="T27" fmla="*/ 124 h 304"/>
                <a:gd name="T28" fmla="*/ 295 w 304"/>
                <a:gd name="T29" fmla="*/ 55 h 304"/>
                <a:gd name="T30" fmla="*/ 295 w 304"/>
                <a:gd name="T31" fmla="*/ 55 h 304"/>
                <a:gd name="T32" fmla="*/ 295 w 304"/>
                <a:gd name="T33" fmla="*/ 54 h 304"/>
                <a:gd name="T34" fmla="*/ 295 w 304"/>
                <a:gd name="T35" fmla="*/ 54 h 304"/>
                <a:gd name="T36" fmla="*/ 304 w 304"/>
                <a:gd name="T37" fmla="*/ 3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04">
                  <a:moveTo>
                    <a:pt x="304" y="32"/>
                  </a:moveTo>
                  <a:cubicBezTo>
                    <a:pt x="304" y="14"/>
                    <a:pt x="290" y="0"/>
                    <a:pt x="272" y="0"/>
                  </a:cubicBezTo>
                  <a:cubicBezTo>
                    <a:pt x="263" y="0"/>
                    <a:pt x="256" y="3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3" y="256"/>
                    <a:pt x="0" y="263"/>
                    <a:pt x="0" y="272"/>
                  </a:cubicBezTo>
                  <a:cubicBezTo>
                    <a:pt x="0" y="290"/>
                    <a:pt x="14" y="304"/>
                    <a:pt x="32" y="304"/>
                  </a:cubicBezTo>
                  <a:cubicBezTo>
                    <a:pt x="41" y="304"/>
                    <a:pt x="48" y="301"/>
                    <a:pt x="54" y="295"/>
                  </a:cubicBezTo>
                  <a:cubicBezTo>
                    <a:pt x="54" y="295"/>
                    <a:pt x="54" y="295"/>
                    <a:pt x="54" y="29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01" y="48"/>
                    <a:pt x="304" y="41"/>
                    <a:pt x="304" y="32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17" name="文本框 16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企划部问题整合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066800" y="2639304"/>
            <a:ext cx="2326395" cy="232639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srgbClr val="23CB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2844056" y="1337726"/>
            <a:ext cx="2985295" cy="298529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521303" y="3802502"/>
            <a:ext cx="1665108" cy="166510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 w="63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/>
          <p:cNvGrpSpPr/>
          <p:nvPr/>
        </p:nvGrpSpPr>
        <p:grpSpPr>
          <a:xfrm>
            <a:off x="7285788" y="3947860"/>
            <a:ext cx="264521" cy="270555"/>
            <a:chOff x="4103915" y="1449388"/>
            <a:chExt cx="2992437" cy="3060701"/>
          </a:xfrm>
          <a:solidFill>
            <a:srgbClr val="FFFF00"/>
          </a:solidFill>
        </p:grpSpPr>
        <p:sp>
          <p:nvSpPr>
            <p:cNvPr id="27" name="Freeform 5"/>
            <p:cNvSpPr>
              <a:spLocks/>
            </p:cNvSpPr>
            <p:nvPr/>
          </p:nvSpPr>
          <p:spPr bwMode="auto">
            <a:xfrm>
              <a:off x="4103915" y="1654176"/>
              <a:ext cx="2719387" cy="2855913"/>
            </a:xfrm>
            <a:custGeom>
              <a:avLst/>
              <a:gdLst>
                <a:gd name="T0" fmla="*/ 592 w 640"/>
                <a:gd name="T1" fmla="*/ 579 h 672"/>
                <a:gd name="T2" fmla="*/ 547 w 640"/>
                <a:gd name="T3" fmla="*/ 624 h 672"/>
                <a:gd name="T4" fmla="*/ 93 w 640"/>
                <a:gd name="T5" fmla="*/ 624 h 672"/>
                <a:gd name="T6" fmla="*/ 48 w 640"/>
                <a:gd name="T7" fmla="*/ 579 h 672"/>
                <a:gd name="T8" fmla="*/ 48 w 640"/>
                <a:gd name="T9" fmla="*/ 93 h 672"/>
                <a:gd name="T10" fmla="*/ 93 w 640"/>
                <a:gd name="T11" fmla="*/ 48 h 672"/>
                <a:gd name="T12" fmla="*/ 472 w 640"/>
                <a:gd name="T13" fmla="*/ 48 h 672"/>
                <a:gd name="T14" fmla="*/ 472 w 640"/>
                <a:gd name="T15" fmla="*/ 0 h 672"/>
                <a:gd name="T16" fmla="*/ 93 w 640"/>
                <a:gd name="T17" fmla="*/ 0 h 672"/>
                <a:gd name="T18" fmla="*/ 0 w 640"/>
                <a:gd name="T19" fmla="*/ 93 h 672"/>
                <a:gd name="T20" fmla="*/ 0 w 640"/>
                <a:gd name="T21" fmla="*/ 579 h 672"/>
                <a:gd name="T22" fmla="*/ 93 w 640"/>
                <a:gd name="T23" fmla="*/ 672 h 672"/>
                <a:gd name="T24" fmla="*/ 547 w 640"/>
                <a:gd name="T25" fmla="*/ 672 h 672"/>
                <a:gd name="T26" fmla="*/ 640 w 640"/>
                <a:gd name="T27" fmla="*/ 579 h 672"/>
                <a:gd name="T28" fmla="*/ 640 w 640"/>
                <a:gd name="T29" fmla="*/ 168 h 672"/>
                <a:gd name="T30" fmla="*/ 592 w 640"/>
                <a:gd name="T31" fmla="*/ 168 h 672"/>
                <a:gd name="T32" fmla="*/ 592 w 640"/>
                <a:gd name="T33" fmla="*/ 57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672">
                  <a:moveTo>
                    <a:pt x="592" y="579"/>
                  </a:moveTo>
                  <a:cubicBezTo>
                    <a:pt x="592" y="604"/>
                    <a:pt x="572" y="624"/>
                    <a:pt x="547" y="624"/>
                  </a:cubicBezTo>
                  <a:cubicBezTo>
                    <a:pt x="93" y="624"/>
                    <a:pt x="93" y="624"/>
                    <a:pt x="93" y="624"/>
                  </a:cubicBezTo>
                  <a:cubicBezTo>
                    <a:pt x="68" y="624"/>
                    <a:pt x="48" y="604"/>
                    <a:pt x="48" y="57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8"/>
                    <a:pt x="68" y="48"/>
                    <a:pt x="93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630"/>
                    <a:pt x="42" y="672"/>
                    <a:pt x="93" y="672"/>
                  </a:cubicBezTo>
                  <a:cubicBezTo>
                    <a:pt x="547" y="672"/>
                    <a:pt x="547" y="672"/>
                    <a:pt x="547" y="672"/>
                  </a:cubicBezTo>
                  <a:cubicBezTo>
                    <a:pt x="598" y="672"/>
                    <a:pt x="640" y="630"/>
                    <a:pt x="640" y="579"/>
                  </a:cubicBezTo>
                  <a:cubicBezTo>
                    <a:pt x="640" y="168"/>
                    <a:pt x="640" y="168"/>
                    <a:pt x="640" y="168"/>
                  </a:cubicBezTo>
                  <a:cubicBezTo>
                    <a:pt x="592" y="168"/>
                    <a:pt x="592" y="168"/>
                    <a:pt x="592" y="168"/>
                  </a:cubicBezTo>
                  <a:lnTo>
                    <a:pt x="592" y="5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8" name="Freeform 6"/>
            <p:cNvSpPr>
              <a:spLocks/>
            </p:cNvSpPr>
            <p:nvPr/>
          </p:nvSpPr>
          <p:spPr bwMode="auto">
            <a:xfrm>
              <a:off x="4546827" y="2605088"/>
              <a:ext cx="950912" cy="204788"/>
            </a:xfrm>
            <a:custGeom>
              <a:avLst/>
              <a:gdLst>
                <a:gd name="T0" fmla="*/ 200 w 224"/>
                <a:gd name="T1" fmla="*/ 0 h 48"/>
                <a:gd name="T2" fmla="*/ 24 w 224"/>
                <a:gd name="T3" fmla="*/ 0 h 48"/>
                <a:gd name="T4" fmla="*/ 0 w 224"/>
                <a:gd name="T5" fmla="*/ 24 h 48"/>
                <a:gd name="T6" fmla="*/ 24 w 224"/>
                <a:gd name="T7" fmla="*/ 48 h 48"/>
                <a:gd name="T8" fmla="*/ 200 w 224"/>
                <a:gd name="T9" fmla="*/ 48 h 48"/>
                <a:gd name="T10" fmla="*/ 224 w 224"/>
                <a:gd name="T11" fmla="*/ 24 h 48"/>
                <a:gd name="T12" fmla="*/ 200 w 22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8">
                  <a:moveTo>
                    <a:pt x="2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13" y="48"/>
                    <a:pt x="224" y="37"/>
                    <a:pt x="224" y="24"/>
                  </a:cubicBezTo>
                  <a:cubicBezTo>
                    <a:pt x="224" y="11"/>
                    <a:pt x="213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9" name="Freeform 7"/>
            <p:cNvSpPr>
              <a:spLocks/>
            </p:cNvSpPr>
            <p:nvPr/>
          </p:nvSpPr>
          <p:spPr bwMode="auto">
            <a:xfrm>
              <a:off x="4546827" y="3286126"/>
              <a:ext cx="1631950" cy="203200"/>
            </a:xfrm>
            <a:custGeom>
              <a:avLst/>
              <a:gdLst>
                <a:gd name="T0" fmla="*/ 0 w 384"/>
                <a:gd name="T1" fmla="*/ 24 h 48"/>
                <a:gd name="T2" fmla="*/ 24 w 384"/>
                <a:gd name="T3" fmla="*/ 48 h 48"/>
                <a:gd name="T4" fmla="*/ 360 w 384"/>
                <a:gd name="T5" fmla="*/ 48 h 48"/>
                <a:gd name="T6" fmla="*/ 384 w 384"/>
                <a:gd name="T7" fmla="*/ 24 h 48"/>
                <a:gd name="T8" fmla="*/ 360 w 384"/>
                <a:gd name="T9" fmla="*/ 0 h 48"/>
                <a:gd name="T10" fmla="*/ 24 w 384"/>
                <a:gd name="T11" fmla="*/ 0 h 48"/>
                <a:gd name="T12" fmla="*/ 0 w 38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60" y="48"/>
                    <a:pt x="360" y="48"/>
                    <a:pt x="360" y="48"/>
                  </a:cubicBezTo>
                  <a:cubicBezTo>
                    <a:pt x="373" y="48"/>
                    <a:pt x="384" y="37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5804127" y="1449388"/>
              <a:ext cx="1292225" cy="1292225"/>
            </a:xfrm>
            <a:custGeom>
              <a:avLst/>
              <a:gdLst>
                <a:gd name="T0" fmla="*/ 304 w 304"/>
                <a:gd name="T1" fmla="*/ 32 h 304"/>
                <a:gd name="T2" fmla="*/ 272 w 304"/>
                <a:gd name="T3" fmla="*/ 0 h 304"/>
                <a:gd name="T4" fmla="*/ 250 w 304"/>
                <a:gd name="T5" fmla="*/ 9 h 304"/>
                <a:gd name="T6" fmla="*/ 250 w 304"/>
                <a:gd name="T7" fmla="*/ 9 h 304"/>
                <a:gd name="T8" fmla="*/ 78 w 304"/>
                <a:gd name="T9" fmla="*/ 180 h 304"/>
                <a:gd name="T10" fmla="*/ 9 w 304"/>
                <a:gd name="T11" fmla="*/ 249 h 304"/>
                <a:gd name="T12" fmla="*/ 9 w 304"/>
                <a:gd name="T13" fmla="*/ 249 h 304"/>
                <a:gd name="T14" fmla="*/ 9 w 304"/>
                <a:gd name="T15" fmla="*/ 250 h 304"/>
                <a:gd name="T16" fmla="*/ 9 w 304"/>
                <a:gd name="T17" fmla="*/ 250 h 304"/>
                <a:gd name="T18" fmla="*/ 0 w 304"/>
                <a:gd name="T19" fmla="*/ 272 h 304"/>
                <a:gd name="T20" fmla="*/ 32 w 304"/>
                <a:gd name="T21" fmla="*/ 304 h 304"/>
                <a:gd name="T22" fmla="*/ 54 w 304"/>
                <a:gd name="T23" fmla="*/ 295 h 304"/>
                <a:gd name="T24" fmla="*/ 54 w 304"/>
                <a:gd name="T25" fmla="*/ 295 h 304"/>
                <a:gd name="T26" fmla="*/ 226 w 304"/>
                <a:gd name="T27" fmla="*/ 124 h 304"/>
                <a:gd name="T28" fmla="*/ 295 w 304"/>
                <a:gd name="T29" fmla="*/ 55 h 304"/>
                <a:gd name="T30" fmla="*/ 295 w 304"/>
                <a:gd name="T31" fmla="*/ 55 h 304"/>
                <a:gd name="T32" fmla="*/ 295 w 304"/>
                <a:gd name="T33" fmla="*/ 54 h 304"/>
                <a:gd name="T34" fmla="*/ 295 w 304"/>
                <a:gd name="T35" fmla="*/ 54 h 304"/>
                <a:gd name="T36" fmla="*/ 304 w 304"/>
                <a:gd name="T37" fmla="*/ 3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04">
                  <a:moveTo>
                    <a:pt x="304" y="32"/>
                  </a:moveTo>
                  <a:cubicBezTo>
                    <a:pt x="304" y="14"/>
                    <a:pt x="290" y="0"/>
                    <a:pt x="272" y="0"/>
                  </a:cubicBezTo>
                  <a:cubicBezTo>
                    <a:pt x="263" y="0"/>
                    <a:pt x="256" y="3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3" y="256"/>
                    <a:pt x="0" y="263"/>
                    <a:pt x="0" y="272"/>
                  </a:cubicBezTo>
                  <a:cubicBezTo>
                    <a:pt x="0" y="290"/>
                    <a:pt x="14" y="304"/>
                    <a:pt x="32" y="304"/>
                  </a:cubicBezTo>
                  <a:cubicBezTo>
                    <a:pt x="41" y="304"/>
                    <a:pt x="48" y="301"/>
                    <a:pt x="54" y="295"/>
                  </a:cubicBezTo>
                  <a:cubicBezTo>
                    <a:pt x="54" y="295"/>
                    <a:pt x="54" y="295"/>
                    <a:pt x="54" y="29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01" y="48"/>
                    <a:pt x="304" y="41"/>
                    <a:pt x="304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285788" y="5001962"/>
            <a:ext cx="264521" cy="270555"/>
            <a:chOff x="4103915" y="1449388"/>
            <a:chExt cx="2992437" cy="3060701"/>
          </a:xfrm>
          <a:solidFill>
            <a:schemeClr val="bg1"/>
          </a:solidFill>
        </p:grpSpPr>
        <p:sp>
          <p:nvSpPr>
            <p:cNvPr id="32" name="Freeform 5"/>
            <p:cNvSpPr>
              <a:spLocks/>
            </p:cNvSpPr>
            <p:nvPr/>
          </p:nvSpPr>
          <p:spPr bwMode="auto">
            <a:xfrm>
              <a:off x="4103915" y="1654176"/>
              <a:ext cx="2719387" cy="2855913"/>
            </a:xfrm>
            <a:custGeom>
              <a:avLst/>
              <a:gdLst>
                <a:gd name="T0" fmla="*/ 592 w 640"/>
                <a:gd name="T1" fmla="*/ 579 h 672"/>
                <a:gd name="T2" fmla="*/ 547 w 640"/>
                <a:gd name="T3" fmla="*/ 624 h 672"/>
                <a:gd name="T4" fmla="*/ 93 w 640"/>
                <a:gd name="T5" fmla="*/ 624 h 672"/>
                <a:gd name="T6" fmla="*/ 48 w 640"/>
                <a:gd name="T7" fmla="*/ 579 h 672"/>
                <a:gd name="T8" fmla="*/ 48 w 640"/>
                <a:gd name="T9" fmla="*/ 93 h 672"/>
                <a:gd name="T10" fmla="*/ 93 w 640"/>
                <a:gd name="T11" fmla="*/ 48 h 672"/>
                <a:gd name="T12" fmla="*/ 472 w 640"/>
                <a:gd name="T13" fmla="*/ 48 h 672"/>
                <a:gd name="T14" fmla="*/ 472 w 640"/>
                <a:gd name="T15" fmla="*/ 0 h 672"/>
                <a:gd name="T16" fmla="*/ 93 w 640"/>
                <a:gd name="T17" fmla="*/ 0 h 672"/>
                <a:gd name="T18" fmla="*/ 0 w 640"/>
                <a:gd name="T19" fmla="*/ 93 h 672"/>
                <a:gd name="T20" fmla="*/ 0 w 640"/>
                <a:gd name="T21" fmla="*/ 579 h 672"/>
                <a:gd name="T22" fmla="*/ 93 w 640"/>
                <a:gd name="T23" fmla="*/ 672 h 672"/>
                <a:gd name="T24" fmla="*/ 547 w 640"/>
                <a:gd name="T25" fmla="*/ 672 h 672"/>
                <a:gd name="T26" fmla="*/ 640 w 640"/>
                <a:gd name="T27" fmla="*/ 579 h 672"/>
                <a:gd name="T28" fmla="*/ 640 w 640"/>
                <a:gd name="T29" fmla="*/ 168 h 672"/>
                <a:gd name="T30" fmla="*/ 592 w 640"/>
                <a:gd name="T31" fmla="*/ 168 h 672"/>
                <a:gd name="T32" fmla="*/ 592 w 640"/>
                <a:gd name="T33" fmla="*/ 57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672">
                  <a:moveTo>
                    <a:pt x="592" y="579"/>
                  </a:moveTo>
                  <a:cubicBezTo>
                    <a:pt x="592" y="604"/>
                    <a:pt x="572" y="624"/>
                    <a:pt x="547" y="624"/>
                  </a:cubicBezTo>
                  <a:cubicBezTo>
                    <a:pt x="93" y="624"/>
                    <a:pt x="93" y="624"/>
                    <a:pt x="93" y="624"/>
                  </a:cubicBezTo>
                  <a:cubicBezTo>
                    <a:pt x="68" y="624"/>
                    <a:pt x="48" y="604"/>
                    <a:pt x="48" y="57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8"/>
                    <a:pt x="68" y="48"/>
                    <a:pt x="93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630"/>
                    <a:pt x="42" y="672"/>
                    <a:pt x="93" y="672"/>
                  </a:cubicBezTo>
                  <a:cubicBezTo>
                    <a:pt x="547" y="672"/>
                    <a:pt x="547" y="672"/>
                    <a:pt x="547" y="672"/>
                  </a:cubicBezTo>
                  <a:cubicBezTo>
                    <a:pt x="598" y="672"/>
                    <a:pt x="640" y="630"/>
                    <a:pt x="640" y="579"/>
                  </a:cubicBezTo>
                  <a:cubicBezTo>
                    <a:pt x="640" y="168"/>
                    <a:pt x="640" y="168"/>
                    <a:pt x="640" y="168"/>
                  </a:cubicBezTo>
                  <a:cubicBezTo>
                    <a:pt x="592" y="168"/>
                    <a:pt x="592" y="168"/>
                    <a:pt x="592" y="168"/>
                  </a:cubicBezTo>
                  <a:lnTo>
                    <a:pt x="592" y="57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4546827" y="2605088"/>
              <a:ext cx="950912" cy="204788"/>
            </a:xfrm>
            <a:custGeom>
              <a:avLst/>
              <a:gdLst>
                <a:gd name="T0" fmla="*/ 200 w 224"/>
                <a:gd name="T1" fmla="*/ 0 h 48"/>
                <a:gd name="T2" fmla="*/ 24 w 224"/>
                <a:gd name="T3" fmla="*/ 0 h 48"/>
                <a:gd name="T4" fmla="*/ 0 w 224"/>
                <a:gd name="T5" fmla="*/ 24 h 48"/>
                <a:gd name="T6" fmla="*/ 24 w 224"/>
                <a:gd name="T7" fmla="*/ 48 h 48"/>
                <a:gd name="T8" fmla="*/ 200 w 224"/>
                <a:gd name="T9" fmla="*/ 48 h 48"/>
                <a:gd name="T10" fmla="*/ 224 w 224"/>
                <a:gd name="T11" fmla="*/ 24 h 48"/>
                <a:gd name="T12" fmla="*/ 200 w 22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8">
                  <a:moveTo>
                    <a:pt x="2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13" y="48"/>
                    <a:pt x="224" y="37"/>
                    <a:pt x="224" y="24"/>
                  </a:cubicBezTo>
                  <a:cubicBezTo>
                    <a:pt x="224" y="11"/>
                    <a:pt x="213" y="0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4" name="Freeform 7"/>
            <p:cNvSpPr>
              <a:spLocks/>
            </p:cNvSpPr>
            <p:nvPr/>
          </p:nvSpPr>
          <p:spPr bwMode="auto">
            <a:xfrm>
              <a:off x="4546827" y="3286126"/>
              <a:ext cx="1631950" cy="203200"/>
            </a:xfrm>
            <a:custGeom>
              <a:avLst/>
              <a:gdLst>
                <a:gd name="T0" fmla="*/ 0 w 384"/>
                <a:gd name="T1" fmla="*/ 24 h 48"/>
                <a:gd name="T2" fmla="*/ 24 w 384"/>
                <a:gd name="T3" fmla="*/ 48 h 48"/>
                <a:gd name="T4" fmla="*/ 360 w 384"/>
                <a:gd name="T5" fmla="*/ 48 h 48"/>
                <a:gd name="T6" fmla="*/ 384 w 384"/>
                <a:gd name="T7" fmla="*/ 24 h 48"/>
                <a:gd name="T8" fmla="*/ 360 w 384"/>
                <a:gd name="T9" fmla="*/ 0 h 48"/>
                <a:gd name="T10" fmla="*/ 24 w 384"/>
                <a:gd name="T11" fmla="*/ 0 h 48"/>
                <a:gd name="T12" fmla="*/ 0 w 38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60" y="48"/>
                    <a:pt x="360" y="48"/>
                    <a:pt x="360" y="48"/>
                  </a:cubicBezTo>
                  <a:cubicBezTo>
                    <a:pt x="373" y="48"/>
                    <a:pt x="384" y="37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5804127" y="1449388"/>
              <a:ext cx="1292225" cy="1292225"/>
            </a:xfrm>
            <a:custGeom>
              <a:avLst/>
              <a:gdLst>
                <a:gd name="T0" fmla="*/ 304 w 304"/>
                <a:gd name="T1" fmla="*/ 32 h 304"/>
                <a:gd name="T2" fmla="*/ 272 w 304"/>
                <a:gd name="T3" fmla="*/ 0 h 304"/>
                <a:gd name="T4" fmla="*/ 250 w 304"/>
                <a:gd name="T5" fmla="*/ 9 h 304"/>
                <a:gd name="T6" fmla="*/ 250 w 304"/>
                <a:gd name="T7" fmla="*/ 9 h 304"/>
                <a:gd name="T8" fmla="*/ 78 w 304"/>
                <a:gd name="T9" fmla="*/ 180 h 304"/>
                <a:gd name="T10" fmla="*/ 9 w 304"/>
                <a:gd name="T11" fmla="*/ 249 h 304"/>
                <a:gd name="T12" fmla="*/ 9 w 304"/>
                <a:gd name="T13" fmla="*/ 249 h 304"/>
                <a:gd name="T14" fmla="*/ 9 w 304"/>
                <a:gd name="T15" fmla="*/ 250 h 304"/>
                <a:gd name="T16" fmla="*/ 9 w 304"/>
                <a:gd name="T17" fmla="*/ 250 h 304"/>
                <a:gd name="T18" fmla="*/ 0 w 304"/>
                <a:gd name="T19" fmla="*/ 272 h 304"/>
                <a:gd name="T20" fmla="*/ 32 w 304"/>
                <a:gd name="T21" fmla="*/ 304 h 304"/>
                <a:gd name="T22" fmla="*/ 54 w 304"/>
                <a:gd name="T23" fmla="*/ 295 h 304"/>
                <a:gd name="T24" fmla="*/ 54 w 304"/>
                <a:gd name="T25" fmla="*/ 295 h 304"/>
                <a:gd name="T26" fmla="*/ 226 w 304"/>
                <a:gd name="T27" fmla="*/ 124 h 304"/>
                <a:gd name="T28" fmla="*/ 295 w 304"/>
                <a:gd name="T29" fmla="*/ 55 h 304"/>
                <a:gd name="T30" fmla="*/ 295 w 304"/>
                <a:gd name="T31" fmla="*/ 55 h 304"/>
                <a:gd name="T32" fmla="*/ 295 w 304"/>
                <a:gd name="T33" fmla="*/ 54 h 304"/>
                <a:gd name="T34" fmla="*/ 295 w 304"/>
                <a:gd name="T35" fmla="*/ 54 h 304"/>
                <a:gd name="T36" fmla="*/ 304 w 304"/>
                <a:gd name="T37" fmla="*/ 3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04">
                  <a:moveTo>
                    <a:pt x="304" y="32"/>
                  </a:moveTo>
                  <a:cubicBezTo>
                    <a:pt x="304" y="14"/>
                    <a:pt x="290" y="0"/>
                    <a:pt x="272" y="0"/>
                  </a:cubicBezTo>
                  <a:cubicBezTo>
                    <a:pt x="263" y="0"/>
                    <a:pt x="256" y="3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3" y="256"/>
                    <a:pt x="0" y="263"/>
                    <a:pt x="0" y="272"/>
                  </a:cubicBezTo>
                  <a:cubicBezTo>
                    <a:pt x="0" y="290"/>
                    <a:pt x="14" y="304"/>
                    <a:pt x="32" y="304"/>
                  </a:cubicBezTo>
                  <a:cubicBezTo>
                    <a:pt x="41" y="304"/>
                    <a:pt x="48" y="301"/>
                    <a:pt x="54" y="295"/>
                  </a:cubicBezTo>
                  <a:cubicBezTo>
                    <a:pt x="54" y="295"/>
                    <a:pt x="54" y="295"/>
                    <a:pt x="54" y="29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01" y="48"/>
                    <a:pt x="304" y="41"/>
                    <a:pt x="304" y="3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36" name="文本框 35"/>
          <p:cNvSpPr txBox="1"/>
          <p:nvPr/>
        </p:nvSpPr>
        <p:spPr>
          <a:xfrm>
            <a:off x="7664609" y="4829569"/>
            <a:ext cx="4076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问题三：该问题在企划部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年度的工作中影响了哪些方面，及该问题产生的原因，及未来如何改进。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该问题在企划部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年度的工作中影响了哪些方面，及该问题产生的原因，及未来如何改进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7664609" y="3861356"/>
            <a:ext cx="4076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问题二：该问题在企划部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年度的工作中影响了哪些方面，及该问题产生的原因，及未来如何改进。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834907" y="2328827"/>
            <a:ext cx="20294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75%</a:t>
            </a:r>
            <a:endParaRPr lang="zh-CN" altLang="en-US" sz="4000">
              <a:solidFill>
                <a:srgbClr val="FFFF00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04063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4053056072"/>
              </p:ext>
            </p:extLst>
          </p:nvPr>
        </p:nvGraphicFramePr>
        <p:xfrm>
          <a:off x="468564" y="2203845"/>
          <a:ext cx="11184287" cy="45590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9" name="组合 8"/>
          <p:cNvGrpSpPr/>
          <p:nvPr/>
        </p:nvGrpSpPr>
        <p:grpSpPr>
          <a:xfrm rot="536467">
            <a:off x="2482371" y="2188794"/>
            <a:ext cx="936825" cy="937482"/>
            <a:chOff x="6277875" y="3160778"/>
            <a:chExt cx="727359" cy="727866"/>
          </a:xfrm>
        </p:grpSpPr>
        <p:pic>
          <p:nvPicPr>
            <p:cNvPr id="10" name="图片 9" descr="e7d195523061f1c0c989bbdf341b111e769f2ee359bd8df638E53E9931A62DC22263A6E1A75FFBC630BB5D77BA969D9175F253EB94D93A1189E24A7D909BAD0376573965191318DE1FD009565C070D0758BE63ED47B2EDEA7957091232456D13413133B017B5FD3E83CB8E68F507B85C05BBEC29D2B5063CE4DDF1E6A6D664FAF681842665D3FE7937DD4FDA8DF920E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130" t="5023" r="14043" b="28464"/>
            <a:stretch/>
          </p:blipFill>
          <p:spPr>
            <a:xfrm>
              <a:off x="6277875" y="3167919"/>
              <a:ext cx="727359" cy="720725"/>
            </a:xfrm>
            <a:prstGeom prst="ellipse">
              <a:avLst/>
            </a:prstGeom>
          </p:spPr>
        </p:pic>
        <p:sp>
          <p:nvSpPr>
            <p:cNvPr id="11" name="椭圆 10"/>
            <p:cNvSpPr/>
            <p:nvPr/>
          </p:nvSpPr>
          <p:spPr>
            <a:xfrm>
              <a:off x="6301465" y="3160778"/>
              <a:ext cx="680179" cy="680179"/>
            </a:xfrm>
            <a:prstGeom prst="ellipse">
              <a:avLst/>
            </a:prstGeom>
            <a:noFill/>
            <a:ln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440482" y="2450721"/>
            <a:ext cx="1020604" cy="298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重点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68564" y="1251674"/>
            <a:ext cx="8694305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企划部在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年将要从以下几个方面，达到什么样的工作目标。企划部在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年将要从以下几个方面，达到什么样的工作目标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企划部在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2018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年将要从以下几个方面，达到什么样的工作目标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19" name="文本框 18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企划部工作目标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39683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1309808" y="3274633"/>
            <a:ext cx="2525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mtClean="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技术研发部</a:t>
            </a:r>
            <a:endParaRPr lang="zh-CN" altLang="en-US">
              <a:solidFill>
                <a:schemeClr val="bg1"/>
              </a:solidFill>
              <a:latin typeface="+mj-lt"/>
              <a:ea typeface="思源黑体 CN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09808" y="3698930"/>
            <a:ext cx="529771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负责人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，成员情况；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这个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在公司中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负责的工作任务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，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部门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大致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业绩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中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该部门负责人，成员情况；这个部门在公司中负责的工作任务，部门大致业绩在公司中的占比。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46689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文本框 256"/>
          <p:cNvSpPr txBox="1"/>
          <p:nvPr/>
        </p:nvSpPr>
        <p:spPr>
          <a:xfrm>
            <a:off x="5862167" y="1492971"/>
            <a:ext cx="3263900" cy="400110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srgbClr val="FFFF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简介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258" name="矩形 257"/>
          <p:cNvSpPr/>
          <p:nvPr/>
        </p:nvSpPr>
        <p:spPr>
          <a:xfrm>
            <a:off x="5709767" y="1548107"/>
            <a:ext cx="61200" cy="28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259" name="矩形 258"/>
          <p:cNvSpPr/>
          <p:nvPr/>
        </p:nvSpPr>
        <p:spPr>
          <a:xfrm>
            <a:off x="5818623" y="1548107"/>
            <a:ext cx="36000" cy="28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260" name="文本框 259"/>
          <p:cNvSpPr txBox="1"/>
          <p:nvPr/>
        </p:nvSpPr>
        <p:spPr>
          <a:xfrm>
            <a:off x="5862167" y="2194300"/>
            <a:ext cx="5783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在这里简单介绍一下研发部的工作内容及流程。在这里简单介绍一下研发部的工作内容及流程。</a:t>
            </a: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11" name="文本框 10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研发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部工作简介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5862167" y="3095683"/>
            <a:ext cx="5783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在这里简单介绍一下研发部的工作内容及流程。在这里简单介绍一下研发部的工作内容及流程。</a:t>
            </a: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862167" y="3997066"/>
            <a:ext cx="57837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在这里简单介绍一下研发部的工作内容及流程。在这里简单介绍一下研发部的工作内容及流程。</a:t>
            </a:r>
          </a:p>
          <a:p>
            <a:pPr>
              <a:lnSpc>
                <a:spcPct val="120000"/>
              </a:lnSpc>
            </a:pP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在这里简单介绍一下研发部的工作内容及流程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72146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2" name="组合 141" hidden="1"/>
          <p:cNvGrpSpPr/>
          <p:nvPr/>
        </p:nvGrpSpPr>
        <p:grpSpPr>
          <a:xfrm>
            <a:off x="11271681" y="7043648"/>
            <a:ext cx="836875" cy="1606963"/>
            <a:chOff x="9754757" y="2330607"/>
            <a:chExt cx="1778402" cy="3414880"/>
          </a:xfrm>
        </p:grpSpPr>
        <p:sp>
          <p:nvSpPr>
            <p:cNvPr id="113" name="Freeform 29"/>
            <p:cNvSpPr>
              <a:spLocks/>
            </p:cNvSpPr>
            <p:nvPr/>
          </p:nvSpPr>
          <p:spPr bwMode="auto">
            <a:xfrm>
              <a:off x="9754757" y="2330607"/>
              <a:ext cx="1778402" cy="3414880"/>
            </a:xfrm>
            <a:custGeom>
              <a:avLst/>
              <a:gdLst>
                <a:gd name="T0" fmla="*/ 103 w 304"/>
                <a:gd name="T1" fmla="*/ 0 h 344"/>
                <a:gd name="T2" fmla="*/ 100 w 304"/>
                <a:gd name="T3" fmla="*/ 4 h 344"/>
                <a:gd name="T4" fmla="*/ 100 w 304"/>
                <a:gd name="T5" fmla="*/ 123 h 344"/>
                <a:gd name="T6" fmla="*/ 9 w 304"/>
                <a:gd name="T7" fmla="*/ 286 h 344"/>
                <a:gd name="T8" fmla="*/ 0 w 304"/>
                <a:gd name="T9" fmla="*/ 312 h 344"/>
                <a:gd name="T10" fmla="*/ 11 w 304"/>
                <a:gd name="T11" fmla="*/ 336 h 344"/>
                <a:gd name="T12" fmla="*/ 40 w 304"/>
                <a:gd name="T13" fmla="*/ 344 h 344"/>
                <a:gd name="T14" fmla="*/ 264 w 304"/>
                <a:gd name="T15" fmla="*/ 344 h 344"/>
                <a:gd name="T16" fmla="*/ 293 w 304"/>
                <a:gd name="T17" fmla="*/ 336 h 344"/>
                <a:gd name="T18" fmla="*/ 304 w 304"/>
                <a:gd name="T19" fmla="*/ 312 h 344"/>
                <a:gd name="T20" fmla="*/ 296 w 304"/>
                <a:gd name="T21" fmla="*/ 286 h 344"/>
                <a:gd name="T22" fmla="*/ 204 w 304"/>
                <a:gd name="T23" fmla="*/ 123 h 344"/>
                <a:gd name="T24" fmla="*/ 204 w 304"/>
                <a:gd name="T25" fmla="*/ 4 h 344"/>
                <a:gd name="T26" fmla="*/ 200 w 304"/>
                <a:gd name="T27" fmla="*/ 0 h 344"/>
                <a:gd name="T28" fmla="*/ 104 w 304"/>
                <a:gd name="T29" fmla="*/ 0 h 344"/>
                <a:gd name="T30" fmla="*/ 104 w 304"/>
                <a:gd name="T31" fmla="*/ 0 h 344"/>
                <a:gd name="T32" fmla="*/ 103 w 304"/>
                <a:gd name="T3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4" h="344">
                  <a:moveTo>
                    <a:pt x="103" y="0"/>
                  </a:moveTo>
                  <a:cubicBezTo>
                    <a:pt x="101" y="0"/>
                    <a:pt x="100" y="2"/>
                    <a:pt x="100" y="4"/>
                  </a:cubicBezTo>
                  <a:cubicBezTo>
                    <a:pt x="100" y="123"/>
                    <a:pt x="100" y="123"/>
                    <a:pt x="100" y="123"/>
                  </a:cubicBezTo>
                  <a:cubicBezTo>
                    <a:pt x="9" y="286"/>
                    <a:pt x="9" y="286"/>
                    <a:pt x="9" y="286"/>
                  </a:cubicBezTo>
                  <a:cubicBezTo>
                    <a:pt x="3" y="295"/>
                    <a:pt x="0" y="304"/>
                    <a:pt x="0" y="312"/>
                  </a:cubicBezTo>
                  <a:cubicBezTo>
                    <a:pt x="0" y="322"/>
                    <a:pt x="4" y="330"/>
                    <a:pt x="11" y="336"/>
                  </a:cubicBezTo>
                  <a:cubicBezTo>
                    <a:pt x="19" y="341"/>
                    <a:pt x="28" y="344"/>
                    <a:pt x="40" y="344"/>
                  </a:cubicBezTo>
                  <a:cubicBezTo>
                    <a:pt x="264" y="344"/>
                    <a:pt x="264" y="344"/>
                    <a:pt x="264" y="344"/>
                  </a:cubicBezTo>
                  <a:cubicBezTo>
                    <a:pt x="276" y="344"/>
                    <a:pt x="285" y="341"/>
                    <a:pt x="293" y="336"/>
                  </a:cubicBezTo>
                  <a:cubicBezTo>
                    <a:pt x="300" y="330"/>
                    <a:pt x="304" y="322"/>
                    <a:pt x="304" y="312"/>
                  </a:cubicBezTo>
                  <a:cubicBezTo>
                    <a:pt x="304" y="304"/>
                    <a:pt x="301" y="295"/>
                    <a:pt x="296" y="286"/>
                  </a:cubicBezTo>
                  <a:cubicBezTo>
                    <a:pt x="204" y="123"/>
                    <a:pt x="204" y="123"/>
                    <a:pt x="204" y="123"/>
                  </a:cubicBezTo>
                  <a:cubicBezTo>
                    <a:pt x="204" y="4"/>
                    <a:pt x="204" y="4"/>
                    <a:pt x="204" y="4"/>
                  </a:cubicBezTo>
                  <a:cubicBezTo>
                    <a:pt x="204" y="2"/>
                    <a:pt x="202" y="0"/>
                    <a:pt x="200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3" y="0"/>
                    <a:pt x="10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任意多边形 140"/>
            <p:cNvSpPr>
              <a:spLocks/>
            </p:cNvSpPr>
            <p:nvPr/>
          </p:nvSpPr>
          <p:spPr bwMode="auto">
            <a:xfrm>
              <a:off x="9765907" y="2333858"/>
              <a:ext cx="1753200" cy="3405600"/>
            </a:xfrm>
            <a:custGeom>
              <a:avLst/>
              <a:gdLst>
                <a:gd name="connsiteX0" fmla="*/ 594012 w 1753200"/>
                <a:gd name="connsiteY0" fmla="*/ 0 h 3405600"/>
                <a:gd name="connsiteX1" fmla="*/ 599779 w 1753200"/>
                <a:gd name="connsiteY1" fmla="*/ 0 h 3405600"/>
                <a:gd name="connsiteX2" fmla="*/ 1153421 w 1753200"/>
                <a:gd name="connsiteY2" fmla="*/ 0 h 3405600"/>
                <a:gd name="connsiteX3" fmla="*/ 1176489 w 1753200"/>
                <a:gd name="connsiteY3" fmla="*/ 39600 h 3405600"/>
                <a:gd name="connsiteX4" fmla="*/ 1176489 w 1753200"/>
                <a:gd name="connsiteY4" fmla="*/ 1217700 h 3405600"/>
                <a:gd name="connsiteX5" fmla="*/ 1707063 w 1753200"/>
                <a:gd name="connsiteY5" fmla="*/ 2831400 h 3405600"/>
                <a:gd name="connsiteX6" fmla="*/ 1753200 w 1753200"/>
                <a:gd name="connsiteY6" fmla="*/ 3088800 h 3405600"/>
                <a:gd name="connsiteX7" fmla="*/ 1689762 w 1753200"/>
                <a:gd name="connsiteY7" fmla="*/ 3326400 h 3405600"/>
                <a:gd name="connsiteX8" fmla="*/ 1522516 w 1753200"/>
                <a:gd name="connsiteY8" fmla="*/ 3405600 h 3405600"/>
                <a:gd name="connsiteX9" fmla="*/ 230684 w 1753200"/>
                <a:gd name="connsiteY9" fmla="*/ 3405600 h 3405600"/>
                <a:gd name="connsiteX10" fmla="*/ 63438 w 1753200"/>
                <a:gd name="connsiteY10" fmla="*/ 3326400 h 3405600"/>
                <a:gd name="connsiteX11" fmla="*/ 0 w 1753200"/>
                <a:gd name="connsiteY11" fmla="*/ 3088800 h 3405600"/>
                <a:gd name="connsiteX12" fmla="*/ 51904 w 1753200"/>
                <a:gd name="connsiteY12" fmla="*/ 2831400 h 3405600"/>
                <a:gd name="connsiteX13" fmla="*/ 576711 w 1753200"/>
                <a:gd name="connsiteY13" fmla="*/ 1217700 h 3405600"/>
                <a:gd name="connsiteX14" fmla="*/ 576711 w 1753200"/>
                <a:gd name="connsiteY14" fmla="*/ 977218 h 3405600"/>
                <a:gd name="connsiteX15" fmla="*/ 576711 w 1753200"/>
                <a:gd name="connsiteY15" fmla="*/ 897003 h 3405600"/>
                <a:gd name="connsiteX16" fmla="*/ 788840 w 1753200"/>
                <a:gd name="connsiteY16" fmla="*/ 897003 h 3405600"/>
                <a:gd name="connsiteX17" fmla="*/ 791797 w 1753200"/>
                <a:gd name="connsiteY17" fmla="*/ 894011 h 3405600"/>
                <a:gd name="connsiteX18" fmla="*/ 791797 w 1753200"/>
                <a:gd name="connsiteY18" fmla="*/ 885593 h 3405600"/>
                <a:gd name="connsiteX19" fmla="*/ 575870 w 1753200"/>
                <a:gd name="connsiteY19" fmla="*/ 885593 h 3405600"/>
                <a:gd name="connsiteX20" fmla="*/ 575870 w 1753200"/>
                <a:gd name="connsiteY20" fmla="*/ 780390 h 3405600"/>
                <a:gd name="connsiteX21" fmla="*/ 576711 w 1753200"/>
                <a:gd name="connsiteY21" fmla="*/ 780390 h 3405600"/>
                <a:gd name="connsiteX22" fmla="*/ 576711 w 1753200"/>
                <a:gd name="connsiteY22" fmla="*/ 745017 h 3405600"/>
                <a:gd name="connsiteX23" fmla="*/ 788840 w 1753200"/>
                <a:gd name="connsiteY23" fmla="*/ 745017 h 3405600"/>
                <a:gd name="connsiteX24" fmla="*/ 791797 w 1753200"/>
                <a:gd name="connsiteY24" fmla="*/ 742025 h 3405600"/>
                <a:gd name="connsiteX25" fmla="*/ 791797 w 1753200"/>
                <a:gd name="connsiteY25" fmla="*/ 733193 h 3405600"/>
                <a:gd name="connsiteX26" fmla="*/ 575870 w 1753200"/>
                <a:gd name="connsiteY26" fmla="*/ 733193 h 3405600"/>
                <a:gd name="connsiteX27" fmla="*/ 575870 w 1753200"/>
                <a:gd name="connsiteY27" fmla="*/ 627990 h 3405600"/>
                <a:gd name="connsiteX28" fmla="*/ 576711 w 1753200"/>
                <a:gd name="connsiteY28" fmla="*/ 627990 h 3405600"/>
                <a:gd name="connsiteX29" fmla="*/ 576711 w 1753200"/>
                <a:gd name="connsiteY29" fmla="*/ 593031 h 3405600"/>
                <a:gd name="connsiteX30" fmla="*/ 788840 w 1753200"/>
                <a:gd name="connsiteY30" fmla="*/ 593031 h 3405600"/>
                <a:gd name="connsiteX31" fmla="*/ 791797 w 1753200"/>
                <a:gd name="connsiteY31" fmla="*/ 590039 h 3405600"/>
                <a:gd name="connsiteX32" fmla="*/ 791797 w 1753200"/>
                <a:gd name="connsiteY32" fmla="*/ 580793 h 3405600"/>
                <a:gd name="connsiteX33" fmla="*/ 575870 w 1753200"/>
                <a:gd name="connsiteY33" fmla="*/ 580793 h 3405600"/>
                <a:gd name="connsiteX34" fmla="*/ 575870 w 1753200"/>
                <a:gd name="connsiteY34" fmla="*/ 475590 h 3405600"/>
                <a:gd name="connsiteX35" fmla="*/ 576711 w 1753200"/>
                <a:gd name="connsiteY35" fmla="*/ 475590 h 3405600"/>
                <a:gd name="connsiteX36" fmla="*/ 576711 w 1753200"/>
                <a:gd name="connsiteY36" fmla="*/ 441045 h 3405600"/>
                <a:gd name="connsiteX37" fmla="*/ 788840 w 1753200"/>
                <a:gd name="connsiteY37" fmla="*/ 441045 h 3405600"/>
                <a:gd name="connsiteX38" fmla="*/ 791797 w 1753200"/>
                <a:gd name="connsiteY38" fmla="*/ 438053 h 3405600"/>
                <a:gd name="connsiteX39" fmla="*/ 791797 w 1753200"/>
                <a:gd name="connsiteY39" fmla="*/ 428393 h 3405600"/>
                <a:gd name="connsiteX40" fmla="*/ 575870 w 1753200"/>
                <a:gd name="connsiteY40" fmla="*/ 428393 h 3405600"/>
                <a:gd name="connsiteX41" fmla="*/ 575870 w 1753200"/>
                <a:gd name="connsiteY41" fmla="*/ 323190 h 3405600"/>
                <a:gd name="connsiteX42" fmla="*/ 576711 w 1753200"/>
                <a:gd name="connsiteY42" fmla="*/ 323190 h 3405600"/>
                <a:gd name="connsiteX43" fmla="*/ 576711 w 1753200"/>
                <a:gd name="connsiteY43" fmla="*/ 289059 h 3405600"/>
                <a:gd name="connsiteX44" fmla="*/ 788840 w 1753200"/>
                <a:gd name="connsiteY44" fmla="*/ 289059 h 3405600"/>
                <a:gd name="connsiteX45" fmla="*/ 791797 w 1753200"/>
                <a:gd name="connsiteY45" fmla="*/ 286068 h 3405600"/>
                <a:gd name="connsiteX46" fmla="*/ 791797 w 1753200"/>
                <a:gd name="connsiteY46" fmla="*/ 275993 h 3405600"/>
                <a:gd name="connsiteX47" fmla="*/ 575870 w 1753200"/>
                <a:gd name="connsiteY47" fmla="*/ 275993 h 3405600"/>
                <a:gd name="connsiteX48" fmla="*/ 575870 w 1753200"/>
                <a:gd name="connsiteY48" fmla="*/ 170790 h 3405600"/>
                <a:gd name="connsiteX49" fmla="*/ 576711 w 1753200"/>
                <a:gd name="connsiteY49" fmla="*/ 170790 h 3405600"/>
                <a:gd name="connsiteX50" fmla="*/ 576711 w 1753200"/>
                <a:gd name="connsiteY50" fmla="*/ 39600 h 3405600"/>
                <a:gd name="connsiteX51" fmla="*/ 594012 w 1753200"/>
                <a:gd name="connsiteY51" fmla="*/ 0 h 3405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1753200" h="3405600">
                  <a:moveTo>
                    <a:pt x="594012" y="0"/>
                  </a:moveTo>
                  <a:cubicBezTo>
                    <a:pt x="594012" y="0"/>
                    <a:pt x="599779" y="0"/>
                    <a:pt x="599779" y="0"/>
                  </a:cubicBezTo>
                  <a:cubicBezTo>
                    <a:pt x="599779" y="0"/>
                    <a:pt x="599779" y="0"/>
                    <a:pt x="1153421" y="0"/>
                  </a:cubicBezTo>
                  <a:cubicBezTo>
                    <a:pt x="1164955" y="0"/>
                    <a:pt x="1176489" y="19800"/>
                    <a:pt x="1176489" y="39600"/>
                  </a:cubicBezTo>
                  <a:cubicBezTo>
                    <a:pt x="1176489" y="39600"/>
                    <a:pt x="1176489" y="39600"/>
                    <a:pt x="1176489" y="1217700"/>
                  </a:cubicBezTo>
                  <a:cubicBezTo>
                    <a:pt x="1176489" y="1217700"/>
                    <a:pt x="1176489" y="1217700"/>
                    <a:pt x="1707063" y="2831400"/>
                  </a:cubicBezTo>
                  <a:cubicBezTo>
                    <a:pt x="1735899" y="2920500"/>
                    <a:pt x="1753200" y="3009600"/>
                    <a:pt x="1753200" y="3088800"/>
                  </a:cubicBezTo>
                  <a:cubicBezTo>
                    <a:pt x="1753200" y="3187801"/>
                    <a:pt x="1730132" y="3267000"/>
                    <a:pt x="1689762" y="3326400"/>
                  </a:cubicBezTo>
                  <a:cubicBezTo>
                    <a:pt x="1643625" y="3375900"/>
                    <a:pt x="1591721" y="3405600"/>
                    <a:pt x="1522516" y="3405600"/>
                  </a:cubicBezTo>
                  <a:cubicBezTo>
                    <a:pt x="1522516" y="3405600"/>
                    <a:pt x="1522516" y="3405600"/>
                    <a:pt x="230684" y="3405600"/>
                  </a:cubicBezTo>
                  <a:cubicBezTo>
                    <a:pt x="161479" y="3405600"/>
                    <a:pt x="109575" y="3375900"/>
                    <a:pt x="63438" y="3326400"/>
                  </a:cubicBezTo>
                  <a:cubicBezTo>
                    <a:pt x="23068" y="3267000"/>
                    <a:pt x="0" y="3187801"/>
                    <a:pt x="0" y="3088800"/>
                  </a:cubicBezTo>
                  <a:cubicBezTo>
                    <a:pt x="0" y="3009600"/>
                    <a:pt x="17301" y="2920500"/>
                    <a:pt x="51904" y="2831400"/>
                  </a:cubicBezTo>
                  <a:cubicBezTo>
                    <a:pt x="51904" y="2831400"/>
                    <a:pt x="51904" y="2831400"/>
                    <a:pt x="576711" y="1217700"/>
                  </a:cubicBezTo>
                  <a:cubicBezTo>
                    <a:pt x="576711" y="1217700"/>
                    <a:pt x="576711" y="1217700"/>
                    <a:pt x="576711" y="977218"/>
                  </a:cubicBezTo>
                  <a:lnTo>
                    <a:pt x="576711" y="897003"/>
                  </a:lnTo>
                  <a:lnTo>
                    <a:pt x="788840" y="897003"/>
                  </a:lnTo>
                  <a:cubicBezTo>
                    <a:pt x="790473" y="897003"/>
                    <a:pt x="791797" y="895664"/>
                    <a:pt x="791797" y="894011"/>
                  </a:cubicBezTo>
                  <a:lnTo>
                    <a:pt x="791797" y="885593"/>
                  </a:lnTo>
                  <a:lnTo>
                    <a:pt x="575870" y="885593"/>
                  </a:lnTo>
                  <a:lnTo>
                    <a:pt x="575870" y="780390"/>
                  </a:lnTo>
                  <a:lnTo>
                    <a:pt x="576711" y="780390"/>
                  </a:lnTo>
                  <a:lnTo>
                    <a:pt x="576711" y="745017"/>
                  </a:lnTo>
                  <a:lnTo>
                    <a:pt x="788840" y="745017"/>
                  </a:lnTo>
                  <a:cubicBezTo>
                    <a:pt x="790473" y="745017"/>
                    <a:pt x="791797" y="743678"/>
                    <a:pt x="791797" y="742025"/>
                  </a:cubicBezTo>
                  <a:lnTo>
                    <a:pt x="791797" y="733193"/>
                  </a:lnTo>
                  <a:lnTo>
                    <a:pt x="575870" y="733193"/>
                  </a:lnTo>
                  <a:lnTo>
                    <a:pt x="575870" y="627990"/>
                  </a:lnTo>
                  <a:lnTo>
                    <a:pt x="576711" y="627990"/>
                  </a:lnTo>
                  <a:lnTo>
                    <a:pt x="576711" y="593031"/>
                  </a:lnTo>
                  <a:lnTo>
                    <a:pt x="788840" y="593031"/>
                  </a:lnTo>
                  <a:cubicBezTo>
                    <a:pt x="790473" y="593031"/>
                    <a:pt x="791797" y="591692"/>
                    <a:pt x="791797" y="590039"/>
                  </a:cubicBezTo>
                  <a:lnTo>
                    <a:pt x="791797" y="580793"/>
                  </a:lnTo>
                  <a:lnTo>
                    <a:pt x="575870" y="580793"/>
                  </a:lnTo>
                  <a:lnTo>
                    <a:pt x="575870" y="475590"/>
                  </a:lnTo>
                  <a:lnTo>
                    <a:pt x="576711" y="475590"/>
                  </a:lnTo>
                  <a:lnTo>
                    <a:pt x="576711" y="441045"/>
                  </a:lnTo>
                  <a:lnTo>
                    <a:pt x="788840" y="441045"/>
                  </a:lnTo>
                  <a:cubicBezTo>
                    <a:pt x="790473" y="441045"/>
                    <a:pt x="791797" y="439706"/>
                    <a:pt x="791797" y="438053"/>
                  </a:cubicBezTo>
                  <a:lnTo>
                    <a:pt x="791797" y="428393"/>
                  </a:lnTo>
                  <a:lnTo>
                    <a:pt x="575870" y="428393"/>
                  </a:lnTo>
                  <a:lnTo>
                    <a:pt x="575870" y="323190"/>
                  </a:lnTo>
                  <a:lnTo>
                    <a:pt x="576711" y="323190"/>
                  </a:lnTo>
                  <a:lnTo>
                    <a:pt x="576711" y="289059"/>
                  </a:lnTo>
                  <a:lnTo>
                    <a:pt x="788840" y="289059"/>
                  </a:lnTo>
                  <a:cubicBezTo>
                    <a:pt x="790473" y="289059"/>
                    <a:pt x="791797" y="287720"/>
                    <a:pt x="791797" y="286068"/>
                  </a:cubicBezTo>
                  <a:lnTo>
                    <a:pt x="791797" y="275993"/>
                  </a:lnTo>
                  <a:lnTo>
                    <a:pt x="575870" y="275993"/>
                  </a:lnTo>
                  <a:lnTo>
                    <a:pt x="575870" y="170790"/>
                  </a:lnTo>
                  <a:lnTo>
                    <a:pt x="576711" y="170790"/>
                  </a:lnTo>
                  <a:lnTo>
                    <a:pt x="576711" y="39600"/>
                  </a:lnTo>
                  <a:cubicBezTo>
                    <a:pt x="576711" y="19800"/>
                    <a:pt x="582478" y="0"/>
                    <a:pt x="594012" y="0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</p:grpSp>
      <p:graphicFrame>
        <p:nvGraphicFramePr>
          <p:cNvPr id="60" name="图表 59"/>
          <p:cNvGraphicFramePr/>
          <p:nvPr>
            <p:extLst>
              <p:ext uri="{D42A27DB-BD31-4B8C-83A1-F6EECF244321}">
                <p14:modId xmlns:p14="http://schemas.microsoft.com/office/powerpoint/2010/main" val="1616546641"/>
              </p:ext>
            </p:extLst>
          </p:nvPr>
        </p:nvGraphicFramePr>
        <p:xfrm>
          <a:off x="5603959" y="1315743"/>
          <a:ext cx="6266985" cy="44210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5" name="矩形 94"/>
          <p:cNvSpPr/>
          <p:nvPr/>
        </p:nvSpPr>
        <p:spPr>
          <a:xfrm>
            <a:off x="3771634" y="4345132"/>
            <a:ext cx="1413684" cy="338554"/>
          </a:xfrm>
          <a:prstGeom prst="rect">
            <a:avLst/>
          </a:prstGeom>
          <a:noFill/>
          <a:ln>
            <a:gradFill>
              <a:gsLst>
                <a:gs pos="0">
                  <a:srgbClr val="23CBFF"/>
                </a:gs>
                <a:gs pos="100000">
                  <a:srgbClr val="FFFF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四大因素牵制</a:t>
            </a:r>
            <a:endParaRPr lang="zh-CN" altLang="en-US" sz="140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468564" y="2390827"/>
            <a:ext cx="4850780" cy="760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研发部在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年度针对各方面因素，产生的问题进行分析与总结。研发部在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年度针对各方面因素，产生的问题进行分析与总结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。研发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部在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年度针对各方面因素，产生的问题进行分析与总结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12" name="文本框 11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研发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部工作问题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468564" y="3416096"/>
            <a:ext cx="485078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研发部在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年度针对各方面因素，产生的问题进行分析与总结。研发部在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年度针对各方面因素，产生的问题进行分析与总结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177403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1" name="图表 240"/>
          <p:cNvGraphicFramePr/>
          <p:nvPr>
            <p:extLst>
              <p:ext uri="{D42A27DB-BD31-4B8C-83A1-F6EECF244321}">
                <p14:modId xmlns:p14="http://schemas.microsoft.com/office/powerpoint/2010/main" val="3620225058"/>
              </p:ext>
            </p:extLst>
          </p:nvPr>
        </p:nvGraphicFramePr>
        <p:xfrm>
          <a:off x="2382157" y="1308421"/>
          <a:ext cx="7427686" cy="49517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8" name="组合 7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9" name="文本框 8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研发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部产品趋势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2163327" y="2049297"/>
            <a:ext cx="888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23CB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产品</a:t>
            </a:r>
            <a:r>
              <a:rPr kumimoji="0" lang="en-US" altLang="zh-CN" sz="2000" b="0" i="0" u="none" strike="noStrike" kern="1200" cap="none" spc="0" normalizeH="0" baseline="0" noProof="0" smtClean="0">
                <a:ln>
                  <a:noFill/>
                </a:ln>
                <a:solidFill>
                  <a:srgbClr val="23CBFF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A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23CBFF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365670" y="2449407"/>
            <a:ext cx="8883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产品</a:t>
            </a:r>
            <a:r>
              <a:rPr lang="en-US" altLang="zh-CN" sz="2000">
                <a:solidFill>
                  <a:srgbClr val="FFFF00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B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1026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val="3853355431"/>
              </p:ext>
            </p:extLst>
          </p:nvPr>
        </p:nvGraphicFramePr>
        <p:xfrm>
          <a:off x="686009" y="1724091"/>
          <a:ext cx="6077554" cy="44227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/>
          <p:cNvSpPr txBox="1"/>
          <p:nvPr/>
        </p:nvSpPr>
        <p:spPr>
          <a:xfrm>
            <a:off x="7173685" y="4133044"/>
            <a:ext cx="4533900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二季度产品研发业绩更高，原因说明，简述情况。二季度产品研发业绩更高，原因说明，简述情况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二季度产品研发业绩更高，原因说明，简述情况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7173685" y="3763712"/>
            <a:ext cx="1507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zh-CN" altLang="en-US" b="0" i="0" u="none" strike="noStrike" kern="1200" cap="none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n-ea"/>
              </a:rPr>
              <a:t>突出重点</a:t>
            </a:r>
            <a:endParaRPr kumimoji="0" lang="zh-CN" altLang="en-US" b="0" i="0" u="none" strike="noStrike" kern="1200" cap="none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n-ea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6455229" y="4397829"/>
            <a:ext cx="587828" cy="0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216836" y="139602"/>
            <a:ext cx="12122186" cy="795337"/>
            <a:chOff x="216836" y="139602"/>
            <a:chExt cx="12122186" cy="795337"/>
          </a:xfrm>
        </p:grpSpPr>
        <p:sp>
          <p:nvSpPr>
            <p:cNvPr id="16" name="文本框 15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68564" y="464705"/>
              <a:ext cx="225311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研发</a:t>
              </a: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部工作业绩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6200000">
              <a:off x="1661299" y="-201594"/>
              <a:ext cx="7200" cy="2160000"/>
            </a:xfrm>
            <a:prstGeom prst="rect">
              <a:avLst/>
            </a:prstGeom>
            <a:gradFill>
              <a:gsLst>
                <a:gs pos="100000">
                  <a:schemeClr val="tx1"/>
                </a:gs>
                <a:gs pos="0">
                  <a:srgbClr val="FFFF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16200000">
              <a:off x="1293236" y="-148661"/>
              <a:ext cx="7200" cy="2160000"/>
            </a:xfrm>
            <a:prstGeom prst="rect">
              <a:avLst/>
            </a:prstGeom>
            <a:gradFill>
              <a:gsLst>
                <a:gs pos="100000">
                  <a:srgbClr val="23CBFF"/>
                </a:gs>
                <a:gs pos="0">
                  <a:schemeClr val="tx1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4822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直接连接符 23"/>
          <p:cNvCxnSpPr/>
          <p:nvPr/>
        </p:nvCxnSpPr>
        <p:spPr>
          <a:xfrm flipH="1">
            <a:off x="1710434" y="4196687"/>
            <a:ext cx="2752709" cy="2785026"/>
          </a:xfrm>
          <a:prstGeom prst="line">
            <a:avLst/>
          </a:prstGeom>
          <a:ln>
            <a:gradFill flip="none" rotWithShape="1">
              <a:gsLst>
                <a:gs pos="79000">
                  <a:srgbClr val="FFFF00"/>
                </a:gs>
                <a:gs pos="100000">
                  <a:schemeClr val="tx1"/>
                </a:gs>
              </a:gsLst>
              <a:lin ang="162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-1174296" y="5910869"/>
            <a:ext cx="3130550" cy="3124533"/>
          </a:xfrm>
          <a:prstGeom prst="line">
            <a:avLst/>
          </a:prstGeom>
          <a:ln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501653" y="-183962"/>
            <a:ext cx="1466626" cy="1900449"/>
          </a:xfrm>
          <a:prstGeom prst="line">
            <a:avLst/>
          </a:prstGeom>
          <a:ln>
            <a:gradFill>
              <a:gsLst>
                <a:gs pos="100000">
                  <a:schemeClr val="tx1"/>
                </a:gs>
                <a:gs pos="73000">
                  <a:srgbClr val="FFFF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矩形 26"/>
          <p:cNvSpPr/>
          <p:nvPr/>
        </p:nvSpPr>
        <p:spPr>
          <a:xfrm>
            <a:off x="4572000" y="1681189"/>
            <a:ext cx="3098202" cy="887631"/>
          </a:xfrm>
          <a:prstGeom prst="rect">
            <a:avLst/>
          </a:prstGeom>
          <a:noFill/>
          <a:ln>
            <a:solidFill>
              <a:srgbClr val="23C9F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6209403" y="3676429"/>
            <a:ext cx="0" cy="968565"/>
          </a:xfrm>
          <a:prstGeom prst="line">
            <a:avLst/>
          </a:prstGeom>
          <a:ln>
            <a:solidFill>
              <a:srgbClr val="23C9F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4299921" y="1801840"/>
            <a:ext cx="3668358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spc="300" smtClean="0">
                <a:solidFill>
                  <a:srgbClr val="23C9FD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分公司简介</a:t>
            </a:r>
            <a:endParaRPr lang="zh-CN" altLang="zh-CN" sz="3600" spc="300">
              <a:solidFill>
                <a:srgbClr val="23C9FD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973443" y="2896598"/>
            <a:ext cx="6497320" cy="89402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在这里简单介绍该公司的规模，架构及运营情况。在这里简单介绍该公司的规模，架构及运营情况</a:t>
            </a: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在这里简单介绍该公司的规模，架构及运营情况</a:t>
            </a: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在这里简单介绍该公司的规模，架构及运营情况</a:t>
            </a: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311727" y="299594"/>
            <a:ext cx="145832" cy="1458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-139849" y="343607"/>
            <a:ext cx="243803" cy="24380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238044" y="602522"/>
            <a:ext cx="64045" cy="64045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142028" y="119985"/>
            <a:ext cx="96016" cy="96016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542126" y="0"/>
            <a:ext cx="145832" cy="145832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767855" y="582434"/>
            <a:ext cx="436120" cy="4361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811164" y="218554"/>
            <a:ext cx="145832" cy="1458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11517812" y="6480813"/>
            <a:ext cx="145832" cy="1458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1066236" y="6524826"/>
            <a:ext cx="243803" cy="243803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11444129" y="6783741"/>
            <a:ext cx="64045" cy="64045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11348113" y="6301204"/>
            <a:ext cx="96016" cy="96016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11748211" y="6181219"/>
            <a:ext cx="145832" cy="145832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11973940" y="6763653"/>
            <a:ext cx="436120" cy="43612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12017249" y="6399773"/>
            <a:ext cx="145832" cy="145832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/>
          <p:cNvSpPr txBox="1"/>
          <p:nvPr/>
        </p:nvSpPr>
        <p:spPr>
          <a:xfrm>
            <a:off x="2973443" y="4695173"/>
            <a:ext cx="6497320" cy="646331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在这里简单介绍该公司的规模，架构及运营情况。在这里简单介绍该公司的规模，架构及运营情况</a:t>
            </a: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2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在这里简单介绍该公司的规模，架构及运营情况</a:t>
            </a:r>
            <a:r>
              <a:rPr lang="zh-CN" altLang="en-US" sz="12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2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6679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64685" y="2931960"/>
            <a:ext cx="34801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工作总结汇报</a:t>
            </a:r>
            <a:endParaRPr kumimoji="0" lang="zh-CN" altLang="en-US" sz="4000" b="0" i="0" u="none" strike="noStrike" kern="1200" cap="none" spc="300" normalizeH="0" baseline="0" noProof="0">
              <a:ln>
                <a:noFill/>
              </a:ln>
              <a:solidFill>
                <a:srgbClr val="24C7F9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715837" y="2931960"/>
            <a:ext cx="1344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30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年度</a:t>
            </a:r>
            <a:endParaRPr kumimoji="0" lang="zh-CN" altLang="en-US" sz="4000" b="0" i="0" u="none" strike="noStrike" kern="1200" cap="none" spc="3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40610" y="3882916"/>
            <a:ext cx="11107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di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谢谢</a:t>
            </a:r>
            <a:endParaRPr kumimoji="0" lang="zh-CN" altLang="en-US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2838000" y="3671690"/>
            <a:ext cx="6516000" cy="5400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9806" y="891140"/>
            <a:ext cx="77987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2017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414466" y="1132728"/>
            <a:ext cx="288000" cy="18000"/>
          </a:xfrm>
          <a:prstGeom prst="roundRect">
            <a:avLst>
              <a:gd name="adj" fmla="val 50000"/>
            </a:avLst>
          </a:prstGeom>
          <a:solidFill>
            <a:srgbClr val="24C7F9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0888" y="607431"/>
            <a:ext cx="9788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汇报</a:t>
            </a:r>
            <a:r>
              <a:rPr kumimoji="0" lang="zh-CN" altLang="en-US" sz="1100" b="0" i="0" u="none" strike="noStrike" kern="1200" cap="none" spc="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人：</a:t>
            </a:r>
            <a:r>
              <a:rPr kumimoji="0" lang="en-US" altLang="zh-CN" sz="1100" b="0" i="0" u="none" strike="noStrike" kern="1200" cap="none" spc="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XXX</a:t>
            </a:r>
            <a:endParaRPr kumimoji="0" lang="zh-CN" altLang="zh-CN" sz="1100" b="0" i="0" u="none" strike="noStrike" kern="1200" cap="none" spc="0" normalizeH="0" baseline="0" noProof="0" smtClean="0">
              <a:ln>
                <a:noFill/>
              </a:ln>
              <a:solidFill>
                <a:srgbClr val="24C7F9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31754" y="830107"/>
            <a:ext cx="792000" cy="36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66833" y="634294"/>
            <a:ext cx="72182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目录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820279" y="774374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01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912306" y="1004669"/>
            <a:ext cx="144000" cy="18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957589" y="539306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02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049616" y="769601"/>
            <a:ext cx="144000" cy="18000"/>
          </a:xfrm>
          <a:prstGeom prst="roundRect">
            <a:avLst>
              <a:gd name="adj" fmla="val 50000"/>
            </a:avLst>
          </a:prstGeom>
          <a:solidFill>
            <a:srgbClr val="FFFF00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158249" y="615126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03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24C7F9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2250276" y="845421"/>
            <a:ext cx="144000" cy="1800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2304601" y="385823"/>
            <a:ext cx="53339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04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2396628" y="616118"/>
            <a:ext cx="144000" cy="18000"/>
          </a:xfrm>
          <a:prstGeom prst="roundRect">
            <a:avLst>
              <a:gd name="adj" fmla="val 50000"/>
            </a:avLst>
          </a:prstGeom>
          <a:solidFill>
            <a:schemeClr val="bg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745357" y="2613569"/>
            <a:ext cx="235334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30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2017</a:t>
            </a:r>
            <a:endParaRPr kumimoji="0" lang="zh-CN" altLang="en-US" sz="6600" b="0" i="0" u="none" strike="noStrike" kern="1200" cap="none" spc="30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 rot="2700000">
            <a:off x="3663005" y="2551708"/>
            <a:ext cx="114046" cy="648000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黑体 CN Light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24C7F9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您的企业 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LOGO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或名字</a:t>
            </a: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请填在这里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854489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3931049" y="3562082"/>
            <a:ext cx="43299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80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DESIGN SPECIFICATIONS</a:t>
            </a:r>
          </a:p>
        </p:txBody>
      </p:sp>
      <p:sp>
        <p:nvSpPr>
          <p:cNvPr id="3" name="矩形 2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/>
          <p:cNvSpPr/>
          <p:nvPr/>
        </p:nvSpPr>
        <p:spPr>
          <a:xfrm>
            <a:off x="4740501" y="2551726"/>
            <a:ext cx="271099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smtClean="0">
                <a:solidFill>
                  <a:schemeClr val="bg1"/>
                </a:solidFill>
                <a:latin typeface="+mj-lt"/>
                <a:cs typeface="+mn-ea"/>
                <a:sym typeface="+mn-lt"/>
              </a:rPr>
              <a:t>设计规范</a:t>
            </a:r>
            <a:endParaRPr lang="en-US" altLang="zh-CN" sz="4800" b="1">
              <a:solidFill>
                <a:schemeClr val="bg1"/>
              </a:solidFill>
              <a:latin typeface="+mj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448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590550" y="625398"/>
            <a:ext cx="0" cy="714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33942" y="504825"/>
            <a:ext cx="118110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6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字体</a:t>
            </a:r>
            <a:endParaRPr lang="zh-CN" altLang="en-US" sz="2800" spc="6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10350" y="3228975"/>
            <a:ext cx="456247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思源黑体 </a:t>
            </a:r>
            <a:r>
              <a:rPr lang="en-US" altLang="zh-CN" sz="3200" spc="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CN Light</a:t>
            </a:r>
            <a:endParaRPr lang="zh-CN" altLang="en-US" sz="3200" spc="6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81075" y="3228975"/>
            <a:ext cx="530542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pc="60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思源黑体 </a:t>
            </a:r>
            <a:r>
              <a:rPr lang="en-US" altLang="zh-CN" sz="3200" spc="600">
                <a:solidFill>
                  <a:schemeClr val="bg1"/>
                </a:solidFill>
                <a:latin typeface="+mj-lt"/>
                <a:ea typeface="思源黑体 CN Light" panose="020B0300000000000000" pitchFamily="34" charset="-122"/>
              </a:rPr>
              <a:t>CN Normal</a:t>
            </a:r>
            <a:endParaRPr lang="zh-CN" altLang="en-US" sz="3200" spc="600">
              <a:solidFill>
                <a:schemeClr val="bg1"/>
              </a:solidFill>
              <a:latin typeface="+mj-lt"/>
              <a:ea typeface="思源黑体 CN Light" panose="020B0300000000000000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6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Fonts</a:t>
            </a:r>
            <a:endParaRPr lang="zh-CN" altLang="en-US" sz="2000" spc="6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98072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2209800" y="3333750"/>
            <a:ext cx="1409700" cy="1409700"/>
          </a:xfrm>
          <a:prstGeom prst="ellipse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391150" y="3333750"/>
            <a:ext cx="1409700" cy="1409700"/>
          </a:xfrm>
          <a:prstGeom prst="ellips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572500" y="3333750"/>
            <a:ext cx="1409700" cy="14097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590550" y="625398"/>
            <a:ext cx="0" cy="71437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633942" y="504825"/>
            <a:ext cx="1181100" cy="573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spc="6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配色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33942" y="971550"/>
            <a:ext cx="2038350" cy="435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spc="6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Colour</a:t>
            </a:r>
            <a:endParaRPr lang="zh-CN" altLang="en-US" sz="2000" spc="6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84577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29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0" y="3105835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</a:rPr>
              <a:t>忘吃药的晓公子</a:t>
            </a:r>
          </a:p>
          <a:p>
            <a:r>
              <a:rPr lang="zh-CN" altLang="en-US" dirty="0">
                <a:solidFill>
                  <a:srgbClr val="FF0000"/>
                </a:solidFill>
                <a:hlinkClick r:id="rId2"/>
              </a:rPr>
              <a:t>http://</a:t>
            </a:r>
            <a:r>
              <a:rPr lang="zh-CN" altLang="en-US" dirty="0" smtClean="0">
                <a:solidFill>
                  <a:srgbClr val="FF0000"/>
                </a:solidFill>
                <a:hlinkClick r:id="rId2"/>
              </a:rPr>
              <a:t>www.yanj.cn/store-10417.html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3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805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4"/>
          <p:cNvGrpSpPr>
            <a:grpSpLocks noChangeAspect="1"/>
          </p:cNvGrpSpPr>
          <p:nvPr/>
        </p:nvGrpSpPr>
        <p:grpSpPr bwMode="auto">
          <a:xfrm>
            <a:off x="1874876" y="206570"/>
            <a:ext cx="8355013" cy="6148388"/>
            <a:chOff x="1130" y="444"/>
            <a:chExt cx="5263" cy="3873"/>
          </a:xfrm>
          <a:noFill/>
        </p:grpSpPr>
        <p:sp>
          <p:nvSpPr>
            <p:cNvPr id="15" name="Freeform 5"/>
            <p:cNvSpPr>
              <a:spLocks/>
            </p:cNvSpPr>
            <p:nvPr userDrawn="1"/>
          </p:nvSpPr>
          <p:spPr bwMode="auto">
            <a:xfrm>
              <a:off x="4683" y="2732"/>
              <a:ext cx="408" cy="533"/>
            </a:xfrm>
            <a:custGeom>
              <a:avLst/>
              <a:gdLst>
                <a:gd name="T0" fmla="*/ 162 w 408"/>
                <a:gd name="T1" fmla="*/ 20 h 533"/>
                <a:gd name="T2" fmla="*/ 184 w 408"/>
                <a:gd name="T3" fmla="*/ 49 h 533"/>
                <a:gd name="T4" fmla="*/ 218 w 408"/>
                <a:gd name="T5" fmla="*/ 66 h 533"/>
                <a:gd name="T6" fmla="*/ 247 w 408"/>
                <a:gd name="T7" fmla="*/ 80 h 533"/>
                <a:gd name="T8" fmla="*/ 281 w 408"/>
                <a:gd name="T9" fmla="*/ 97 h 533"/>
                <a:gd name="T10" fmla="*/ 269 w 408"/>
                <a:gd name="T11" fmla="*/ 133 h 533"/>
                <a:gd name="T12" fmla="*/ 271 w 408"/>
                <a:gd name="T13" fmla="*/ 156 h 533"/>
                <a:gd name="T14" fmla="*/ 288 w 408"/>
                <a:gd name="T15" fmla="*/ 179 h 533"/>
                <a:gd name="T16" fmla="*/ 306 w 408"/>
                <a:gd name="T17" fmla="*/ 197 h 533"/>
                <a:gd name="T18" fmla="*/ 337 w 408"/>
                <a:gd name="T19" fmla="*/ 185 h 533"/>
                <a:gd name="T20" fmla="*/ 356 w 408"/>
                <a:gd name="T21" fmla="*/ 180 h 533"/>
                <a:gd name="T22" fmla="*/ 373 w 408"/>
                <a:gd name="T23" fmla="*/ 211 h 533"/>
                <a:gd name="T24" fmla="*/ 352 w 408"/>
                <a:gd name="T25" fmla="*/ 221 h 533"/>
                <a:gd name="T26" fmla="*/ 335 w 408"/>
                <a:gd name="T27" fmla="*/ 213 h 533"/>
                <a:gd name="T28" fmla="*/ 327 w 408"/>
                <a:gd name="T29" fmla="*/ 225 h 533"/>
                <a:gd name="T30" fmla="*/ 310 w 408"/>
                <a:gd name="T31" fmla="*/ 260 h 533"/>
                <a:gd name="T32" fmla="*/ 313 w 408"/>
                <a:gd name="T33" fmla="*/ 298 h 533"/>
                <a:gd name="T34" fmla="*/ 330 w 408"/>
                <a:gd name="T35" fmla="*/ 310 h 533"/>
                <a:gd name="T36" fmla="*/ 337 w 408"/>
                <a:gd name="T37" fmla="*/ 335 h 533"/>
                <a:gd name="T38" fmla="*/ 369 w 408"/>
                <a:gd name="T39" fmla="*/ 342 h 533"/>
                <a:gd name="T40" fmla="*/ 385 w 408"/>
                <a:gd name="T41" fmla="*/ 352 h 533"/>
                <a:gd name="T42" fmla="*/ 402 w 408"/>
                <a:gd name="T43" fmla="*/ 381 h 533"/>
                <a:gd name="T44" fmla="*/ 390 w 408"/>
                <a:gd name="T45" fmla="*/ 408 h 533"/>
                <a:gd name="T46" fmla="*/ 378 w 408"/>
                <a:gd name="T47" fmla="*/ 422 h 533"/>
                <a:gd name="T48" fmla="*/ 376 w 408"/>
                <a:gd name="T49" fmla="*/ 437 h 533"/>
                <a:gd name="T50" fmla="*/ 345 w 408"/>
                <a:gd name="T51" fmla="*/ 449 h 533"/>
                <a:gd name="T52" fmla="*/ 345 w 408"/>
                <a:gd name="T53" fmla="*/ 476 h 533"/>
                <a:gd name="T54" fmla="*/ 315 w 408"/>
                <a:gd name="T55" fmla="*/ 510 h 533"/>
                <a:gd name="T56" fmla="*/ 289 w 408"/>
                <a:gd name="T57" fmla="*/ 528 h 533"/>
                <a:gd name="T58" fmla="*/ 262 w 408"/>
                <a:gd name="T59" fmla="*/ 516 h 533"/>
                <a:gd name="T60" fmla="*/ 226 w 408"/>
                <a:gd name="T61" fmla="*/ 509 h 533"/>
                <a:gd name="T62" fmla="*/ 213 w 408"/>
                <a:gd name="T63" fmla="*/ 490 h 533"/>
                <a:gd name="T64" fmla="*/ 194 w 408"/>
                <a:gd name="T65" fmla="*/ 482 h 533"/>
                <a:gd name="T66" fmla="*/ 169 w 408"/>
                <a:gd name="T67" fmla="*/ 514 h 533"/>
                <a:gd name="T68" fmla="*/ 152 w 408"/>
                <a:gd name="T69" fmla="*/ 502 h 533"/>
                <a:gd name="T70" fmla="*/ 167 w 408"/>
                <a:gd name="T71" fmla="*/ 471 h 533"/>
                <a:gd name="T72" fmla="*/ 136 w 408"/>
                <a:gd name="T73" fmla="*/ 482 h 533"/>
                <a:gd name="T74" fmla="*/ 102 w 408"/>
                <a:gd name="T75" fmla="*/ 476 h 533"/>
                <a:gd name="T76" fmla="*/ 89 w 408"/>
                <a:gd name="T77" fmla="*/ 439 h 533"/>
                <a:gd name="T78" fmla="*/ 80 w 408"/>
                <a:gd name="T79" fmla="*/ 413 h 533"/>
                <a:gd name="T80" fmla="*/ 84 w 408"/>
                <a:gd name="T81" fmla="*/ 386 h 533"/>
                <a:gd name="T82" fmla="*/ 70 w 408"/>
                <a:gd name="T83" fmla="*/ 352 h 533"/>
                <a:gd name="T84" fmla="*/ 48 w 408"/>
                <a:gd name="T85" fmla="*/ 337 h 533"/>
                <a:gd name="T86" fmla="*/ 53 w 408"/>
                <a:gd name="T87" fmla="*/ 305 h 533"/>
                <a:gd name="T88" fmla="*/ 87 w 408"/>
                <a:gd name="T89" fmla="*/ 284 h 533"/>
                <a:gd name="T90" fmla="*/ 89 w 408"/>
                <a:gd name="T91" fmla="*/ 214 h 533"/>
                <a:gd name="T92" fmla="*/ 67 w 408"/>
                <a:gd name="T93" fmla="*/ 231 h 533"/>
                <a:gd name="T94" fmla="*/ 36 w 408"/>
                <a:gd name="T95" fmla="*/ 213 h 533"/>
                <a:gd name="T96" fmla="*/ 5 w 408"/>
                <a:gd name="T97" fmla="*/ 177 h 533"/>
                <a:gd name="T98" fmla="*/ 12 w 408"/>
                <a:gd name="T99" fmla="*/ 162 h 533"/>
                <a:gd name="T100" fmla="*/ 39 w 408"/>
                <a:gd name="T101" fmla="*/ 119 h 533"/>
                <a:gd name="T102" fmla="*/ 58 w 408"/>
                <a:gd name="T103" fmla="*/ 92 h 533"/>
                <a:gd name="T104" fmla="*/ 78 w 408"/>
                <a:gd name="T105" fmla="*/ 61 h 533"/>
                <a:gd name="T106" fmla="*/ 101 w 408"/>
                <a:gd name="T107" fmla="*/ 82 h 533"/>
                <a:gd name="T108" fmla="*/ 141 w 408"/>
                <a:gd name="T109" fmla="*/ 82 h 533"/>
                <a:gd name="T110" fmla="*/ 143 w 408"/>
                <a:gd name="T111" fmla="*/ 44 h 533"/>
                <a:gd name="T112" fmla="*/ 128 w 408"/>
                <a:gd name="T113" fmla="*/ 36 h 533"/>
                <a:gd name="T114" fmla="*/ 116 w 408"/>
                <a:gd name="T115" fmla="*/ 12 h 5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8" h="533">
                  <a:moveTo>
                    <a:pt x="128" y="2"/>
                  </a:moveTo>
                  <a:lnTo>
                    <a:pt x="133" y="0"/>
                  </a:lnTo>
                  <a:lnTo>
                    <a:pt x="138" y="10"/>
                  </a:lnTo>
                  <a:lnTo>
                    <a:pt x="146" y="15"/>
                  </a:lnTo>
                  <a:lnTo>
                    <a:pt x="145" y="17"/>
                  </a:lnTo>
                  <a:lnTo>
                    <a:pt x="162" y="20"/>
                  </a:lnTo>
                  <a:lnTo>
                    <a:pt x="167" y="27"/>
                  </a:lnTo>
                  <a:lnTo>
                    <a:pt x="174" y="25"/>
                  </a:lnTo>
                  <a:lnTo>
                    <a:pt x="179" y="27"/>
                  </a:lnTo>
                  <a:lnTo>
                    <a:pt x="179" y="39"/>
                  </a:lnTo>
                  <a:lnTo>
                    <a:pt x="186" y="44"/>
                  </a:lnTo>
                  <a:lnTo>
                    <a:pt x="184" y="49"/>
                  </a:lnTo>
                  <a:lnTo>
                    <a:pt x="192" y="54"/>
                  </a:lnTo>
                  <a:lnTo>
                    <a:pt x="192" y="58"/>
                  </a:lnTo>
                  <a:lnTo>
                    <a:pt x="197" y="61"/>
                  </a:lnTo>
                  <a:lnTo>
                    <a:pt x="208" y="61"/>
                  </a:lnTo>
                  <a:lnTo>
                    <a:pt x="213" y="59"/>
                  </a:lnTo>
                  <a:lnTo>
                    <a:pt x="218" y="66"/>
                  </a:lnTo>
                  <a:lnTo>
                    <a:pt x="225" y="61"/>
                  </a:lnTo>
                  <a:lnTo>
                    <a:pt x="232" y="70"/>
                  </a:lnTo>
                  <a:lnTo>
                    <a:pt x="235" y="65"/>
                  </a:lnTo>
                  <a:lnTo>
                    <a:pt x="238" y="68"/>
                  </a:lnTo>
                  <a:lnTo>
                    <a:pt x="242" y="80"/>
                  </a:lnTo>
                  <a:lnTo>
                    <a:pt x="247" y="80"/>
                  </a:lnTo>
                  <a:lnTo>
                    <a:pt x="245" y="97"/>
                  </a:lnTo>
                  <a:lnTo>
                    <a:pt x="262" y="95"/>
                  </a:lnTo>
                  <a:lnTo>
                    <a:pt x="264" y="92"/>
                  </a:lnTo>
                  <a:lnTo>
                    <a:pt x="277" y="92"/>
                  </a:lnTo>
                  <a:lnTo>
                    <a:pt x="284" y="95"/>
                  </a:lnTo>
                  <a:lnTo>
                    <a:pt x="281" y="97"/>
                  </a:lnTo>
                  <a:lnTo>
                    <a:pt x="281" y="104"/>
                  </a:lnTo>
                  <a:lnTo>
                    <a:pt x="277" y="107"/>
                  </a:lnTo>
                  <a:lnTo>
                    <a:pt x="277" y="122"/>
                  </a:lnTo>
                  <a:lnTo>
                    <a:pt x="272" y="121"/>
                  </a:lnTo>
                  <a:lnTo>
                    <a:pt x="271" y="122"/>
                  </a:lnTo>
                  <a:lnTo>
                    <a:pt x="269" y="133"/>
                  </a:lnTo>
                  <a:lnTo>
                    <a:pt x="266" y="136"/>
                  </a:lnTo>
                  <a:lnTo>
                    <a:pt x="267" y="139"/>
                  </a:lnTo>
                  <a:lnTo>
                    <a:pt x="262" y="148"/>
                  </a:lnTo>
                  <a:lnTo>
                    <a:pt x="266" y="148"/>
                  </a:lnTo>
                  <a:lnTo>
                    <a:pt x="267" y="153"/>
                  </a:lnTo>
                  <a:lnTo>
                    <a:pt x="271" y="156"/>
                  </a:lnTo>
                  <a:lnTo>
                    <a:pt x="281" y="153"/>
                  </a:lnTo>
                  <a:lnTo>
                    <a:pt x="283" y="148"/>
                  </a:lnTo>
                  <a:lnTo>
                    <a:pt x="286" y="150"/>
                  </a:lnTo>
                  <a:lnTo>
                    <a:pt x="289" y="172"/>
                  </a:lnTo>
                  <a:lnTo>
                    <a:pt x="294" y="175"/>
                  </a:lnTo>
                  <a:lnTo>
                    <a:pt x="288" y="179"/>
                  </a:lnTo>
                  <a:lnTo>
                    <a:pt x="289" y="187"/>
                  </a:lnTo>
                  <a:lnTo>
                    <a:pt x="293" y="185"/>
                  </a:lnTo>
                  <a:lnTo>
                    <a:pt x="293" y="194"/>
                  </a:lnTo>
                  <a:lnTo>
                    <a:pt x="300" y="194"/>
                  </a:lnTo>
                  <a:lnTo>
                    <a:pt x="300" y="199"/>
                  </a:lnTo>
                  <a:lnTo>
                    <a:pt x="306" y="197"/>
                  </a:lnTo>
                  <a:lnTo>
                    <a:pt x="318" y="199"/>
                  </a:lnTo>
                  <a:lnTo>
                    <a:pt x="323" y="197"/>
                  </a:lnTo>
                  <a:lnTo>
                    <a:pt x="328" y="199"/>
                  </a:lnTo>
                  <a:lnTo>
                    <a:pt x="332" y="197"/>
                  </a:lnTo>
                  <a:lnTo>
                    <a:pt x="332" y="185"/>
                  </a:lnTo>
                  <a:lnTo>
                    <a:pt x="337" y="185"/>
                  </a:lnTo>
                  <a:lnTo>
                    <a:pt x="337" y="179"/>
                  </a:lnTo>
                  <a:lnTo>
                    <a:pt x="340" y="179"/>
                  </a:lnTo>
                  <a:lnTo>
                    <a:pt x="340" y="175"/>
                  </a:lnTo>
                  <a:lnTo>
                    <a:pt x="347" y="177"/>
                  </a:lnTo>
                  <a:lnTo>
                    <a:pt x="356" y="175"/>
                  </a:lnTo>
                  <a:lnTo>
                    <a:pt x="356" y="180"/>
                  </a:lnTo>
                  <a:lnTo>
                    <a:pt x="357" y="180"/>
                  </a:lnTo>
                  <a:lnTo>
                    <a:pt x="362" y="189"/>
                  </a:lnTo>
                  <a:lnTo>
                    <a:pt x="369" y="189"/>
                  </a:lnTo>
                  <a:lnTo>
                    <a:pt x="371" y="199"/>
                  </a:lnTo>
                  <a:lnTo>
                    <a:pt x="371" y="204"/>
                  </a:lnTo>
                  <a:lnTo>
                    <a:pt x="373" y="211"/>
                  </a:lnTo>
                  <a:lnTo>
                    <a:pt x="373" y="214"/>
                  </a:lnTo>
                  <a:lnTo>
                    <a:pt x="369" y="211"/>
                  </a:lnTo>
                  <a:lnTo>
                    <a:pt x="366" y="223"/>
                  </a:lnTo>
                  <a:lnTo>
                    <a:pt x="361" y="226"/>
                  </a:lnTo>
                  <a:lnTo>
                    <a:pt x="357" y="219"/>
                  </a:lnTo>
                  <a:lnTo>
                    <a:pt x="352" y="221"/>
                  </a:lnTo>
                  <a:lnTo>
                    <a:pt x="349" y="216"/>
                  </a:lnTo>
                  <a:lnTo>
                    <a:pt x="344" y="216"/>
                  </a:lnTo>
                  <a:lnTo>
                    <a:pt x="345" y="213"/>
                  </a:lnTo>
                  <a:lnTo>
                    <a:pt x="340" y="214"/>
                  </a:lnTo>
                  <a:lnTo>
                    <a:pt x="339" y="211"/>
                  </a:lnTo>
                  <a:lnTo>
                    <a:pt x="335" y="213"/>
                  </a:lnTo>
                  <a:lnTo>
                    <a:pt x="328" y="211"/>
                  </a:lnTo>
                  <a:lnTo>
                    <a:pt x="317" y="213"/>
                  </a:lnTo>
                  <a:lnTo>
                    <a:pt x="317" y="216"/>
                  </a:lnTo>
                  <a:lnTo>
                    <a:pt x="320" y="219"/>
                  </a:lnTo>
                  <a:lnTo>
                    <a:pt x="318" y="225"/>
                  </a:lnTo>
                  <a:lnTo>
                    <a:pt x="327" y="225"/>
                  </a:lnTo>
                  <a:lnTo>
                    <a:pt x="327" y="233"/>
                  </a:lnTo>
                  <a:lnTo>
                    <a:pt x="328" y="238"/>
                  </a:lnTo>
                  <a:lnTo>
                    <a:pt x="323" y="242"/>
                  </a:lnTo>
                  <a:lnTo>
                    <a:pt x="325" y="250"/>
                  </a:lnTo>
                  <a:lnTo>
                    <a:pt x="311" y="253"/>
                  </a:lnTo>
                  <a:lnTo>
                    <a:pt x="310" y="260"/>
                  </a:lnTo>
                  <a:lnTo>
                    <a:pt x="301" y="264"/>
                  </a:lnTo>
                  <a:lnTo>
                    <a:pt x="300" y="279"/>
                  </a:lnTo>
                  <a:lnTo>
                    <a:pt x="308" y="288"/>
                  </a:lnTo>
                  <a:lnTo>
                    <a:pt x="311" y="288"/>
                  </a:lnTo>
                  <a:lnTo>
                    <a:pt x="310" y="293"/>
                  </a:lnTo>
                  <a:lnTo>
                    <a:pt x="313" y="298"/>
                  </a:lnTo>
                  <a:lnTo>
                    <a:pt x="322" y="296"/>
                  </a:lnTo>
                  <a:lnTo>
                    <a:pt x="325" y="299"/>
                  </a:lnTo>
                  <a:lnTo>
                    <a:pt x="327" y="301"/>
                  </a:lnTo>
                  <a:lnTo>
                    <a:pt x="323" y="305"/>
                  </a:lnTo>
                  <a:lnTo>
                    <a:pt x="325" y="308"/>
                  </a:lnTo>
                  <a:lnTo>
                    <a:pt x="330" y="310"/>
                  </a:lnTo>
                  <a:lnTo>
                    <a:pt x="334" y="305"/>
                  </a:lnTo>
                  <a:lnTo>
                    <a:pt x="337" y="310"/>
                  </a:lnTo>
                  <a:lnTo>
                    <a:pt x="342" y="310"/>
                  </a:lnTo>
                  <a:lnTo>
                    <a:pt x="344" y="320"/>
                  </a:lnTo>
                  <a:lnTo>
                    <a:pt x="342" y="330"/>
                  </a:lnTo>
                  <a:lnTo>
                    <a:pt x="337" y="335"/>
                  </a:lnTo>
                  <a:lnTo>
                    <a:pt x="332" y="337"/>
                  </a:lnTo>
                  <a:lnTo>
                    <a:pt x="328" y="342"/>
                  </a:lnTo>
                  <a:lnTo>
                    <a:pt x="334" y="345"/>
                  </a:lnTo>
                  <a:lnTo>
                    <a:pt x="335" y="349"/>
                  </a:lnTo>
                  <a:lnTo>
                    <a:pt x="361" y="349"/>
                  </a:lnTo>
                  <a:lnTo>
                    <a:pt x="369" y="342"/>
                  </a:lnTo>
                  <a:lnTo>
                    <a:pt x="371" y="345"/>
                  </a:lnTo>
                  <a:lnTo>
                    <a:pt x="378" y="347"/>
                  </a:lnTo>
                  <a:lnTo>
                    <a:pt x="383" y="347"/>
                  </a:lnTo>
                  <a:lnTo>
                    <a:pt x="385" y="342"/>
                  </a:lnTo>
                  <a:lnTo>
                    <a:pt x="386" y="345"/>
                  </a:lnTo>
                  <a:lnTo>
                    <a:pt x="385" y="352"/>
                  </a:lnTo>
                  <a:lnTo>
                    <a:pt x="388" y="352"/>
                  </a:lnTo>
                  <a:lnTo>
                    <a:pt x="388" y="354"/>
                  </a:lnTo>
                  <a:lnTo>
                    <a:pt x="408" y="359"/>
                  </a:lnTo>
                  <a:lnTo>
                    <a:pt x="408" y="359"/>
                  </a:lnTo>
                  <a:lnTo>
                    <a:pt x="408" y="371"/>
                  </a:lnTo>
                  <a:lnTo>
                    <a:pt x="402" y="381"/>
                  </a:lnTo>
                  <a:lnTo>
                    <a:pt x="403" y="390"/>
                  </a:lnTo>
                  <a:lnTo>
                    <a:pt x="400" y="395"/>
                  </a:lnTo>
                  <a:lnTo>
                    <a:pt x="397" y="395"/>
                  </a:lnTo>
                  <a:lnTo>
                    <a:pt x="397" y="402"/>
                  </a:lnTo>
                  <a:lnTo>
                    <a:pt x="391" y="407"/>
                  </a:lnTo>
                  <a:lnTo>
                    <a:pt x="390" y="408"/>
                  </a:lnTo>
                  <a:lnTo>
                    <a:pt x="386" y="403"/>
                  </a:lnTo>
                  <a:lnTo>
                    <a:pt x="381" y="410"/>
                  </a:lnTo>
                  <a:lnTo>
                    <a:pt x="374" y="412"/>
                  </a:lnTo>
                  <a:lnTo>
                    <a:pt x="376" y="415"/>
                  </a:lnTo>
                  <a:lnTo>
                    <a:pt x="374" y="419"/>
                  </a:lnTo>
                  <a:lnTo>
                    <a:pt x="378" y="422"/>
                  </a:lnTo>
                  <a:lnTo>
                    <a:pt x="381" y="419"/>
                  </a:lnTo>
                  <a:lnTo>
                    <a:pt x="385" y="430"/>
                  </a:lnTo>
                  <a:lnTo>
                    <a:pt x="388" y="436"/>
                  </a:lnTo>
                  <a:lnTo>
                    <a:pt x="385" y="437"/>
                  </a:lnTo>
                  <a:lnTo>
                    <a:pt x="381" y="436"/>
                  </a:lnTo>
                  <a:lnTo>
                    <a:pt x="376" y="437"/>
                  </a:lnTo>
                  <a:lnTo>
                    <a:pt x="373" y="442"/>
                  </a:lnTo>
                  <a:lnTo>
                    <a:pt x="361" y="439"/>
                  </a:lnTo>
                  <a:lnTo>
                    <a:pt x="357" y="441"/>
                  </a:lnTo>
                  <a:lnTo>
                    <a:pt x="351" y="436"/>
                  </a:lnTo>
                  <a:lnTo>
                    <a:pt x="344" y="441"/>
                  </a:lnTo>
                  <a:lnTo>
                    <a:pt x="345" y="449"/>
                  </a:lnTo>
                  <a:lnTo>
                    <a:pt x="347" y="451"/>
                  </a:lnTo>
                  <a:lnTo>
                    <a:pt x="340" y="456"/>
                  </a:lnTo>
                  <a:lnTo>
                    <a:pt x="345" y="456"/>
                  </a:lnTo>
                  <a:lnTo>
                    <a:pt x="342" y="461"/>
                  </a:lnTo>
                  <a:lnTo>
                    <a:pt x="345" y="470"/>
                  </a:lnTo>
                  <a:lnTo>
                    <a:pt x="345" y="476"/>
                  </a:lnTo>
                  <a:lnTo>
                    <a:pt x="340" y="478"/>
                  </a:lnTo>
                  <a:lnTo>
                    <a:pt x="339" y="483"/>
                  </a:lnTo>
                  <a:lnTo>
                    <a:pt x="334" y="487"/>
                  </a:lnTo>
                  <a:lnTo>
                    <a:pt x="332" y="499"/>
                  </a:lnTo>
                  <a:lnTo>
                    <a:pt x="323" y="507"/>
                  </a:lnTo>
                  <a:lnTo>
                    <a:pt x="315" y="510"/>
                  </a:lnTo>
                  <a:lnTo>
                    <a:pt x="310" y="521"/>
                  </a:lnTo>
                  <a:lnTo>
                    <a:pt x="305" y="521"/>
                  </a:lnTo>
                  <a:lnTo>
                    <a:pt x="303" y="524"/>
                  </a:lnTo>
                  <a:lnTo>
                    <a:pt x="294" y="522"/>
                  </a:lnTo>
                  <a:lnTo>
                    <a:pt x="294" y="529"/>
                  </a:lnTo>
                  <a:lnTo>
                    <a:pt x="289" y="528"/>
                  </a:lnTo>
                  <a:lnTo>
                    <a:pt x="284" y="533"/>
                  </a:lnTo>
                  <a:lnTo>
                    <a:pt x="284" y="533"/>
                  </a:lnTo>
                  <a:lnTo>
                    <a:pt x="279" y="529"/>
                  </a:lnTo>
                  <a:lnTo>
                    <a:pt x="279" y="521"/>
                  </a:lnTo>
                  <a:lnTo>
                    <a:pt x="269" y="514"/>
                  </a:lnTo>
                  <a:lnTo>
                    <a:pt x="262" y="516"/>
                  </a:lnTo>
                  <a:lnTo>
                    <a:pt x="252" y="514"/>
                  </a:lnTo>
                  <a:lnTo>
                    <a:pt x="242" y="517"/>
                  </a:lnTo>
                  <a:lnTo>
                    <a:pt x="238" y="510"/>
                  </a:lnTo>
                  <a:lnTo>
                    <a:pt x="233" y="512"/>
                  </a:lnTo>
                  <a:lnTo>
                    <a:pt x="228" y="512"/>
                  </a:lnTo>
                  <a:lnTo>
                    <a:pt x="226" y="509"/>
                  </a:lnTo>
                  <a:lnTo>
                    <a:pt x="228" y="505"/>
                  </a:lnTo>
                  <a:lnTo>
                    <a:pt x="221" y="502"/>
                  </a:lnTo>
                  <a:lnTo>
                    <a:pt x="221" y="497"/>
                  </a:lnTo>
                  <a:lnTo>
                    <a:pt x="216" y="492"/>
                  </a:lnTo>
                  <a:lnTo>
                    <a:pt x="218" y="487"/>
                  </a:lnTo>
                  <a:lnTo>
                    <a:pt x="213" y="490"/>
                  </a:lnTo>
                  <a:lnTo>
                    <a:pt x="211" y="487"/>
                  </a:lnTo>
                  <a:lnTo>
                    <a:pt x="206" y="490"/>
                  </a:lnTo>
                  <a:lnTo>
                    <a:pt x="204" y="488"/>
                  </a:lnTo>
                  <a:lnTo>
                    <a:pt x="204" y="482"/>
                  </a:lnTo>
                  <a:lnTo>
                    <a:pt x="199" y="480"/>
                  </a:lnTo>
                  <a:lnTo>
                    <a:pt x="194" y="482"/>
                  </a:lnTo>
                  <a:lnTo>
                    <a:pt x="192" y="485"/>
                  </a:lnTo>
                  <a:lnTo>
                    <a:pt x="187" y="488"/>
                  </a:lnTo>
                  <a:lnTo>
                    <a:pt x="194" y="493"/>
                  </a:lnTo>
                  <a:lnTo>
                    <a:pt x="191" y="500"/>
                  </a:lnTo>
                  <a:lnTo>
                    <a:pt x="182" y="504"/>
                  </a:lnTo>
                  <a:lnTo>
                    <a:pt x="169" y="514"/>
                  </a:lnTo>
                  <a:lnTo>
                    <a:pt x="163" y="514"/>
                  </a:lnTo>
                  <a:lnTo>
                    <a:pt x="162" y="512"/>
                  </a:lnTo>
                  <a:lnTo>
                    <a:pt x="158" y="516"/>
                  </a:lnTo>
                  <a:lnTo>
                    <a:pt x="152" y="507"/>
                  </a:lnTo>
                  <a:lnTo>
                    <a:pt x="155" y="504"/>
                  </a:lnTo>
                  <a:lnTo>
                    <a:pt x="152" y="502"/>
                  </a:lnTo>
                  <a:lnTo>
                    <a:pt x="160" y="492"/>
                  </a:lnTo>
                  <a:lnTo>
                    <a:pt x="165" y="490"/>
                  </a:lnTo>
                  <a:lnTo>
                    <a:pt x="174" y="476"/>
                  </a:lnTo>
                  <a:lnTo>
                    <a:pt x="170" y="475"/>
                  </a:lnTo>
                  <a:lnTo>
                    <a:pt x="167" y="475"/>
                  </a:lnTo>
                  <a:lnTo>
                    <a:pt x="167" y="471"/>
                  </a:lnTo>
                  <a:lnTo>
                    <a:pt x="165" y="471"/>
                  </a:lnTo>
                  <a:lnTo>
                    <a:pt x="163" y="468"/>
                  </a:lnTo>
                  <a:lnTo>
                    <a:pt x="153" y="465"/>
                  </a:lnTo>
                  <a:lnTo>
                    <a:pt x="146" y="466"/>
                  </a:lnTo>
                  <a:lnTo>
                    <a:pt x="141" y="482"/>
                  </a:lnTo>
                  <a:lnTo>
                    <a:pt x="136" y="482"/>
                  </a:lnTo>
                  <a:lnTo>
                    <a:pt x="118" y="493"/>
                  </a:lnTo>
                  <a:lnTo>
                    <a:pt x="114" y="488"/>
                  </a:lnTo>
                  <a:lnTo>
                    <a:pt x="107" y="490"/>
                  </a:lnTo>
                  <a:lnTo>
                    <a:pt x="107" y="490"/>
                  </a:lnTo>
                  <a:lnTo>
                    <a:pt x="107" y="483"/>
                  </a:lnTo>
                  <a:lnTo>
                    <a:pt x="102" y="476"/>
                  </a:lnTo>
                  <a:lnTo>
                    <a:pt x="104" y="468"/>
                  </a:lnTo>
                  <a:lnTo>
                    <a:pt x="101" y="451"/>
                  </a:lnTo>
                  <a:lnTo>
                    <a:pt x="95" y="448"/>
                  </a:lnTo>
                  <a:lnTo>
                    <a:pt x="94" y="442"/>
                  </a:lnTo>
                  <a:lnTo>
                    <a:pt x="87" y="441"/>
                  </a:lnTo>
                  <a:lnTo>
                    <a:pt x="89" y="439"/>
                  </a:lnTo>
                  <a:lnTo>
                    <a:pt x="85" y="434"/>
                  </a:lnTo>
                  <a:lnTo>
                    <a:pt x="90" y="430"/>
                  </a:lnTo>
                  <a:lnTo>
                    <a:pt x="87" y="427"/>
                  </a:lnTo>
                  <a:lnTo>
                    <a:pt x="89" y="420"/>
                  </a:lnTo>
                  <a:lnTo>
                    <a:pt x="85" y="413"/>
                  </a:lnTo>
                  <a:lnTo>
                    <a:pt x="80" y="413"/>
                  </a:lnTo>
                  <a:lnTo>
                    <a:pt x="78" y="408"/>
                  </a:lnTo>
                  <a:lnTo>
                    <a:pt x="75" y="405"/>
                  </a:lnTo>
                  <a:lnTo>
                    <a:pt x="77" y="396"/>
                  </a:lnTo>
                  <a:lnTo>
                    <a:pt x="84" y="395"/>
                  </a:lnTo>
                  <a:lnTo>
                    <a:pt x="82" y="390"/>
                  </a:lnTo>
                  <a:lnTo>
                    <a:pt x="84" y="386"/>
                  </a:lnTo>
                  <a:lnTo>
                    <a:pt x="102" y="376"/>
                  </a:lnTo>
                  <a:lnTo>
                    <a:pt x="99" y="371"/>
                  </a:lnTo>
                  <a:lnTo>
                    <a:pt x="90" y="368"/>
                  </a:lnTo>
                  <a:lnTo>
                    <a:pt x="85" y="357"/>
                  </a:lnTo>
                  <a:lnTo>
                    <a:pt x="77" y="361"/>
                  </a:lnTo>
                  <a:lnTo>
                    <a:pt x="70" y="352"/>
                  </a:lnTo>
                  <a:lnTo>
                    <a:pt x="67" y="352"/>
                  </a:lnTo>
                  <a:lnTo>
                    <a:pt x="60" y="357"/>
                  </a:lnTo>
                  <a:lnTo>
                    <a:pt x="55" y="347"/>
                  </a:lnTo>
                  <a:lnTo>
                    <a:pt x="50" y="345"/>
                  </a:lnTo>
                  <a:lnTo>
                    <a:pt x="50" y="340"/>
                  </a:lnTo>
                  <a:lnTo>
                    <a:pt x="48" y="337"/>
                  </a:lnTo>
                  <a:lnTo>
                    <a:pt x="43" y="339"/>
                  </a:lnTo>
                  <a:lnTo>
                    <a:pt x="41" y="332"/>
                  </a:lnTo>
                  <a:lnTo>
                    <a:pt x="41" y="332"/>
                  </a:lnTo>
                  <a:lnTo>
                    <a:pt x="43" y="323"/>
                  </a:lnTo>
                  <a:lnTo>
                    <a:pt x="51" y="311"/>
                  </a:lnTo>
                  <a:lnTo>
                    <a:pt x="53" y="305"/>
                  </a:lnTo>
                  <a:lnTo>
                    <a:pt x="68" y="294"/>
                  </a:lnTo>
                  <a:lnTo>
                    <a:pt x="72" y="296"/>
                  </a:lnTo>
                  <a:lnTo>
                    <a:pt x="75" y="294"/>
                  </a:lnTo>
                  <a:lnTo>
                    <a:pt x="80" y="296"/>
                  </a:lnTo>
                  <a:lnTo>
                    <a:pt x="89" y="293"/>
                  </a:lnTo>
                  <a:lnTo>
                    <a:pt x="87" y="284"/>
                  </a:lnTo>
                  <a:lnTo>
                    <a:pt x="89" y="281"/>
                  </a:lnTo>
                  <a:lnTo>
                    <a:pt x="90" y="255"/>
                  </a:lnTo>
                  <a:lnTo>
                    <a:pt x="87" y="250"/>
                  </a:lnTo>
                  <a:lnTo>
                    <a:pt x="85" y="223"/>
                  </a:lnTo>
                  <a:lnTo>
                    <a:pt x="82" y="221"/>
                  </a:lnTo>
                  <a:lnTo>
                    <a:pt x="89" y="214"/>
                  </a:lnTo>
                  <a:lnTo>
                    <a:pt x="87" y="214"/>
                  </a:lnTo>
                  <a:lnTo>
                    <a:pt x="77" y="225"/>
                  </a:lnTo>
                  <a:lnTo>
                    <a:pt x="75" y="221"/>
                  </a:lnTo>
                  <a:lnTo>
                    <a:pt x="75" y="225"/>
                  </a:lnTo>
                  <a:lnTo>
                    <a:pt x="70" y="223"/>
                  </a:lnTo>
                  <a:lnTo>
                    <a:pt x="67" y="231"/>
                  </a:lnTo>
                  <a:lnTo>
                    <a:pt x="61" y="230"/>
                  </a:lnTo>
                  <a:lnTo>
                    <a:pt x="56" y="231"/>
                  </a:lnTo>
                  <a:lnTo>
                    <a:pt x="58" y="230"/>
                  </a:lnTo>
                  <a:lnTo>
                    <a:pt x="44" y="214"/>
                  </a:lnTo>
                  <a:lnTo>
                    <a:pt x="36" y="216"/>
                  </a:lnTo>
                  <a:lnTo>
                    <a:pt x="36" y="213"/>
                  </a:lnTo>
                  <a:lnTo>
                    <a:pt x="27" y="213"/>
                  </a:lnTo>
                  <a:lnTo>
                    <a:pt x="27" y="185"/>
                  </a:lnTo>
                  <a:lnTo>
                    <a:pt x="21" y="180"/>
                  </a:lnTo>
                  <a:lnTo>
                    <a:pt x="12" y="180"/>
                  </a:lnTo>
                  <a:lnTo>
                    <a:pt x="10" y="177"/>
                  </a:lnTo>
                  <a:lnTo>
                    <a:pt x="5" y="177"/>
                  </a:lnTo>
                  <a:lnTo>
                    <a:pt x="0" y="172"/>
                  </a:lnTo>
                  <a:lnTo>
                    <a:pt x="4" y="168"/>
                  </a:lnTo>
                  <a:lnTo>
                    <a:pt x="0" y="162"/>
                  </a:lnTo>
                  <a:lnTo>
                    <a:pt x="2" y="158"/>
                  </a:lnTo>
                  <a:lnTo>
                    <a:pt x="4" y="155"/>
                  </a:lnTo>
                  <a:lnTo>
                    <a:pt x="12" y="162"/>
                  </a:lnTo>
                  <a:lnTo>
                    <a:pt x="22" y="162"/>
                  </a:lnTo>
                  <a:lnTo>
                    <a:pt x="26" y="158"/>
                  </a:lnTo>
                  <a:lnTo>
                    <a:pt x="34" y="156"/>
                  </a:lnTo>
                  <a:lnTo>
                    <a:pt x="41" y="138"/>
                  </a:lnTo>
                  <a:lnTo>
                    <a:pt x="36" y="133"/>
                  </a:lnTo>
                  <a:lnTo>
                    <a:pt x="39" y="119"/>
                  </a:lnTo>
                  <a:lnTo>
                    <a:pt x="41" y="117"/>
                  </a:lnTo>
                  <a:lnTo>
                    <a:pt x="44" y="119"/>
                  </a:lnTo>
                  <a:lnTo>
                    <a:pt x="44" y="114"/>
                  </a:lnTo>
                  <a:lnTo>
                    <a:pt x="58" y="114"/>
                  </a:lnTo>
                  <a:lnTo>
                    <a:pt x="65" y="110"/>
                  </a:lnTo>
                  <a:lnTo>
                    <a:pt x="58" y="92"/>
                  </a:lnTo>
                  <a:lnTo>
                    <a:pt x="63" y="90"/>
                  </a:lnTo>
                  <a:lnTo>
                    <a:pt x="65" y="82"/>
                  </a:lnTo>
                  <a:lnTo>
                    <a:pt x="56" y="80"/>
                  </a:lnTo>
                  <a:lnTo>
                    <a:pt x="61" y="65"/>
                  </a:lnTo>
                  <a:lnTo>
                    <a:pt x="65" y="61"/>
                  </a:lnTo>
                  <a:lnTo>
                    <a:pt x="78" y="61"/>
                  </a:lnTo>
                  <a:lnTo>
                    <a:pt x="84" y="68"/>
                  </a:lnTo>
                  <a:lnTo>
                    <a:pt x="85" y="65"/>
                  </a:lnTo>
                  <a:lnTo>
                    <a:pt x="94" y="68"/>
                  </a:lnTo>
                  <a:lnTo>
                    <a:pt x="95" y="71"/>
                  </a:lnTo>
                  <a:lnTo>
                    <a:pt x="94" y="78"/>
                  </a:lnTo>
                  <a:lnTo>
                    <a:pt x="101" y="82"/>
                  </a:lnTo>
                  <a:lnTo>
                    <a:pt x="99" y="85"/>
                  </a:lnTo>
                  <a:lnTo>
                    <a:pt x="102" y="90"/>
                  </a:lnTo>
                  <a:lnTo>
                    <a:pt x="109" y="99"/>
                  </a:lnTo>
                  <a:lnTo>
                    <a:pt x="133" y="88"/>
                  </a:lnTo>
                  <a:lnTo>
                    <a:pt x="133" y="83"/>
                  </a:lnTo>
                  <a:lnTo>
                    <a:pt x="141" y="82"/>
                  </a:lnTo>
                  <a:lnTo>
                    <a:pt x="145" y="78"/>
                  </a:lnTo>
                  <a:lnTo>
                    <a:pt x="152" y="80"/>
                  </a:lnTo>
                  <a:lnTo>
                    <a:pt x="152" y="71"/>
                  </a:lnTo>
                  <a:lnTo>
                    <a:pt x="141" y="56"/>
                  </a:lnTo>
                  <a:lnTo>
                    <a:pt x="145" y="51"/>
                  </a:lnTo>
                  <a:lnTo>
                    <a:pt x="143" y="44"/>
                  </a:lnTo>
                  <a:lnTo>
                    <a:pt x="145" y="39"/>
                  </a:lnTo>
                  <a:lnTo>
                    <a:pt x="140" y="37"/>
                  </a:lnTo>
                  <a:lnTo>
                    <a:pt x="135" y="41"/>
                  </a:lnTo>
                  <a:lnTo>
                    <a:pt x="135" y="37"/>
                  </a:lnTo>
                  <a:lnTo>
                    <a:pt x="128" y="41"/>
                  </a:lnTo>
                  <a:lnTo>
                    <a:pt x="128" y="36"/>
                  </a:lnTo>
                  <a:lnTo>
                    <a:pt x="114" y="29"/>
                  </a:lnTo>
                  <a:lnTo>
                    <a:pt x="109" y="20"/>
                  </a:lnTo>
                  <a:lnTo>
                    <a:pt x="112" y="15"/>
                  </a:lnTo>
                  <a:lnTo>
                    <a:pt x="112" y="8"/>
                  </a:lnTo>
                  <a:lnTo>
                    <a:pt x="112" y="8"/>
                  </a:lnTo>
                  <a:lnTo>
                    <a:pt x="116" y="12"/>
                  </a:lnTo>
                  <a:lnTo>
                    <a:pt x="119" y="5"/>
                  </a:lnTo>
                  <a:lnTo>
                    <a:pt x="123" y="7"/>
                  </a:lnTo>
                  <a:lnTo>
                    <a:pt x="128" y="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6"/>
            <p:cNvSpPr>
              <a:spLocks/>
            </p:cNvSpPr>
            <p:nvPr userDrawn="1"/>
          </p:nvSpPr>
          <p:spPr bwMode="auto">
            <a:xfrm>
              <a:off x="4729" y="2037"/>
              <a:ext cx="179" cy="181"/>
            </a:xfrm>
            <a:custGeom>
              <a:avLst/>
              <a:gdLst>
                <a:gd name="T0" fmla="*/ 117 w 179"/>
                <a:gd name="T1" fmla="*/ 164 h 181"/>
                <a:gd name="T2" fmla="*/ 111 w 179"/>
                <a:gd name="T3" fmla="*/ 165 h 181"/>
                <a:gd name="T4" fmla="*/ 99 w 179"/>
                <a:gd name="T5" fmla="*/ 162 h 181"/>
                <a:gd name="T6" fmla="*/ 85 w 179"/>
                <a:gd name="T7" fmla="*/ 174 h 181"/>
                <a:gd name="T8" fmla="*/ 78 w 179"/>
                <a:gd name="T9" fmla="*/ 181 h 181"/>
                <a:gd name="T10" fmla="*/ 70 w 179"/>
                <a:gd name="T11" fmla="*/ 169 h 181"/>
                <a:gd name="T12" fmla="*/ 61 w 179"/>
                <a:gd name="T13" fmla="*/ 167 h 181"/>
                <a:gd name="T14" fmla="*/ 46 w 179"/>
                <a:gd name="T15" fmla="*/ 167 h 181"/>
                <a:gd name="T16" fmla="*/ 41 w 179"/>
                <a:gd name="T17" fmla="*/ 167 h 181"/>
                <a:gd name="T18" fmla="*/ 32 w 179"/>
                <a:gd name="T19" fmla="*/ 174 h 181"/>
                <a:gd name="T20" fmla="*/ 22 w 179"/>
                <a:gd name="T21" fmla="*/ 164 h 181"/>
                <a:gd name="T22" fmla="*/ 5 w 179"/>
                <a:gd name="T23" fmla="*/ 157 h 181"/>
                <a:gd name="T24" fmla="*/ 0 w 179"/>
                <a:gd name="T25" fmla="*/ 145 h 181"/>
                <a:gd name="T26" fmla="*/ 9 w 179"/>
                <a:gd name="T27" fmla="*/ 136 h 181"/>
                <a:gd name="T28" fmla="*/ 0 w 179"/>
                <a:gd name="T29" fmla="*/ 125 h 181"/>
                <a:gd name="T30" fmla="*/ 17 w 179"/>
                <a:gd name="T31" fmla="*/ 106 h 181"/>
                <a:gd name="T32" fmla="*/ 31 w 179"/>
                <a:gd name="T33" fmla="*/ 99 h 181"/>
                <a:gd name="T34" fmla="*/ 39 w 179"/>
                <a:gd name="T35" fmla="*/ 94 h 181"/>
                <a:gd name="T36" fmla="*/ 43 w 179"/>
                <a:gd name="T37" fmla="*/ 79 h 181"/>
                <a:gd name="T38" fmla="*/ 31 w 179"/>
                <a:gd name="T39" fmla="*/ 68 h 181"/>
                <a:gd name="T40" fmla="*/ 27 w 179"/>
                <a:gd name="T41" fmla="*/ 63 h 181"/>
                <a:gd name="T42" fmla="*/ 43 w 179"/>
                <a:gd name="T43" fmla="*/ 50 h 181"/>
                <a:gd name="T44" fmla="*/ 58 w 179"/>
                <a:gd name="T45" fmla="*/ 50 h 181"/>
                <a:gd name="T46" fmla="*/ 75 w 179"/>
                <a:gd name="T47" fmla="*/ 34 h 181"/>
                <a:gd name="T48" fmla="*/ 89 w 179"/>
                <a:gd name="T49" fmla="*/ 33 h 181"/>
                <a:gd name="T50" fmla="*/ 78 w 179"/>
                <a:gd name="T51" fmla="*/ 17 h 181"/>
                <a:gd name="T52" fmla="*/ 82 w 179"/>
                <a:gd name="T53" fmla="*/ 14 h 181"/>
                <a:gd name="T54" fmla="*/ 90 w 179"/>
                <a:gd name="T55" fmla="*/ 19 h 181"/>
                <a:gd name="T56" fmla="*/ 100 w 179"/>
                <a:gd name="T57" fmla="*/ 9 h 181"/>
                <a:gd name="T58" fmla="*/ 106 w 179"/>
                <a:gd name="T59" fmla="*/ 0 h 181"/>
                <a:gd name="T60" fmla="*/ 107 w 179"/>
                <a:gd name="T61" fmla="*/ 9 h 181"/>
                <a:gd name="T62" fmla="*/ 117 w 179"/>
                <a:gd name="T63" fmla="*/ 24 h 181"/>
                <a:gd name="T64" fmla="*/ 136 w 179"/>
                <a:gd name="T65" fmla="*/ 41 h 181"/>
                <a:gd name="T66" fmla="*/ 162 w 179"/>
                <a:gd name="T67" fmla="*/ 46 h 181"/>
                <a:gd name="T68" fmla="*/ 179 w 179"/>
                <a:gd name="T69" fmla="*/ 45 h 181"/>
                <a:gd name="T70" fmla="*/ 174 w 179"/>
                <a:gd name="T71" fmla="*/ 46 h 181"/>
                <a:gd name="T72" fmla="*/ 174 w 179"/>
                <a:gd name="T73" fmla="*/ 55 h 181"/>
                <a:gd name="T74" fmla="*/ 157 w 179"/>
                <a:gd name="T75" fmla="*/ 58 h 181"/>
                <a:gd name="T76" fmla="*/ 153 w 179"/>
                <a:gd name="T77" fmla="*/ 63 h 181"/>
                <a:gd name="T78" fmla="*/ 155 w 179"/>
                <a:gd name="T79" fmla="*/ 77 h 181"/>
                <a:gd name="T80" fmla="*/ 169 w 179"/>
                <a:gd name="T81" fmla="*/ 94 h 181"/>
                <a:gd name="T82" fmla="*/ 169 w 179"/>
                <a:gd name="T83" fmla="*/ 99 h 181"/>
                <a:gd name="T84" fmla="*/ 153 w 179"/>
                <a:gd name="T85" fmla="*/ 109 h 181"/>
                <a:gd name="T86" fmla="*/ 136 w 179"/>
                <a:gd name="T87" fmla="*/ 116 h 181"/>
                <a:gd name="T88" fmla="*/ 117 w 179"/>
                <a:gd name="T89" fmla="*/ 116 h 181"/>
                <a:gd name="T90" fmla="*/ 117 w 179"/>
                <a:gd name="T91" fmla="*/ 130 h 181"/>
                <a:gd name="T92" fmla="*/ 131 w 179"/>
                <a:gd name="T93" fmla="*/ 143 h 181"/>
                <a:gd name="T94" fmla="*/ 128 w 179"/>
                <a:gd name="T95" fmla="*/ 154 h 181"/>
                <a:gd name="T96" fmla="*/ 128 w 179"/>
                <a:gd name="T97" fmla="*/ 155 h 181"/>
                <a:gd name="T98" fmla="*/ 119 w 179"/>
                <a:gd name="T99" fmla="*/ 162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9" h="181">
                  <a:moveTo>
                    <a:pt x="119" y="162"/>
                  </a:moveTo>
                  <a:lnTo>
                    <a:pt x="117" y="164"/>
                  </a:lnTo>
                  <a:lnTo>
                    <a:pt x="111" y="162"/>
                  </a:lnTo>
                  <a:lnTo>
                    <a:pt x="111" y="165"/>
                  </a:lnTo>
                  <a:lnTo>
                    <a:pt x="102" y="160"/>
                  </a:lnTo>
                  <a:lnTo>
                    <a:pt x="99" y="162"/>
                  </a:lnTo>
                  <a:lnTo>
                    <a:pt x="92" y="171"/>
                  </a:lnTo>
                  <a:lnTo>
                    <a:pt x="85" y="174"/>
                  </a:lnTo>
                  <a:lnTo>
                    <a:pt x="89" y="181"/>
                  </a:lnTo>
                  <a:lnTo>
                    <a:pt x="78" y="181"/>
                  </a:lnTo>
                  <a:lnTo>
                    <a:pt x="72" y="174"/>
                  </a:lnTo>
                  <a:lnTo>
                    <a:pt x="70" y="169"/>
                  </a:lnTo>
                  <a:lnTo>
                    <a:pt x="66" y="165"/>
                  </a:lnTo>
                  <a:lnTo>
                    <a:pt x="61" y="167"/>
                  </a:lnTo>
                  <a:lnTo>
                    <a:pt x="49" y="165"/>
                  </a:lnTo>
                  <a:lnTo>
                    <a:pt x="46" y="167"/>
                  </a:lnTo>
                  <a:lnTo>
                    <a:pt x="43" y="164"/>
                  </a:lnTo>
                  <a:lnTo>
                    <a:pt x="41" y="167"/>
                  </a:lnTo>
                  <a:lnTo>
                    <a:pt x="36" y="169"/>
                  </a:lnTo>
                  <a:lnTo>
                    <a:pt x="32" y="174"/>
                  </a:lnTo>
                  <a:lnTo>
                    <a:pt x="29" y="174"/>
                  </a:lnTo>
                  <a:lnTo>
                    <a:pt x="22" y="164"/>
                  </a:lnTo>
                  <a:lnTo>
                    <a:pt x="12" y="164"/>
                  </a:lnTo>
                  <a:lnTo>
                    <a:pt x="5" y="157"/>
                  </a:lnTo>
                  <a:lnTo>
                    <a:pt x="5" y="148"/>
                  </a:lnTo>
                  <a:lnTo>
                    <a:pt x="0" y="145"/>
                  </a:lnTo>
                  <a:lnTo>
                    <a:pt x="12" y="140"/>
                  </a:lnTo>
                  <a:lnTo>
                    <a:pt x="9" y="136"/>
                  </a:lnTo>
                  <a:lnTo>
                    <a:pt x="9" y="128"/>
                  </a:lnTo>
                  <a:lnTo>
                    <a:pt x="0" y="125"/>
                  </a:lnTo>
                  <a:lnTo>
                    <a:pt x="2" y="116"/>
                  </a:lnTo>
                  <a:lnTo>
                    <a:pt x="17" y="106"/>
                  </a:lnTo>
                  <a:lnTo>
                    <a:pt x="29" y="104"/>
                  </a:lnTo>
                  <a:lnTo>
                    <a:pt x="31" y="99"/>
                  </a:lnTo>
                  <a:lnTo>
                    <a:pt x="36" y="104"/>
                  </a:lnTo>
                  <a:lnTo>
                    <a:pt x="39" y="94"/>
                  </a:lnTo>
                  <a:lnTo>
                    <a:pt x="46" y="89"/>
                  </a:lnTo>
                  <a:lnTo>
                    <a:pt x="43" y="79"/>
                  </a:lnTo>
                  <a:lnTo>
                    <a:pt x="39" y="79"/>
                  </a:lnTo>
                  <a:lnTo>
                    <a:pt x="31" y="68"/>
                  </a:lnTo>
                  <a:lnTo>
                    <a:pt x="31" y="63"/>
                  </a:lnTo>
                  <a:lnTo>
                    <a:pt x="27" y="63"/>
                  </a:lnTo>
                  <a:lnTo>
                    <a:pt x="29" y="58"/>
                  </a:lnTo>
                  <a:lnTo>
                    <a:pt x="43" y="50"/>
                  </a:lnTo>
                  <a:lnTo>
                    <a:pt x="48" y="53"/>
                  </a:lnTo>
                  <a:lnTo>
                    <a:pt x="58" y="50"/>
                  </a:lnTo>
                  <a:lnTo>
                    <a:pt x="70" y="31"/>
                  </a:lnTo>
                  <a:lnTo>
                    <a:pt x="75" y="34"/>
                  </a:lnTo>
                  <a:lnTo>
                    <a:pt x="85" y="31"/>
                  </a:lnTo>
                  <a:lnTo>
                    <a:pt x="89" y="33"/>
                  </a:lnTo>
                  <a:lnTo>
                    <a:pt x="89" y="29"/>
                  </a:lnTo>
                  <a:lnTo>
                    <a:pt x="78" y="17"/>
                  </a:lnTo>
                  <a:lnTo>
                    <a:pt x="78" y="14"/>
                  </a:lnTo>
                  <a:lnTo>
                    <a:pt x="82" y="14"/>
                  </a:lnTo>
                  <a:lnTo>
                    <a:pt x="83" y="17"/>
                  </a:lnTo>
                  <a:lnTo>
                    <a:pt x="90" y="19"/>
                  </a:lnTo>
                  <a:lnTo>
                    <a:pt x="89" y="9"/>
                  </a:lnTo>
                  <a:lnTo>
                    <a:pt x="100" y="9"/>
                  </a:lnTo>
                  <a:lnTo>
                    <a:pt x="102" y="2"/>
                  </a:lnTo>
                  <a:lnTo>
                    <a:pt x="106" y="0"/>
                  </a:lnTo>
                  <a:lnTo>
                    <a:pt x="109" y="2"/>
                  </a:lnTo>
                  <a:lnTo>
                    <a:pt x="107" y="9"/>
                  </a:lnTo>
                  <a:lnTo>
                    <a:pt x="112" y="17"/>
                  </a:lnTo>
                  <a:lnTo>
                    <a:pt x="117" y="24"/>
                  </a:lnTo>
                  <a:lnTo>
                    <a:pt x="123" y="26"/>
                  </a:lnTo>
                  <a:lnTo>
                    <a:pt x="136" y="41"/>
                  </a:lnTo>
                  <a:lnTo>
                    <a:pt x="148" y="39"/>
                  </a:lnTo>
                  <a:lnTo>
                    <a:pt x="162" y="46"/>
                  </a:lnTo>
                  <a:lnTo>
                    <a:pt x="170" y="43"/>
                  </a:lnTo>
                  <a:lnTo>
                    <a:pt x="179" y="45"/>
                  </a:lnTo>
                  <a:lnTo>
                    <a:pt x="179" y="48"/>
                  </a:lnTo>
                  <a:lnTo>
                    <a:pt x="174" y="46"/>
                  </a:lnTo>
                  <a:lnTo>
                    <a:pt x="172" y="48"/>
                  </a:lnTo>
                  <a:lnTo>
                    <a:pt x="174" y="55"/>
                  </a:lnTo>
                  <a:lnTo>
                    <a:pt x="162" y="55"/>
                  </a:lnTo>
                  <a:lnTo>
                    <a:pt x="157" y="58"/>
                  </a:lnTo>
                  <a:lnTo>
                    <a:pt x="157" y="62"/>
                  </a:lnTo>
                  <a:lnTo>
                    <a:pt x="153" y="63"/>
                  </a:lnTo>
                  <a:lnTo>
                    <a:pt x="157" y="70"/>
                  </a:lnTo>
                  <a:lnTo>
                    <a:pt x="155" y="77"/>
                  </a:lnTo>
                  <a:lnTo>
                    <a:pt x="165" y="92"/>
                  </a:lnTo>
                  <a:lnTo>
                    <a:pt x="169" y="94"/>
                  </a:lnTo>
                  <a:lnTo>
                    <a:pt x="169" y="94"/>
                  </a:lnTo>
                  <a:lnTo>
                    <a:pt x="169" y="99"/>
                  </a:lnTo>
                  <a:lnTo>
                    <a:pt x="153" y="109"/>
                  </a:lnTo>
                  <a:lnTo>
                    <a:pt x="153" y="109"/>
                  </a:lnTo>
                  <a:lnTo>
                    <a:pt x="141" y="113"/>
                  </a:lnTo>
                  <a:lnTo>
                    <a:pt x="136" y="116"/>
                  </a:lnTo>
                  <a:lnTo>
                    <a:pt x="131" y="114"/>
                  </a:lnTo>
                  <a:lnTo>
                    <a:pt x="117" y="116"/>
                  </a:lnTo>
                  <a:lnTo>
                    <a:pt x="116" y="123"/>
                  </a:lnTo>
                  <a:lnTo>
                    <a:pt x="117" y="130"/>
                  </a:lnTo>
                  <a:lnTo>
                    <a:pt x="129" y="136"/>
                  </a:lnTo>
                  <a:lnTo>
                    <a:pt x="131" y="143"/>
                  </a:lnTo>
                  <a:lnTo>
                    <a:pt x="128" y="147"/>
                  </a:lnTo>
                  <a:lnTo>
                    <a:pt x="128" y="154"/>
                  </a:lnTo>
                  <a:lnTo>
                    <a:pt x="128" y="154"/>
                  </a:lnTo>
                  <a:lnTo>
                    <a:pt x="128" y="155"/>
                  </a:lnTo>
                  <a:lnTo>
                    <a:pt x="123" y="157"/>
                  </a:lnTo>
                  <a:lnTo>
                    <a:pt x="119" y="16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7"/>
            <p:cNvSpPr>
              <a:spLocks/>
            </p:cNvSpPr>
            <p:nvPr userDrawn="1"/>
          </p:nvSpPr>
          <p:spPr bwMode="auto">
            <a:xfrm>
              <a:off x="3858" y="2984"/>
              <a:ext cx="422" cy="400"/>
            </a:xfrm>
            <a:custGeom>
              <a:avLst/>
              <a:gdLst>
                <a:gd name="T0" fmla="*/ 310 w 422"/>
                <a:gd name="T1" fmla="*/ 20 h 400"/>
                <a:gd name="T2" fmla="*/ 342 w 422"/>
                <a:gd name="T3" fmla="*/ 44 h 400"/>
                <a:gd name="T4" fmla="*/ 383 w 422"/>
                <a:gd name="T5" fmla="*/ 59 h 400"/>
                <a:gd name="T6" fmla="*/ 400 w 422"/>
                <a:gd name="T7" fmla="*/ 73 h 400"/>
                <a:gd name="T8" fmla="*/ 419 w 422"/>
                <a:gd name="T9" fmla="*/ 122 h 400"/>
                <a:gd name="T10" fmla="*/ 397 w 422"/>
                <a:gd name="T11" fmla="*/ 133 h 400"/>
                <a:gd name="T12" fmla="*/ 369 w 422"/>
                <a:gd name="T13" fmla="*/ 155 h 400"/>
                <a:gd name="T14" fmla="*/ 346 w 422"/>
                <a:gd name="T15" fmla="*/ 158 h 400"/>
                <a:gd name="T16" fmla="*/ 315 w 422"/>
                <a:gd name="T17" fmla="*/ 158 h 400"/>
                <a:gd name="T18" fmla="*/ 289 w 422"/>
                <a:gd name="T19" fmla="*/ 167 h 400"/>
                <a:gd name="T20" fmla="*/ 283 w 422"/>
                <a:gd name="T21" fmla="*/ 196 h 400"/>
                <a:gd name="T22" fmla="*/ 277 w 422"/>
                <a:gd name="T23" fmla="*/ 233 h 400"/>
                <a:gd name="T24" fmla="*/ 269 w 422"/>
                <a:gd name="T25" fmla="*/ 238 h 400"/>
                <a:gd name="T26" fmla="*/ 284 w 422"/>
                <a:gd name="T27" fmla="*/ 235 h 400"/>
                <a:gd name="T28" fmla="*/ 301 w 422"/>
                <a:gd name="T29" fmla="*/ 252 h 400"/>
                <a:gd name="T30" fmla="*/ 312 w 422"/>
                <a:gd name="T31" fmla="*/ 260 h 400"/>
                <a:gd name="T32" fmla="*/ 325 w 422"/>
                <a:gd name="T33" fmla="*/ 281 h 400"/>
                <a:gd name="T34" fmla="*/ 339 w 422"/>
                <a:gd name="T35" fmla="*/ 306 h 400"/>
                <a:gd name="T36" fmla="*/ 340 w 422"/>
                <a:gd name="T37" fmla="*/ 340 h 400"/>
                <a:gd name="T38" fmla="*/ 337 w 422"/>
                <a:gd name="T39" fmla="*/ 357 h 400"/>
                <a:gd name="T40" fmla="*/ 335 w 422"/>
                <a:gd name="T41" fmla="*/ 371 h 400"/>
                <a:gd name="T42" fmla="*/ 322 w 422"/>
                <a:gd name="T43" fmla="*/ 395 h 400"/>
                <a:gd name="T44" fmla="*/ 298 w 422"/>
                <a:gd name="T45" fmla="*/ 396 h 400"/>
                <a:gd name="T46" fmla="*/ 288 w 422"/>
                <a:gd name="T47" fmla="*/ 371 h 400"/>
                <a:gd name="T48" fmla="*/ 283 w 422"/>
                <a:gd name="T49" fmla="*/ 381 h 400"/>
                <a:gd name="T50" fmla="*/ 283 w 422"/>
                <a:gd name="T51" fmla="*/ 352 h 400"/>
                <a:gd name="T52" fmla="*/ 264 w 422"/>
                <a:gd name="T53" fmla="*/ 330 h 400"/>
                <a:gd name="T54" fmla="*/ 250 w 422"/>
                <a:gd name="T55" fmla="*/ 311 h 400"/>
                <a:gd name="T56" fmla="*/ 220 w 422"/>
                <a:gd name="T57" fmla="*/ 321 h 400"/>
                <a:gd name="T58" fmla="*/ 203 w 422"/>
                <a:gd name="T59" fmla="*/ 301 h 400"/>
                <a:gd name="T60" fmla="*/ 182 w 422"/>
                <a:gd name="T61" fmla="*/ 301 h 400"/>
                <a:gd name="T62" fmla="*/ 186 w 422"/>
                <a:gd name="T63" fmla="*/ 323 h 400"/>
                <a:gd name="T64" fmla="*/ 165 w 422"/>
                <a:gd name="T65" fmla="*/ 335 h 400"/>
                <a:gd name="T66" fmla="*/ 147 w 422"/>
                <a:gd name="T67" fmla="*/ 340 h 400"/>
                <a:gd name="T68" fmla="*/ 136 w 422"/>
                <a:gd name="T69" fmla="*/ 349 h 400"/>
                <a:gd name="T70" fmla="*/ 126 w 422"/>
                <a:gd name="T71" fmla="*/ 367 h 400"/>
                <a:gd name="T72" fmla="*/ 113 w 422"/>
                <a:gd name="T73" fmla="*/ 366 h 400"/>
                <a:gd name="T74" fmla="*/ 102 w 422"/>
                <a:gd name="T75" fmla="*/ 335 h 400"/>
                <a:gd name="T76" fmla="*/ 104 w 422"/>
                <a:gd name="T77" fmla="*/ 364 h 400"/>
                <a:gd name="T78" fmla="*/ 90 w 422"/>
                <a:gd name="T79" fmla="*/ 354 h 400"/>
                <a:gd name="T80" fmla="*/ 65 w 422"/>
                <a:gd name="T81" fmla="*/ 328 h 400"/>
                <a:gd name="T82" fmla="*/ 44 w 422"/>
                <a:gd name="T83" fmla="*/ 325 h 400"/>
                <a:gd name="T84" fmla="*/ 34 w 422"/>
                <a:gd name="T85" fmla="*/ 291 h 400"/>
                <a:gd name="T86" fmla="*/ 12 w 422"/>
                <a:gd name="T87" fmla="*/ 287 h 400"/>
                <a:gd name="T88" fmla="*/ 4 w 422"/>
                <a:gd name="T89" fmla="*/ 276 h 400"/>
                <a:gd name="T90" fmla="*/ 16 w 422"/>
                <a:gd name="T91" fmla="*/ 252 h 400"/>
                <a:gd name="T92" fmla="*/ 38 w 422"/>
                <a:gd name="T93" fmla="*/ 235 h 400"/>
                <a:gd name="T94" fmla="*/ 31 w 422"/>
                <a:gd name="T95" fmla="*/ 199 h 400"/>
                <a:gd name="T96" fmla="*/ 46 w 422"/>
                <a:gd name="T97" fmla="*/ 177 h 400"/>
                <a:gd name="T98" fmla="*/ 87 w 422"/>
                <a:gd name="T99" fmla="*/ 201 h 400"/>
                <a:gd name="T100" fmla="*/ 116 w 422"/>
                <a:gd name="T101" fmla="*/ 194 h 400"/>
                <a:gd name="T102" fmla="*/ 148 w 422"/>
                <a:gd name="T103" fmla="*/ 216 h 400"/>
                <a:gd name="T104" fmla="*/ 181 w 422"/>
                <a:gd name="T105" fmla="*/ 172 h 400"/>
                <a:gd name="T106" fmla="*/ 203 w 422"/>
                <a:gd name="T107" fmla="*/ 139 h 400"/>
                <a:gd name="T108" fmla="*/ 228 w 422"/>
                <a:gd name="T109" fmla="*/ 127 h 400"/>
                <a:gd name="T110" fmla="*/ 235 w 422"/>
                <a:gd name="T111" fmla="*/ 98 h 400"/>
                <a:gd name="T112" fmla="*/ 252 w 422"/>
                <a:gd name="T113" fmla="*/ 75 h 400"/>
                <a:gd name="T114" fmla="*/ 274 w 422"/>
                <a:gd name="T115" fmla="*/ 56 h 400"/>
                <a:gd name="T116" fmla="*/ 272 w 422"/>
                <a:gd name="T117" fmla="*/ 42 h 400"/>
                <a:gd name="T118" fmla="*/ 264 w 422"/>
                <a:gd name="T119" fmla="*/ 22 h 400"/>
                <a:gd name="T120" fmla="*/ 269 w 422"/>
                <a:gd name="T121" fmla="*/ 7 h 400"/>
                <a:gd name="T122" fmla="*/ 277 w 422"/>
                <a:gd name="T123" fmla="*/ 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22" h="400">
                  <a:moveTo>
                    <a:pt x="277" y="0"/>
                  </a:moveTo>
                  <a:lnTo>
                    <a:pt x="291" y="10"/>
                  </a:lnTo>
                  <a:lnTo>
                    <a:pt x="298" y="10"/>
                  </a:lnTo>
                  <a:lnTo>
                    <a:pt x="298" y="13"/>
                  </a:lnTo>
                  <a:lnTo>
                    <a:pt x="310" y="20"/>
                  </a:lnTo>
                  <a:lnTo>
                    <a:pt x="322" y="24"/>
                  </a:lnTo>
                  <a:lnTo>
                    <a:pt x="335" y="34"/>
                  </a:lnTo>
                  <a:lnTo>
                    <a:pt x="335" y="37"/>
                  </a:lnTo>
                  <a:lnTo>
                    <a:pt x="342" y="41"/>
                  </a:lnTo>
                  <a:lnTo>
                    <a:pt x="342" y="44"/>
                  </a:lnTo>
                  <a:lnTo>
                    <a:pt x="344" y="49"/>
                  </a:lnTo>
                  <a:lnTo>
                    <a:pt x="369" y="47"/>
                  </a:lnTo>
                  <a:lnTo>
                    <a:pt x="369" y="47"/>
                  </a:lnTo>
                  <a:lnTo>
                    <a:pt x="381" y="51"/>
                  </a:lnTo>
                  <a:lnTo>
                    <a:pt x="383" y="59"/>
                  </a:lnTo>
                  <a:lnTo>
                    <a:pt x="381" y="64"/>
                  </a:lnTo>
                  <a:lnTo>
                    <a:pt x="390" y="64"/>
                  </a:lnTo>
                  <a:lnTo>
                    <a:pt x="395" y="68"/>
                  </a:lnTo>
                  <a:lnTo>
                    <a:pt x="403" y="70"/>
                  </a:lnTo>
                  <a:lnTo>
                    <a:pt x="400" y="73"/>
                  </a:lnTo>
                  <a:lnTo>
                    <a:pt x="417" y="81"/>
                  </a:lnTo>
                  <a:lnTo>
                    <a:pt x="422" y="105"/>
                  </a:lnTo>
                  <a:lnTo>
                    <a:pt x="415" y="110"/>
                  </a:lnTo>
                  <a:lnTo>
                    <a:pt x="415" y="117"/>
                  </a:lnTo>
                  <a:lnTo>
                    <a:pt x="419" y="122"/>
                  </a:lnTo>
                  <a:lnTo>
                    <a:pt x="412" y="141"/>
                  </a:lnTo>
                  <a:lnTo>
                    <a:pt x="407" y="138"/>
                  </a:lnTo>
                  <a:lnTo>
                    <a:pt x="405" y="131"/>
                  </a:lnTo>
                  <a:lnTo>
                    <a:pt x="402" y="134"/>
                  </a:lnTo>
                  <a:lnTo>
                    <a:pt x="397" y="133"/>
                  </a:lnTo>
                  <a:lnTo>
                    <a:pt x="386" y="136"/>
                  </a:lnTo>
                  <a:lnTo>
                    <a:pt x="376" y="144"/>
                  </a:lnTo>
                  <a:lnTo>
                    <a:pt x="374" y="150"/>
                  </a:lnTo>
                  <a:lnTo>
                    <a:pt x="369" y="151"/>
                  </a:lnTo>
                  <a:lnTo>
                    <a:pt x="369" y="155"/>
                  </a:lnTo>
                  <a:lnTo>
                    <a:pt x="366" y="153"/>
                  </a:lnTo>
                  <a:lnTo>
                    <a:pt x="359" y="158"/>
                  </a:lnTo>
                  <a:lnTo>
                    <a:pt x="349" y="172"/>
                  </a:lnTo>
                  <a:lnTo>
                    <a:pt x="349" y="165"/>
                  </a:lnTo>
                  <a:lnTo>
                    <a:pt x="346" y="158"/>
                  </a:lnTo>
                  <a:lnTo>
                    <a:pt x="330" y="167"/>
                  </a:lnTo>
                  <a:lnTo>
                    <a:pt x="327" y="165"/>
                  </a:lnTo>
                  <a:lnTo>
                    <a:pt x="329" y="156"/>
                  </a:lnTo>
                  <a:lnTo>
                    <a:pt x="322" y="155"/>
                  </a:lnTo>
                  <a:lnTo>
                    <a:pt x="315" y="158"/>
                  </a:lnTo>
                  <a:lnTo>
                    <a:pt x="305" y="172"/>
                  </a:lnTo>
                  <a:lnTo>
                    <a:pt x="296" y="170"/>
                  </a:lnTo>
                  <a:lnTo>
                    <a:pt x="293" y="161"/>
                  </a:lnTo>
                  <a:lnTo>
                    <a:pt x="288" y="161"/>
                  </a:lnTo>
                  <a:lnTo>
                    <a:pt x="289" y="167"/>
                  </a:lnTo>
                  <a:lnTo>
                    <a:pt x="283" y="173"/>
                  </a:lnTo>
                  <a:lnTo>
                    <a:pt x="277" y="170"/>
                  </a:lnTo>
                  <a:lnTo>
                    <a:pt x="269" y="172"/>
                  </a:lnTo>
                  <a:lnTo>
                    <a:pt x="267" y="182"/>
                  </a:lnTo>
                  <a:lnTo>
                    <a:pt x="283" y="196"/>
                  </a:lnTo>
                  <a:lnTo>
                    <a:pt x="281" y="206"/>
                  </a:lnTo>
                  <a:lnTo>
                    <a:pt x="276" y="214"/>
                  </a:lnTo>
                  <a:lnTo>
                    <a:pt x="279" y="214"/>
                  </a:lnTo>
                  <a:lnTo>
                    <a:pt x="279" y="221"/>
                  </a:lnTo>
                  <a:lnTo>
                    <a:pt x="277" y="233"/>
                  </a:lnTo>
                  <a:lnTo>
                    <a:pt x="271" y="231"/>
                  </a:lnTo>
                  <a:lnTo>
                    <a:pt x="267" y="233"/>
                  </a:lnTo>
                  <a:lnTo>
                    <a:pt x="266" y="238"/>
                  </a:lnTo>
                  <a:lnTo>
                    <a:pt x="267" y="236"/>
                  </a:lnTo>
                  <a:lnTo>
                    <a:pt x="269" y="238"/>
                  </a:lnTo>
                  <a:lnTo>
                    <a:pt x="271" y="247"/>
                  </a:lnTo>
                  <a:lnTo>
                    <a:pt x="277" y="248"/>
                  </a:lnTo>
                  <a:lnTo>
                    <a:pt x="279" y="247"/>
                  </a:lnTo>
                  <a:lnTo>
                    <a:pt x="279" y="241"/>
                  </a:lnTo>
                  <a:lnTo>
                    <a:pt x="284" y="235"/>
                  </a:lnTo>
                  <a:lnTo>
                    <a:pt x="289" y="235"/>
                  </a:lnTo>
                  <a:lnTo>
                    <a:pt x="291" y="250"/>
                  </a:lnTo>
                  <a:lnTo>
                    <a:pt x="295" y="250"/>
                  </a:lnTo>
                  <a:lnTo>
                    <a:pt x="298" y="255"/>
                  </a:lnTo>
                  <a:lnTo>
                    <a:pt x="301" y="252"/>
                  </a:lnTo>
                  <a:lnTo>
                    <a:pt x="301" y="257"/>
                  </a:lnTo>
                  <a:lnTo>
                    <a:pt x="306" y="255"/>
                  </a:lnTo>
                  <a:lnTo>
                    <a:pt x="308" y="257"/>
                  </a:lnTo>
                  <a:lnTo>
                    <a:pt x="308" y="260"/>
                  </a:lnTo>
                  <a:lnTo>
                    <a:pt x="312" y="260"/>
                  </a:lnTo>
                  <a:lnTo>
                    <a:pt x="308" y="272"/>
                  </a:lnTo>
                  <a:lnTo>
                    <a:pt x="313" y="277"/>
                  </a:lnTo>
                  <a:lnTo>
                    <a:pt x="312" y="287"/>
                  </a:lnTo>
                  <a:lnTo>
                    <a:pt x="317" y="286"/>
                  </a:lnTo>
                  <a:lnTo>
                    <a:pt x="325" y="281"/>
                  </a:lnTo>
                  <a:lnTo>
                    <a:pt x="329" y="282"/>
                  </a:lnTo>
                  <a:lnTo>
                    <a:pt x="329" y="289"/>
                  </a:lnTo>
                  <a:lnTo>
                    <a:pt x="330" y="293"/>
                  </a:lnTo>
                  <a:lnTo>
                    <a:pt x="329" y="299"/>
                  </a:lnTo>
                  <a:lnTo>
                    <a:pt x="339" y="306"/>
                  </a:lnTo>
                  <a:lnTo>
                    <a:pt x="339" y="306"/>
                  </a:lnTo>
                  <a:lnTo>
                    <a:pt x="339" y="310"/>
                  </a:lnTo>
                  <a:lnTo>
                    <a:pt x="347" y="315"/>
                  </a:lnTo>
                  <a:lnTo>
                    <a:pt x="339" y="330"/>
                  </a:lnTo>
                  <a:lnTo>
                    <a:pt x="340" y="340"/>
                  </a:lnTo>
                  <a:lnTo>
                    <a:pt x="346" y="345"/>
                  </a:lnTo>
                  <a:lnTo>
                    <a:pt x="340" y="349"/>
                  </a:lnTo>
                  <a:lnTo>
                    <a:pt x="342" y="350"/>
                  </a:lnTo>
                  <a:lnTo>
                    <a:pt x="335" y="356"/>
                  </a:lnTo>
                  <a:lnTo>
                    <a:pt x="337" y="357"/>
                  </a:lnTo>
                  <a:lnTo>
                    <a:pt x="344" y="356"/>
                  </a:lnTo>
                  <a:lnTo>
                    <a:pt x="347" y="359"/>
                  </a:lnTo>
                  <a:lnTo>
                    <a:pt x="342" y="367"/>
                  </a:lnTo>
                  <a:lnTo>
                    <a:pt x="342" y="367"/>
                  </a:lnTo>
                  <a:lnTo>
                    <a:pt x="335" y="371"/>
                  </a:lnTo>
                  <a:lnTo>
                    <a:pt x="332" y="376"/>
                  </a:lnTo>
                  <a:lnTo>
                    <a:pt x="330" y="386"/>
                  </a:lnTo>
                  <a:lnTo>
                    <a:pt x="327" y="391"/>
                  </a:lnTo>
                  <a:lnTo>
                    <a:pt x="327" y="396"/>
                  </a:lnTo>
                  <a:lnTo>
                    <a:pt x="322" y="395"/>
                  </a:lnTo>
                  <a:lnTo>
                    <a:pt x="318" y="400"/>
                  </a:lnTo>
                  <a:lnTo>
                    <a:pt x="312" y="395"/>
                  </a:lnTo>
                  <a:lnTo>
                    <a:pt x="306" y="396"/>
                  </a:lnTo>
                  <a:lnTo>
                    <a:pt x="303" y="391"/>
                  </a:lnTo>
                  <a:lnTo>
                    <a:pt x="298" y="396"/>
                  </a:lnTo>
                  <a:lnTo>
                    <a:pt x="296" y="390"/>
                  </a:lnTo>
                  <a:lnTo>
                    <a:pt x="300" y="386"/>
                  </a:lnTo>
                  <a:lnTo>
                    <a:pt x="300" y="374"/>
                  </a:lnTo>
                  <a:lnTo>
                    <a:pt x="295" y="367"/>
                  </a:lnTo>
                  <a:lnTo>
                    <a:pt x="288" y="371"/>
                  </a:lnTo>
                  <a:lnTo>
                    <a:pt x="293" y="376"/>
                  </a:lnTo>
                  <a:lnTo>
                    <a:pt x="289" y="381"/>
                  </a:lnTo>
                  <a:lnTo>
                    <a:pt x="291" y="383"/>
                  </a:lnTo>
                  <a:lnTo>
                    <a:pt x="286" y="384"/>
                  </a:lnTo>
                  <a:lnTo>
                    <a:pt x="283" y="381"/>
                  </a:lnTo>
                  <a:lnTo>
                    <a:pt x="284" y="374"/>
                  </a:lnTo>
                  <a:lnTo>
                    <a:pt x="283" y="364"/>
                  </a:lnTo>
                  <a:lnTo>
                    <a:pt x="286" y="362"/>
                  </a:lnTo>
                  <a:lnTo>
                    <a:pt x="288" y="354"/>
                  </a:lnTo>
                  <a:lnTo>
                    <a:pt x="283" y="352"/>
                  </a:lnTo>
                  <a:lnTo>
                    <a:pt x="274" y="356"/>
                  </a:lnTo>
                  <a:lnTo>
                    <a:pt x="262" y="350"/>
                  </a:lnTo>
                  <a:lnTo>
                    <a:pt x="266" y="338"/>
                  </a:lnTo>
                  <a:lnTo>
                    <a:pt x="262" y="333"/>
                  </a:lnTo>
                  <a:lnTo>
                    <a:pt x="264" y="330"/>
                  </a:lnTo>
                  <a:lnTo>
                    <a:pt x="260" y="321"/>
                  </a:lnTo>
                  <a:lnTo>
                    <a:pt x="259" y="310"/>
                  </a:lnTo>
                  <a:lnTo>
                    <a:pt x="257" y="311"/>
                  </a:lnTo>
                  <a:lnTo>
                    <a:pt x="254" y="315"/>
                  </a:lnTo>
                  <a:lnTo>
                    <a:pt x="250" y="311"/>
                  </a:lnTo>
                  <a:lnTo>
                    <a:pt x="247" y="313"/>
                  </a:lnTo>
                  <a:lnTo>
                    <a:pt x="238" y="310"/>
                  </a:lnTo>
                  <a:lnTo>
                    <a:pt x="235" y="316"/>
                  </a:lnTo>
                  <a:lnTo>
                    <a:pt x="228" y="315"/>
                  </a:lnTo>
                  <a:lnTo>
                    <a:pt x="220" y="321"/>
                  </a:lnTo>
                  <a:lnTo>
                    <a:pt x="215" y="313"/>
                  </a:lnTo>
                  <a:lnTo>
                    <a:pt x="216" y="304"/>
                  </a:lnTo>
                  <a:lnTo>
                    <a:pt x="213" y="301"/>
                  </a:lnTo>
                  <a:lnTo>
                    <a:pt x="206" y="304"/>
                  </a:lnTo>
                  <a:lnTo>
                    <a:pt x="203" y="301"/>
                  </a:lnTo>
                  <a:lnTo>
                    <a:pt x="198" y="303"/>
                  </a:lnTo>
                  <a:lnTo>
                    <a:pt x="196" y="298"/>
                  </a:lnTo>
                  <a:lnTo>
                    <a:pt x="189" y="301"/>
                  </a:lnTo>
                  <a:lnTo>
                    <a:pt x="186" y="299"/>
                  </a:lnTo>
                  <a:lnTo>
                    <a:pt x="182" y="301"/>
                  </a:lnTo>
                  <a:lnTo>
                    <a:pt x="184" y="308"/>
                  </a:lnTo>
                  <a:lnTo>
                    <a:pt x="179" y="308"/>
                  </a:lnTo>
                  <a:lnTo>
                    <a:pt x="181" y="315"/>
                  </a:lnTo>
                  <a:lnTo>
                    <a:pt x="179" y="318"/>
                  </a:lnTo>
                  <a:lnTo>
                    <a:pt x="186" y="323"/>
                  </a:lnTo>
                  <a:lnTo>
                    <a:pt x="181" y="333"/>
                  </a:lnTo>
                  <a:lnTo>
                    <a:pt x="177" y="333"/>
                  </a:lnTo>
                  <a:lnTo>
                    <a:pt x="175" y="337"/>
                  </a:lnTo>
                  <a:lnTo>
                    <a:pt x="167" y="340"/>
                  </a:lnTo>
                  <a:lnTo>
                    <a:pt x="165" y="335"/>
                  </a:lnTo>
                  <a:lnTo>
                    <a:pt x="158" y="330"/>
                  </a:lnTo>
                  <a:lnTo>
                    <a:pt x="153" y="332"/>
                  </a:lnTo>
                  <a:lnTo>
                    <a:pt x="148" y="330"/>
                  </a:lnTo>
                  <a:lnTo>
                    <a:pt x="145" y="333"/>
                  </a:lnTo>
                  <a:lnTo>
                    <a:pt x="147" y="340"/>
                  </a:lnTo>
                  <a:lnTo>
                    <a:pt x="143" y="340"/>
                  </a:lnTo>
                  <a:lnTo>
                    <a:pt x="138" y="337"/>
                  </a:lnTo>
                  <a:lnTo>
                    <a:pt x="133" y="340"/>
                  </a:lnTo>
                  <a:lnTo>
                    <a:pt x="131" y="344"/>
                  </a:lnTo>
                  <a:lnTo>
                    <a:pt x="136" y="349"/>
                  </a:lnTo>
                  <a:lnTo>
                    <a:pt x="131" y="359"/>
                  </a:lnTo>
                  <a:lnTo>
                    <a:pt x="128" y="356"/>
                  </a:lnTo>
                  <a:lnTo>
                    <a:pt x="128" y="361"/>
                  </a:lnTo>
                  <a:lnTo>
                    <a:pt x="124" y="364"/>
                  </a:lnTo>
                  <a:lnTo>
                    <a:pt x="126" y="367"/>
                  </a:lnTo>
                  <a:lnTo>
                    <a:pt x="124" y="371"/>
                  </a:lnTo>
                  <a:lnTo>
                    <a:pt x="121" y="371"/>
                  </a:lnTo>
                  <a:lnTo>
                    <a:pt x="121" y="367"/>
                  </a:lnTo>
                  <a:lnTo>
                    <a:pt x="118" y="369"/>
                  </a:lnTo>
                  <a:lnTo>
                    <a:pt x="113" y="366"/>
                  </a:lnTo>
                  <a:lnTo>
                    <a:pt x="111" y="367"/>
                  </a:lnTo>
                  <a:lnTo>
                    <a:pt x="118" y="352"/>
                  </a:lnTo>
                  <a:lnTo>
                    <a:pt x="111" y="349"/>
                  </a:lnTo>
                  <a:lnTo>
                    <a:pt x="113" y="345"/>
                  </a:lnTo>
                  <a:lnTo>
                    <a:pt x="102" y="335"/>
                  </a:lnTo>
                  <a:lnTo>
                    <a:pt x="99" y="335"/>
                  </a:lnTo>
                  <a:lnTo>
                    <a:pt x="101" y="340"/>
                  </a:lnTo>
                  <a:lnTo>
                    <a:pt x="106" y="350"/>
                  </a:lnTo>
                  <a:lnTo>
                    <a:pt x="101" y="359"/>
                  </a:lnTo>
                  <a:lnTo>
                    <a:pt x="104" y="364"/>
                  </a:lnTo>
                  <a:lnTo>
                    <a:pt x="96" y="361"/>
                  </a:lnTo>
                  <a:lnTo>
                    <a:pt x="94" y="364"/>
                  </a:lnTo>
                  <a:lnTo>
                    <a:pt x="94" y="364"/>
                  </a:lnTo>
                  <a:lnTo>
                    <a:pt x="90" y="362"/>
                  </a:lnTo>
                  <a:lnTo>
                    <a:pt x="90" y="354"/>
                  </a:lnTo>
                  <a:lnTo>
                    <a:pt x="87" y="354"/>
                  </a:lnTo>
                  <a:lnTo>
                    <a:pt x="84" y="338"/>
                  </a:lnTo>
                  <a:lnTo>
                    <a:pt x="84" y="333"/>
                  </a:lnTo>
                  <a:lnTo>
                    <a:pt x="80" y="328"/>
                  </a:lnTo>
                  <a:lnTo>
                    <a:pt x="65" y="328"/>
                  </a:lnTo>
                  <a:lnTo>
                    <a:pt x="65" y="323"/>
                  </a:lnTo>
                  <a:lnTo>
                    <a:pt x="60" y="320"/>
                  </a:lnTo>
                  <a:lnTo>
                    <a:pt x="53" y="328"/>
                  </a:lnTo>
                  <a:lnTo>
                    <a:pt x="51" y="325"/>
                  </a:lnTo>
                  <a:lnTo>
                    <a:pt x="44" y="325"/>
                  </a:lnTo>
                  <a:lnTo>
                    <a:pt x="39" y="315"/>
                  </a:lnTo>
                  <a:lnTo>
                    <a:pt x="41" y="311"/>
                  </a:lnTo>
                  <a:lnTo>
                    <a:pt x="38" y="308"/>
                  </a:lnTo>
                  <a:lnTo>
                    <a:pt x="39" y="306"/>
                  </a:lnTo>
                  <a:lnTo>
                    <a:pt x="34" y="291"/>
                  </a:lnTo>
                  <a:lnTo>
                    <a:pt x="31" y="294"/>
                  </a:lnTo>
                  <a:lnTo>
                    <a:pt x="29" y="291"/>
                  </a:lnTo>
                  <a:lnTo>
                    <a:pt x="14" y="291"/>
                  </a:lnTo>
                  <a:lnTo>
                    <a:pt x="16" y="287"/>
                  </a:lnTo>
                  <a:lnTo>
                    <a:pt x="12" y="287"/>
                  </a:lnTo>
                  <a:lnTo>
                    <a:pt x="10" y="284"/>
                  </a:lnTo>
                  <a:lnTo>
                    <a:pt x="12" y="279"/>
                  </a:lnTo>
                  <a:lnTo>
                    <a:pt x="9" y="277"/>
                  </a:lnTo>
                  <a:lnTo>
                    <a:pt x="9" y="274"/>
                  </a:lnTo>
                  <a:lnTo>
                    <a:pt x="4" y="276"/>
                  </a:lnTo>
                  <a:lnTo>
                    <a:pt x="0" y="265"/>
                  </a:lnTo>
                  <a:lnTo>
                    <a:pt x="2" y="258"/>
                  </a:lnTo>
                  <a:lnTo>
                    <a:pt x="5" y="260"/>
                  </a:lnTo>
                  <a:lnTo>
                    <a:pt x="10" y="252"/>
                  </a:lnTo>
                  <a:lnTo>
                    <a:pt x="16" y="252"/>
                  </a:lnTo>
                  <a:lnTo>
                    <a:pt x="17" y="248"/>
                  </a:lnTo>
                  <a:lnTo>
                    <a:pt x="21" y="250"/>
                  </a:lnTo>
                  <a:lnTo>
                    <a:pt x="24" y="247"/>
                  </a:lnTo>
                  <a:lnTo>
                    <a:pt x="27" y="236"/>
                  </a:lnTo>
                  <a:lnTo>
                    <a:pt x="38" y="235"/>
                  </a:lnTo>
                  <a:lnTo>
                    <a:pt x="36" y="228"/>
                  </a:lnTo>
                  <a:lnTo>
                    <a:pt x="39" y="218"/>
                  </a:lnTo>
                  <a:lnTo>
                    <a:pt x="34" y="216"/>
                  </a:lnTo>
                  <a:lnTo>
                    <a:pt x="21" y="202"/>
                  </a:lnTo>
                  <a:lnTo>
                    <a:pt x="31" y="199"/>
                  </a:lnTo>
                  <a:lnTo>
                    <a:pt x="29" y="192"/>
                  </a:lnTo>
                  <a:lnTo>
                    <a:pt x="38" y="196"/>
                  </a:lnTo>
                  <a:lnTo>
                    <a:pt x="36" y="190"/>
                  </a:lnTo>
                  <a:lnTo>
                    <a:pt x="39" y="185"/>
                  </a:lnTo>
                  <a:lnTo>
                    <a:pt x="46" y="177"/>
                  </a:lnTo>
                  <a:lnTo>
                    <a:pt x="48" y="182"/>
                  </a:lnTo>
                  <a:lnTo>
                    <a:pt x="51" y="180"/>
                  </a:lnTo>
                  <a:lnTo>
                    <a:pt x="73" y="189"/>
                  </a:lnTo>
                  <a:lnTo>
                    <a:pt x="82" y="202"/>
                  </a:lnTo>
                  <a:lnTo>
                    <a:pt x="87" y="201"/>
                  </a:lnTo>
                  <a:lnTo>
                    <a:pt x="87" y="197"/>
                  </a:lnTo>
                  <a:lnTo>
                    <a:pt x="99" y="196"/>
                  </a:lnTo>
                  <a:lnTo>
                    <a:pt x="99" y="190"/>
                  </a:lnTo>
                  <a:lnTo>
                    <a:pt x="109" y="190"/>
                  </a:lnTo>
                  <a:lnTo>
                    <a:pt x="116" y="194"/>
                  </a:lnTo>
                  <a:lnTo>
                    <a:pt x="114" y="199"/>
                  </a:lnTo>
                  <a:lnTo>
                    <a:pt x="126" y="218"/>
                  </a:lnTo>
                  <a:lnTo>
                    <a:pt x="141" y="216"/>
                  </a:lnTo>
                  <a:lnTo>
                    <a:pt x="145" y="213"/>
                  </a:lnTo>
                  <a:lnTo>
                    <a:pt x="148" y="216"/>
                  </a:lnTo>
                  <a:lnTo>
                    <a:pt x="153" y="214"/>
                  </a:lnTo>
                  <a:lnTo>
                    <a:pt x="167" y="197"/>
                  </a:lnTo>
                  <a:lnTo>
                    <a:pt x="172" y="187"/>
                  </a:lnTo>
                  <a:lnTo>
                    <a:pt x="179" y="180"/>
                  </a:lnTo>
                  <a:lnTo>
                    <a:pt x="181" y="172"/>
                  </a:lnTo>
                  <a:lnTo>
                    <a:pt x="191" y="156"/>
                  </a:lnTo>
                  <a:lnTo>
                    <a:pt x="184" y="146"/>
                  </a:lnTo>
                  <a:lnTo>
                    <a:pt x="191" y="136"/>
                  </a:lnTo>
                  <a:lnTo>
                    <a:pt x="198" y="136"/>
                  </a:lnTo>
                  <a:lnTo>
                    <a:pt x="203" y="139"/>
                  </a:lnTo>
                  <a:lnTo>
                    <a:pt x="209" y="133"/>
                  </a:lnTo>
                  <a:lnTo>
                    <a:pt x="213" y="139"/>
                  </a:lnTo>
                  <a:lnTo>
                    <a:pt x="221" y="139"/>
                  </a:lnTo>
                  <a:lnTo>
                    <a:pt x="232" y="131"/>
                  </a:lnTo>
                  <a:lnTo>
                    <a:pt x="228" y="127"/>
                  </a:lnTo>
                  <a:lnTo>
                    <a:pt x="228" y="122"/>
                  </a:lnTo>
                  <a:lnTo>
                    <a:pt x="238" y="116"/>
                  </a:lnTo>
                  <a:lnTo>
                    <a:pt x="235" y="110"/>
                  </a:lnTo>
                  <a:lnTo>
                    <a:pt x="240" y="100"/>
                  </a:lnTo>
                  <a:lnTo>
                    <a:pt x="235" y="98"/>
                  </a:lnTo>
                  <a:lnTo>
                    <a:pt x="235" y="95"/>
                  </a:lnTo>
                  <a:lnTo>
                    <a:pt x="249" y="87"/>
                  </a:lnTo>
                  <a:lnTo>
                    <a:pt x="247" y="83"/>
                  </a:lnTo>
                  <a:lnTo>
                    <a:pt x="252" y="80"/>
                  </a:lnTo>
                  <a:lnTo>
                    <a:pt x="252" y="75"/>
                  </a:lnTo>
                  <a:lnTo>
                    <a:pt x="250" y="71"/>
                  </a:lnTo>
                  <a:lnTo>
                    <a:pt x="262" y="70"/>
                  </a:lnTo>
                  <a:lnTo>
                    <a:pt x="271" y="58"/>
                  </a:lnTo>
                  <a:lnTo>
                    <a:pt x="274" y="58"/>
                  </a:lnTo>
                  <a:lnTo>
                    <a:pt x="274" y="56"/>
                  </a:lnTo>
                  <a:lnTo>
                    <a:pt x="279" y="53"/>
                  </a:lnTo>
                  <a:lnTo>
                    <a:pt x="277" y="47"/>
                  </a:lnTo>
                  <a:lnTo>
                    <a:pt x="279" y="44"/>
                  </a:lnTo>
                  <a:lnTo>
                    <a:pt x="276" y="42"/>
                  </a:lnTo>
                  <a:lnTo>
                    <a:pt x="272" y="42"/>
                  </a:lnTo>
                  <a:lnTo>
                    <a:pt x="272" y="39"/>
                  </a:lnTo>
                  <a:lnTo>
                    <a:pt x="264" y="34"/>
                  </a:lnTo>
                  <a:lnTo>
                    <a:pt x="255" y="24"/>
                  </a:lnTo>
                  <a:lnTo>
                    <a:pt x="259" y="20"/>
                  </a:lnTo>
                  <a:lnTo>
                    <a:pt x="264" y="22"/>
                  </a:lnTo>
                  <a:lnTo>
                    <a:pt x="262" y="18"/>
                  </a:lnTo>
                  <a:lnTo>
                    <a:pt x="264" y="15"/>
                  </a:lnTo>
                  <a:lnTo>
                    <a:pt x="262" y="13"/>
                  </a:lnTo>
                  <a:lnTo>
                    <a:pt x="272" y="13"/>
                  </a:lnTo>
                  <a:lnTo>
                    <a:pt x="269" y="7"/>
                  </a:lnTo>
                  <a:lnTo>
                    <a:pt x="266" y="5"/>
                  </a:lnTo>
                  <a:lnTo>
                    <a:pt x="266" y="1"/>
                  </a:lnTo>
                  <a:lnTo>
                    <a:pt x="269" y="0"/>
                  </a:lnTo>
                  <a:lnTo>
                    <a:pt x="274" y="1"/>
                  </a:lnTo>
                  <a:lnTo>
                    <a:pt x="277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8"/>
            <p:cNvSpPr>
              <a:spLocks noEditPoints="1"/>
            </p:cNvSpPr>
            <p:nvPr userDrawn="1"/>
          </p:nvSpPr>
          <p:spPr bwMode="auto">
            <a:xfrm>
              <a:off x="4767" y="3370"/>
              <a:ext cx="394" cy="451"/>
            </a:xfrm>
            <a:custGeom>
              <a:avLst/>
              <a:gdLst>
                <a:gd name="T0" fmla="*/ 136 w 394"/>
                <a:gd name="T1" fmla="*/ 450 h 451"/>
                <a:gd name="T2" fmla="*/ 316 w 394"/>
                <a:gd name="T3" fmla="*/ 300 h 451"/>
                <a:gd name="T4" fmla="*/ 343 w 394"/>
                <a:gd name="T5" fmla="*/ 264 h 451"/>
                <a:gd name="T6" fmla="*/ 336 w 394"/>
                <a:gd name="T7" fmla="*/ 278 h 451"/>
                <a:gd name="T8" fmla="*/ 336 w 394"/>
                <a:gd name="T9" fmla="*/ 254 h 451"/>
                <a:gd name="T10" fmla="*/ 190 w 394"/>
                <a:gd name="T11" fmla="*/ 368 h 451"/>
                <a:gd name="T12" fmla="*/ 175 w 394"/>
                <a:gd name="T13" fmla="*/ 371 h 451"/>
                <a:gd name="T14" fmla="*/ 183 w 394"/>
                <a:gd name="T15" fmla="*/ 390 h 451"/>
                <a:gd name="T16" fmla="*/ 161 w 394"/>
                <a:gd name="T17" fmla="*/ 421 h 451"/>
                <a:gd name="T18" fmla="*/ 149 w 394"/>
                <a:gd name="T19" fmla="*/ 421 h 451"/>
                <a:gd name="T20" fmla="*/ 132 w 394"/>
                <a:gd name="T21" fmla="*/ 431 h 451"/>
                <a:gd name="T22" fmla="*/ 102 w 394"/>
                <a:gd name="T23" fmla="*/ 438 h 451"/>
                <a:gd name="T24" fmla="*/ 85 w 394"/>
                <a:gd name="T25" fmla="*/ 371 h 451"/>
                <a:gd name="T26" fmla="*/ 47 w 394"/>
                <a:gd name="T27" fmla="*/ 342 h 451"/>
                <a:gd name="T28" fmla="*/ 34 w 394"/>
                <a:gd name="T29" fmla="*/ 334 h 451"/>
                <a:gd name="T30" fmla="*/ 1 w 394"/>
                <a:gd name="T31" fmla="*/ 315 h 451"/>
                <a:gd name="T32" fmla="*/ 11 w 394"/>
                <a:gd name="T33" fmla="*/ 273 h 451"/>
                <a:gd name="T34" fmla="*/ 44 w 394"/>
                <a:gd name="T35" fmla="*/ 225 h 451"/>
                <a:gd name="T36" fmla="*/ 66 w 394"/>
                <a:gd name="T37" fmla="*/ 177 h 451"/>
                <a:gd name="T38" fmla="*/ 93 w 394"/>
                <a:gd name="T39" fmla="*/ 124 h 451"/>
                <a:gd name="T40" fmla="*/ 107 w 394"/>
                <a:gd name="T41" fmla="*/ 78 h 451"/>
                <a:gd name="T42" fmla="*/ 115 w 394"/>
                <a:gd name="T43" fmla="*/ 60 h 451"/>
                <a:gd name="T44" fmla="*/ 142 w 394"/>
                <a:gd name="T45" fmla="*/ 31 h 451"/>
                <a:gd name="T46" fmla="*/ 192 w 394"/>
                <a:gd name="T47" fmla="*/ 33 h 451"/>
                <a:gd name="T48" fmla="*/ 227 w 394"/>
                <a:gd name="T49" fmla="*/ 2 h 451"/>
                <a:gd name="T50" fmla="*/ 253 w 394"/>
                <a:gd name="T51" fmla="*/ 17 h 451"/>
                <a:gd name="T52" fmla="*/ 260 w 394"/>
                <a:gd name="T53" fmla="*/ 77 h 451"/>
                <a:gd name="T54" fmla="*/ 280 w 394"/>
                <a:gd name="T55" fmla="*/ 84 h 451"/>
                <a:gd name="T56" fmla="*/ 324 w 394"/>
                <a:gd name="T57" fmla="*/ 68 h 451"/>
                <a:gd name="T58" fmla="*/ 341 w 394"/>
                <a:gd name="T59" fmla="*/ 97 h 451"/>
                <a:gd name="T60" fmla="*/ 357 w 394"/>
                <a:gd name="T61" fmla="*/ 89 h 451"/>
                <a:gd name="T62" fmla="*/ 387 w 394"/>
                <a:gd name="T63" fmla="*/ 92 h 451"/>
                <a:gd name="T64" fmla="*/ 382 w 394"/>
                <a:gd name="T65" fmla="*/ 97 h 451"/>
                <a:gd name="T66" fmla="*/ 382 w 394"/>
                <a:gd name="T67" fmla="*/ 106 h 451"/>
                <a:gd name="T68" fmla="*/ 379 w 394"/>
                <a:gd name="T69" fmla="*/ 119 h 451"/>
                <a:gd name="T70" fmla="*/ 365 w 394"/>
                <a:gd name="T71" fmla="*/ 138 h 451"/>
                <a:gd name="T72" fmla="*/ 365 w 394"/>
                <a:gd name="T73" fmla="*/ 160 h 451"/>
                <a:gd name="T74" fmla="*/ 347 w 394"/>
                <a:gd name="T75" fmla="*/ 172 h 451"/>
                <a:gd name="T76" fmla="*/ 345 w 394"/>
                <a:gd name="T77" fmla="*/ 160 h 451"/>
                <a:gd name="T78" fmla="*/ 340 w 394"/>
                <a:gd name="T79" fmla="*/ 143 h 451"/>
                <a:gd name="T80" fmla="*/ 321 w 394"/>
                <a:gd name="T81" fmla="*/ 150 h 451"/>
                <a:gd name="T82" fmla="*/ 341 w 394"/>
                <a:gd name="T83" fmla="*/ 179 h 451"/>
                <a:gd name="T84" fmla="*/ 345 w 394"/>
                <a:gd name="T85" fmla="*/ 189 h 451"/>
                <a:gd name="T86" fmla="*/ 328 w 394"/>
                <a:gd name="T87" fmla="*/ 201 h 451"/>
                <a:gd name="T88" fmla="*/ 313 w 394"/>
                <a:gd name="T89" fmla="*/ 254 h 451"/>
                <a:gd name="T90" fmla="*/ 321 w 394"/>
                <a:gd name="T91" fmla="*/ 271 h 451"/>
                <a:gd name="T92" fmla="*/ 313 w 394"/>
                <a:gd name="T93" fmla="*/ 274 h 451"/>
                <a:gd name="T94" fmla="*/ 292 w 394"/>
                <a:gd name="T95" fmla="*/ 271 h 451"/>
                <a:gd name="T96" fmla="*/ 302 w 394"/>
                <a:gd name="T97" fmla="*/ 291 h 451"/>
                <a:gd name="T98" fmla="*/ 273 w 394"/>
                <a:gd name="T99" fmla="*/ 305 h 451"/>
                <a:gd name="T100" fmla="*/ 275 w 394"/>
                <a:gd name="T101" fmla="*/ 291 h 451"/>
                <a:gd name="T102" fmla="*/ 268 w 394"/>
                <a:gd name="T103" fmla="*/ 307 h 451"/>
                <a:gd name="T104" fmla="*/ 272 w 394"/>
                <a:gd name="T105" fmla="*/ 322 h 451"/>
                <a:gd name="T106" fmla="*/ 243 w 394"/>
                <a:gd name="T107" fmla="*/ 330 h 451"/>
                <a:gd name="T108" fmla="*/ 241 w 394"/>
                <a:gd name="T109" fmla="*/ 353 h 451"/>
                <a:gd name="T110" fmla="*/ 221 w 394"/>
                <a:gd name="T111" fmla="*/ 354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94" h="451">
                  <a:moveTo>
                    <a:pt x="132" y="431"/>
                  </a:moveTo>
                  <a:lnTo>
                    <a:pt x="136" y="436"/>
                  </a:lnTo>
                  <a:lnTo>
                    <a:pt x="142" y="434"/>
                  </a:lnTo>
                  <a:lnTo>
                    <a:pt x="142" y="438"/>
                  </a:lnTo>
                  <a:lnTo>
                    <a:pt x="141" y="438"/>
                  </a:lnTo>
                  <a:lnTo>
                    <a:pt x="141" y="443"/>
                  </a:lnTo>
                  <a:lnTo>
                    <a:pt x="134" y="443"/>
                  </a:lnTo>
                  <a:lnTo>
                    <a:pt x="136" y="450"/>
                  </a:lnTo>
                  <a:lnTo>
                    <a:pt x="125" y="451"/>
                  </a:lnTo>
                  <a:lnTo>
                    <a:pt x="134" y="441"/>
                  </a:lnTo>
                  <a:lnTo>
                    <a:pt x="127" y="439"/>
                  </a:lnTo>
                  <a:lnTo>
                    <a:pt x="132" y="431"/>
                  </a:lnTo>
                  <a:close/>
                  <a:moveTo>
                    <a:pt x="311" y="293"/>
                  </a:moveTo>
                  <a:lnTo>
                    <a:pt x="316" y="298"/>
                  </a:lnTo>
                  <a:lnTo>
                    <a:pt x="319" y="296"/>
                  </a:lnTo>
                  <a:lnTo>
                    <a:pt x="316" y="300"/>
                  </a:lnTo>
                  <a:lnTo>
                    <a:pt x="318" y="301"/>
                  </a:lnTo>
                  <a:lnTo>
                    <a:pt x="307" y="298"/>
                  </a:lnTo>
                  <a:lnTo>
                    <a:pt x="307" y="295"/>
                  </a:lnTo>
                  <a:lnTo>
                    <a:pt x="311" y="293"/>
                  </a:lnTo>
                  <a:close/>
                  <a:moveTo>
                    <a:pt x="336" y="254"/>
                  </a:moveTo>
                  <a:lnTo>
                    <a:pt x="338" y="259"/>
                  </a:lnTo>
                  <a:lnTo>
                    <a:pt x="340" y="259"/>
                  </a:lnTo>
                  <a:lnTo>
                    <a:pt x="343" y="264"/>
                  </a:lnTo>
                  <a:lnTo>
                    <a:pt x="347" y="264"/>
                  </a:lnTo>
                  <a:lnTo>
                    <a:pt x="343" y="266"/>
                  </a:lnTo>
                  <a:lnTo>
                    <a:pt x="340" y="266"/>
                  </a:lnTo>
                  <a:lnTo>
                    <a:pt x="340" y="271"/>
                  </a:lnTo>
                  <a:lnTo>
                    <a:pt x="345" y="273"/>
                  </a:lnTo>
                  <a:lnTo>
                    <a:pt x="335" y="276"/>
                  </a:lnTo>
                  <a:lnTo>
                    <a:pt x="335" y="278"/>
                  </a:lnTo>
                  <a:lnTo>
                    <a:pt x="336" y="278"/>
                  </a:lnTo>
                  <a:lnTo>
                    <a:pt x="335" y="279"/>
                  </a:lnTo>
                  <a:lnTo>
                    <a:pt x="328" y="273"/>
                  </a:lnTo>
                  <a:lnTo>
                    <a:pt x="330" y="269"/>
                  </a:lnTo>
                  <a:lnTo>
                    <a:pt x="335" y="269"/>
                  </a:lnTo>
                  <a:lnTo>
                    <a:pt x="333" y="261"/>
                  </a:lnTo>
                  <a:lnTo>
                    <a:pt x="331" y="262"/>
                  </a:lnTo>
                  <a:lnTo>
                    <a:pt x="330" y="261"/>
                  </a:lnTo>
                  <a:lnTo>
                    <a:pt x="336" y="254"/>
                  </a:lnTo>
                  <a:close/>
                  <a:moveTo>
                    <a:pt x="199" y="347"/>
                  </a:moveTo>
                  <a:lnTo>
                    <a:pt x="193" y="356"/>
                  </a:lnTo>
                  <a:lnTo>
                    <a:pt x="193" y="359"/>
                  </a:lnTo>
                  <a:lnTo>
                    <a:pt x="200" y="361"/>
                  </a:lnTo>
                  <a:lnTo>
                    <a:pt x="199" y="368"/>
                  </a:lnTo>
                  <a:lnTo>
                    <a:pt x="195" y="371"/>
                  </a:lnTo>
                  <a:lnTo>
                    <a:pt x="192" y="370"/>
                  </a:lnTo>
                  <a:lnTo>
                    <a:pt x="190" y="368"/>
                  </a:lnTo>
                  <a:lnTo>
                    <a:pt x="192" y="358"/>
                  </a:lnTo>
                  <a:lnTo>
                    <a:pt x="190" y="358"/>
                  </a:lnTo>
                  <a:lnTo>
                    <a:pt x="187" y="359"/>
                  </a:lnTo>
                  <a:lnTo>
                    <a:pt x="190" y="363"/>
                  </a:lnTo>
                  <a:lnTo>
                    <a:pt x="185" y="366"/>
                  </a:lnTo>
                  <a:lnTo>
                    <a:pt x="187" y="370"/>
                  </a:lnTo>
                  <a:lnTo>
                    <a:pt x="176" y="366"/>
                  </a:lnTo>
                  <a:lnTo>
                    <a:pt x="175" y="371"/>
                  </a:lnTo>
                  <a:lnTo>
                    <a:pt x="176" y="375"/>
                  </a:lnTo>
                  <a:lnTo>
                    <a:pt x="190" y="373"/>
                  </a:lnTo>
                  <a:lnTo>
                    <a:pt x="187" y="378"/>
                  </a:lnTo>
                  <a:lnTo>
                    <a:pt x="192" y="378"/>
                  </a:lnTo>
                  <a:lnTo>
                    <a:pt x="195" y="385"/>
                  </a:lnTo>
                  <a:lnTo>
                    <a:pt x="187" y="392"/>
                  </a:lnTo>
                  <a:lnTo>
                    <a:pt x="185" y="388"/>
                  </a:lnTo>
                  <a:lnTo>
                    <a:pt x="183" y="390"/>
                  </a:lnTo>
                  <a:lnTo>
                    <a:pt x="183" y="393"/>
                  </a:lnTo>
                  <a:lnTo>
                    <a:pt x="180" y="390"/>
                  </a:lnTo>
                  <a:lnTo>
                    <a:pt x="176" y="393"/>
                  </a:lnTo>
                  <a:lnTo>
                    <a:pt x="180" y="395"/>
                  </a:lnTo>
                  <a:lnTo>
                    <a:pt x="175" y="402"/>
                  </a:lnTo>
                  <a:lnTo>
                    <a:pt x="176" y="407"/>
                  </a:lnTo>
                  <a:lnTo>
                    <a:pt x="170" y="409"/>
                  </a:lnTo>
                  <a:lnTo>
                    <a:pt x="161" y="421"/>
                  </a:lnTo>
                  <a:lnTo>
                    <a:pt x="161" y="417"/>
                  </a:lnTo>
                  <a:lnTo>
                    <a:pt x="168" y="407"/>
                  </a:lnTo>
                  <a:lnTo>
                    <a:pt x="158" y="409"/>
                  </a:lnTo>
                  <a:lnTo>
                    <a:pt x="159" y="415"/>
                  </a:lnTo>
                  <a:lnTo>
                    <a:pt x="153" y="421"/>
                  </a:lnTo>
                  <a:lnTo>
                    <a:pt x="153" y="431"/>
                  </a:lnTo>
                  <a:lnTo>
                    <a:pt x="149" y="438"/>
                  </a:lnTo>
                  <a:lnTo>
                    <a:pt x="149" y="421"/>
                  </a:lnTo>
                  <a:lnTo>
                    <a:pt x="141" y="419"/>
                  </a:lnTo>
                  <a:lnTo>
                    <a:pt x="136" y="415"/>
                  </a:lnTo>
                  <a:lnTo>
                    <a:pt x="134" y="415"/>
                  </a:lnTo>
                  <a:lnTo>
                    <a:pt x="134" y="419"/>
                  </a:lnTo>
                  <a:lnTo>
                    <a:pt x="139" y="419"/>
                  </a:lnTo>
                  <a:lnTo>
                    <a:pt x="141" y="427"/>
                  </a:lnTo>
                  <a:lnTo>
                    <a:pt x="136" y="434"/>
                  </a:lnTo>
                  <a:lnTo>
                    <a:pt x="132" y="431"/>
                  </a:lnTo>
                  <a:lnTo>
                    <a:pt x="125" y="434"/>
                  </a:lnTo>
                  <a:lnTo>
                    <a:pt x="125" y="434"/>
                  </a:lnTo>
                  <a:lnTo>
                    <a:pt x="120" y="436"/>
                  </a:lnTo>
                  <a:lnTo>
                    <a:pt x="122" y="444"/>
                  </a:lnTo>
                  <a:lnTo>
                    <a:pt x="117" y="446"/>
                  </a:lnTo>
                  <a:lnTo>
                    <a:pt x="113" y="446"/>
                  </a:lnTo>
                  <a:lnTo>
                    <a:pt x="113" y="446"/>
                  </a:lnTo>
                  <a:lnTo>
                    <a:pt x="102" y="438"/>
                  </a:lnTo>
                  <a:lnTo>
                    <a:pt x="100" y="427"/>
                  </a:lnTo>
                  <a:lnTo>
                    <a:pt x="95" y="421"/>
                  </a:lnTo>
                  <a:lnTo>
                    <a:pt x="96" y="410"/>
                  </a:lnTo>
                  <a:lnTo>
                    <a:pt x="91" y="404"/>
                  </a:lnTo>
                  <a:lnTo>
                    <a:pt x="96" y="393"/>
                  </a:lnTo>
                  <a:lnTo>
                    <a:pt x="91" y="390"/>
                  </a:lnTo>
                  <a:lnTo>
                    <a:pt x="90" y="376"/>
                  </a:lnTo>
                  <a:lnTo>
                    <a:pt x="85" y="371"/>
                  </a:lnTo>
                  <a:lnTo>
                    <a:pt x="85" y="366"/>
                  </a:lnTo>
                  <a:lnTo>
                    <a:pt x="76" y="359"/>
                  </a:lnTo>
                  <a:lnTo>
                    <a:pt x="81" y="351"/>
                  </a:lnTo>
                  <a:lnTo>
                    <a:pt x="79" y="347"/>
                  </a:lnTo>
                  <a:lnTo>
                    <a:pt x="62" y="351"/>
                  </a:lnTo>
                  <a:lnTo>
                    <a:pt x="56" y="354"/>
                  </a:lnTo>
                  <a:lnTo>
                    <a:pt x="54" y="344"/>
                  </a:lnTo>
                  <a:lnTo>
                    <a:pt x="47" y="342"/>
                  </a:lnTo>
                  <a:lnTo>
                    <a:pt x="47" y="339"/>
                  </a:lnTo>
                  <a:lnTo>
                    <a:pt x="44" y="335"/>
                  </a:lnTo>
                  <a:lnTo>
                    <a:pt x="47" y="332"/>
                  </a:lnTo>
                  <a:lnTo>
                    <a:pt x="45" y="329"/>
                  </a:lnTo>
                  <a:lnTo>
                    <a:pt x="42" y="329"/>
                  </a:lnTo>
                  <a:lnTo>
                    <a:pt x="39" y="335"/>
                  </a:lnTo>
                  <a:lnTo>
                    <a:pt x="32" y="337"/>
                  </a:lnTo>
                  <a:lnTo>
                    <a:pt x="34" y="334"/>
                  </a:lnTo>
                  <a:lnTo>
                    <a:pt x="28" y="330"/>
                  </a:lnTo>
                  <a:lnTo>
                    <a:pt x="18" y="330"/>
                  </a:lnTo>
                  <a:lnTo>
                    <a:pt x="13" y="327"/>
                  </a:lnTo>
                  <a:lnTo>
                    <a:pt x="1" y="324"/>
                  </a:lnTo>
                  <a:lnTo>
                    <a:pt x="1" y="324"/>
                  </a:lnTo>
                  <a:lnTo>
                    <a:pt x="1" y="320"/>
                  </a:lnTo>
                  <a:lnTo>
                    <a:pt x="3" y="318"/>
                  </a:lnTo>
                  <a:lnTo>
                    <a:pt x="1" y="315"/>
                  </a:lnTo>
                  <a:lnTo>
                    <a:pt x="6" y="312"/>
                  </a:lnTo>
                  <a:lnTo>
                    <a:pt x="1" y="307"/>
                  </a:lnTo>
                  <a:lnTo>
                    <a:pt x="0" y="296"/>
                  </a:lnTo>
                  <a:lnTo>
                    <a:pt x="6" y="295"/>
                  </a:lnTo>
                  <a:lnTo>
                    <a:pt x="13" y="286"/>
                  </a:lnTo>
                  <a:lnTo>
                    <a:pt x="11" y="281"/>
                  </a:lnTo>
                  <a:lnTo>
                    <a:pt x="13" y="274"/>
                  </a:lnTo>
                  <a:lnTo>
                    <a:pt x="11" y="273"/>
                  </a:lnTo>
                  <a:lnTo>
                    <a:pt x="17" y="262"/>
                  </a:lnTo>
                  <a:lnTo>
                    <a:pt x="17" y="252"/>
                  </a:lnTo>
                  <a:lnTo>
                    <a:pt x="22" y="250"/>
                  </a:lnTo>
                  <a:lnTo>
                    <a:pt x="23" y="245"/>
                  </a:lnTo>
                  <a:lnTo>
                    <a:pt x="27" y="245"/>
                  </a:lnTo>
                  <a:lnTo>
                    <a:pt x="27" y="244"/>
                  </a:lnTo>
                  <a:lnTo>
                    <a:pt x="23" y="235"/>
                  </a:lnTo>
                  <a:lnTo>
                    <a:pt x="44" y="225"/>
                  </a:lnTo>
                  <a:lnTo>
                    <a:pt x="45" y="218"/>
                  </a:lnTo>
                  <a:lnTo>
                    <a:pt x="54" y="211"/>
                  </a:lnTo>
                  <a:lnTo>
                    <a:pt x="52" y="204"/>
                  </a:lnTo>
                  <a:lnTo>
                    <a:pt x="45" y="204"/>
                  </a:lnTo>
                  <a:lnTo>
                    <a:pt x="45" y="196"/>
                  </a:lnTo>
                  <a:lnTo>
                    <a:pt x="56" y="184"/>
                  </a:lnTo>
                  <a:lnTo>
                    <a:pt x="64" y="186"/>
                  </a:lnTo>
                  <a:lnTo>
                    <a:pt x="66" y="177"/>
                  </a:lnTo>
                  <a:lnTo>
                    <a:pt x="57" y="169"/>
                  </a:lnTo>
                  <a:lnTo>
                    <a:pt x="61" y="160"/>
                  </a:lnTo>
                  <a:lnTo>
                    <a:pt x="56" y="153"/>
                  </a:lnTo>
                  <a:lnTo>
                    <a:pt x="59" y="148"/>
                  </a:lnTo>
                  <a:lnTo>
                    <a:pt x="59" y="141"/>
                  </a:lnTo>
                  <a:lnTo>
                    <a:pt x="71" y="128"/>
                  </a:lnTo>
                  <a:lnTo>
                    <a:pt x="90" y="123"/>
                  </a:lnTo>
                  <a:lnTo>
                    <a:pt x="93" y="124"/>
                  </a:lnTo>
                  <a:lnTo>
                    <a:pt x="102" y="116"/>
                  </a:lnTo>
                  <a:lnTo>
                    <a:pt x="103" y="109"/>
                  </a:lnTo>
                  <a:lnTo>
                    <a:pt x="112" y="99"/>
                  </a:lnTo>
                  <a:lnTo>
                    <a:pt x="112" y="97"/>
                  </a:lnTo>
                  <a:lnTo>
                    <a:pt x="107" y="94"/>
                  </a:lnTo>
                  <a:lnTo>
                    <a:pt x="107" y="89"/>
                  </a:lnTo>
                  <a:lnTo>
                    <a:pt x="108" y="87"/>
                  </a:lnTo>
                  <a:lnTo>
                    <a:pt x="107" y="78"/>
                  </a:lnTo>
                  <a:lnTo>
                    <a:pt x="105" y="72"/>
                  </a:lnTo>
                  <a:lnTo>
                    <a:pt x="103" y="73"/>
                  </a:lnTo>
                  <a:lnTo>
                    <a:pt x="100" y="72"/>
                  </a:lnTo>
                  <a:lnTo>
                    <a:pt x="100" y="63"/>
                  </a:lnTo>
                  <a:lnTo>
                    <a:pt x="103" y="61"/>
                  </a:lnTo>
                  <a:lnTo>
                    <a:pt x="107" y="65"/>
                  </a:lnTo>
                  <a:lnTo>
                    <a:pt x="107" y="60"/>
                  </a:lnTo>
                  <a:lnTo>
                    <a:pt x="115" y="60"/>
                  </a:lnTo>
                  <a:lnTo>
                    <a:pt x="115" y="58"/>
                  </a:lnTo>
                  <a:lnTo>
                    <a:pt x="124" y="51"/>
                  </a:lnTo>
                  <a:lnTo>
                    <a:pt x="122" y="43"/>
                  </a:lnTo>
                  <a:lnTo>
                    <a:pt x="125" y="39"/>
                  </a:lnTo>
                  <a:lnTo>
                    <a:pt x="127" y="43"/>
                  </a:lnTo>
                  <a:lnTo>
                    <a:pt x="136" y="36"/>
                  </a:lnTo>
                  <a:lnTo>
                    <a:pt x="139" y="36"/>
                  </a:lnTo>
                  <a:lnTo>
                    <a:pt x="142" y="31"/>
                  </a:lnTo>
                  <a:lnTo>
                    <a:pt x="148" y="36"/>
                  </a:lnTo>
                  <a:lnTo>
                    <a:pt x="149" y="43"/>
                  </a:lnTo>
                  <a:lnTo>
                    <a:pt x="161" y="48"/>
                  </a:lnTo>
                  <a:lnTo>
                    <a:pt x="165" y="44"/>
                  </a:lnTo>
                  <a:lnTo>
                    <a:pt x="166" y="39"/>
                  </a:lnTo>
                  <a:lnTo>
                    <a:pt x="171" y="34"/>
                  </a:lnTo>
                  <a:lnTo>
                    <a:pt x="187" y="31"/>
                  </a:lnTo>
                  <a:lnTo>
                    <a:pt x="192" y="33"/>
                  </a:lnTo>
                  <a:lnTo>
                    <a:pt x="195" y="24"/>
                  </a:lnTo>
                  <a:lnTo>
                    <a:pt x="214" y="21"/>
                  </a:lnTo>
                  <a:lnTo>
                    <a:pt x="216" y="12"/>
                  </a:lnTo>
                  <a:lnTo>
                    <a:pt x="210" y="7"/>
                  </a:lnTo>
                  <a:lnTo>
                    <a:pt x="221" y="2"/>
                  </a:lnTo>
                  <a:lnTo>
                    <a:pt x="221" y="2"/>
                  </a:lnTo>
                  <a:lnTo>
                    <a:pt x="226" y="7"/>
                  </a:lnTo>
                  <a:lnTo>
                    <a:pt x="227" y="2"/>
                  </a:lnTo>
                  <a:lnTo>
                    <a:pt x="233" y="2"/>
                  </a:lnTo>
                  <a:lnTo>
                    <a:pt x="236" y="5"/>
                  </a:lnTo>
                  <a:lnTo>
                    <a:pt x="244" y="0"/>
                  </a:lnTo>
                  <a:lnTo>
                    <a:pt x="250" y="5"/>
                  </a:lnTo>
                  <a:lnTo>
                    <a:pt x="253" y="5"/>
                  </a:lnTo>
                  <a:lnTo>
                    <a:pt x="250" y="12"/>
                  </a:lnTo>
                  <a:lnTo>
                    <a:pt x="253" y="14"/>
                  </a:lnTo>
                  <a:lnTo>
                    <a:pt x="253" y="17"/>
                  </a:lnTo>
                  <a:lnTo>
                    <a:pt x="246" y="24"/>
                  </a:lnTo>
                  <a:lnTo>
                    <a:pt x="246" y="33"/>
                  </a:lnTo>
                  <a:lnTo>
                    <a:pt x="255" y="39"/>
                  </a:lnTo>
                  <a:lnTo>
                    <a:pt x="261" y="58"/>
                  </a:lnTo>
                  <a:lnTo>
                    <a:pt x="258" y="60"/>
                  </a:lnTo>
                  <a:lnTo>
                    <a:pt x="261" y="72"/>
                  </a:lnTo>
                  <a:lnTo>
                    <a:pt x="258" y="75"/>
                  </a:lnTo>
                  <a:lnTo>
                    <a:pt x="260" y="77"/>
                  </a:lnTo>
                  <a:lnTo>
                    <a:pt x="260" y="77"/>
                  </a:lnTo>
                  <a:lnTo>
                    <a:pt x="261" y="82"/>
                  </a:lnTo>
                  <a:lnTo>
                    <a:pt x="267" y="82"/>
                  </a:lnTo>
                  <a:lnTo>
                    <a:pt x="267" y="82"/>
                  </a:lnTo>
                  <a:lnTo>
                    <a:pt x="270" y="78"/>
                  </a:lnTo>
                  <a:lnTo>
                    <a:pt x="275" y="80"/>
                  </a:lnTo>
                  <a:lnTo>
                    <a:pt x="280" y="80"/>
                  </a:lnTo>
                  <a:lnTo>
                    <a:pt x="280" y="84"/>
                  </a:lnTo>
                  <a:lnTo>
                    <a:pt x="290" y="85"/>
                  </a:lnTo>
                  <a:lnTo>
                    <a:pt x="302" y="75"/>
                  </a:lnTo>
                  <a:lnTo>
                    <a:pt x="309" y="77"/>
                  </a:lnTo>
                  <a:lnTo>
                    <a:pt x="313" y="63"/>
                  </a:lnTo>
                  <a:lnTo>
                    <a:pt x="316" y="65"/>
                  </a:lnTo>
                  <a:lnTo>
                    <a:pt x="318" y="61"/>
                  </a:lnTo>
                  <a:lnTo>
                    <a:pt x="324" y="61"/>
                  </a:lnTo>
                  <a:lnTo>
                    <a:pt x="324" y="68"/>
                  </a:lnTo>
                  <a:lnTo>
                    <a:pt x="331" y="77"/>
                  </a:lnTo>
                  <a:lnTo>
                    <a:pt x="331" y="77"/>
                  </a:lnTo>
                  <a:lnTo>
                    <a:pt x="330" y="85"/>
                  </a:lnTo>
                  <a:lnTo>
                    <a:pt x="336" y="94"/>
                  </a:lnTo>
                  <a:lnTo>
                    <a:pt x="336" y="94"/>
                  </a:lnTo>
                  <a:lnTo>
                    <a:pt x="336" y="97"/>
                  </a:lnTo>
                  <a:lnTo>
                    <a:pt x="336" y="97"/>
                  </a:lnTo>
                  <a:lnTo>
                    <a:pt x="341" y="97"/>
                  </a:lnTo>
                  <a:lnTo>
                    <a:pt x="341" y="97"/>
                  </a:lnTo>
                  <a:lnTo>
                    <a:pt x="343" y="95"/>
                  </a:lnTo>
                  <a:lnTo>
                    <a:pt x="345" y="97"/>
                  </a:lnTo>
                  <a:lnTo>
                    <a:pt x="352" y="95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7" y="89"/>
                  </a:lnTo>
                  <a:lnTo>
                    <a:pt x="357" y="89"/>
                  </a:lnTo>
                  <a:lnTo>
                    <a:pt x="358" y="94"/>
                  </a:lnTo>
                  <a:lnTo>
                    <a:pt x="369" y="85"/>
                  </a:lnTo>
                  <a:lnTo>
                    <a:pt x="377" y="85"/>
                  </a:lnTo>
                  <a:lnTo>
                    <a:pt x="381" y="89"/>
                  </a:lnTo>
                  <a:lnTo>
                    <a:pt x="381" y="89"/>
                  </a:lnTo>
                  <a:lnTo>
                    <a:pt x="386" y="87"/>
                  </a:lnTo>
                  <a:lnTo>
                    <a:pt x="387" y="92"/>
                  </a:lnTo>
                  <a:lnTo>
                    <a:pt x="387" y="92"/>
                  </a:lnTo>
                  <a:lnTo>
                    <a:pt x="392" y="101"/>
                  </a:lnTo>
                  <a:lnTo>
                    <a:pt x="391" y="102"/>
                  </a:lnTo>
                  <a:lnTo>
                    <a:pt x="394" y="109"/>
                  </a:lnTo>
                  <a:lnTo>
                    <a:pt x="394" y="109"/>
                  </a:lnTo>
                  <a:lnTo>
                    <a:pt x="392" y="111"/>
                  </a:lnTo>
                  <a:lnTo>
                    <a:pt x="387" y="102"/>
                  </a:lnTo>
                  <a:lnTo>
                    <a:pt x="382" y="104"/>
                  </a:lnTo>
                  <a:lnTo>
                    <a:pt x="382" y="97"/>
                  </a:lnTo>
                  <a:lnTo>
                    <a:pt x="379" y="99"/>
                  </a:lnTo>
                  <a:lnTo>
                    <a:pt x="377" y="97"/>
                  </a:lnTo>
                  <a:lnTo>
                    <a:pt x="377" y="101"/>
                  </a:lnTo>
                  <a:lnTo>
                    <a:pt x="374" y="99"/>
                  </a:lnTo>
                  <a:lnTo>
                    <a:pt x="372" y="106"/>
                  </a:lnTo>
                  <a:lnTo>
                    <a:pt x="375" y="102"/>
                  </a:lnTo>
                  <a:lnTo>
                    <a:pt x="379" y="102"/>
                  </a:lnTo>
                  <a:lnTo>
                    <a:pt x="382" y="106"/>
                  </a:lnTo>
                  <a:lnTo>
                    <a:pt x="389" y="104"/>
                  </a:lnTo>
                  <a:lnTo>
                    <a:pt x="389" y="109"/>
                  </a:lnTo>
                  <a:lnTo>
                    <a:pt x="392" y="113"/>
                  </a:lnTo>
                  <a:lnTo>
                    <a:pt x="389" y="114"/>
                  </a:lnTo>
                  <a:lnTo>
                    <a:pt x="389" y="118"/>
                  </a:lnTo>
                  <a:lnTo>
                    <a:pt x="379" y="116"/>
                  </a:lnTo>
                  <a:lnTo>
                    <a:pt x="381" y="121"/>
                  </a:lnTo>
                  <a:lnTo>
                    <a:pt x="379" y="119"/>
                  </a:lnTo>
                  <a:lnTo>
                    <a:pt x="377" y="123"/>
                  </a:lnTo>
                  <a:lnTo>
                    <a:pt x="379" y="123"/>
                  </a:lnTo>
                  <a:lnTo>
                    <a:pt x="379" y="126"/>
                  </a:lnTo>
                  <a:lnTo>
                    <a:pt x="370" y="130"/>
                  </a:lnTo>
                  <a:lnTo>
                    <a:pt x="375" y="130"/>
                  </a:lnTo>
                  <a:lnTo>
                    <a:pt x="375" y="135"/>
                  </a:lnTo>
                  <a:lnTo>
                    <a:pt x="367" y="133"/>
                  </a:lnTo>
                  <a:lnTo>
                    <a:pt x="365" y="138"/>
                  </a:lnTo>
                  <a:lnTo>
                    <a:pt x="360" y="136"/>
                  </a:lnTo>
                  <a:lnTo>
                    <a:pt x="360" y="143"/>
                  </a:lnTo>
                  <a:lnTo>
                    <a:pt x="364" y="147"/>
                  </a:lnTo>
                  <a:lnTo>
                    <a:pt x="369" y="147"/>
                  </a:lnTo>
                  <a:lnTo>
                    <a:pt x="364" y="150"/>
                  </a:lnTo>
                  <a:lnTo>
                    <a:pt x="370" y="152"/>
                  </a:lnTo>
                  <a:lnTo>
                    <a:pt x="365" y="155"/>
                  </a:lnTo>
                  <a:lnTo>
                    <a:pt x="365" y="160"/>
                  </a:lnTo>
                  <a:lnTo>
                    <a:pt x="369" y="160"/>
                  </a:lnTo>
                  <a:lnTo>
                    <a:pt x="364" y="164"/>
                  </a:lnTo>
                  <a:lnTo>
                    <a:pt x="364" y="160"/>
                  </a:lnTo>
                  <a:lnTo>
                    <a:pt x="357" y="164"/>
                  </a:lnTo>
                  <a:lnTo>
                    <a:pt x="352" y="164"/>
                  </a:lnTo>
                  <a:lnTo>
                    <a:pt x="350" y="167"/>
                  </a:lnTo>
                  <a:lnTo>
                    <a:pt x="352" y="169"/>
                  </a:lnTo>
                  <a:lnTo>
                    <a:pt x="347" y="172"/>
                  </a:lnTo>
                  <a:lnTo>
                    <a:pt x="341" y="172"/>
                  </a:lnTo>
                  <a:lnTo>
                    <a:pt x="343" y="165"/>
                  </a:lnTo>
                  <a:lnTo>
                    <a:pt x="353" y="162"/>
                  </a:lnTo>
                  <a:lnTo>
                    <a:pt x="353" y="157"/>
                  </a:lnTo>
                  <a:lnTo>
                    <a:pt x="364" y="147"/>
                  </a:lnTo>
                  <a:lnTo>
                    <a:pt x="350" y="148"/>
                  </a:lnTo>
                  <a:lnTo>
                    <a:pt x="348" y="158"/>
                  </a:lnTo>
                  <a:lnTo>
                    <a:pt x="345" y="160"/>
                  </a:lnTo>
                  <a:lnTo>
                    <a:pt x="341" y="155"/>
                  </a:lnTo>
                  <a:lnTo>
                    <a:pt x="340" y="157"/>
                  </a:lnTo>
                  <a:lnTo>
                    <a:pt x="338" y="155"/>
                  </a:lnTo>
                  <a:lnTo>
                    <a:pt x="340" y="148"/>
                  </a:lnTo>
                  <a:lnTo>
                    <a:pt x="343" y="147"/>
                  </a:lnTo>
                  <a:lnTo>
                    <a:pt x="343" y="145"/>
                  </a:lnTo>
                  <a:lnTo>
                    <a:pt x="338" y="147"/>
                  </a:lnTo>
                  <a:lnTo>
                    <a:pt x="340" y="143"/>
                  </a:lnTo>
                  <a:lnTo>
                    <a:pt x="336" y="143"/>
                  </a:lnTo>
                  <a:lnTo>
                    <a:pt x="336" y="150"/>
                  </a:lnTo>
                  <a:lnTo>
                    <a:pt x="333" y="155"/>
                  </a:lnTo>
                  <a:lnTo>
                    <a:pt x="326" y="150"/>
                  </a:lnTo>
                  <a:lnTo>
                    <a:pt x="323" y="150"/>
                  </a:lnTo>
                  <a:lnTo>
                    <a:pt x="324" y="147"/>
                  </a:lnTo>
                  <a:lnTo>
                    <a:pt x="321" y="148"/>
                  </a:lnTo>
                  <a:lnTo>
                    <a:pt x="321" y="150"/>
                  </a:lnTo>
                  <a:lnTo>
                    <a:pt x="328" y="153"/>
                  </a:lnTo>
                  <a:lnTo>
                    <a:pt x="323" y="160"/>
                  </a:lnTo>
                  <a:lnTo>
                    <a:pt x="319" y="162"/>
                  </a:lnTo>
                  <a:lnTo>
                    <a:pt x="321" y="165"/>
                  </a:lnTo>
                  <a:lnTo>
                    <a:pt x="333" y="164"/>
                  </a:lnTo>
                  <a:lnTo>
                    <a:pt x="338" y="167"/>
                  </a:lnTo>
                  <a:lnTo>
                    <a:pt x="336" y="170"/>
                  </a:lnTo>
                  <a:lnTo>
                    <a:pt x="341" y="179"/>
                  </a:lnTo>
                  <a:lnTo>
                    <a:pt x="336" y="182"/>
                  </a:lnTo>
                  <a:lnTo>
                    <a:pt x="326" y="175"/>
                  </a:lnTo>
                  <a:lnTo>
                    <a:pt x="321" y="181"/>
                  </a:lnTo>
                  <a:lnTo>
                    <a:pt x="328" y="182"/>
                  </a:lnTo>
                  <a:lnTo>
                    <a:pt x="330" y="189"/>
                  </a:lnTo>
                  <a:lnTo>
                    <a:pt x="343" y="181"/>
                  </a:lnTo>
                  <a:lnTo>
                    <a:pt x="345" y="186"/>
                  </a:lnTo>
                  <a:lnTo>
                    <a:pt x="345" y="189"/>
                  </a:lnTo>
                  <a:lnTo>
                    <a:pt x="353" y="186"/>
                  </a:lnTo>
                  <a:lnTo>
                    <a:pt x="347" y="191"/>
                  </a:lnTo>
                  <a:lnTo>
                    <a:pt x="343" y="189"/>
                  </a:lnTo>
                  <a:lnTo>
                    <a:pt x="338" y="193"/>
                  </a:lnTo>
                  <a:lnTo>
                    <a:pt x="340" y="196"/>
                  </a:lnTo>
                  <a:lnTo>
                    <a:pt x="338" y="194"/>
                  </a:lnTo>
                  <a:lnTo>
                    <a:pt x="326" y="196"/>
                  </a:lnTo>
                  <a:lnTo>
                    <a:pt x="328" y="201"/>
                  </a:lnTo>
                  <a:lnTo>
                    <a:pt x="314" y="215"/>
                  </a:lnTo>
                  <a:lnTo>
                    <a:pt x="331" y="221"/>
                  </a:lnTo>
                  <a:lnTo>
                    <a:pt x="330" y="230"/>
                  </a:lnTo>
                  <a:lnTo>
                    <a:pt x="324" y="232"/>
                  </a:lnTo>
                  <a:lnTo>
                    <a:pt x="323" y="237"/>
                  </a:lnTo>
                  <a:lnTo>
                    <a:pt x="324" y="244"/>
                  </a:lnTo>
                  <a:lnTo>
                    <a:pt x="321" y="252"/>
                  </a:lnTo>
                  <a:lnTo>
                    <a:pt x="313" y="254"/>
                  </a:lnTo>
                  <a:lnTo>
                    <a:pt x="311" y="255"/>
                  </a:lnTo>
                  <a:lnTo>
                    <a:pt x="314" y="262"/>
                  </a:lnTo>
                  <a:lnTo>
                    <a:pt x="321" y="261"/>
                  </a:lnTo>
                  <a:lnTo>
                    <a:pt x="323" y="264"/>
                  </a:lnTo>
                  <a:lnTo>
                    <a:pt x="323" y="266"/>
                  </a:lnTo>
                  <a:lnTo>
                    <a:pt x="319" y="267"/>
                  </a:lnTo>
                  <a:lnTo>
                    <a:pt x="323" y="269"/>
                  </a:lnTo>
                  <a:lnTo>
                    <a:pt x="321" y="271"/>
                  </a:lnTo>
                  <a:lnTo>
                    <a:pt x="326" y="276"/>
                  </a:lnTo>
                  <a:lnTo>
                    <a:pt x="326" y="283"/>
                  </a:lnTo>
                  <a:lnTo>
                    <a:pt x="321" y="284"/>
                  </a:lnTo>
                  <a:lnTo>
                    <a:pt x="319" y="274"/>
                  </a:lnTo>
                  <a:lnTo>
                    <a:pt x="316" y="278"/>
                  </a:lnTo>
                  <a:lnTo>
                    <a:pt x="319" y="279"/>
                  </a:lnTo>
                  <a:lnTo>
                    <a:pt x="314" y="281"/>
                  </a:lnTo>
                  <a:lnTo>
                    <a:pt x="313" y="274"/>
                  </a:lnTo>
                  <a:lnTo>
                    <a:pt x="309" y="273"/>
                  </a:lnTo>
                  <a:lnTo>
                    <a:pt x="309" y="269"/>
                  </a:lnTo>
                  <a:lnTo>
                    <a:pt x="304" y="269"/>
                  </a:lnTo>
                  <a:lnTo>
                    <a:pt x="306" y="267"/>
                  </a:lnTo>
                  <a:lnTo>
                    <a:pt x="301" y="266"/>
                  </a:lnTo>
                  <a:lnTo>
                    <a:pt x="301" y="276"/>
                  </a:lnTo>
                  <a:lnTo>
                    <a:pt x="295" y="278"/>
                  </a:lnTo>
                  <a:lnTo>
                    <a:pt x="292" y="271"/>
                  </a:lnTo>
                  <a:lnTo>
                    <a:pt x="285" y="276"/>
                  </a:lnTo>
                  <a:lnTo>
                    <a:pt x="284" y="279"/>
                  </a:lnTo>
                  <a:lnTo>
                    <a:pt x="289" y="283"/>
                  </a:lnTo>
                  <a:lnTo>
                    <a:pt x="290" y="288"/>
                  </a:lnTo>
                  <a:lnTo>
                    <a:pt x="287" y="288"/>
                  </a:lnTo>
                  <a:lnTo>
                    <a:pt x="289" y="291"/>
                  </a:lnTo>
                  <a:lnTo>
                    <a:pt x="292" y="286"/>
                  </a:lnTo>
                  <a:lnTo>
                    <a:pt x="302" y="291"/>
                  </a:lnTo>
                  <a:lnTo>
                    <a:pt x="295" y="295"/>
                  </a:lnTo>
                  <a:lnTo>
                    <a:pt x="295" y="300"/>
                  </a:lnTo>
                  <a:lnTo>
                    <a:pt x="285" y="300"/>
                  </a:lnTo>
                  <a:lnTo>
                    <a:pt x="282" y="296"/>
                  </a:lnTo>
                  <a:lnTo>
                    <a:pt x="278" y="300"/>
                  </a:lnTo>
                  <a:lnTo>
                    <a:pt x="284" y="305"/>
                  </a:lnTo>
                  <a:lnTo>
                    <a:pt x="278" y="307"/>
                  </a:lnTo>
                  <a:lnTo>
                    <a:pt x="273" y="305"/>
                  </a:lnTo>
                  <a:lnTo>
                    <a:pt x="273" y="300"/>
                  </a:lnTo>
                  <a:lnTo>
                    <a:pt x="277" y="301"/>
                  </a:lnTo>
                  <a:lnTo>
                    <a:pt x="277" y="295"/>
                  </a:lnTo>
                  <a:lnTo>
                    <a:pt x="275" y="293"/>
                  </a:lnTo>
                  <a:lnTo>
                    <a:pt x="270" y="296"/>
                  </a:lnTo>
                  <a:lnTo>
                    <a:pt x="268" y="296"/>
                  </a:lnTo>
                  <a:lnTo>
                    <a:pt x="270" y="291"/>
                  </a:lnTo>
                  <a:lnTo>
                    <a:pt x="275" y="291"/>
                  </a:lnTo>
                  <a:lnTo>
                    <a:pt x="270" y="290"/>
                  </a:lnTo>
                  <a:lnTo>
                    <a:pt x="261" y="293"/>
                  </a:lnTo>
                  <a:lnTo>
                    <a:pt x="260" y="295"/>
                  </a:lnTo>
                  <a:lnTo>
                    <a:pt x="263" y="295"/>
                  </a:lnTo>
                  <a:lnTo>
                    <a:pt x="263" y="298"/>
                  </a:lnTo>
                  <a:lnTo>
                    <a:pt x="268" y="298"/>
                  </a:lnTo>
                  <a:lnTo>
                    <a:pt x="265" y="303"/>
                  </a:lnTo>
                  <a:lnTo>
                    <a:pt x="268" y="307"/>
                  </a:lnTo>
                  <a:lnTo>
                    <a:pt x="260" y="305"/>
                  </a:lnTo>
                  <a:lnTo>
                    <a:pt x="258" y="308"/>
                  </a:lnTo>
                  <a:lnTo>
                    <a:pt x="267" y="317"/>
                  </a:lnTo>
                  <a:lnTo>
                    <a:pt x="272" y="312"/>
                  </a:lnTo>
                  <a:lnTo>
                    <a:pt x="268" y="318"/>
                  </a:lnTo>
                  <a:lnTo>
                    <a:pt x="272" y="320"/>
                  </a:lnTo>
                  <a:lnTo>
                    <a:pt x="273" y="320"/>
                  </a:lnTo>
                  <a:lnTo>
                    <a:pt x="272" y="322"/>
                  </a:lnTo>
                  <a:lnTo>
                    <a:pt x="263" y="320"/>
                  </a:lnTo>
                  <a:lnTo>
                    <a:pt x="263" y="325"/>
                  </a:lnTo>
                  <a:lnTo>
                    <a:pt x="270" y="329"/>
                  </a:lnTo>
                  <a:lnTo>
                    <a:pt x="260" y="327"/>
                  </a:lnTo>
                  <a:lnTo>
                    <a:pt x="248" y="330"/>
                  </a:lnTo>
                  <a:lnTo>
                    <a:pt x="244" y="330"/>
                  </a:lnTo>
                  <a:lnTo>
                    <a:pt x="244" y="327"/>
                  </a:lnTo>
                  <a:lnTo>
                    <a:pt x="243" y="330"/>
                  </a:lnTo>
                  <a:lnTo>
                    <a:pt x="239" y="330"/>
                  </a:lnTo>
                  <a:lnTo>
                    <a:pt x="241" y="335"/>
                  </a:lnTo>
                  <a:lnTo>
                    <a:pt x="246" y="334"/>
                  </a:lnTo>
                  <a:lnTo>
                    <a:pt x="248" y="339"/>
                  </a:lnTo>
                  <a:lnTo>
                    <a:pt x="251" y="339"/>
                  </a:lnTo>
                  <a:lnTo>
                    <a:pt x="246" y="347"/>
                  </a:lnTo>
                  <a:lnTo>
                    <a:pt x="241" y="347"/>
                  </a:lnTo>
                  <a:lnTo>
                    <a:pt x="241" y="353"/>
                  </a:lnTo>
                  <a:lnTo>
                    <a:pt x="243" y="351"/>
                  </a:lnTo>
                  <a:lnTo>
                    <a:pt x="243" y="354"/>
                  </a:lnTo>
                  <a:lnTo>
                    <a:pt x="236" y="361"/>
                  </a:lnTo>
                  <a:lnTo>
                    <a:pt x="234" y="356"/>
                  </a:lnTo>
                  <a:lnTo>
                    <a:pt x="224" y="351"/>
                  </a:lnTo>
                  <a:lnTo>
                    <a:pt x="222" y="344"/>
                  </a:lnTo>
                  <a:lnTo>
                    <a:pt x="221" y="347"/>
                  </a:lnTo>
                  <a:lnTo>
                    <a:pt x="221" y="354"/>
                  </a:lnTo>
                  <a:lnTo>
                    <a:pt x="214" y="356"/>
                  </a:lnTo>
                  <a:lnTo>
                    <a:pt x="210" y="354"/>
                  </a:lnTo>
                  <a:lnTo>
                    <a:pt x="204" y="361"/>
                  </a:lnTo>
                  <a:lnTo>
                    <a:pt x="200" y="358"/>
                  </a:lnTo>
                  <a:lnTo>
                    <a:pt x="202" y="349"/>
                  </a:lnTo>
                  <a:lnTo>
                    <a:pt x="199" y="347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 noEditPoints="1"/>
            </p:cNvSpPr>
            <p:nvPr userDrawn="1"/>
          </p:nvSpPr>
          <p:spPr bwMode="auto">
            <a:xfrm>
              <a:off x="4234" y="3637"/>
              <a:ext cx="646" cy="492"/>
            </a:xfrm>
            <a:custGeom>
              <a:avLst/>
              <a:gdLst>
                <a:gd name="T0" fmla="*/ 269 w 646"/>
                <a:gd name="T1" fmla="*/ 360 h 492"/>
                <a:gd name="T2" fmla="*/ 306 w 646"/>
                <a:gd name="T3" fmla="*/ 336 h 492"/>
                <a:gd name="T4" fmla="*/ 78 w 646"/>
                <a:gd name="T5" fmla="*/ 434 h 492"/>
                <a:gd name="T6" fmla="*/ 247 w 646"/>
                <a:gd name="T7" fmla="*/ 366 h 492"/>
                <a:gd name="T8" fmla="*/ 247 w 646"/>
                <a:gd name="T9" fmla="*/ 368 h 492"/>
                <a:gd name="T10" fmla="*/ 635 w 646"/>
                <a:gd name="T11" fmla="*/ 171 h 492"/>
                <a:gd name="T12" fmla="*/ 618 w 646"/>
                <a:gd name="T13" fmla="*/ 104 h 492"/>
                <a:gd name="T14" fmla="*/ 580 w 646"/>
                <a:gd name="T15" fmla="*/ 75 h 492"/>
                <a:gd name="T16" fmla="*/ 567 w 646"/>
                <a:gd name="T17" fmla="*/ 67 h 492"/>
                <a:gd name="T18" fmla="*/ 524 w 646"/>
                <a:gd name="T19" fmla="*/ 74 h 492"/>
                <a:gd name="T20" fmla="*/ 495 w 646"/>
                <a:gd name="T21" fmla="*/ 70 h 492"/>
                <a:gd name="T22" fmla="*/ 447 w 646"/>
                <a:gd name="T23" fmla="*/ 91 h 492"/>
                <a:gd name="T24" fmla="*/ 400 w 646"/>
                <a:gd name="T25" fmla="*/ 91 h 492"/>
                <a:gd name="T26" fmla="*/ 420 w 646"/>
                <a:gd name="T27" fmla="*/ 41 h 492"/>
                <a:gd name="T28" fmla="*/ 434 w 646"/>
                <a:gd name="T29" fmla="*/ 19 h 492"/>
                <a:gd name="T30" fmla="*/ 393 w 646"/>
                <a:gd name="T31" fmla="*/ 23 h 492"/>
                <a:gd name="T32" fmla="*/ 369 w 646"/>
                <a:gd name="T33" fmla="*/ 7 h 492"/>
                <a:gd name="T34" fmla="*/ 337 w 646"/>
                <a:gd name="T35" fmla="*/ 17 h 492"/>
                <a:gd name="T36" fmla="*/ 306 w 646"/>
                <a:gd name="T37" fmla="*/ 0 h 492"/>
                <a:gd name="T38" fmla="*/ 276 w 646"/>
                <a:gd name="T39" fmla="*/ 26 h 492"/>
                <a:gd name="T40" fmla="*/ 274 w 646"/>
                <a:gd name="T41" fmla="*/ 60 h 492"/>
                <a:gd name="T42" fmla="*/ 247 w 646"/>
                <a:gd name="T43" fmla="*/ 38 h 492"/>
                <a:gd name="T44" fmla="*/ 211 w 646"/>
                <a:gd name="T45" fmla="*/ 51 h 492"/>
                <a:gd name="T46" fmla="*/ 201 w 646"/>
                <a:gd name="T47" fmla="*/ 92 h 492"/>
                <a:gd name="T48" fmla="*/ 187 w 646"/>
                <a:gd name="T49" fmla="*/ 148 h 492"/>
                <a:gd name="T50" fmla="*/ 167 w 646"/>
                <a:gd name="T51" fmla="*/ 177 h 492"/>
                <a:gd name="T52" fmla="*/ 146 w 646"/>
                <a:gd name="T53" fmla="*/ 229 h 492"/>
                <a:gd name="T54" fmla="*/ 119 w 646"/>
                <a:gd name="T55" fmla="*/ 269 h 492"/>
                <a:gd name="T56" fmla="*/ 90 w 646"/>
                <a:gd name="T57" fmla="*/ 288 h 492"/>
                <a:gd name="T58" fmla="*/ 83 w 646"/>
                <a:gd name="T59" fmla="*/ 315 h 492"/>
                <a:gd name="T60" fmla="*/ 60 w 646"/>
                <a:gd name="T61" fmla="*/ 331 h 492"/>
                <a:gd name="T62" fmla="*/ 27 w 646"/>
                <a:gd name="T63" fmla="*/ 341 h 492"/>
                <a:gd name="T64" fmla="*/ 21 w 646"/>
                <a:gd name="T65" fmla="*/ 380 h 492"/>
                <a:gd name="T66" fmla="*/ 4 w 646"/>
                <a:gd name="T67" fmla="*/ 416 h 492"/>
                <a:gd name="T68" fmla="*/ 27 w 646"/>
                <a:gd name="T69" fmla="*/ 474 h 492"/>
                <a:gd name="T70" fmla="*/ 27 w 646"/>
                <a:gd name="T71" fmla="*/ 486 h 492"/>
                <a:gd name="T72" fmla="*/ 75 w 646"/>
                <a:gd name="T73" fmla="*/ 470 h 492"/>
                <a:gd name="T74" fmla="*/ 61 w 646"/>
                <a:gd name="T75" fmla="*/ 438 h 492"/>
                <a:gd name="T76" fmla="*/ 46 w 646"/>
                <a:gd name="T77" fmla="*/ 424 h 492"/>
                <a:gd name="T78" fmla="*/ 58 w 646"/>
                <a:gd name="T79" fmla="*/ 416 h 492"/>
                <a:gd name="T80" fmla="*/ 123 w 646"/>
                <a:gd name="T81" fmla="*/ 378 h 492"/>
                <a:gd name="T82" fmla="*/ 138 w 646"/>
                <a:gd name="T83" fmla="*/ 383 h 492"/>
                <a:gd name="T84" fmla="*/ 175 w 646"/>
                <a:gd name="T85" fmla="*/ 353 h 492"/>
                <a:gd name="T86" fmla="*/ 186 w 646"/>
                <a:gd name="T87" fmla="*/ 370 h 492"/>
                <a:gd name="T88" fmla="*/ 211 w 646"/>
                <a:gd name="T89" fmla="*/ 348 h 492"/>
                <a:gd name="T90" fmla="*/ 269 w 646"/>
                <a:gd name="T91" fmla="*/ 334 h 492"/>
                <a:gd name="T92" fmla="*/ 298 w 646"/>
                <a:gd name="T93" fmla="*/ 315 h 492"/>
                <a:gd name="T94" fmla="*/ 323 w 646"/>
                <a:gd name="T95" fmla="*/ 324 h 492"/>
                <a:gd name="T96" fmla="*/ 332 w 646"/>
                <a:gd name="T97" fmla="*/ 314 h 492"/>
                <a:gd name="T98" fmla="*/ 344 w 646"/>
                <a:gd name="T99" fmla="*/ 274 h 492"/>
                <a:gd name="T100" fmla="*/ 352 w 646"/>
                <a:gd name="T101" fmla="*/ 261 h 492"/>
                <a:gd name="T102" fmla="*/ 386 w 646"/>
                <a:gd name="T103" fmla="*/ 278 h 492"/>
                <a:gd name="T104" fmla="*/ 424 w 646"/>
                <a:gd name="T105" fmla="*/ 280 h 492"/>
                <a:gd name="T106" fmla="*/ 422 w 646"/>
                <a:gd name="T107" fmla="*/ 266 h 492"/>
                <a:gd name="T108" fmla="*/ 449 w 646"/>
                <a:gd name="T109" fmla="*/ 274 h 492"/>
                <a:gd name="T110" fmla="*/ 451 w 646"/>
                <a:gd name="T111" fmla="*/ 261 h 492"/>
                <a:gd name="T112" fmla="*/ 475 w 646"/>
                <a:gd name="T113" fmla="*/ 252 h 492"/>
                <a:gd name="T114" fmla="*/ 492 w 646"/>
                <a:gd name="T115" fmla="*/ 266 h 492"/>
                <a:gd name="T116" fmla="*/ 514 w 646"/>
                <a:gd name="T117" fmla="*/ 249 h 492"/>
                <a:gd name="T118" fmla="*/ 551 w 646"/>
                <a:gd name="T119" fmla="*/ 251 h 492"/>
                <a:gd name="T120" fmla="*/ 592 w 646"/>
                <a:gd name="T121" fmla="*/ 222 h 492"/>
                <a:gd name="T122" fmla="*/ 618 w 646"/>
                <a:gd name="T123" fmla="*/ 196 h 492"/>
                <a:gd name="T124" fmla="*/ 645 w 646"/>
                <a:gd name="T125" fmla="*/ 196 h 4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46" h="492">
                  <a:moveTo>
                    <a:pt x="276" y="351"/>
                  </a:moveTo>
                  <a:lnTo>
                    <a:pt x="271" y="358"/>
                  </a:lnTo>
                  <a:lnTo>
                    <a:pt x="271" y="361"/>
                  </a:lnTo>
                  <a:lnTo>
                    <a:pt x="269" y="365"/>
                  </a:lnTo>
                  <a:lnTo>
                    <a:pt x="271" y="368"/>
                  </a:lnTo>
                  <a:lnTo>
                    <a:pt x="267" y="370"/>
                  </a:lnTo>
                  <a:lnTo>
                    <a:pt x="264" y="365"/>
                  </a:lnTo>
                  <a:lnTo>
                    <a:pt x="269" y="360"/>
                  </a:lnTo>
                  <a:lnTo>
                    <a:pt x="264" y="360"/>
                  </a:lnTo>
                  <a:lnTo>
                    <a:pt x="262" y="358"/>
                  </a:lnTo>
                  <a:lnTo>
                    <a:pt x="271" y="351"/>
                  </a:lnTo>
                  <a:lnTo>
                    <a:pt x="276" y="351"/>
                  </a:lnTo>
                  <a:close/>
                  <a:moveTo>
                    <a:pt x="306" y="339"/>
                  </a:moveTo>
                  <a:lnTo>
                    <a:pt x="311" y="339"/>
                  </a:lnTo>
                  <a:lnTo>
                    <a:pt x="310" y="334"/>
                  </a:lnTo>
                  <a:lnTo>
                    <a:pt x="306" y="336"/>
                  </a:lnTo>
                  <a:lnTo>
                    <a:pt x="306" y="339"/>
                  </a:lnTo>
                  <a:close/>
                  <a:moveTo>
                    <a:pt x="75" y="414"/>
                  </a:moveTo>
                  <a:lnTo>
                    <a:pt x="78" y="412"/>
                  </a:lnTo>
                  <a:lnTo>
                    <a:pt x="83" y="402"/>
                  </a:lnTo>
                  <a:lnTo>
                    <a:pt x="75" y="404"/>
                  </a:lnTo>
                  <a:lnTo>
                    <a:pt x="73" y="409"/>
                  </a:lnTo>
                  <a:lnTo>
                    <a:pt x="75" y="414"/>
                  </a:lnTo>
                  <a:close/>
                  <a:moveTo>
                    <a:pt x="78" y="434"/>
                  </a:moveTo>
                  <a:lnTo>
                    <a:pt x="82" y="434"/>
                  </a:lnTo>
                  <a:lnTo>
                    <a:pt x="85" y="428"/>
                  </a:lnTo>
                  <a:lnTo>
                    <a:pt x="80" y="426"/>
                  </a:lnTo>
                  <a:lnTo>
                    <a:pt x="77" y="431"/>
                  </a:lnTo>
                  <a:lnTo>
                    <a:pt x="78" y="434"/>
                  </a:lnTo>
                  <a:close/>
                  <a:moveTo>
                    <a:pt x="247" y="368"/>
                  </a:moveTo>
                  <a:lnTo>
                    <a:pt x="248" y="368"/>
                  </a:lnTo>
                  <a:lnTo>
                    <a:pt x="247" y="366"/>
                  </a:lnTo>
                  <a:lnTo>
                    <a:pt x="250" y="365"/>
                  </a:lnTo>
                  <a:lnTo>
                    <a:pt x="254" y="366"/>
                  </a:lnTo>
                  <a:lnTo>
                    <a:pt x="257" y="363"/>
                  </a:lnTo>
                  <a:lnTo>
                    <a:pt x="255" y="361"/>
                  </a:lnTo>
                  <a:lnTo>
                    <a:pt x="259" y="358"/>
                  </a:lnTo>
                  <a:lnTo>
                    <a:pt x="257" y="356"/>
                  </a:lnTo>
                  <a:lnTo>
                    <a:pt x="252" y="358"/>
                  </a:lnTo>
                  <a:lnTo>
                    <a:pt x="247" y="368"/>
                  </a:lnTo>
                  <a:close/>
                  <a:moveTo>
                    <a:pt x="624" y="181"/>
                  </a:moveTo>
                  <a:lnTo>
                    <a:pt x="629" y="179"/>
                  </a:lnTo>
                  <a:lnTo>
                    <a:pt x="633" y="181"/>
                  </a:lnTo>
                  <a:lnTo>
                    <a:pt x="636" y="177"/>
                  </a:lnTo>
                  <a:lnTo>
                    <a:pt x="638" y="186"/>
                  </a:lnTo>
                  <a:lnTo>
                    <a:pt x="646" y="179"/>
                  </a:lnTo>
                  <a:lnTo>
                    <a:pt x="646" y="179"/>
                  </a:lnTo>
                  <a:lnTo>
                    <a:pt x="635" y="171"/>
                  </a:lnTo>
                  <a:lnTo>
                    <a:pt x="633" y="160"/>
                  </a:lnTo>
                  <a:lnTo>
                    <a:pt x="628" y="154"/>
                  </a:lnTo>
                  <a:lnTo>
                    <a:pt x="629" y="143"/>
                  </a:lnTo>
                  <a:lnTo>
                    <a:pt x="624" y="135"/>
                  </a:lnTo>
                  <a:lnTo>
                    <a:pt x="629" y="126"/>
                  </a:lnTo>
                  <a:lnTo>
                    <a:pt x="624" y="123"/>
                  </a:lnTo>
                  <a:lnTo>
                    <a:pt x="623" y="109"/>
                  </a:lnTo>
                  <a:lnTo>
                    <a:pt x="618" y="104"/>
                  </a:lnTo>
                  <a:lnTo>
                    <a:pt x="618" y="99"/>
                  </a:lnTo>
                  <a:lnTo>
                    <a:pt x="609" y="92"/>
                  </a:lnTo>
                  <a:lnTo>
                    <a:pt x="614" y="84"/>
                  </a:lnTo>
                  <a:lnTo>
                    <a:pt x="614" y="80"/>
                  </a:lnTo>
                  <a:lnTo>
                    <a:pt x="595" y="84"/>
                  </a:lnTo>
                  <a:lnTo>
                    <a:pt x="589" y="87"/>
                  </a:lnTo>
                  <a:lnTo>
                    <a:pt x="587" y="77"/>
                  </a:lnTo>
                  <a:lnTo>
                    <a:pt x="580" y="75"/>
                  </a:lnTo>
                  <a:lnTo>
                    <a:pt x="582" y="72"/>
                  </a:lnTo>
                  <a:lnTo>
                    <a:pt x="577" y="68"/>
                  </a:lnTo>
                  <a:lnTo>
                    <a:pt x="580" y="65"/>
                  </a:lnTo>
                  <a:lnTo>
                    <a:pt x="578" y="62"/>
                  </a:lnTo>
                  <a:lnTo>
                    <a:pt x="575" y="62"/>
                  </a:lnTo>
                  <a:lnTo>
                    <a:pt x="572" y="68"/>
                  </a:lnTo>
                  <a:lnTo>
                    <a:pt x="567" y="70"/>
                  </a:lnTo>
                  <a:lnTo>
                    <a:pt x="567" y="67"/>
                  </a:lnTo>
                  <a:lnTo>
                    <a:pt x="561" y="63"/>
                  </a:lnTo>
                  <a:lnTo>
                    <a:pt x="551" y="63"/>
                  </a:lnTo>
                  <a:lnTo>
                    <a:pt x="546" y="60"/>
                  </a:lnTo>
                  <a:lnTo>
                    <a:pt x="534" y="57"/>
                  </a:lnTo>
                  <a:lnTo>
                    <a:pt x="534" y="57"/>
                  </a:lnTo>
                  <a:lnTo>
                    <a:pt x="536" y="62"/>
                  </a:lnTo>
                  <a:lnTo>
                    <a:pt x="529" y="60"/>
                  </a:lnTo>
                  <a:lnTo>
                    <a:pt x="524" y="74"/>
                  </a:lnTo>
                  <a:lnTo>
                    <a:pt x="527" y="79"/>
                  </a:lnTo>
                  <a:lnTo>
                    <a:pt x="524" y="82"/>
                  </a:lnTo>
                  <a:lnTo>
                    <a:pt x="531" y="91"/>
                  </a:lnTo>
                  <a:lnTo>
                    <a:pt x="521" y="94"/>
                  </a:lnTo>
                  <a:lnTo>
                    <a:pt x="517" y="87"/>
                  </a:lnTo>
                  <a:lnTo>
                    <a:pt x="509" y="86"/>
                  </a:lnTo>
                  <a:lnTo>
                    <a:pt x="500" y="72"/>
                  </a:lnTo>
                  <a:lnTo>
                    <a:pt x="495" y="70"/>
                  </a:lnTo>
                  <a:lnTo>
                    <a:pt x="490" y="72"/>
                  </a:lnTo>
                  <a:lnTo>
                    <a:pt x="490" y="75"/>
                  </a:lnTo>
                  <a:lnTo>
                    <a:pt x="483" y="74"/>
                  </a:lnTo>
                  <a:lnTo>
                    <a:pt x="468" y="82"/>
                  </a:lnTo>
                  <a:lnTo>
                    <a:pt x="464" y="77"/>
                  </a:lnTo>
                  <a:lnTo>
                    <a:pt x="454" y="84"/>
                  </a:lnTo>
                  <a:lnTo>
                    <a:pt x="451" y="82"/>
                  </a:lnTo>
                  <a:lnTo>
                    <a:pt x="447" y="91"/>
                  </a:lnTo>
                  <a:lnTo>
                    <a:pt x="437" y="87"/>
                  </a:lnTo>
                  <a:lnTo>
                    <a:pt x="434" y="94"/>
                  </a:lnTo>
                  <a:lnTo>
                    <a:pt x="429" y="91"/>
                  </a:lnTo>
                  <a:lnTo>
                    <a:pt x="424" y="94"/>
                  </a:lnTo>
                  <a:lnTo>
                    <a:pt x="419" y="92"/>
                  </a:lnTo>
                  <a:lnTo>
                    <a:pt x="410" y="99"/>
                  </a:lnTo>
                  <a:lnTo>
                    <a:pt x="403" y="89"/>
                  </a:lnTo>
                  <a:lnTo>
                    <a:pt x="400" y="91"/>
                  </a:lnTo>
                  <a:lnTo>
                    <a:pt x="396" y="86"/>
                  </a:lnTo>
                  <a:lnTo>
                    <a:pt x="388" y="80"/>
                  </a:lnTo>
                  <a:lnTo>
                    <a:pt x="402" y="74"/>
                  </a:lnTo>
                  <a:lnTo>
                    <a:pt x="402" y="68"/>
                  </a:lnTo>
                  <a:lnTo>
                    <a:pt x="407" y="62"/>
                  </a:lnTo>
                  <a:lnTo>
                    <a:pt x="407" y="55"/>
                  </a:lnTo>
                  <a:lnTo>
                    <a:pt x="419" y="48"/>
                  </a:lnTo>
                  <a:lnTo>
                    <a:pt x="420" y="41"/>
                  </a:lnTo>
                  <a:lnTo>
                    <a:pt x="429" y="43"/>
                  </a:lnTo>
                  <a:lnTo>
                    <a:pt x="430" y="40"/>
                  </a:lnTo>
                  <a:lnTo>
                    <a:pt x="436" y="40"/>
                  </a:lnTo>
                  <a:lnTo>
                    <a:pt x="434" y="34"/>
                  </a:lnTo>
                  <a:lnTo>
                    <a:pt x="430" y="34"/>
                  </a:lnTo>
                  <a:lnTo>
                    <a:pt x="437" y="28"/>
                  </a:lnTo>
                  <a:lnTo>
                    <a:pt x="436" y="24"/>
                  </a:lnTo>
                  <a:lnTo>
                    <a:pt x="434" y="19"/>
                  </a:lnTo>
                  <a:lnTo>
                    <a:pt x="427" y="19"/>
                  </a:lnTo>
                  <a:lnTo>
                    <a:pt x="419" y="11"/>
                  </a:lnTo>
                  <a:lnTo>
                    <a:pt x="415" y="14"/>
                  </a:lnTo>
                  <a:lnTo>
                    <a:pt x="410" y="14"/>
                  </a:lnTo>
                  <a:lnTo>
                    <a:pt x="407" y="19"/>
                  </a:lnTo>
                  <a:lnTo>
                    <a:pt x="398" y="19"/>
                  </a:lnTo>
                  <a:lnTo>
                    <a:pt x="400" y="21"/>
                  </a:lnTo>
                  <a:lnTo>
                    <a:pt x="393" y="23"/>
                  </a:lnTo>
                  <a:lnTo>
                    <a:pt x="383" y="21"/>
                  </a:lnTo>
                  <a:lnTo>
                    <a:pt x="376" y="26"/>
                  </a:lnTo>
                  <a:lnTo>
                    <a:pt x="374" y="23"/>
                  </a:lnTo>
                  <a:lnTo>
                    <a:pt x="376" y="16"/>
                  </a:lnTo>
                  <a:lnTo>
                    <a:pt x="371" y="12"/>
                  </a:lnTo>
                  <a:lnTo>
                    <a:pt x="373" y="9"/>
                  </a:lnTo>
                  <a:lnTo>
                    <a:pt x="369" y="7"/>
                  </a:lnTo>
                  <a:lnTo>
                    <a:pt x="369" y="7"/>
                  </a:lnTo>
                  <a:lnTo>
                    <a:pt x="362" y="9"/>
                  </a:lnTo>
                  <a:lnTo>
                    <a:pt x="357" y="19"/>
                  </a:lnTo>
                  <a:lnTo>
                    <a:pt x="352" y="19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37" y="21"/>
                  </a:lnTo>
                  <a:lnTo>
                    <a:pt x="337" y="21"/>
                  </a:lnTo>
                  <a:lnTo>
                    <a:pt x="337" y="17"/>
                  </a:lnTo>
                  <a:lnTo>
                    <a:pt x="334" y="16"/>
                  </a:lnTo>
                  <a:lnTo>
                    <a:pt x="325" y="16"/>
                  </a:lnTo>
                  <a:lnTo>
                    <a:pt x="318" y="12"/>
                  </a:lnTo>
                  <a:lnTo>
                    <a:pt x="317" y="9"/>
                  </a:lnTo>
                  <a:lnTo>
                    <a:pt x="313" y="7"/>
                  </a:lnTo>
                  <a:lnTo>
                    <a:pt x="311" y="0"/>
                  </a:lnTo>
                  <a:lnTo>
                    <a:pt x="311" y="2"/>
                  </a:lnTo>
                  <a:lnTo>
                    <a:pt x="306" y="0"/>
                  </a:lnTo>
                  <a:lnTo>
                    <a:pt x="301" y="4"/>
                  </a:lnTo>
                  <a:lnTo>
                    <a:pt x="298" y="11"/>
                  </a:lnTo>
                  <a:lnTo>
                    <a:pt x="296" y="11"/>
                  </a:lnTo>
                  <a:lnTo>
                    <a:pt x="288" y="17"/>
                  </a:lnTo>
                  <a:lnTo>
                    <a:pt x="283" y="17"/>
                  </a:lnTo>
                  <a:lnTo>
                    <a:pt x="281" y="21"/>
                  </a:lnTo>
                  <a:lnTo>
                    <a:pt x="274" y="19"/>
                  </a:lnTo>
                  <a:lnTo>
                    <a:pt x="276" y="26"/>
                  </a:lnTo>
                  <a:lnTo>
                    <a:pt x="284" y="26"/>
                  </a:lnTo>
                  <a:lnTo>
                    <a:pt x="289" y="31"/>
                  </a:lnTo>
                  <a:lnTo>
                    <a:pt x="284" y="34"/>
                  </a:lnTo>
                  <a:lnTo>
                    <a:pt x="288" y="41"/>
                  </a:lnTo>
                  <a:lnTo>
                    <a:pt x="284" y="48"/>
                  </a:lnTo>
                  <a:lnTo>
                    <a:pt x="288" y="51"/>
                  </a:lnTo>
                  <a:lnTo>
                    <a:pt x="288" y="57"/>
                  </a:lnTo>
                  <a:lnTo>
                    <a:pt x="274" y="60"/>
                  </a:lnTo>
                  <a:lnTo>
                    <a:pt x="267" y="60"/>
                  </a:lnTo>
                  <a:lnTo>
                    <a:pt x="267" y="55"/>
                  </a:lnTo>
                  <a:lnTo>
                    <a:pt x="264" y="53"/>
                  </a:lnTo>
                  <a:lnTo>
                    <a:pt x="264" y="50"/>
                  </a:lnTo>
                  <a:lnTo>
                    <a:pt x="260" y="48"/>
                  </a:lnTo>
                  <a:lnTo>
                    <a:pt x="262" y="45"/>
                  </a:lnTo>
                  <a:lnTo>
                    <a:pt x="257" y="38"/>
                  </a:lnTo>
                  <a:lnTo>
                    <a:pt x="247" y="38"/>
                  </a:lnTo>
                  <a:lnTo>
                    <a:pt x="240" y="36"/>
                  </a:lnTo>
                  <a:lnTo>
                    <a:pt x="238" y="33"/>
                  </a:lnTo>
                  <a:lnTo>
                    <a:pt x="235" y="36"/>
                  </a:lnTo>
                  <a:lnTo>
                    <a:pt x="231" y="31"/>
                  </a:lnTo>
                  <a:lnTo>
                    <a:pt x="223" y="34"/>
                  </a:lnTo>
                  <a:lnTo>
                    <a:pt x="218" y="31"/>
                  </a:lnTo>
                  <a:lnTo>
                    <a:pt x="213" y="48"/>
                  </a:lnTo>
                  <a:lnTo>
                    <a:pt x="211" y="51"/>
                  </a:lnTo>
                  <a:lnTo>
                    <a:pt x="216" y="58"/>
                  </a:lnTo>
                  <a:lnTo>
                    <a:pt x="214" y="65"/>
                  </a:lnTo>
                  <a:lnTo>
                    <a:pt x="209" y="65"/>
                  </a:lnTo>
                  <a:lnTo>
                    <a:pt x="203" y="74"/>
                  </a:lnTo>
                  <a:lnTo>
                    <a:pt x="203" y="74"/>
                  </a:lnTo>
                  <a:lnTo>
                    <a:pt x="197" y="77"/>
                  </a:lnTo>
                  <a:lnTo>
                    <a:pt x="194" y="86"/>
                  </a:lnTo>
                  <a:lnTo>
                    <a:pt x="201" y="92"/>
                  </a:lnTo>
                  <a:lnTo>
                    <a:pt x="199" y="99"/>
                  </a:lnTo>
                  <a:lnTo>
                    <a:pt x="206" y="111"/>
                  </a:lnTo>
                  <a:lnTo>
                    <a:pt x="199" y="120"/>
                  </a:lnTo>
                  <a:lnTo>
                    <a:pt x="197" y="120"/>
                  </a:lnTo>
                  <a:lnTo>
                    <a:pt x="189" y="125"/>
                  </a:lnTo>
                  <a:lnTo>
                    <a:pt x="191" y="135"/>
                  </a:lnTo>
                  <a:lnTo>
                    <a:pt x="194" y="147"/>
                  </a:lnTo>
                  <a:lnTo>
                    <a:pt x="187" y="148"/>
                  </a:lnTo>
                  <a:lnTo>
                    <a:pt x="189" y="152"/>
                  </a:lnTo>
                  <a:lnTo>
                    <a:pt x="184" y="154"/>
                  </a:lnTo>
                  <a:lnTo>
                    <a:pt x="184" y="160"/>
                  </a:lnTo>
                  <a:lnTo>
                    <a:pt x="175" y="159"/>
                  </a:lnTo>
                  <a:lnTo>
                    <a:pt x="170" y="160"/>
                  </a:lnTo>
                  <a:lnTo>
                    <a:pt x="167" y="169"/>
                  </a:lnTo>
                  <a:lnTo>
                    <a:pt x="172" y="171"/>
                  </a:lnTo>
                  <a:lnTo>
                    <a:pt x="167" y="177"/>
                  </a:lnTo>
                  <a:lnTo>
                    <a:pt x="157" y="177"/>
                  </a:lnTo>
                  <a:lnTo>
                    <a:pt x="157" y="186"/>
                  </a:lnTo>
                  <a:lnTo>
                    <a:pt x="150" y="193"/>
                  </a:lnTo>
                  <a:lnTo>
                    <a:pt x="145" y="206"/>
                  </a:lnTo>
                  <a:lnTo>
                    <a:pt x="148" y="208"/>
                  </a:lnTo>
                  <a:lnTo>
                    <a:pt x="145" y="210"/>
                  </a:lnTo>
                  <a:lnTo>
                    <a:pt x="148" y="222"/>
                  </a:lnTo>
                  <a:lnTo>
                    <a:pt x="146" y="229"/>
                  </a:lnTo>
                  <a:lnTo>
                    <a:pt x="152" y="234"/>
                  </a:lnTo>
                  <a:lnTo>
                    <a:pt x="145" y="240"/>
                  </a:lnTo>
                  <a:lnTo>
                    <a:pt x="146" y="244"/>
                  </a:lnTo>
                  <a:lnTo>
                    <a:pt x="145" y="247"/>
                  </a:lnTo>
                  <a:lnTo>
                    <a:pt x="133" y="261"/>
                  </a:lnTo>
                  <a:lnTo>
                    <a:pt x="119" y="263"/>
                  </a:lnTo>
                  <a:lnTo>
                    <a:pt x="123" y="266"/>
                  </a:lnTo>
                  <a:lnTo>
                    <a:pt x="119" y="269"/>
                  </a:lnTo>
                  <a:lnTo>
                    <a:pt x="111" y="271"/>
                  </a:lnTo>
                  <a:lnTo>
                    <a:pt x="111" y="273"/>
                  </a:lnTo>
                  <a:lnTo>
                    <a:pt x="99" y="276"/>
                  </a:lnTo>
                  <a:lnTo>
                    <a:pt x="97" y="278"/>
                  </a:lnTo>
                  <a:lnTo>
                    <a:pt x="95" y="276"/>
                  </a:lnTo>
                  <a:lnTo>
                    <a:pt x="92" y="286"/>
                  </a:lnTo>
                  <a:lnTo>
                    <a:pt x="87" y="286"/>
                  </a:lnTo>
                  <a:lnTo>
                    <a:pt x="90" y="288"/>
                  </a:lnTo>
                  <a:lnTo>
                    <a:pt x="90" y="297"/>
                  </a:lnTo>
                  <a:lnTo>
                    <a:pt x="92" y="297"/>
                  </a:lnTo>
                  <a:lnTo>
                    <a:pt x="97" y="303"/>
                  </a:lnTo>
                  <a:lnTo>
                    <a:pt x="92" y="302"/>
                  </a:lnTo>
                  <a:lnTo>
                    <a:pt x="89" y="303"/>
                  </a:lnTo>
                  <a:lnTo>
                    <a:pt x="85" y="309"/>
                  </a:lnTo>
                  <a:lnTo>
                    <a:pt x="87" y="312"/>
                  </a:lnTo>
                  <a:lnTo>
                    <a:pt x="83" y="315"/>
                  </a:lnTo>
                  <a:lnTo>
                    <a:pt x="78" y="312"/>
                  </a:lnTo>
                  <a:lnTo>
                    <a:pt x="72" y="315"/>
                  </a:lnTo>
                  <a:lnTo>
                    <a:pt x="65" y="310"/>
                  </a:lnTo>
                  <a:lnTo>
                    <a:pt x="61" y="314"/>
                  </a:lnTo>
                  <a:lnTo>
                    <a:pt x="58" y="312"/>
                  </a:lnTo>
                  <a:lnTo>
                    <a:pt x="56" y="315"/>
                  </a:lnTo>
                  <a:lnTo>
                    <a:pt x="60" y="317"/>
                  </a:lnTo>
                  <a:lnTo>
                    <a:pt x="60" y="331"/>
                  </a:lnTo>
                  <a:lnTo>
                    <a:pt x="61" y="334"/>
                  </a:lnTo>
                  <a:lnTo>
                    <a:pt x="61" y="341"/>
                  </a:lnTo>
                  <a:lnTo>
                    <a:pt x="56" y="341"/>
                  </a:lnTo>
                  <a:lnTo>
                    <a:pt x="55" y="337"/>
                  </a:lnTo>
                  <a:lnTo>
                    <a:pt x="49" y="341"/>
                  </a:lnTo>
                  <a:lnTo>
                    <a:pt x="39" y="339"/>
                  </a:lnTo>
                  <a:lnTo>
                    <a:pt x="34" y="343"/>
                  </a:lnTo>
                  <a:lnTo>
                    <a:pt x="27" y="341"/>
                  </a:lnTo>
                  <a:lnTo>
                    <a:pt x="24" y="346"/>
                  </a:lnTo>
                  <a:lnTo>
                    <a:pt x="21" y="361"/>
                  </a:lnTo>
                  <a:lnTo>
                    <a:pt x="12" y="363"/>
                  </a:lnTo>
                  <a:lnTo>
                    <a:pt x="9" y="360"/>
                  </a:lnTo>
                  <a:lnTo>
                    <a:pt x="7" y="370"/>
                  </a:lnTo>
                  <a:lnTo>
                    <a:pt x="7" y="370"/>
                  </a:lnTo>
                  <a:lnTo>
                    <a:pt x="12" y="378"/>
                  </a:lnTo>
                  <a:lnTo>
                    <a:pt x="21" y="380"/>
                  </a:lnTo>
                  <a:lnTo>
                    <a:pt x="21" y="382"/>
                  </a:lnTo>
                  <a:lnTo>
                    <a:pt x="24" y="382"/>
                  </a:lnTo>
                  <a:lnTo>
                    <a:pt x="21" y="383"/>
                  </a:lnTo>
                  <a:lnTo>
                    <a:pt x="22" y="389"/>
                  </a:lnTo>
                  <a:lnTo>
                    <a:pt x="9" y="390"/>
                  </a:lnTo>
                  <a:lnTo>
                    <a:pt x="9" y="402"/>
                  </a:lnTo>
                  <a:lnTo>
                    <a:pt x="0" y="411"/>
                  </a:lnTo>
                  <a:lnTo>
                    <a:pt x="4" y="416"/>
                  </a:lnTo>
                  <a:lnTo>
                    <a:pt x="0" y="431"/>
                  </a:lnTo>
                  <a:lnTo>
                    <a:pt x="9" y="448"/>
                  </a:lnTo>
                  <a:lnTo>
                    <a:pt x="7" y="455"/>
                  </a:lnTo>
                  <a:lnTo>
                    <a:pt x="12" y="455"/>
                  </a:lnTo>
                  <a:lnTo>
                    <a:pt x="14" y="460"/>
                  </a:lnTo>
                  <a:lnTo>
                    <a:pt x="14" y="467"/>
                  </a:lnTo>
                  <a:lnTo>
                    <a:pt x="21" y="469"/>
                  </a:lnTo>
                  <a:lnTo>
                    <a:pt x="27" y="474"/>
                  </a:lnTo>
                  <a:lnTo>
                    <a:pt x="31" y="472"/>
                  </a:lnTo>
                  <a:lnTo>
                    <a:pt x="27" y="479"/>
                  </a:lnTo>
                  <a:lnTo>
                    <a:pt x="21" y="474"/>
                  </a:lnTo>
                  <a:lnTo>
                    <a:pt x="21" y="477"/>
                  </a:lnTo>
                  <a:lnTo>
                    <a:pt x="17" y="475"/>
                  </a:lnTo>
                  <a:lnTo>
                    <a:pt x="22" y="482"/>
                  </a:lnTo>
                  <a:lnTo>
                    <a:pt x="22" y="492"/>
                  </a:lnTo>
                  <a:lnTo>
                    <a:pt x="27" y="486"/>
                  </a:lnTo>
                  <a:lnTo>
                    <a:pt x="31" y="489"/>
                  </a:lnTo>
                  <a:lnTo>
                    <a:pt x="34" y="486"/>
                  </a:lnTo>
                  <a:lnTo>
                    <a:pt x="41" y="491"/>
                  </a:lnTo>
                  <a:lnTo>
                    <a:pt x="44" y="491"/>
                  </a:lnTo>
                  <a:lnTo>
                    <a:pt x="46" y="487"/>
                  </a:lnTo>
                  <a:lnTo>
                    <a:pt x="55" y="489"/>
                  </a:lnTo>
                  <a:lnTo>
                    <a:pt x="66" y="484"/>
                  </a:lnTo>
                  <a:lnTo>
                    <a:pt x="75" y="470"/>
                  </a:lnTo>
                  <a:lnTo>
                    <a:pt x="72" y="462"/>
                  </a:lnTo>
                  <a:lnTo>
                    <a:pt x="68" y="451"/>
                  </a:lnTo>
                  <a:lnTo>
                    <a:pt x="63" y="453"/>
                  </a:lnTo>
                  <a:lnTo>
                    <a:pt x="60" y="450"/>
                  </a:lnTo>
                  <a:lnTo>
                    <a:pt x="58" y="450"/>
                  </a:lnTo>
                  <a:lnTo>
                    <a:pt x="58" y="445"/>
                  </a:lnTo>
                  <a:lnTo>
                    <a:pt x="61" y="448"/>
                  </a:lnTo>
                  <a:lnTo>
                    <a:pt x="61" y="438"/>
                  </a:lnTo>
                  <a:lnTo>
                    <a:pt x="56" y="434"/>
                  </a:lnTo>
                  <a:lnTo>
                    <a:pt x="46" y="434"/>
                  </a:lnTo>
                  <a:lnTo>
                    <a:pt x="43" y="423"/>
                  </a:lnTo>
                  <a:lnTo>
                    <a:pt x="48" y="417"/>
                  </a:lnTo>
                  <a:lnTo>
                    <a:pt x="49" y="419"/>
                  </a:lnTo>
                  <a:lnTo>
                    <a:pt x="55" y="412"/>
                  </a:lnTo>
                  <a:lnTo>
                    <a:pt x="55" y="416"/>
                  </a:lnTo>
                  <a:lnTo>
                    <a:pt x="46" y="424"/>
                  </a:lnTo>
                  <a:lnTo>
                    <a:pt x="46" y="426"/>
                  </a:lnTo>
                  <a:lnTo>
                    <a:pt x="60" y="423"/>
                  </a:lnTo>
                  <a:lnTo>
                    <a:pt x="68" y="423"/>
                  </a:lnTo>
                  <a:lnTo>
                    <a:pt x="73" y="428"/>
                  </a:lnTo>
                  <a:lnTo>
                    <a:pt x="77" y="416"/>
                  </a:lnTo>
                  <a:lnTo>
                    <a:pt x="66" y="417"/>
                  </a:lnTo>
                  <a:lnTo>
                    <a:pt x="63" y="412"/>
                  </a:lnTo>
                  <a:lnTo>
                    <a:pt x="58" y="416"/>
                  </a:lnTo>
                  <a:lnTo>
                    <a:pt x="58" y="412"/>
                  </a:lnTo>
                  <a:lnTo>
                    <a:pt x="65" y="404"/>
                  </a:lnTo>
                  <a:lnTo>
                    <a:pt x="72" y="400"/>
                  </a:lnTo>
                  <a:lnTo>
                    <a:pt x="75" y="402"/>
                  </a:lnTo>
                  <a:lnTo>
                    <a:pt x="83" y="400"/>
                  </a:lnTo>
                  <a:lnTo>
                    <a:pt x="95" y="385"/>
                  </a:lnTo>
                  <a:lnTo>
                    <a:pt x="106" y="387"/>
                  </a:lnTo>
                  <a:lnTo>
                    <a:pt x="123" y="378"/>
                  </a:lnTo>
                  <a:lnTo>
                    <a:pt x="119" y="377"/>
                  </a:lnTo>
                  <a:lnTo>
                    <a:pt x="116" y="378"/>
                  </a:lnTo>
                  <a:lnTo>
                    <a:pt x="116" y="375"/>
                  </a:lnTo>
                  <a:lnTo>
                    <a:pt x="118" y="373"/>
                  </a:lnTo>
                  <a:lnTo>
                    <a:pt x="121" y="375"/>
                  </a:lnTo>
                  <a:lnTo>
                    <a:pt x="124" y="380"/>
                  </a:lnTo>
                  <a:lnTo>
                    <a:pt x="140" y="377"/>
                  </a:lnTo>
                  <a:lnTo>
                    <a:pt x="138" y="383"/>
                  </a:lnTo>
                  <a:lnTo>
                    <a:pt x="153" y="370"/>
                  </a:lnTo>
                  <a:lnTo>
                    <a:pt x="157" y="375"/>
                  </a:lnTo>
                  <a:lnTo>
                    <a:pt x="167" y="373"/>
                  </a:lnTo>
                  <a:lnTo>
                    <a:pt x="170" y="375"/>
                  </a:lnTo>
                  <a:lnTo>
                    <a:pt x="175" y="366"/>
                  </a:lnTo>
                  <a:lnTo>
                    <a:pt x="182" y="361"/>
                  </a:lnTo>
                  <a:lnTo>
                    <a:pt x="182" y="356"/>
                  </a:lnTo>
                  <a:lnTo>
                    <a:pt x="175" y="353"/>
                  </a:lnTo>
                  <a:lnTo>
                    <a:pt x="175" y="351"/>
                  </a:lnTo>
                  <a:lnTo>
                    <a:pt x="184" y="349"/>
                  </a:lnTo>
                  <a:lnTo>
                    <a:pt x="189" y="360"/>
                  </a:lnTo>
                  <a:lnTo>
                    <a:pt x="194" y="358"/>
                  </a:lnTo>
                  <a:lnTo>
                    <a:pt x="192" y="363"/>
                  </a:lnTo>
                  <a:lnTo>
                    <a:pt x="187" y="361"/>
                  </a:lnTo>
                  <a:lnTo>
                    <a:pt x="189" y="366"/>
                  </a:lnTo>
                  <a:lnTo>
                    <a:pt x="186" y="370"/>
                  </a:lnTo>
                  <a:lnTo>
                    <a:pt x="189" y="370"/>
                  </a:lnTo>
                  <a:lnTo>
                    <a:pt x="194" y="366"/>
                  </a:lnTo>
                  <a:lnTo>
                    <a:pt x="203" y="363"/>
                  </a:lnTo>
                  <a:lnTo>
                    <a:pt x="201" y="361"/>
                  </a:lnTo>
                  <a:lnTo>
                    <a:pt x="196" y="361"/>
                  </a:lnTo>
                  <a:lnTo>
                    <a:pt x="194" y="358"/>
                  </a:lnTo>
                  <a:lnTo>
                    <a:pt x="196" y="356"/>
                  </a:lnTo>
                  <a:lnTo>
                    <a:pt x="211" y="348"/>
                  </a:lnTo>
                  <a:lnTo>
                    <a:pt x="218" y="348"/>
                  </a:lnTo>
                  <a:lnTo>
                    <a:pt x="220" y="353"/>
                  </a:lnTo>
                  <a:lnTo>
                    <a:pt x="223" y="358"/>
                  </a:lnTo>
                  <a:lnTo>
                    <a:pt x="235" y="354"/>
                  </a:lnTo>
                  <a:lnTo>
                    <a:pt x="237" y="346"/>
                  </a:lnTo>
                  <a:lnTo>
                    <a:pt x="248" y="351"/>
                  </a:lnTo>
                  <a:lnTo>
                    <a:pt x="254" y="351"/>
                  </a:lnTo>
                  <a:lnTo>
                    <a:pt x="269" y="334"/>
                  </a:lnTo>
                  <a:lnTo>
                    <a:pt x="276" y="336"/>
                  </a:lnTo>
                  <a:lnTo>
                    <a:pt x="276" y="339"/>
                  </a:lnTo>
                  <a:lnTo>
                    <a:pt x="281" y="343"/>
                  </a:lnTo>
                  <a:lnTo>
                    <a:pt x="289" y="334"/>
                  </a:lnTo>
                  <a:lnTo>
                    <a:pt x="288" y="320"/>
                  </a:lnTo>
                  <a:lnTo>
                    <a:pt x="294" y="314"/>
                  </a:lnTo>
                  <a:lnTo>
                    <a:pt x="294" y="309"/>
                  </a:lnTo>
                  <a:lnTo>
                    <a:pt x="298" y="315"/>
                  </a:lnTo>
                  <a:lnTo>
                    <a:pt x="296" y="324"/>
                  </a:lnTo>
                  <a:lnTo>
                    <a:pt x="303" y="334"/>
                  </a:lnTo>
                  <a:lnTo>
                    <a:pt x="308" y="329"/>
                  </a:lnTo>
                  <a:lnTo>
                    <a:pt x="308" y="326"/>
                  </a:lnTo>
                  <a:lnTo>
                    <a:pt x="310" y="324"/>
                  </a:lnTo>
                  <a:lnTo>
                    <a:pt x="313" y="329"/>
                  </a:lnTo>
                  <a:lnTo>
                    <a:pt x="318" y="331"/>
                  </a:lnTo>
                  <a:lnTo>
                    <a:pt x="323" y="324"/>
                  </a:lnTo>
                  <a:lnTo>
                    <a:pt x="320" y="322"/>
                  </a:lnTo>
                  <a:lnTo>
                    <a:pt x="320" y="317"/>
                  </a:lnTo>
                  <a:lnTo>
                    <a:pt x="323" y="315"/>
                  </a:lnTo>
                  <a:lnTo>
                    <a:pt x="322" y="312"/>
                  </a:lnTo>
                  <a:lnTo>
                    <a:pt x="323" y="312"/>
                  </a:lnTo>
                  <a:lnTo>
                    <a:pt x="330" y="322"/>
                  </a:lnTo>
                  <a:lnTo>
                    <a:pt x="334" y="319"/>
                  </a:lnTo>
                  <a:lnTo>
                    <a:pt x="332" y="314"/>
                  </a:lnTo>
                  <a:lnTo>
                    <a:pt x="337" y="307"/>
                  </a:lnTo>
                  <a:lnTo>
                    <a:pt x="335" y="302"/>
                  </a:lnTo>
                  <a:lnTo>
                    <a:pt x="339" y="300"/>
                  </a:lnTo>
                  <a:lnTo>
                    <a:pt x="337" y="297"/>
                  </a:lnTo>
                  <a:lnTo>
                    <a:pt x="340" y="295"/>
                  </a:lnTo>
                  <a:lnTo>
                    <a:pt x="334" y="293"/>
                  </a:lnTo>
                  <a:lnTo>
                    <a:pt x="334" y="290"/>
                  </a:lnTo>
                  <a:lnTo>
                    <a:pt x="344" y="274"/>
                  </a:lnTo>
                  <a:lnTo>
                    <a:pt x="335" y="261"/>
                  </a:lnTo>
                  <a:lnTo>
                    <a:pt x="340" y="259"/>
                  </a:lnTo>
                  <a:lnTo>
                    <a:pt x="337" y="256"/>
                  </a:lnTo>
                  <a:lnTo>
                    <a:pt x="339" y="254"/>
                  </a:lnTo>
                  <a:lnTo>
                    <a:pt x="344" y="257"/>
                  </a:lnTo>
                  <a:lnTo>
                    <a:pt x="344" y="261"/>
                  </a:lnTo>
                  <a:lnTo>
                    <a:pt x="349" y="259"/>
                  </a:lnTo>
                  <a:lnTo>
                    <a:pt x="352" y="261"/>
                  </a:lnTo>
                  <a:lnTo>
                    <a:pt x="359" y="278"/>
                  </a:lnTo>
                  <a:lnTo>
                    <a:pt x="364" y="280"/>
                  </a:lnTo>
                  <a:lnTo>
                    <a:pt x="361" y="283"/>
                  </a:lnTo>
                  <a:lnTo>
                    <a:pt x="362" y="286"/>
                  </a:lnTo>
                  <a:lnTo>
                    <a:pt x="368" y="281"/>
                  </a:lnTo>
                  <a:lnTo>
                    <a:pt x="376" y="283"/>
                  </a:lnTo>
                  <a:lnTo>
                    <a:pt x="376" y="283"/>
                  </a:lnTo>
                  <a:lnTo>
                    <a:pt x="386" y="278"/>
                  </a:lnTo>
                  <a:lnTo>
                    <a:pt x="393" y="280"/>
                  </a:lnTo>
                  <a:lnTo>
                    <a:pt x="393" y="280"/>
                  </a:lnTo>
                  <a:lnTo>
                    <a:pt x="396" y="274"/>
                  </a:lnTo>
                  <a:lnTo>
                    <a:pt x="407" y="273"/>
                  </a:lnTo>
                  <a:lnTo>
                    <a:pt x="415" y="280"/>
                  </a:lnTo>
                  <a:lnTo>
                    <a:pt x="415" y="288"/>
                  </a:lnTo>
                  <a:lnTo>
                    <a:pt x="425" y="283"/>
                  </a:lnTo>
                  <a:lnTo>
                    <a:pt x="424" y="280"/>
                  </a:lnTo>
                  <a:lnTo>
                    <a:pt x="420" y="276"/>
                  </a:lnTo>
                  <a:lnTo>
                    <a:pt x="415" y="278"/>
                  </a:lnTo>
                  <a:lnTo>
                    <a:pt x="417" y="274"/>
                  </a:lnTo>
                  <a:lnTo>
                    <a:pt x="420" y="274"/>
                  </a:lnTo>
                  <a:lnTo>
                    <a:pt x="424" y="269"/>
                  </a:lnTo>
                  <a:lnTo>
                    <a:pt x="415" y="269"/>
                  </a:lnTo>
                  <a:lnTo>
                    <a:pt x="417" y="264"/>
                  </a:lnTo>
                  <a:lnTo>
                    <a:pt x="422" y="266"/>
                  </a:lnTo>
                  <a:lnTo>
                    <a:pt x="422" y="261"/>
                  </a:lnTo>
                  <a:lnTo>
                    <a:pt x="432" y="256"/>
                  </a:lnTo>
                  <a:lnTo>
                    <a:pt x="439" y="257"/>
                  </a:lnTo>
                  <a:lnTo>
                    <a:pt x="441" y="252"/>
                  </a:lnTo>
                  <a:lnTo>
                    <a:pt x="444" y="256"/>
                  </a:lnTo>
                  <a:lnTo>
                    <a:pt x="437" y="261"/>
                  </a:lnTo>
                  <a:lnTo>
                    <a:pt x="436" y="273"/>
                  </a:lnTo>
                  <a:lnTo>
                    <a:pt x="449" y="274"/>
                  </a:lnTo>
                  <a:lnTo>
                    <a:pt x="449" y="280"/>
                  </a:lnTo>
                  <a:lnTo>
                    <a:pt x="451" y="278"/>
                  </a:lnTo>
                  <a:lnTo>
                    <a:pt x="451" y="271"/>
                  </a:lnTo>
                  <a:lnTo>
                    <a:pt x="456" y="266"/>
                  </a:lnTo>
                  <a:lnTo>
                    <a:pt x="453" y="263"/>
                  </a:lnTo>
                  <a:lnTo>
                    <a:pt x="449" y="264"/>
                  </a:lnTo>
                  <a:lnTo>
                    <a:pt x="447" y="257"/>
                  </a:lnTo>
                  <a:lnTo>
                    <a:pt x="451" y="261"/>
                  </a:lnTo>
                  <a:lnTo>
                    <a:pt x="454" y="257"/>
                  </a:lnTo>
                  <a:lnTo>
                    <a:pt x="458" y="266"/>
                  </a:lnTo>
                  <a:lnTo>
                    <a:pt x="461" y="264"/>
                  </a:lnTo>
                  <a:lnTo>
                    <a:pt x="459" y="263"/>
                  </a:lnTo>
                  <a:lnTo>
                    <a:pt x="463" y="256"/>
                  </a:lnTo>
                  <a:lnTo>
                    <a:pt x="471" y="254"/>
                  </a:lnTo>
                  <a:lnTo>
                    <a:pt x="475" y="257"/>
                  </a:lnTo>
                  <a:lnTo>
                    <a:pt x="475" y="252"/>
                  </a:lnTo>
                  <a:lnTo>
                    <a:pt x="476" y="252"/>
                  </a:lnTo>
                  <a:lnTo>
                    <a:pt x="480" y="252"/>
                  </a:lnTo>
                  <a:lnTo>
                    <a:pt x="478" y="257"/>
                  </a:lnTo>
                  <a:lnTo>
                    <a:pt x="495" y="256"/>
                  </a:lnTo>
                  <a:lnTo>
                    <a:pt x="493" y="261"/>
                  </a:lnTo>
                  <a:lnTo>
                    <a:pt x="488" y="259"/>
                  </a:lnTo>
                  <a:lnTo>
                    <a:pt x="488" y="263"/>
                  </a:lnTo>
                  <a:lnTo>
                    <a:pt x="492" y="266"/>
                  </a:lnTo>
                  <a:lnTo>
                    <a:pt x="499" y="264"/>
                  </a:lnTo>
                  <a:lnTo>
                    <a:pt x="507" y="269"/>
                  </a:lnTo>
                  <a:lnTo>
                    <a:pt x="507" y="264"/>
                  </a:lnTo>
                  <a:lnTo>
                    <a:pt x="510" y="259"/>
                  </a:lnTo>
                  <a:lnTo>
                    <a:pt x="507" y="259"/>
                  </a:lnTo>
                  <a:lnTo>
                    <a:pt x="505" y="263"/>
                  </a:lnTo>
                  <a:lnTo>
                    <a:pt x="504" y="259"/>
                  </a:lnTo>
                  <a:lnTo>
                    <a:pt x="514" y="249"/>
                  </a:lnTo>
                  <a:lnTo>
                    <a:pt x="517" y="247"/>
                  </a:lnTo>
                  <a:lnTo>
                    <a:pt x="519" y="251"/>
                  </a:lnTo>
                  <a:lnTo>
                    <a:pt x="524" y="251"/>
                  </a:lnTo>
                  <a:lnTo>
                    <a:pt x="529" y="261"/>
                  </a:lnTo>
                  <a:lnTo>
                    <a:pt x="534" y="256"/>
                  </a:lnTo>
                  <a:lnTo>
                    <a:pt x="536" y="256"/>
                  </a:lnTo>
                  <a:lnTo>
                    <a:pt x="544" y="252"/>
                  </a:lnTo>
                  <a:lnTo>
                    <a:pt x="551" y="251"/>
                  </a:lnTo>
                  <a:lnTo>
                    <a:pt x="553" y="254"/>
                  </a:lnTo>
                  <a:lnTo>
                    <a:pt x="556" y="252"/>
                  </a:lnTo>
                  <a:lnTo>
                    <a:pt x="568" y="240"/>
                  </a:lnTo>
                  <a:lnTo>
                    <a:pt x="577" y="244"/>
                  </a:lnTo>
                  <a:lnTo>
                    <a:pt x="587" y="242"/>
                  </a:lnTo>
                  <a:lnTo>
                    <a:pt x="592" y="234"/>
                  </a:lnTo>
                  <a:lnTo>
                    <a:pt x="590" y="225"/>
                  </a:lnTo>
                  <a:lnTo>
                    <a:pt x="592" y="222"/>
                  </a:lnTo>
                  <a:lnTo>
                    <a:pt x="594" y="220"/>
                  </a:lnTo>
                  <a:lnTo>
                    <a:pt x="601" y="222"/>
                  </a:lnTo>
                  <a:lnTo>
                    <a:pt x="606" y="213"/>
                  </a:lnTo>
                  <a:lnTo>
                    <a:pt x="612" y="217"/>
                  </a:lnTo>
                  <a:lnTo>
                    <a:pt x="614" y="215"/>
                  </a:lnTo>
                  <a:lnTo>
                    <a:pt x="611" y="213"/>
                  </a:lnTo>
                  <a:lnTo>
                    <a:pt x="609" y="205"/>
                  </a:lnTo>
                  <a:lnTo>
                    <a:pt x="618" y="196"/>
                  </a:lnTo>
                  <a:lnTo>
                    <a:pt x="621" y="184"/>
                  </a:lnTo>
                  <a:lnTo>
                    <a:pt x="628" y="186"/>
                  </a:lnTo>
                  <a:lnTo>
                    <a:pt x="624" y="181"/>
                  </a:lnTo>
                  <a:close/>
                  <a:moveTo>
                    <a:pt x="633" y="196"/>
                  </a:moveTo>
                  <a:lnTo>
                    <a:pt x="629" y="194"/>
                  </a:lnTo>
                  <a:lnTo>
                    <a:pt x="626" y="198"/>
                  </a:lnTo>
                  <a:lnTo>
                    <a:pt x="641" y="201"/>
                  </a:lnTo>
                  <a:lnTo>
                    <a:pt x="645" y="196"/>
                  </a:lnTo>
                  <a:lnTo>
                    <a:pt x="641" y="193"/>
                  </a:lnTo>
                  <a:lnTo>
                    <a:pt x="633" y="196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 userDrawn="1"/>
          </p:nvSpPr>
          <p:spPr bwMode="auto">
            <a:xfrm>
              <a:off x="2782" y="1840"/>
              <a:ext cx="1371" cy="1105"/>
            </a:xfrm>
            <a:custGeom>
              <a:avLst/>
              <a:gdLst>
                <a:gd name="T0" fmla="*/ 472 w 1371"/>
                <a:gd name="T1" fmla="*/ 257 h 1105"/>
                <a:gd name="T2" fmla="*/ 614 w 1371"/>
                <a:gd name="T3" fmla="*/ 293 h 1105"/>
                <a:gd name="T4" fmla="*/ 694 w 1371"/>
                <a:gd name="T5" fmla="*/ 403 h 1105"/>
                <a:gd name="T6" fmla="*/ 736 w 1371"/>
                <a:gd name="T7" fmla="*/ 451 h 1105"/>
                <a:gd name="T8" fmla="*/ 833 w 1371"/>
                <a:gd name="T9" fmla="*/ 398 h 1105"/>
                <a:gd name="T10" fmla="*/ 981 w 1371"/>
                <a:gd name="T11" fmla="*/ 434 h 1105"/>
                <a:gd name="T12" fmla="*/ 990 w 1371"/>
                <a:gd name="T13" fmla="*/ 599 h 1105"/>
                <a:gd name="T14" fmla="*/ 1027 w 1371"/>
                <a:gd name="T15" fmla="*/ 623 h 1105"/>
                <a:gd name="T16" fmla="*/ 1069 w 1371"/>
                <a:gd name="T17" fmla="*/ 676 h 1105"/>
                <a:gd name="T18" fmla="*/ 1080 w 1371"/>
                <a:gd name="T19" fmla="*/ 762 h 1105"/>
                <a:gd name="T20" fmla="*/ 1112 w 1371"/>
                <a:gd name="T21" fmla="*/ 781 h 1105"/>
                <a:gd name="T22" fmla="*/ 1129 w 1371"/>
                <a:gd name="T23" fmla="*/ 808 h 1105"/>
                <a:gd name="T24" fmla="*/ 1182 w 1371"/>
                <a:gd name="T25" fmla="*/ 810 h 1105"/>
                <a:gd name="T26" fmla="*/ 1207 w 1371"/>
                <a:gd name="T27" fmla="*/ 781 h 1105"/>
                <a:gd name="T28" fmla="*/ 1219 w 1371"/>
                <a:gd name="T29" fmla="*/ 737 h 1105"/>
                <a:gd name="T30" fmla="*/ 1182 w 1371"/>
                <a:gd name="T31" fmla="*/ 710 h 1105"/>
                <a:gd name="T32" fmla="*/ 1194 w 1371"/>
                <a:gd name="T33" fmla="*/ 664 h 1105"/>
                <a:gd name="T34" fmla="*/ 1202 w 1371"/>
                <a:gd name="T35" fmla="*/ 635 h 1105"/>
                <a:gd name="T36" fmla="*/ 1265 w 1371"/>
                <a:gd name="T37" fmla="*/ 655 h 1105"/>
                <a:gd name="T38" fmla="*/ 1316 w 1371"/>
                <a:gd name="T39" fmla="*/ 688 h 1105"/>
                <a:gd name="T40" fmla="*/ 1371 w 1371"/>
                <a:gd name="T41" fmla="*/ 737 h 1105"/>
                <a:gd name="T42" fmla="*/ 1342 w 1371"/>
                <a:gd name="T43" fmla="*/ 825 h 1105"/>
                <a:gd name="T44" fmla="*/ 1279 w 1371"/>
                <a:gd name="T45" fmla="*/ 831 h 1105"/>
                <a:gd name="T46" fmla="*/ 1238 w 1371"/>
                <a:gd name="T47" fmla="*/ 863 h 1105"/>
                <a:gd name="T48" fmla="*/ 1180 w 1371"/>
                <a:gd name="T49" fmla="*/ 883 h 1105"/>
                <a:gd name="T50" fmla="*/ 1199 w 1371"/>
                <a:gd name="T51" fmla="*/ 921 h 1105"/>
                <a:gd name="T52" fmla="*/ 1173 w 1371"/>
                <a:gd name="T53" fmla="*/ 972 h 1105"/>
                <a:gd name="T54" fmla="*/ 1177 w 1371"/>
                <a:gd name="T55" fmla="*/ 1008 h 1105"/>
                <a:gd name="T56" fmla="*/ 1119 w 1371"/>
                <a:gd name="T57" fmla="*/ 1037 h 1105"/>
                <a:gd name="T58" fmla="*/ 1093 w 1371"/>
                <a:gd name="T59" fmla="*/ 1072 h 1105"/>
                <a:gd name="T60" fmla="*/ 1037 w 1371"/>
                <a:gd name="T61" fmla="*/ 1098 h 1105"/>
                <a:gd name="T62" fmla="*/ 998 w 1371"/>
                <a:gd name="T63" fmla="*/ 1064 h 1105"/>
                <a:gd name="T64" fmla="*/ 979 w 1371"/>
                <a:gd name="T65" fmla="*/ 1008 h 1105"/>
                <a:gd name="T66" fmla="*/ 916 w 1371"/>
                <a:gd name="T67" fmla="*/ 985 h 1105"/>
                <a:gd name="T68" fmla="*/ 876 w 1371"/>
                <a:gd name="T69" fmla="*/ 929 h 1105"/>
                <a:gd name="T70" fmla="*/ 814 w 1371"/>
                <a:gd name="T71" fmla="*/ 965 h 1105"/>
                <a:gd name="T72" fmla="*/ 833 w 1371"/>
                <a:gd name="T73" fmla="*/ 1014 h 1105"/>
                <a:gd name="T74" fmla="*/ 779 w 1371"/>
                <a:gd name="T75" fmla="*/ 1050 h 1105"/>
                <a:gd name="T76" fmla="*/ 773 w 1371"/>
                <a:gd name="T77" fmla="*/ 1008 h 1105"/>
                <a:gd name="T78" fmla="*/ 721 w 1371"/>
                <a:gd name="T79" fmla="*/ 977 h 1105"/>
                <a:gd name="T80" fmla="*/ 736 w 1371"/>
                <a:gd name="T81" fmla="*/ 933 h 1105"/>
                <a:gd name="T82" fmla="*/ 790 w 1371"/>
                <a:gd name="T83" fmla="*/ 943 h 1105"/>
                <a:gd name="T84" fmla="*/ 794 w 1371"/>
                <a:gd name="T85" fmla="*/ 904 h 1105"/>
                <a:gd name="T86" fmla="*/ 799 w 1371"/>
                <a:gd name="T87" fmla="*/ 861 h 1105"/>
                <a:gd name="T88" fmla="*/ 818 w 1371"/>
                <a:gd name="T89" fmla="*/ 817 h 1105"/>
                <a:gd name="T90" fmla="*/ 874 w 1371"/>
                <a:gd name="T91" fmla="*/ 757 h 1105"/>
                <a:gd name="T92" fmla="*/ 845 w 1371"/>
                <a:gd name="T93" fmla="*/ 674 h 1105"/>
                <a:gd name="T94" fmla="*/ 825 w 1371"/>
                <a:gd name="T95" fmla="*/ 614 h 1105"/>
                <a:gd name="T96" fmla="*/ 772 w 1371"/>
                <a:gd name="T97" fmla="*/ 587 h 1105"/>
                <a:gd name="T98" fmla="*/ 663 w 1371"/>
                <a:gd name="T99" fmla="*/ 505 h 1105"/>
                <a:gd name="T100" fmla="*/ 636 w 1371"/>
                <a:gd name="T101" fmla="*/ 500 h 1105"/>
                <a:gd name="T102" fmla="*/ 535 w 1371"/>
                <a:gd name="T103" fmla="*/ 432 h 1105"/>
                <a:gd name="T104" fmla="*/ 425 w 1371"/>
                <a:gd name="T105" fmla="*/ 431 h 1105"/>
                <a:gd name="T106" fmla="*/ 362 w 1371"/>
                <a:gd name="T107" fmla="*/ 459 h 1105"/>
                <a:gd name="T108" fmla="*/ 306 w 1371"/>
                <a:gd name="T109" fmla="*/ 466 h 1105"/>
                <a:gd name="T110" fmla="*/ 241 w 1371"/>
                <a:gd name="T111" fmla="*/ 425 h 1105"/>
                <a:gd name="T112" fmla="*/ 119 w 1371"/>
                <a:gd name="T113" fmla="*/ 391 h 1105"/>
                <a:gd name="T114" fmla="*/ 23 w 1371"/>
                <a:gd name="T115" fmla="*/ 410 h 1105"/>
                <a:gd name="T116" fmla="*/ 51 w 1371"/>
                <a:gd name="T117" fmla="*/ 264 h 1105"/>
                <a:gd name="T118" fmla="*/ 282 w 1371"/>
                <a:gd name="T119" fmla="*/ 88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71" h="1105">
                  <a:moveTo>
                    <a:pt x="379" y="0"/>
                  </a:moveTo>
                  <a:lnTo>
                    <a:pt x="437" y="128"/>
                  </a:lnTo>
                  <a:lnTo>
                    <a:pt x="416" y="146"/>
                  </a:lnTo>
                  <a:lnTo>
                    <a:pt x="416" y="151"/>
                  </a:lnTo>
                  <a:lnTo>
                    <a:pt x="447" y="192"/>
                  </a:lnTo>
                  <a:lnTo>
                    <a:pt x="450" y="191"/>
                  </a:lnTo>
                  <a:lnTo>
                    <a:pt x="469" y="209"/>
                  </a:lnTo>
                  <a:lnTo>
                    <a:pt x="478" y="213"/>
                  </a:lnTo>
                  <a:lnTo>
                    <a:pt x="479" y="216"/>
                  </a:lnTo>
                  <a:lnTo>
                    <a:pt x="481" y="221"/>
                  </a:lnTo>
                  <a:lnTo>
                    <a:pt x="472" y="257"/>
                  </a:lnTo>
                  <a:lnTo>
                    <a:pt x="505" y="255"/>
                  </a:lnTo>
                  <a:lnTo>
                    <a:pt x="525" y="231"/>
                  </a:lnTo>
                  <a:lnTo>
                    <a:pt x="551" y="219"/>
                  </a:lnTo>
                  <a:lnTo>
                    <a:pt x="585" y="221"/>
                  </a:lnTo>
                  <a:lnTo>
                    <a:pt x="593" y="211"/>
                  </a:lnTo>
                  <a:lnTo>
                    <a:pt x="624" y="214"/>
                  </a:lnTo>
                  <a:lnTo>
                    <a:pt x="629" y="216"/>
                  </a:lnTo>
                  <a:lnTo>
                    <a:pt x="641" y="235"/>
                  </a:lnTo>
                  <a:lnTo>
                    <a:pt x="643" y="248"/>
                  </a:lnTo>
                  <a:lnTo>
                    <a:pt x="624" y="272"/>
                  </a:lnTo>
                  <a:lnTo>
                    <a:pt x="614" y="293"/>
                  </a:lnTo>
                  <a:lnTo>
                    <a:pt x="588" y="310"/>
                  </a:lnTo>
                  <a:lnTo>
                    <a:pt x="574" y="330"/>
                  </a:lnTo>
                  <a:lnTo>
                    <a:pt x="602" y="328"/>
                  </a:lnTo>
                  <a:lnTo>
                    <a:pt x="622" y="345"/>
                  </a:lnTo>
                  <a:lnTo>
                    <a:pt x="643" y="351"/>
                  </a:lnTo>
                  <a:lnTo>
                    <a:pt x="648" y="357"/>
                  </a:lnTo>
                  <a:lnTo>
                    <a:pt x="649" y="369"/>
                  </a:lnTo>
                  <a:lnTo>
                    <a:pt x="665" y="374"/>
                  </a:lnTo>
                  <a:lnTo>
                    <a:pt x="665" y="383"/>
                  </a:lnTo>
                  <a:lnTo>
                    <a:pt x="695" y="383"/>
                  </a:lnTo>
                  <a:lnTo>
                    <a:pt x="694" y="403"/>
                  </a:lnTo>
                  <a:lnTo>
                    <a:pt x="695" y="414"/>
                  </a:lnTo>
                  <a:lnTo>
                    <a:pt x="694" y="419"/>
                  </a:lnTo>
                  <a:lnTo>
                    <a:pt x="695" y="425"/>
                  </a:lnTo>
                  <a:lnTo>
                    <a:pt x="702" y="422"/>
                  </a:lnTo>
                  <a:lnTo>
                    <a:pt x="709" y="432"/>
                  </a:lnTo>
                  <a:lnTo>
                    <a:pt x="726" y="424"/>
                  </a:lnTo>
                  <a:lnTo>
                    <a:pt x="722" y="432"/>
                  </a:lnTo>
                  <a:lnTo>
                    <a:pt x="726" y="434"/>
                  </a:lnTo>
                  <a:lnTo>
                    <a:pt x="729" y="441"/>
                  </a:lnTo>
                  <a:lnTo>
                    <a:pt x="736" y="444"/>
                  </a:lnTo>
                  <a:lnTo>
                    <a:pt x="736" y="451"/>
                  </a:lnTo>
                  <a:lnTo>
                    <a:pt x="753" y="458"/>
                  </a:lnTo>
                  <a:lnTo>
                    <a:pt x="760" y="465"/>
                  </a:lnTo>
                  <a:lnTo>
                    <a:pt x="765" y="461"/>
                  </a:lnTo>
                  <a:lnTo>
                    <a:pt x="772" y="461"/>
                  </a:lnTo>
                  <a:lnTo>
                    <a:pt x="775" y="465"/>
                  </a:lnTo>
                  <a:lnTo>
                    <a:pt x="780" y="463"/>
                  </a:lnTo>
                  <a:lnTo>
                    <a:pt x="782" y="458"/>
                  </a:lnTo>
                  <a:lnTo>
                    <a:pt x="801" y="439"/>
                  </a:lnTo>
                  <a:lnTo>
                    <a:pt x="777" y="415"/>
                  </a:lnTo>
                  <a:lnTo>
                    <a:pt x="811" y="408"/>
                  </a:lnTo>
                  <a:lnTo>
                    <a:pt x="833" y="398"/>
                  </a:lnTo>
                  <a:lnTo>
                    <a:pt x="847" y="407"/>
                  </a:lnTo>
                  <a:lnTo>
                    <a:pt x="879" y="415"/>
                  </a:lnTo>
                  <a:lnTo>
                    <a:pt x="891" y="405"/>
                  </a:lnTo>
                  <a:lnTo>
                    <a:pt x="901" y="400"/>
                  </a:lnTo>
                  <a:lnTo>
                    <a:pt x="911" y="388"/>
                  </a:lnTo>
                  <a:lnTo>
                    <a:pt x="952" y="376"/>
                  </a:lnTo>
                  <a:lnTo>
                    <a:pt x="961" y="376"/>
                  </a:lnTo>
                  <a:lnTo>
                    <a:pt x="974" y="381"/>
                  </a:lnTo>
                  <a:lnTo>
                    <a:pt x="971" y="395"/>
                  </a:lnTo>
                  <a:lnTo>
                    <a:pt x="983" y="417"/>
                  </a:lnTo>
                  <a:lnTo>
                    <a:pt x="981" y="434"/>
                  </a:lnTo>
                  <a:lnTo>
                    <a:pt x="969" y="439"/>
                  </a:lnTo>
                  <a:lnTo>
                    <a:pt x="955" y="466"/>
                  </a:lnTo>
                  <a:lnTo>
                    <a:pt x="915" y="492"/>
                  </a:lnTo>
                  <a:lnTo>
                    <a:pt x="921" y="500"/>
                  </a:lnTo>
                  <a:lnTo>
                    <a:pt x="927" y="519"/>
                  </a:lnTo>
                  <a:lnTo>
                    <a:pt x="911" y="526"/>
                  </a:lnTo>
                  <a:lnTo>
                    <a:pt x="915" y="553"/>
                  </a:lnTo>
                  <a:lnTo>
                    <a:pt x="937" y="560"/>
                  </a:lnTo>
                  <a:lnTo>
                    <a:pt x="955" y="580"/>
                  </a:lnTo>
                  <a:lnTo>
                    <a:pt x="981" y="601"/>
                  </a:lnTo>
                  <a:lnTo>
                    <a:pt x="990" y="599"/>
                  </a:lnTo>
                  <a:lnTo>
                    <a:pt x="990" y="599"/>
                  </a:lnTo>
                  <a:lnTo>
                    <a:pt x="1001" y="601"/>
                  </a:lnTo>
                  <a:lnTo>
                    <a:pt x="1007" y="597"/>
                  </a:lnTo>
                  <a:lnTo>
                    <a:pt x="1022" y="601"/>
                  </a:lnTo>
                  <a:lnTo>
                    <a:pt x="1029" y="599"/>
                  </a:lnTo>
                  <a:lnTo>
                    <a:pt x="1024" y="606"/>
                  </a:lnTo>
                  <a:lnTo>
                    <a:pt x="1027" y="608"/>
                  </a:lnTo>
                  <a:lnTo>
                    <a:pt x="1017" y="614"/>
                  </a:lnTo>
                  <a:lnTo>
                    <a:pt x="1020" y="619"/>
                  </a:lnTo>
                  <a:lnTo>
                    <a:pt x="1024" y="623"/>
                  </a:lnTo>
                  <a:lnTo>
                    <a:pt x="1027" y="623"/>
                  </a:lnTo>
                  <a:lnTo>
                    <a:pt x="1034" y="618"/>
                  </a:lnTo>
                  <a:lnTo>
                    <a:pt x="1039" y="621"/>
                  </a:lnTo>
                  <a:lnTo>
                    <a:pt x="1044" y="633"/>
                  </a:lnTo>
                  <a:lnTo>
                    <a:pt x="1049" y="640"/>
                  </a:lnTo>
                  <a:lnTo>
                    <a:pt x="1066" y="645"/>
                  </a:lnTo>
                  <a:lnTo>
                    <a:pt x="1068" y="657"/>
                  </a:lnTo>
                  <a:lnTo>
                    <a:pt x="1071" y="655"/>
                  </a:lnTo>
                  <a:lnTo>
                    <a:pt x="1075" y="659"/>
                  </a:lnTo>
                  <a:lnTo>
                    <a:pt x="1080" y="667"/>
                  </a:lnTo>
                  <a:lnTo>
                    <a:pt x="1076" y="671"/>
                  </a:lnTo>
                  <a:lnTo>
                    <a:pt x="1069" y="676"/>
                  </a:lnTo>
                  <a:lnTo>
                    <a:pt x="1075" y="689"/>
                  </a:lnTo>
                  <a:lnTo>
                    <a:pt x="1073" y="693"/>
                  </a:lnTo>
                  <a:lnTo>
                    <a:pt x="1081" y="698"/>
                  </a:lnTo>
                  <a:lnTo>
                    <a:pt x="1086" y="713"/>
                  </a:lnTo>
                  <a:lnTo>
                    <a:pt x="1092" y="720"/>
                  </a:lnTo>
                  <a:lnTo>
                    <a:pt x="1092" y="725"/>
                  </a:lnTo>
                  <a:lnTo>
                    <a:pt x="1095" y="735"/>
                  </a:lnTo>
                  <a:lnTo>
                    <a:pt x="1093" y="740"/>
                  </a:lnTo>
                  <a:lnTo>
                    <a:pt x="1088" y="740"/>
                  </a:lnTo>
                  <a:lnTo>
                    <a:pt x="1080" y="749"/>
                  </a:lnTo>
                  <a:lnTo>
                    <a:pt x="1080" y="762"/>
                  </a:lnTo>
                  <a:lnTo>
                    <a:pt x="1085" y="766"/>
                  </a:lnTo>
                  <a:lnTo>
                    <a:pt x="1083" y="771"/>
                  </a:lnTo>
                  <a:lnTo>
                    <a:pt x="1088" y="769"/>
                  </a:lnTo>
                  <a:lnTo>
                    <a:pt x="1090" y="778"/>
                  </a:lnTo>
                  <a:lnTo>
                    <a:pt x="1093" y="779"/>
                  </a:lnTo>
                  <a:lnTo>
                    <a:pt x="1098" y="779"/>
                  </a:lnTo>
                  <a:lnTo>
                    <a:pt x="1100" y="785"/>
                  </a:lnTo>
                  <a:lnTo>
                    <a:pt x="1107" y="778"/>
                  </a:lnTo>
                  <a:lnTo>
                    <a:pt x="1115" y="779"/>
                  </a:lnTo>
                  <a:lnTo>
                    <a:pt x="1115" y="783"/>
                  </a:lnTo>
                  <a:lnTo>
                    <a:pt x="1112" y="781"/>
                  </a:lnTo>
                  <a:lnTo>
                    <a:pt x="1110" y="785"/>
                  </a:lnTo>
                  <a:lnTo>
                    <a:pt x="1119" y="797"/>
                  </a:lnTo>
                  <a:lnTo>
                    <a:pt x="1122" y="797"/>
                  </a:lnTo>
                  <a:lnTo>
                    <a:pt x="1124" y="805"/>
                  </a:lnTo>
                  <a:lnTo>
                    <a:pt x="1129" y="798"/>
                  </a:lnTo>
                  <a:lnTo>
                    <a:pt x="1139" y="802"/>
                  </a:lnTo>
                  <a:lnTo>
                    <a:pt x="1139" y="803"/>
                  </a:lnTo>
                  <a:lnTo>
                    <a:pt x="1144" y="803"/>
                  </a:lnTo>
                  <a:lnTo>
                    <a:pt x="1141" y="808"/>
                  </a:lnTo>
                  <a:lnTo>
                    <a:pt x="1143" y="805"/>
                  </a:lnTo>
                  <a:lnTo>
                    <a:pt x="1129" y="808"/>
                  </a:lnTo>
                  <a:lnTo>
                    <a:pt x="1129" y="814"/>
                  </a:lnTo>
                  <a:lnTo>
                    <a:pt x="1144" y="808"/>
                  </a:lnTo>
                  <a:lnTo>
                    <a:pt x="1143" y="812"/>
                  </a:lnTo>
                  <a:lnTo>
                    <a:pt x="1148" y="819"/>
                  </a:lnTo>
                  <a:lnTo>
                    <a:pt x="1153" y="810"/>
                  </a:lnTo>
                  <a:lnTo>
                    <a:pt x="1154" y="814"/>
                  </a:lnTo>
                  <a:lnTo>
                    <a:pt x="1158" y="814"/>
                  </a:lnTo>
                  <a:lnTo>
                    <a:pt x="1160" y="820"/>
                  </a:lnTo>
                  <a:lnTo>
                    <a:pt x="1168" y="832"/>
                  </a:lnTo>
                  <a:lnTo>
                    <a:pt x="1180" y="819"/>
                  </a:lnTo>
                  <a:lnTo>
                    <a:pt x="1182" y="810"/>
                  </a:lnTo>
                  <a:lnTo>
                    <a:pt x="1178" y="808"/>
                  </a:lnTo>
                  <a:lnTo>
                    <a:pt x="1178" y="807"/>
                  </a:lnTo>
                  <a:lnTo>
                    <a:pt x="1175" y="802"/>
                  </a:lnTo>
                  <a:lnTo>
                    <a:pt x="1178" y="795"/>
                  </a:lnTo>
                  <a:lnTo>
                    <a:pt x="1175" y="783"/>
                  </a:lnTo>
                  <a:lnTo>
                    <a:pt x="1183" y="778"/>
                  </a:lnTo>
                  <a:lnTo>
                    <a:pt x="1192" y="781"/>
                  </a:lnTo>
                  <a:lnTo>
                    <a:pt x="1195" y="781"/>
                  </a:lnTo>
                  <a:lnTo>
                    <a:pt x="1200" y="785"/>
                  </a:lnTo>
                  <a:lnTo>
                    <a:pt x="1202" y="779"/>
                  </a:lnTo>
                  <a:lnTo>
                    <a:pt x="1207" y="781"/>
                  </a:lnTo>
                  <a:lnTo>
                    <a:pt x="1209" y="778"/>
                  </a:lnTo>
                  <a:lnTo>
                    <a:pt x="1212" y="778"/>
                  </a:lnTo>
                  <a:lnTo>
                    <a:pt x="1212" y="774"/>
                  </a:lnTo>
                  <a:lnTo>
                    <a:pt x="1216" y="776"/>
                  </a:lnTo>
                  <a:lnTo>
                    <a:pt x="1214" y="771"/>
                  </a:lnTo>
                  <a:lnTo>
                    <a:pt x="1217" y="771"/>
                  </a:lnTo>
                  <a:lnTo>
                    <a:pt x="1211" y="762"/>
                  </a:lnTo>
                  <a:lnTo>
                    <a:pt x="1217" y="759"/>
                  </a:lnTo>
                  <a:lnTo>
                    <a:pt x="1214" y="756"/>
                  </a:lnTo>
                  <a:lnTo>
                    <a:pt x="1219" y="752"/>
                  </a:lnTo>
                  <a:lnTo>
                    <a:pt x="1219" y="737"/>
                  </a:lnTo>
                  <a:lnTo>
                    <a:pt x="1216" y="739"/>
                  </a:lnTo>
                  <a:lnTo>
                    <a:pt x="1209" y="727"/>
                  </a:lnTo>
                  <a:lnTo>
                    <a:pt x="1202" y="728"/>
                  </a:lnTo>
                  <a:lnTo>
                    <a:pt x="1195" y="723"/>
                  </a:lnTo>
                  <a:lnTo>
                    <a:pt x="1190" y="723"/>
                  </a:lnTo>
                  <a:lnTo>
                    <a:pt x="1187" y="720"/>
                  </a:lnTo>
                  <a:lnTo>
                    <a:pt x="1185" y="723"/>
                  </a:lnTo>
                  <a:lnTo>
                    <a:pt x="1180" y="723"/>
                  </a:lnTo>
                  <a:lnTo>
                    <a:pt x="1178" y="718"/>
                  </a:lnTo>
                  <a:lnTo>
                    <a:pt x="1182" y="720"/>
                  </a:lnTo>
                  <a:lnTo>
                    <a:pt x="1182" y="710"/>
                  </a:lnTo>
                  <a:lnTo>
                    <a:pt x="1178" y="706"/>
                  </a:lnTo>
                  <a:lnTo>
                    <a:pt x="1182" y="701"/>
                  </a:lnTo>
                  <a:lnTo>
                    <a:pt x="1168" y="691"/>
                  </a:lnTo>
                  <a:lnTo>
                    <a:pt x="1177" y="691"/>
                  </a:lnTo>
                  <a:lnTo>
                    <a:pt x="1175" y="686"/>
                  </a:lnTo>
                  <a:lnTo>
                    <a:pt x="1178" y="684"/>
                  </a:lnTo>
                  <a:lnTo>
                    <a:pt x="1182" y="674"/>
                  </a:lnTo>
                  <a:lnTo>
                    <a:pt x="1187" y="671"/>
                  </a:lnTo>
                  <a:lnTo>
                    <a:pt x="1192" y="674"/>
                  </a:lnTo>
                  <a:lnTo>
                    <a:pt x="1190" y="672"/>
                  </a:lnTo>
                  <a:lnTo>
                    <a:pt x="1194" y="664"/>
                  </a:lnTo>
                  <a:lnTo>
                    <a:pt x="1190" y="660"/>
                  </a:lnTo>
                  <a:lnTo>
                    <a:pt x="1192" y="657"/>
                  </a:lnTo>
                  <a:lnTo>
                    <a:pt x="1189" y="655"/>
                  </a:lnTo>
                  <a:lnTo>
                    <a:pt x="1183" y="647"/>
                  </a:lnTo>
                  <a:lnTo>
                    <a:pt x="1187" y="650"/>
                  </a:lnTo>
                  <a:lnTo>
                    <a:pt x="1189" y="648"/>
                  </a:lnTo>
                  <a:lnTo>
                    <a:pt x="1192" y="648"/>
                  </a:lnTo>
                  <a:lnTo>
                    <a:pt x="1194" y="638"/>
                  </a:lnTo>
                  <a:lnTo>
                    <a:pt x="1190" y="630"/>
                  </a:lnTo>
                  <a:lnTo>
                    <a:pt x="1199" y="631"/>
                  </a:lnTo>
                  <a:lnTo>
                    <a:pt x="1202" y="635"/>
                  </a:lnTo>
                  <a:lnTo>
                    <a:pt x="1204" y="628"/>
                  </a:lnTo>
                  <a:lnTo>
                    <a:pt x="1214" y="633"/>
                  </a:lnTo>
                  <a:lnTo>
                    <a:pt x="1214" y="628"/>
                  </a:lnTo>
                  <a:lnTo>
                    <a:pt x="1224" y="633"/>
                  </a:lnTo>
                  <a:lnTo>
                    <a:pt x="1226" y="630"/>
                  </a:lnTo>
                  <a:lnTo>
                    <a:pt x="1231" y="631"/>
                  </a:lnTo>
                  <a:lnTo>
                    <a:pt x="1238" y="628"/>
                  </a:lnTo>
                  <a:lnTo>
                    <a:pt x="1246" y="636"/>
                  </a:lnTo>
                  <a:lnTo>
                    <a:pt x="1246" y="636"/>
                  </a:lnTo>
                  <a:lnTo>
                    <a:pt x="1250" y="654"/>
                  </a:lnTo>
                  <a:lnTo>
                    <a:pt x="1265" y="655"/>
                  </a:lnTo>
                  <a:lnTo>
                    <a:pt x="1270" y="664"/>
                  </a:lnTo>
                  <a:lnTo>
                    <a:pt x="1279" y="664"/>
                  </a:lnTo>
                  <a:lnTo>
                    <a:pt x="1282" y="662"/>
                  </a:lnTo>
                  <a:lnTo>
                    <a:pt x="1284" y="665"/>
                  </a:lnTo>
                  <a:lnTo>
                    <a:pt x="1301" y="671"/>
                  </a:lnTo>
                  <a:lnTo>
                    <a:pt x="1304" y="681"/>
                  </a:lnTo>
                  <a:lnTo>
                    <a:pt x="1311" y="679"/>
                  </a:lnTo>
                  <a:lnTo>
                    <a:pt x="1311" y="681"/>
                  </a:lnTo>
                  <a:lnTo>
                    <a:pt x="1309" y="682"/>
                  </a:lnTo>
                  <a:lnTo>
                    <a:pt x="1313" y="688"/>
                  </a:lnTo>
                  <a:lnTo>
                    <a:pt x="1316" y="688"/>
                  </a:lnTo>
                  <a:lnTo>
                    <a:pt x="1323" y="691"/>
                  </a:lnTo>
                  <a:lnTo>
                    <a:pt x="1328" y="684"/>
                  </a:lnTo>
                  <a:lnTo>
                    <a:pt x="1328" y="691"/>
                  </a:lnTo>
                  <a:lnTo>
                    <a:pt x="1335" y="693"/>
                  </a:lnTo>
                  <a:lnTo>
                    <a:pt x="1338" y="693"/>
                  </a:lnTo>
                  <a:lnTo>
                    <a:pt x="1347" y="705"/>
                  </a:lnTo>
                  <a:lnTo>
                    <a:pt x="1353" y="701"/>
                  </a:lnTo>
                  <a:lnTo>
                    <a:pt x="1371" y="711"/>
                  </a:lnTo>
                  <a:lnTo>
                    <a:pt x="1369" y="720"/>
                  </a:lnTo>
                  <a:lnTo>
                    <a:pt x="1365" y="723"/>
                  </a:lnTo>
                  <a:lnTo>
                    <a:pt x="1371" y="737"/>
                  </a:lnTo>
                  <a:lnTo>
                    <a:pt x="1369" y="749"/>
                  </a:lnTo>
                  <a:lnTo>
                    <a:pt x="1365" y="757"/>
                  </a:lnTo>
                  <a:lnTo>
                    <a:pt x="1359" y="757"/>
                  </a:lnTo>
                  <a:lnTo>
                    <a:pt x="1352" y="762"/>
                  </a:lnTo>
                  <a:lnTo>
                    <a:pt x="1355" y="769"/>
                  </a:lnTo>
                  <a:lnTo>
                    <a:pt x="1353" y="788"/>
                  </a:lnTo>
                  <a:lnTo>
                    <a:pt x="1362" y="798"/>
                  </a:lnTo>
                  <a:lnTo>
                    <a:pt x="1362" y="820"/>
                  </a:lnTo>
                  <a:lnTo>
                    <a:pt x="1360" y="824"/>
                  </a:lnTo>
                  <a:lnTo>
                    <a:pt x="1352" y="827"/>
                  </a:lnTo>
                  <a:lnTo>
                    <a:pt x="1342" y="825"/>
                  </a:lnTo>
                  <a:lnTo>
                    <a:pt x="1338" y="824"/>
                  </a:lnTo>
                  <a:lnTo>
                    <a:pt x="1330" y="829"/>
                  </a:lnTo>
                  <a:lnTo>
                    <a:pt x="1328" y="825"/>
                  </a:lnTo>
                  <a:lnTo>
                    <a:pt x="1325" y="824"/>
                  </a:lnTo>
                  <a:lnTo>
                    <a:pt x="1306" y="831"/>
                  </a:lnTo>
                  <a:lnTo>
                    <a:pt x="1306" y="829"/>
                  </a:lnTo>
                  <a:lnTo>
                    <a:pt x="1297" y="829"/>
                  </a:lnTo>
                  <a:lnTo>
                    <a:pt x="1291" y="824"/>
                  </a:lnTo>
                  <a:lnTo>
                    <a:pt x="1285" y="824"/>
                  </a:lnTo>
                  <a:lnTo>
                    <a:pt x="1285" y="831"/>
                  </a:lnTo>
                  <a:lnTo>
                    <a:pt x="1279" y="831"/>
                  </a:lnTo>
                  <a:lnTo>
                    <a:pt x="1287" y="848"/>
                  </a:lnTo>
                  <a:lnTo>
                    <a:pt x="1297" y="856"/>
                  </a:lnTo>
                  <a:lnTo>
                    <a:pt x="1292" y="861"/>
                  </a:lnTo>
                  <a:lnTo>
                    <a:pt x="1279" y="865"/>
                  </a:lnTo>
                  <a:lnTo>
                    <a:pt x="1277" y="859"/>
                  </a:lnTo>
                  <a:lnTo>
                    <a:pt x="1272" y="859"/>
                  </a:lnTo>
                  <a:lnTo>
                    <a:pt x="1268" y="866"/>
                  </a:lnTo>
                  <a:lnTo>
                    <a:pt x="1248" y="863"/>
                  </a:lnTo>
                  <a:lnTo>
                    <a:pt x="1246" y="866"/>
                  </a:lnTo>
                  <a:lnTo>
                    <a:pt x="1240" y="868"/>
                  </a:lnTo>
                  <a:lnTo>
                    <a:pt x="1238" y="863"/>
                  </a:lnTo>
                  <a:lnTo>
                    <a:pt x="1231" y="859"/>
                  </a:lnTo>
                  <a:lnTo>
                    <a:pt x="1231" y="854"/>
                  </a:lnTo>
                  <a:lnTo>
                    <a:pt x="1224" y="853"/>
                  </a:lnTo>
                  <a:lnTo>
                    <a:pt x="1216" y="846"/>
                  </a:lnTo>
                  <a:lnTo>
                    <a:pt x="1185" y="848"/>
                  </a:lnTo>
                  <a:lnTo>
                    <a:pt x="1180" y="856"/>
                  </a:lnTo>
                  <a:lnTo>
                    <a:pt x="1180" y="863"/>
                  </a:lnTo>
                  <a:lnTo>
                    <a:pt x="1187" y="875"/>
                  </a:lnTo>
                  <a:lnTo>
                    <a:pt x="1183" y="878"/>
                  </a:lnTo>
                  <a:lnTo>
                    <a:pt x="1185" y="882"/>
                  </a:lnTo>
                  <a:lnTo>
                    <a:pt x="1180" y="883"/>
                  </a:lnTo>
                  <a:lnTo>
                    <a:pt x="1175" y="888"/>
                  </a:lnTo>
                  <a:lnTo>
                    <a:pt x="1177" y="894"/>
                  </a:lnTo>
                  <a:lnTo>
                    <a:pt x="1173" y="894"/>
                  </a:lnTo>
                  <a:lnTo>
                    <a:pt x="1165" y="900"/>
                  </a:lnTo>
                  <a:lnTo>
                    <a:pt x="1166" y="905"/>
                  </a:lnTo>
                  <a:lnTo>
                    <a:pt x="1172" y="907"/>
                  </a:lnTo>
                  <a:lnTo>
                    <a:pt x="1177" y="905"/>
                  </a:lnTo>
                  <a:lnTo>
                    <a:pt x="1183" y="911"/>
                  </a:lnTo>
                  <a:lnTo>
                    <a:pt x="1187" y="909"/>
                  </a:lnTo>
                  <a:lnTo>
                    <a:pt x="1192" y="919"/>
                  </a:lnTo>
                  <a:lnTo>
                    <a:pt x="1199" y="921"/>
                  </a:lnTo>
                  <a:lnTo>
                    <a:pt x="1195" y="934"/>
                  </a:lnTo>
                  <a:lnTo>
                    <a:pt x="1189" y="934"/>
                  </a:lnTo>
                  <a:lnTo>
                    <a:pt x="1187" y="931"/>
                  </a:lnTo>
                  <a:lnTo>
                    <a:pt x="1182" y="929"/>
                  </a:lnTo>
                  <a:lnTo>
                    <a:pt x="1180" y="934"/>
                  </a:lnTo>
                  <a:lnTo>
                    <a:pt x="1180" y="936"/>
                  </a:lnTo>
                  <a:lnTo>
                    <a:pt x="1185" y="934"/>
                  </a:lnTo>
                  <a:lnTo>
                    <a:pt x="1189" y="946"/>
                  </a:lnTo>
                  <a:lnTo>
                    <a:pt x="1180" y="950"/>
                  </a:lnTo>
                  <a:lnTo>
                    <a:pt x="1178" y="963"/>
                  </a:lnTo>
                  <a:lnTo>
                    <a:pt x="1173" y="972"/>
                  </a:lnTo>
                  <a:lnTo>
                    <a:pt x="1173" y="974"/>
                  </a:lnTo>
                  <a:lnTo>
                    <a:pt x="1178" y="974"/>
                  </a:lnTo>
                  <a:lnTo>
                    <a:pt x="1180" y="975"/>
                  </a:lnTo>
                  <a:lnTo>
                    <a:pt x="1177" y="982"/>
                  </a:lnTo>
                  <a:lnTo>
                    <a:pt x="1178" y="984"/>
                  </a:lnTo>
                  <a:lnTo>
                    <a:pt x="1178" y="991"/>
                  </a:lnTo>
                  <a:lnTo>
                    <a:pt x="1183" y="992"/>
                  </a:lnTo>
                  <a:lnTo>
                    <a:pt x="1189" y="1002"/>
                  </a:lnTo>
                  <a:lnTo>
                    <a:pt x="1182" y="1011"/>
                  </a:lnTo>
                  <a:lnTo>
                    <a:pt x="1180" y="1009"/>
                  </a:lnTo>
                  <a:lnTo>
                    <a:pt x="1177" y="1008"/>
                  </a:lnTo>
                  <a:lnTo>
                    <a:pt x="1175" y="999"/>
                  </a:lnTo>
                  <a:lnTo>
                    <a:pt x="1168" y="1002"/>
                  </a:lnTo>
                  <a:lnTo>
                    <a:pt x="1161" y="1001"/>
                  </a:lnTo>
                  <a:lnTo>
                    <a:pt x="1153" y="1008"/>
                  </a:lnTo>
                  <a:lnTo>
                    <a:pt x="1146" y="1004"/>
                  </a:lnTo>
                  <a:lnTo>
                    <a:pt x="1146" y="1001"/>
                  </a:lnTo>
                  <a:lnTo>
                    <a:pt x="1134" y="1001"/>
                  </a:lnTo>
                  <a:lnTo>
                    <a:pt x="1124" y="1013"/>
                  </a:lnTo>
                  <a:lnTo>
                    <a:pt x="1122" y="1025"/>
                  </a:lnTo>
                  <a:lnTo>
                    <a:pt x="1112" y="1025"/>
                  </a:lnTo>
                  <a:lnTo>
                    <a:pt x="1119" y="1037"/>
                  </a:lnTo>
                  <a:lnTo>
                    <a:pt x="1131" y="1038"/>
                  </a:lnTo>
                  <a:lnTo>
                    <a:pt x="1134" y="1042"/>
                  </a:lnTo>
                  <a:lnTo>
                    <a:pt x="1134" y="1048"/>
                  </a:lnTo>
                  <a:lnTo>
                    <a:pt x="1131" y="1043"/>
                  </a:lnTo>
                  <a:lnTo>
                    <a:pt x="1129" y="1048"/>
                  </a:lnTo>
                  <a:lnTo>
                    <a:pt x="1131" y="1048"/>
                  </a:lnTo>
                  <a:lnTo>
                    <a:pt x="1131" y="1064"/>
                  </a:lnTo>
                  <a:lnTo>
                    <a:pt x="1126" y="1069"/>
                  </a:lnTo>
                  <a:lnTo>
                    <a:pt x="1122" y="1067"/>
                  </a:lnTo>
                  <a:lnTo>
                    <a:pt x="1107" y="1076"/>
                  </a:lnTo>
                  <a:lnTo>
                    <a:pt x="1093" y="1072"/>
                  </a:lnTo>
                  <a:lnTo>
                    <a:pt x="1093" y="1072"/>
                  </a:lnTo>
                  <a:lnTo>
                    <a:pt x="1088" y="1071"/>
                  </a:lnTo>
                  <a:lnTo>
                    <a:pt x="1085" y="1076"/>
                  </a:lnTo>
                  <a:lnTo>
                    <a:pt x="1090" y="1089"/>
                  </a:lnTo>
                  <a:lnTo>
                    <a:pt x="1076" y="1098"/>
                  </a:lnTo>
                  <a:lnTo>
                    <a:pt x="1071" y="1098"/>
                  </a:lnTo>
                  <a:lnTo>
                    <a:pt x="1068" y="1101"/>
                  </a:lnTo>
                  <a:lnTo>
                    <a:pt x="1061" y="1105"/>
                  </a:lnTo>
                  <a:lnTo>
                    <a:pt x="1054" y="1099"/>
                  </a:lnTo>
                  <a:lnTo>
                    <a:pt x="1042" y="1105"/>
                  </a:lnTo>
                  <a:lnTo>
                    <a:pt x="1037" y="1098"/>
                  </a:lnTo>
                  <a:lnTo>
                    <a:pt x="1029" y="1099"/>
                  </a:lnTo>
                  <a:lnTo>
                    <a:pt x="1025" y="1096"/>
                  </a:lnTo>
                  <a:lnTo>
                    <a:pt x="1020" y="1098"/>
                  </a:lnTo>
                  <a:lnTo>
                    <a:pt x="1015" y="1091"/>
                  </a:lnTo>
                  <a:lnTo>
                    <a:pt x="1005" y="1088"/>
                  </a:lnTo>
                  <a:lnTo>
                    <a:pt x="996" y="1081"/>
                  </a:lnTo>
                  <a:lnTo>
                    <a:pt x="991" y="1081"/>
                  </a:lnTo>
                  <a:lnTo>
                    <a:pt x="990" y="1074"/>
                  </a:lnTo>
                  <a:lnTo>
                    <a:pt x="990" y="1069"/>
                  </a:lnTo>
                  <a:lnTo>
                    <a:pt x="996" y="1069"/>
                  </a:lnTo>
                  <a:lnTo>
                    <a:pt x="998" y="1064"/>
                  </a:lnTo>
                  <a:lnTo>
                    <a:pt x="1001" y="1062"/>
                  </a:lnTo>
                  <a:lnTo>
                    <a:pt x="995" y="1059"/>
                  </a:lnTo>
                  <a:lnTo>
                    <a:pt x="998" y="1052"/>
                  </a:lnTo>
                  <a:lnTo>
                    <a:pt x="991" y="1031"/>
                  </a:lnTo>
                  <a:lnTo>
                    <a:pt x="1000" y="1033"/>
                  </a:lnTo>
                  <a:lnTo>
                    <a:pt x="1003" y="1030"/>
                  </a:lnTo>
                  <a:lnTo>
                    <a:pt x="998" y="1028"/>
                  </a:lnTo>
                  <a:lnTo>
                    <a:pt x="991" y="1028"/>
                  </a:lnTo>
                  <a:lnTo>
                    <a:pt x="988" y="1023"/>
                  </a:lnTo>
                  <a:lnTo>
                    <a:pt x="984" y="1021"/>
                  </a:lnTo>
                  <a:lnTo>
                    <a:pt x="979" y="1008"/>
                  </a:lnTo>
                  <a:lnTo>
                    <a:pt x="979" y="1001"/>
                  </a:lnTo>
                  <a:lnTo>
                    <a:pt x="969" y="992"/>
                  </a:lnTo>
                  <a:lnTo>
                    <a:pt x="945" y="996"/>
                  </a:lnTo>
                  <a:lnTo>
                    <a:pt x="930" y="989"/>
                  </a:lnTo>
                  <a:lnTo>
                    <a:pt x="927" y="994"/>
                  </a:lnTo>
                  <a:lnTo>
                    <a:pt x="923" y="992"/>
                  </a:lnTo>
                  <a:lnTo>
                    <a:pt x="921" y="987"/>
                  </a:lnTo>
                  <a:lnTo>
                    <a:pt x="925" y="982"/>
                  </a:lnTo>
                  <a:lnTo>
                    <a:pt x="923" y="980"/>
                  </a:lnTo>
                  <a:lnTo>
                    <a:pt x="920" y="980"/>
                  </a:lnTo>
                  <a:lnTo>
                    <a:pt x="916" y="985"/>
                  </a:lnTo>
                  <a:lnTo>
                    <a:pt x="910" y="987"/>
                  </a:lnTo>
                  <a:lnTo>
                    <a:pt x="893" y="980"/>
                  </a:lnTo>
                  <a:lnTo>
                    <a:pt x="894" y="970"/>
                  </a:lnTo>
                  <a:lnTo>
                    <a:pt x="889" y="963"/>
                  </a:lnTo>
                  <a:lnTo>
                    <a:pt x="893" y="960"/>
                  </a:lnTo>
                  <a:lnTo>
                    <a:pt x="891" y="955"/>
                  </a:lnTo>
                  <a:lnTo>
                    <a:pt x="894" y="950"/>
                  </a:lnTo>
                  <a:lnTo>
                    <a:pt x="891" y="948"/>
                  </a:lnTo>
                  <a:lnTo>
                    <a:pt x="889" y="941"/>
                  </a:lnTo>
                  <a:lnTo>
                    <a:pt x="877" y="939"/>
                  </a:lnTo>
                  <a:lnTo>
                    <a:pt x="876" y="929"/>
                  </a:lnTo>
                  <a:lnTo>
                    <a:pt x="870" y="928"/>
                  </a:lnTo>
                  <a:lnTo>
                    <a:pt x="865" y="933"/>
                  </a:lnTo>
                  <a:lnTo>
                    <a:pt x="862" y="931"/>
                  </a:lnTo>
                  <a:lnTo>
                    <a:pt x="857" y="933"/>
                  </a:lnTo>
                  <a:lnTo>
                    <a:pt x="853" y="939"/>
                  </a:lnTo>
                  <a:lnTo>
                    <a:pt x="845" y="943"/>
                  </a:lnTo>
                  <a:lnTo>
                    <a:pt x="850" y="951"/>
                  </a:lnTo>
                  <a:lnTo>
                    <a:pt x="830" y="951"/>
                  </a:lnTo>
                  <a:lnTo>
                    <a:pt x="826" y="963"/>
                  </a:lnTo>
                  <a:lnTo>
                    <a:pt x="816" y="962"/>
                  </a:lnTo>
                  <a:lnTo>
                    <a:pt x="814" y="965"/>
                  </a:lnTo>
                  <a:lnTo>
                    <a:pt x="809" y="965"/>
                  </a:lnTo>
                  <a:lnTo>
                    <a:pt x="816" y="975"/>
                  </a:lnTo>
                  <a:lnTo>
                    <a:pt x="814" y="982"/>
                  </a:lnTo>
                  <a:lnTo>
                    <a:pt x="821" y="985"/>
                  </a:lnTo>
                  <a:lnTo>
                    <a:pt x="819" y="989"/>
                  </a:lnTo>
                  <a:lnTo>
                    <a:pt x="823" y="987"/>
                  </a:lnTo>
                  <a:lnTo>
                    <a:pt x="821" y="994"/>
                  </a:lnTo>
                  <a:lnTo>
                    <a:pt x="823" y="999"/>
                  </a:lnTo>
                  <a:lnTo>
                    <a:pt x="831" y="1004"/>
                  </a:lnTo>
                  <a:lnTo>
                    <a:pt x="835" y="1016"/>
                  </a:lnTo>
                  <a:lnTo>
                    <a:pt x="833" y="1014"/>
                  </a:lnTo>
                  <a:lnTo>
                    <a:pt x="833" y="1016"/>
                  </a:lnTo>
                  <a:lnTo>
                    <a:pt x="825" y="1023"/>
                  </a:lnTo>
                  <a:lnTo>
                    <a:pt x="816" y="1019"/>
                  </a:lnTo>
                  <a:lnTo>
                    <a:pt x="809" y="1028"/>
                  </a:lnTo>
                  <a:lnTo>
                    <a:pt x="813" y="1031"/>
                  </a:lnTo>
                  <a:lnTo>
                    <a:pt x="811" y="1040"/>
                  </a:lnTo>
                  <a:lnTo>
                    <a:pt x="802" y="1035"/>
                  </a:lnTo>
                  <a:lnTo>
                    <a:pt x="799" y="1043"/>
                  </a:lnTo>
                  <a:lnTo>
                    <a:pt x="792" y="1042"/>
                  </a:lnTo>
                  <a:lnTo>
                    <a:pt x="782" y="1052"/>
                  </a:lnTo>
                  <a:lnTo>
                    <a:pt x="779" y="1050"/>
                  </a:lnTo>
                  <a:lnTo>
                    <a:pt x="780" y="1042"/>
                  </a:lnTo>
                  <a:lnTo>
                    <a:pt x="773" y="1037"/>
                  </a:lnTo>
                  <a:lnTo>
                    <a:pt x="782" y="1031"/>
                  </a:lnTo>
                  <a:lnTo>
                    <a:pt x="784" y="1025"/>
                  </a:lnTo>
                  <a:lnTo>
                    <a:pt x="789" y="1018"/>
                  </a:lnTo>
                  <a:lnTo>
                    <a:pt x="785" y="1013"/>
                  </a:lnTo>
                  <a:lnTo>
                    <a:pt x="785" y="1008"/>
                  </a:lnTo>
                  <a:lnTo>
                    <a:pt x="780" y="1001"/>
                  </a:lnTo>
                  <a:lnTo>
                    <a:pt x="777" y="999"/>
                  </a:lnTo>
                  <a:lnTo>
                    <a:pt x="777" y="1004"/>
                  </a:lnTo>
                  <a:lnTo>
                    <a:pt x="773" y="1008"/>
                  </a:lnTo>
                  <a:lnTo>
                    <a:pt x="773" y="1008"/>
                  </a:lnTo>
                  <a:lnTo>
                    <a:pt x="770" y="1011"/>
                  </a:lnTo>
                  <a:lnTo>
                    <a:pt x="762" y="1011"/>
                  </a:lnTo>
                  <a:lnTo>
                    <a:pt x="758" y="994"/>
                  </a:lnTo>
                  <a:lnTo>
                    <a:pt x="751" y="991"/>
                  </a:lnTo>
                  <a:lnTo>
                    <a:pt x="745" y="992"/>
                  </a:lnTo>
                  <a:lnTo>
                    <a:pt x="741" y="996"/>
                  </a:lnTo>
                  <a:lnTo>
                    <a:pt x="728" y="992"/>
                  </a:lnTo>
                  <a:lnTo>
                    <a:pt x="722" y="996"/>
                  </a:lnTo>
                  <a:lnTo>
                    <a:pt x="724" y="982"/>
                  </a:lnTo>
                  <a:lnTo>
                    <a:pt x="721" y="977"/>
                  </a:lnTo>
                  <a:lnTo>
                    <a:pt x="712" y="975"/>
                  </a:lnTo>
                  <a:lnTo>
                    <a:pt x="707" y="970"/>
                  </a:lnTo>
                  <a:lnTo>
                    <a:pt x="692" y="945"/>
                  </a:lnTo>
                  <a:lnTo>
                    <a:pt x="687" y="941"/>
                  </a:lnTo>
                  <a:lnTo>
                    <a:pt x="692" y="928"/>
                  </a:lnTo>
                  <a:lnTo>
                    <a:pt x="697" y="926"/>
                  </a:lnTo>
                  <a:lnTo>
                    <a:pt x="699" y="921"/>
                  </a:lnTo>
                  <a:lnTo>
                    <a:pt x="707" y="921"/>
                  </a:lnTo>
                  <a:lnTo>
                    <a:pt x="712" y="926"/>
                  </a:lnTo>
                  <a:lnTo>
                    <a:pt x="729" y="929"/>
                  </a:lnTo>
                  <a:lnTo>
                    <a:pt x="736" y="933"/>
                  </a:lnTo>
                  <a:lnTo>
                    <a:pt x="734" y="934"/>
                  </a:lnTo>
                  <a:lnTo>
                    <a:pt x="760" y="941"/>
                  </a:lnTo>
                  <a:lnTo>
                    <a:pt x="763" y="945"/>
                  </a:lnTo>
                  <a:lnTo>
                    <a:pt x="763" y="948"/>
                  </a:lnTo>
                  <a:lnTo>
                    <a:pt x="768" y="948"/>
                  </a:lnTo>
                  <a:lnTo>
                    <a:pt x="772" y="951"/>
                  </a:lnTo>
                  <a:lnTo>
                    <a:pt x="773" y="948"/>
                  </a:lnTo>
                  <a:lnTo>
                    <a:pt x="780" y="946"/>
                  </a:lnTo>
                  <a:lnTo>
                    <a:pt x="780" y="945"/>
                  </a:lnTo>
                  <a:lnTo>
                    <a:pt x="789" y="950"/>
                  </a:lnTo>
                  <a:lnTo>
                    <a:pt x="790" y="943"/>
                  </a:lnTo>
                  <a:lnTo>
                    <a:pt x="792" y="943"/>
                  </a:lnTo>
                  <a:lnTo>
                    <a:pt x="794" y="936"/>
                  </a:lnTo>
                  <a:lnTo>
                    <a:pt x="797" y="936"/>
                  </a:lnTo>
                  <a:lnTo>
                    <a:pt x="799" y="931"/>
                  </a:lnTo>
                  <a:lnTo>
                    <a:pt x="806" y="933"/>
                  </a:lnTo>
                  <a:lnTo>
                    <a:pt x="809" y="922"/>
                  </a:lnTo>
                  <a:lnTo>
                    <a:pt x="816" y="922"/>
                  </a:lnTo>
                  <a:lnTo>
                    <a:pt x="808" y="912"/>
                  </a:lnTo>
                  <a:lnTo>
                    <a:pt x="808" y="907"/>
                  </a:lnTo>
                  <a:lnTo>
                    <a:pt x="801" y="904"/>
                  </a:lnTo>
                  <a:lnTo>
                    <a:pt x="794" y="904"/>
                  </a:lnTo>
                  <a:lnTo>
                    <a:pt x="787" y="899"/>
                  </a:lnTo>
                  <a:lnTo>
                    <a:pt x="785" y="890"/>
                  </a:lnTo>
                  <a:lnTo>
                    <a:pt x="779" y="895"/>
                  </a:lnTo>
                  <a:lnTo>
                    <a:pt x="770" y="887"/>
                  </a:lnTo>
                  <a:lnTo>
                    <a:pt x="779" y="883"/>
                  </a:lnTo>
                  <a:lnTo>
                    <a:pt x="780" y="880"/>
                  </a:lnTo>
                  <a:lnTo>
                    <a:pt x="785" y="883"/>
                  </a:lnTo>
                  <a:lnTo>
                    <a:pt x="787" y="868"/>
                  </a:lnTo>
                  <a:lnTo>
                    <a:pt x="792" y="866"/>
                  </a:lnTo>
                  <a:lnTo>
                    <a:pt x="792" y="863"/>
                  </a:lnTo>
                  <a:lnTo>
                    <a:pt x="799" y="861"/>
                  </a:lnTo>
                  <a:lnTo>
                    <a:pt x="804" y="854"/>
                  </a:lnTo>
                  <a:lnTo>
                    <a:pt x="813" y="851"/>
                  </a:lnTo>
                  <a:lnTo>
                    <a:pt x="818" y="851"/>
                  </a:lnTo>
                  <a:lnTo>
                    <a:pt x="823" y="839"/>
                  </a:lnTo>
                  <a:lnTo>
                    <a:pt x="828" y="837"/>
                  </a:lnTo>
                  <a:lnTo>
                    <a:pt x="826" y="831"/>
                  </a:lnTo>
                  <a:lnTo>
                    <a:pt x="823" y="831"/>
                  </a:lnTo>
                  <a:lnTo>
                    <a:pt x="823" y="827"/>
                  </a:lnTo>
                  <a:lnTo>
                    <a:pt x="818" y="824"/>
                  </a:lnTo>
                  <a:lnTo>
                    <a:pt x="821" y="820"/>
                  </a:lnTo>
                  <a:lnTo>
                    <a:pt x="818" y="817"/>
                  </a:lnTo>
                  <a:lnTo>
                    <a:pt x="819" y="812"/>
                  </a:lnTo>
                  <a:lnTo>
                    <a:pt x="830" y="812"/>
                  </a:lnTo>
                  <a:lnTo>
                    <a:pt x="840" y="797"/>
                  </a:lnTo>
                  <a:lnTo>
                    <a:pt x="843" y="800"/>
                  </a:lnTo>
                  <a:lnTo>
                    <a:pt x="855" y="802"/>
                  </a:lnTo>
                  <a:lnTo>
                    <a:pt x="859" y="791"/>
                  </a:lnTo>
                  <a:lnTo>
                    <a:pt x="853" y="779"/>
                  </a:lnTo>
                  <a:lnTo>
                    <a:pt x="853" y="773"/>
                  </a:lnTo>
                  <a:lnTo>
                    <a:pt x="860" y="766"/>
                  </a:lnTo>
                  <a:lnTo>
                    <a:pt x="876" y="768"/>
                  </a:lnTo>
                  <a:lnTo>
                    <a:pt x="874" y="757"/>
                  </a:lnTo>
                  <a:lnTo>
                    <a:pt x="877" y="747"/>
                  </a:lnTo>
                  <a:lnTo>
                    <a:pt x="869" y="742"/>
                  </a:lnTo>
                  <a:lnTo>
                    <a:pt x="874" y="740"/>
                  </a:lnTo>
                  <a:lnTo>
                    <a:pt x="879" y="730"/>
                  </a:lnTo>
                  <a:lnTo>
                    <a:pt x="884" y="728"/>
                  </a:lnTo>
                  <a:lnTo>
                    <a:pt x="881" y="723"/>
                  </a:lnTo>
                  <a:lnTo>
                    <a:pt x="865" y="715"/>
                  </a:lnTo>
                  <a:lnTo>
                    <a:pt x="855" y="686"/>
                  </a:lnTo>
                  <a:lnTo>
                    <a:pt x="848" y="682"/>
                  </a:lnTo>
                  <a:lnTo>
                    <a:pt x="845" y="676"/>
                  </a:lnTo>
                  <a:lnTo>
                    <a:pt x="845" y="674"/>
                  </a:lnTo>
                  <a:lnTo>
                    <a:pt x="855" y="669"/>
                  </a:lnTo>
                  <a:lnTo>
                    <a:pt x="848" y="659"/>
                  </a:lnTo>
                  <a:lnTo>
                    <a:pt x="842" y="657"/>
                  </a:lnTo>
                  <a:lnTo>
                    <a:pt x="842" y="652"/>
                  </a:lnTo>
                  <a:lnTo>
                    <a:pt x="833" y="647"/>
                  </a:lnTo>
                  <a:lnTo>
                    <a:pt x="836" y="642"/>
                  </a:lnTo>
                  <a:lnTo>
                    <a:pt x="835" y="635"/>
                  </a:lnTo>
                  <a:lnTo>
                    <a:pt x="845" y="626"/>
                  </a:lnTo>
                  <a:lnTo>
                    <a:pt x="835" y="621"/>
                  </a:lnTo>
                  <a:lnTo>
                    <a:pt x="830" y="613"/>
                  </a:lnTo>
                  <a:lnTo>
                    <a:pt x="825" y="614"/>
                  </a:lnTo>
                  <a:lnTo>
                    <a:pt x="823" y="609"/>
                  </a:lnTo>
                  <a:lnTo>
                    <a:pt x="811" y="599"/>
                  </a:lnTo>
                  <a:lnTo>
                    <a:pt x="811" y="601"/>
                  </a:lnTo>
                  <a:lnTo>
                    <a:pt x="802" y="596"/>
                  </a:lnTo>
                  <a:lnTo>
                    <a:pt x="794" y="594"/>
                  </a:lnTo>
                  <a:lnTo>
                    <a:pt x="801" y="582"/>
                  </a:lnTo>
                  <a:lnTo>
                    <a:pt x="794" y="579"/>
                  </a:lnTo>
                  <a:lnTo>
                    <a:pt x="792" y="562"/>
                  </a:lnTo>
                  <a:lnTo>
                    <a:pt x="782" y="572"/>
                  </a:lnTo>
                  <a:lnTo>
                    <a:pt x="779" y="589"/>
                  </a:lnTo>
                  <a:lnTo>
                    <a:pt x="772" y="587"/>
                  </a:lnTo>
                  <a:lnTo>
                    <a:pt x="770" y="580"/>
                  </a:lnTo>
                  <a:lnTo>
                    <a:pt x="763" y="579"/>
                  </a:lnTo>
                  <a:lnTo>
                    <a:pt x="738" y="558"/>
                  </a:lnTo>
                  <a:lnTo>
                    <a:pt x="724" y="553"/>
                  </a:lnTo>
                  <a:lnTo>
                    <a:pt x="716" y="543"/>
                  </a:lnTo>
                  <a:lnTo>
                    <a:pt x="704" y="536"/>
                  </a:lnTo>
                  <a:lnTo>
                    <a:pt x="700" y="538"/>
                  </a:lnTo>
                  <a:lnTo>
                    <a:pt x="692" y="531"/>
                  </a:lnTo>
                  <a:lnTo>
                    <a:pt x="677" y="526"/>
                  </a:lnTo>
                  <a:lnTo>
                    <a:pt x="673" y="509"/>
                  </a:lnTo>
                  <a:lnTo>
                    <a:pt x="663" y="505"/>
                  </a:lnTo>
                  <a:lnTo>
                    <a:pt x="661" y="507"/>
                  </a:lnTo>
                  <a:lnTo>
                    <a:pt x="658" y="504"/>
                  </a:lnTo>
                  <a:lnTo>
                    <a:pt x="649" y="502"/>
                  </a:lnTo>
                  <a:lnTo>
                    <a:pt x="648" y="495"/>
                  </a:lnTo>
                  <a:lnTo>
                    <a:pt x="644" y="495"/>
                  </a:lnTo>
                  <a:lnTo>
                    <a:pt x="641" y="487"/>
                  </a:lnTo>
                  <a:lnTo>
                    <a:pt x="631" y="483"/>
                  </a:lnTo>
                  <a:lnTo>
                    <a:pt x="632" y="488"/>
                  </a:lnTo>
                  <a:lnTo>
                    <a:pt x="629" y="492"/>
                  </a:lnTo>
                  <a:lnTo>
                    <a:pt x="632" y="499"/>
                  </a:lnTo>
                  <a:lnTo>
                    <a:pt x="636" y="500"/>
                  </a:lnTo>
                  <a:lnTo>
                    <a:pt x="636" y="512"/>
                  </a:lnTo>
                  <a:lnTo>
                    <a:pt x="629" y="505"/>
                  </a:lnTo>
                  <a:lnTo>
                    <a:pt x="593" y="488"/>
                  </a:lnTo>
                  <a:lnTo>
                    <a:pt x="581" y="476"/>
                  </a:lnTo>
                  <a:lnTo>
                    <a:pt x="580" y="470"/>
                  </a:lnTo>
                  <a:lnTo>
                    <a:pt x="574" y="470"/>
                  </a:lnTo>
                  <a:lnTo>
                    <a:pt x="566" y="458"/>
                  </a:lnTo>
                  <a:lnTo>
                    <a:pt x="542" y="439"/>
                  </a:lnTo>
                  <a:lnTo>
                    <a:pt x="546" y="432"/>
                  </a:lnTo>
                  <a:lnTo>
                    <a:pt x="537" y="429"/>
                  </a:lnTo>
                  <a:lnTo>
                    <a:pt x="535" y="432"/>
                  </a:lnTo>
                  <a:lnTo>
                    <a:pt x="520" y="419"/>
                  </a:lnTo>
                  <a:lnTo>
                    <a:pt x="515" y="419"/>
                  </a:lnTo>
                  <a:lnTo>
                    <a:pt x="500" y="434"/>
                  </a:lnTo>
                  <a:lnTo>
                    <a:pt x="496" y="432"/>
                  </a:lnTo>
                  <a:lnTo>
                    <a:pt x="489" y="432"/>
                  </a:lnTo>
                  <a:lnTo>
                    <a:pt x="483" y="424"/>
                  </a:lnTo>
                  <a:lnTo>
                    <a:pt x="474" y="424"/>
                  </a:lnTo>
                  <a:lnTo>
                    <a:pt x="472" y="432"/>
                  </a:lnTo>
                  <a:lnTo>
                    <a:pt x="457" y="449"/>
                  </a:lnTo>
                  <a:lnTo>
                    <a:pt x="450" y="442"/>
                  </a:lnTo>
                  <a:lnTo>
                    <a:pt x="425" y="431"/>
                  </a:lnTo>
                  <a:lnTo>
                    <a:pt x="421" y="425"/>
                  </a:lnTo>
                  <a:lnTo>
                    <a:pt x="406" y="419"/>
                  </a:lnTo>
                  <a:lnTo>
                    <a:pt x="394" y="408"/>
                  </a:lnTo>
                  <a:lnTo>
                    <a:pt x="365" y="405"/>
                  </a:lnTo>
                  <a:lnTo>
                    <a:pt x="358" y="415"/>
                  </a:lnTo>
                  <a:lnTo>
                    <a:pt x="364" y="420"/>
                  </a:lnTo>
                  <a:lnTo>
                    <a:pt x="364" y="436"/>
                  </a:lnTo>
                  <a:lnTo>
                    <a:pt x="360" y="441"/>
                  </a:lnTo>
                  <a:lnTo>
                    <a:pt x="364" y="444"/>
                  </a:lnTo>
                  <a:lnTo>
                    <a:pt x="362" y="448"/>
                  </a:lnTo>
                  <a:lnTo>
                    <a:pt x="362" y="459"/>
                  </a:lnTo>
                  <a:lnTo>
                    <a:pt x="358" y="463"/>
                  </a:lnTo>
                  <a:lnTo>
                    <a:pt x="358" y="468"/>
                  </a:lnTo>
                  <a:lnTo>
                    <a:pt x="364" y="471"/>
                  </a:lnTo>
                  <a:lnTo>
                    <a:pt x="360" y="500"/>
                  </a:lnTo>
                  <a:lnTo>
                    <a:pt x="347" y="497"/>
                  </a:lnTo>
                  <a:lnTo>
                    <a:pt x="338" y="490"/>
                  </a:lnTo>
                  <a:lnTo>
                    <a:pt x="331" y="490"/>
                  </a:lnTo>
                  <a:lnTo>
                    <a:pt x="324" y="488"/>
                  </a:lnTo>
                  <a:lnTo>
                    <a:pt x="323" y="485"/>
                  </a:lnTo>
                  <a:lnTo>
                    <a:pt x="323" y="478"/>
                  </a:lnTo>
                  <a:lnTo>
                    <a:pt x="306" y="466"/>
                  </a:lnTo>
                  <a:lnTo>
                    <a:pt x="297" y="470"/>
                  </a:lnTo>
                  <a:lnTo>
                    <a:pt x="290" y="463"/>
                  </a:lnTo>
                  <a:lnTo>
                    <a:pt x="285" y="466"/>
                  </a:lnTo>
                  <a:lnTo>
                    <a:pt x="282" y="463"/>
                  </a:lnTo>
                  <a:lnTo>
                    <a:pt x="282" y="456"/>
                  </a:lnTo>
                  <a:lnTo>
                    <a:pt x="268" y="453"/>
                  </a:lnTo>
                  <a:lnTo>
                    <a:pt x="258" y="441"/>
                  </a:lnTo>
                  <a:lnTo>
                    <a:pt x="256" y="442"/>
                  </a:lnTo>
                  <a:lnTo>
                    <a:pt x="251" y="441"/>
                  </a:lnTo>
                  <a:lnTo>
                    <a:pt x="243" y="431"/>
                  </a:lnTo>
                  <a:lnTo>
                    <a:pt x="241" y="425"/>
                  </a:lnTo>
                  <a:lnTo>
                    <a:pt x="234" y="425"/>
                  </a:lnTo>
                  <a:lnTo>
                    <a:pt x="227" y="419"/>
                  </a:lnTo>
                  <a:lnTo>
                    <a:pt x="217" y="405"/>
                  </a:lnTo>
                  <a:lnTo>
                    <a:pt x="205" y="408"/>
                  </a:lnTo>
                  <a:lnTo>
                    <a:pt x="185" y="400"/>
                  </a:lnTo>
                  <a:lnTo>
                    <a:pt x="183" y="403"/>
                  </a:lnTo>
                  <a:lnTo>
                    <a:pt x="170" y="400"/>
                  </a:lnTo>
                  <a:lnTo>
                    <a:pt x="159" y="393"/>
                  </a:lnTo>
                  <a:lnTo>
                    <a:pt x="131" y="393"/>
                  </a:lnTo>
                  <a:lnTo>
                    <a:pt x="127" y="390"/>
                  </a:lnTo>
                  <a:lnTo>
                    <a:pt x="119" y="391"/>
                  </a:lnTo>
                  <a:lnTo>
                    <a:pt x="117" y="396"/>
                  </a:lnTo>
                  <a:lnTo>
                    <a:pt x="107" y="398"/>
                  </a:lnTo>
                  <a:lnTo>
                    <a:pt x="95" y="398"/>
                  </a:lnTo>
                  <a:lnTo>
                    <a:pt x="91" y="396"/>
                  </a:lnTo>
                  <a:lnTo>
                    <a:pt x="80" y="398"/>
                  </a:lnTo>
                  <a:lnTo>
                    <a:pt x="63" y="395"/>
                  </a:lnTo>
                  <a:lnTo>
                    <a:pt x="57" y="403"/>
                  </a:lnTo>
                  <a:lnTo>
                    <a:pt x="46" y="403"/>
                  </a:lnTo>
                  <a:lnTo>
                    <a:pt x="32" y="408"/>
                  </a:lnTo>
                  <a:lnTo>
                    <a:pt x="30" y="407"/>
                  </a:lnTo>
                  <a:lnTo>
                    <a:pt x="23" y="410"/>
                  </a:lnTo>
                  <a:lnTo>
                    <a:pt x="18" y="410"/>
                  </a:lnTo>
                  <a:lnTo>
                    <a:pt x="15" y="408"/>
                  </a:lnTo>
                  <a:lnTo>
                    <a:pt x="15" y="408"/>
                  </a:lnTo>
                  <a:lnTo>
                    <a:pt x="13" y="395"/>
                  </a:lnTo>
                  <a:lnTo>
                    <a:pt x="15" y="391"/>
                  </a:lnTo>
                  <a:lnTo>
                    <a:pt x="15" y="376"/>
                  </a:lnTo>
                  <a:lnTo>
                    <a:pt x="10" y="366"/>
                  </a:lnTo>
                  <a:lnTo>
                    <a:pt x="0" y="330"/>
                  </a:lnTo>
                  <a:lnTo>
                    <a:pt x="13" y="305"/>
                  </a:lnTo>
                  <a:lnTo>
                    <a:pt x="13" y="260"/>
                  </a:lnTo>
                  <a:lnTo>
                    <a:pt x="51" y="264"/>
                  </a:lnTo>
                  <a:lnTo>
                    <a:pt x="74" y="247"/>
                  </a:lnTo>
                  <a:lnTo>
                    <a:pt x="90" y="218"/>
                  </a:lnTo>
                  <a:lnTo>
                    <a:pt x="107" y="194"/>
                  </a:lnTo>
                  <a:lnTo>
                    <a:pt x="142" y="158"/>
                  </a:lnTo>
                  <a:lnTo>
                    <a:pt x="165" y="133"/>
                  </a:lnTo>
                  <a:lnTo>
                    <a:pt x="199" y="114"/>
                  </a:lnTo>
                  <a:lnTo>
                    <a:pt x="238" y="105"/>
                  </a:lnTo>
                  <a:lnTo>
                    <a:pt x="251" y="109"/>
                  </a:lnTo>
                  <a:lnTo>
                    <a:pt x="265" y="107"/>
                  </a:lnTo>
                  <a:lnTo>
                    <a:pt x="277" y="100"/>
                  </a:lnTo>
                  <a:lnTo>
                    <a:pt x="282" y="88"/>
                  </a:lnTo>
                  <a:lnTo>
                    <a:pt x="280" y="76"/>
                  </a:lnTo>
                  <a:lnTo>
                    <a:pt x="285" y="19"/>
                  </a:lnTo>
                  <a:lnTo>
                    <a:pt x="309" y="5"/>
                  </a:lnTo>
                  <a:lnTo>
                    <a:pt x="309" y="5"/>
                  </a:lnTo>
                  <a:lnTo>
                    <a:pt x="336" y="3"/>
                  </a:lnTo>
                  <a:lnTo>
                    <a:pt x="358" y="7"/>
                  </a:lnTo>
                  <a:lnTo>
                    <a:pt x="379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 userDrawn="1"/>
          </p:nvSpPr>
          <p:spPr bwMode="auto">
            <a:xfrm>
              <a:off x="3789" y="3556"/>
              <a:ext cx="651" cy="466"/>
            </a:xfrm>
            <a:custGeom>
              <a:avLst/>
              <a:gdLst>
                <a:gd name="T0" fmla="*/ 452 w 651"/>
                <a:gd name="T1" fmla="*/ 46 h 466"/>
                <a:gd name="T2" fmla="*/ 471 w 651"/>
                <a:gd name="T3" fmla="*/ 17 h 466"/>
                <a:gd name="T4" fmla="*/ 496 w 651"/>
                <a:gd name="T5" fmla="*/ 39 h 466"/>
                <a:gd name="T6" fmla="*/ 527 w 651"/>
                <a:gd name="T7" fmla="*/ 5 h 466"/>
                <a:gd name="T8" fmla="*/ 554 w 651"/>
                <a:gd name="T9" fmla="*/ 1 h 466"/>
                <a:gd name="T10" fmla="*/ 583 w 651"/>
                <a:gd name="T11" fmla="*/ 24 h 466"/>
                <a:gd name="T12" fmla="*/ 598 w 651"/>
                <a:gd name="T13" fmla="*/ 58 h 466"/>
                <a:gd name="T14" fmla="*/ 559 w 651"/>
                <a:gd name="T15" fmla="*/ 115 h 466"/>
                <a:gd name="T16" fmla="*/ 576 w 651"/>
                <a:gd name="T17" fmla="*/ 124 h 466"/>
                <a:gd name="T18" fmla="*/ 597 w 651"/>
                <a:gd name="T19" fmla="*/ 132 h 466"/>
                <a:gd name="T20" fmla="*/ 615 w 651"/>
                <a:gd name="T21" fmla="*/ 161 h 466"/>
                <a:gd name="T22" fmla="*/ 642 w 651"/>
                <a:gd name="T23" fmla="*/ 158 h 466"/>
                <a:gd name="T24" fmla="*/ 634 w 651"/>
                <a:gd name="T25" fmla="*/ 206 h 466"/>
                <a:gd name="T26" fmla="*/ 620 w 651"/>
                <a:gd name="T27" fmla="*/ 240 h 466"/>
                <a:gd name="T28" fmla="*/ 595 w 651"/>
                <a:gd name="T29" fmla="*/ 274 h 466"/>
                <a:gd name="T30" fmla="*/ 590 w 651"/>
                <a:gd name="T31" fmla="*/ 321 h 466"/>
                <a:gd name="T32" fmla="*/ 556 w 651"/>
                <a:gd name="T33" fmla="*/ 352 h 466"/>
                <a:gd name="T34" fmla="*/ 535 w 651"/>
                <a:gd name="T35" fmla="*/ 369 h 466"/>
                <a:gd name="T36" fmla="*/ 532 w 651"/>
                <a:gd name="T37" fmla="*/ 393 h 466"/>
                <a:gd name="T38" fmla="*/ 501 w 651"/>
                <a:gd name="T39" fmla="*/ 396 h 466"/>
                <a:gd name="T40" fmla="*/ 494 w 651"/>
                <a:gd name="T41" fmla="*/ 422 h 466"/>
                <a:gd name="T42" fmla="*/ 454 w 651"/>
                <a:gd name="T43" fmla="*/ 441 h 466"/>
                <a:gd name="T44" fmla="*/ 440 w 651"/>
                <a:gd name="T45" fmla="*/ 449 h 466"/>
                <a:gd name="T46" fmla="*/ 426 w 651"/>
                <a:gd name="T47" fmla="*/ 461 h 466"/>
                <a:gd name="T48" fmla="*/ 399 w 651"/>
                <a:gd name="T49" fmla="*/ 451 h 466"/>
                <a:gd name="T50" fmla="*/ 374 w 651"/>
                <a:gd name="T51" fmla="*/ 439 h 466"/>
                <a:gd name="T52" fmla="*/ 352 w 651"/>
                <a:gd name="T53" fmla="*/ 424 h 466"/>
                <a:gd name="T54" fmla="*/ 343 w 651"/>
                <a:gd name="T55" fmla="*/ 451 h 466"/>
                <a:gd name="T56" fmla="*/ 329 w 651"/>
                <a:gd name="T57" fmla="*/ 442 h 466"/>
                <a:gd name="T58" fmla="*/ 312 w 651"/>
                <a:gd name="T59" fmla="*/ 456 h 466"/>
                <a:gd name="T60" fmla="*/ 275 w 651"/>
                <a:gd name="T61" fmla="*/ 447 h 466"/>
                <a:gd name="T62" fmla="*/ 236 w 651"/>
                <a:gd name="T63" fmla="*/ 437 h 466"/>
                <a:gd name="T64" fmla="*/ 200 w 651"/>
                <a:gd name="T65" fmla="*/ 413 h 466"/>
                <a:gd name="T66" fmla="*/ 192 w 651"/>
                <a:gd name="T67" fmla="*/ 391 h 466"/>
                <a:gd name="T68" fmla="*/ 190 w 651"/>
                <a:gd name="T69" fmla="*/ 359 h 466"/>
                <a:gd name="T70" fmla="*/ 187 w 651"/>
                <a:gd name="T71" fmla="*/ 332 h 466"/>
                <a:gd name="T72" fmla="*/ 154 w 651"/>
                <a:gd name="T73" fmla="*/ 330 h 466"/>
                <a:gd name="T74" fmla="*/ 108 w 651"/>
                <a:gd name="T75" fmla="*/ 315 h 466"/>
                <a:gd name="T76" fmla="*/ 90 w 651"/>
                <a:gd name="T77" fmla="*/ 296 h 466"/>
                <a:gd name="T78" fmla="*/ 113 w 651"/>
                <a:gd name="T79" fmla="*/ 275 h 466"/>
                <a:gd name="T80" fmla="*/ 141 w 651"/>
                <a:gd name="T81" fmla="*/ 262 h 466"/>
                <a:gd name="T82" fmla="*/ 139 w 651"/>
                <a:gd name="T83" fmla="*/ 223 h 466"/>
                <a:gd name="T84" fmla="*/ 113 w 651"/>
                <a:gd name="T85" fmla="*/ 219 h 466"/>
                <a:gd name="T86" fmla="*/ 73 w 651"/>
                <a:gd name="T87" fmla="*/ 214 h 466"/>
                <a:gd name="T88" fmla="*/ 52 w 651"/>
                <a:gd name="T89" fmla="*/ 185 h 466"/>
                <a:gd name="T90" fmla="*/ 11 w 651"/>
                <a:gd name="T91" fmla="*/ 189 h 466"/>
                <a:gd name="T92" fmla="*/ 25 w 651"/>
                <a:gd name="T93" fmla="*/ 163 h 466"/>
                <a:gd name="T94" fmla="*/ 68 w 651"/>
                <a:gd name="T95" fmla="*/ 138 h 466"/>
                <a:gd name="T96" fmla="*/ 136 w 651"/>
                <a:gd name="T97" fmla="*/ 160 h 466"/>
                <a:gd name="T98" fmla="*/ 187 w 651"/>
                <a:gd name="T99" fmla="*/ 115 h 466"/>
                <a:gd name="T100" fmla="*/ 222 w 651"/>
                <a:gd name="T101" fmla="*/ 81 h 466"/>
                <a:gd name="T102" fmla="*/ 253 w 651"/>
                <a:gd name="T103" fmla="*/ 104 h 466"/>
                <a:gd name="T104" fmla="*/ 284 w 651"/>
                <a:gd name="T105" fmla="*/ 119 h 466"/>
                <a:gd name="T106" fmla="*/ 316 w 651"/>
                <a:gd name="T107" fmla="*/ 90 h 466"/>
                <a:gd name="T108" fmla="*/ 345 w 651"/>
                <a:gd name="T109" fmla="*/ 88 h 466"/>
                <a:gd name="T110" fmla="*/ 358 w 651"/>
                <a:gd name="T111" fmla="*/ 76 h 466"/>
                <a:gd name="T112" fmla="*/ 394 w 651"/>
                <a:gd name="T113" fmla="*/ 80 h 466"/>
                <a:gd name="T114" fmla="*/ 379 w 651"/>
                <a:gd name="T115" fmla="*/ 64 h 466"/>
                <a:gd name="T116" fmla="*/ 403 w 651"/>
                <a:gd name="T117" fmla="*/ 54 h 466"/>
                <a:gd name="T118" fmla="*/ 430 w 651"/>
                <a:gd name="T119" fmla="*/ 34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51" h="466">
                  <a:moveTo>
                    <a:pt x="430" y="34"/>
                  </a:moveTo>
                  <a:lnTo>
                    <a:pt x="433" y="35"/>
                  </a:lnTo>
                  <a:lnTo>
                    <a:pt x="443" y="32"/>
                  </a:lnTo>
                  <a:lnTo>
                    <a:pt x="443" y="34"/>
                  </a:lnTo>
                  <a:lnTo>
                    <a:pt x="450" y="37"/>
                  </a:lnTo>
                  <a:lnTo>
                    <a:pt x="445" y="47"/>
                  </a:lnTo>
                  <a:lnTo>
                    <a:pt x="452" y="46"/>
                  </a:lnTo>
                  <a:lnTo>
                    <a:pt x="455" y="49"/>
                  </a:lnTo>
                  <a:lnTo>
                    <a:pt x="459" y="44"/>
                  </a:lnTo>
                  <a:lnTo>
                    <a:pt x="455" y="34"/>
                  </a:lnTo>
                  <a:lnTo>
                    <a:pt x="459" y="32"/>
                  </a:lnTo>
                  <a:lnTo>
                    <a:pt x="462" y="32"/>
                  </a:lnTo>
                  <a:lnTo>
                    <a:pt x="466" y="22"/>
                  </a:lnTo>
                  <a:lnTo>
                    <a:pt x="471" y="17"/>
                  </a:lnTo>
                  <a:lnTo>
                    <a:pt x="476" y="20"/>
                  </a:lnTo>
                  <a:lnTo>
                    <a:pt x="481" y="20"/>
                  </a:lnTo>
                  <a:lnTo>
                    <a:pt x="479" y="32"/>
                  </a:lnTo>
                  <a:lnTo>
                    <a:pt x="488" y="34"/>
                  </a:lnTo>
                  <a:lnTo>
                    <a:pt x="491" y="29"/>
                  </a:lnTo>
                  <a:lnTo>
                    <a:pt x="494" y="34"/>
                  </a:lnTo>
                  <a:lnTo>
                    <a:pt x="496" y="39"/>
                  </a:lnTo>
                  <a:lnTo>
                    <a:pt x="501" y="39"/>
                  </a:lnTo>
                  <a:lnTo>
                    <a:pt x="506" y="27"/>
                  </a:lnTo>
                  <a:lnTo>
                    <a:pt x="515" y="18"/>
                  </a:lnTo>
                  <a:lnTo>
                    <a:pt x="518" y="18"/>
                  </a:lnTo>
                  <a:lnTo>
                    <a:pt x="520" y="12"/>
                  </a:lnTo>
                  <a:lnTo>
                    <a:pt x="523" y="10"/>
                  </a:lnTo>
                  <a:lnTo>
                    <a:pt x="527" y="5"/>
                  </a:lnTo>
                  <a:lnTo>
                    <a:pt x="535" y="8"/>
                  </a:lnTo>
                  <a:lnTo>
                    <a:pt x="537" y="7"/>
                  </a:lnTo>
                  <a:lnTo>
                    <a:pt x="537" y="10"/>
                  </a:lnTo>
                  <a:lnTo>
                    <a:pt x="539" y="12"/>
                  </a:lnTo>
                  <a:lnTo>
                    <a:pt x="551" y="10"/>
                  </a:lnTo>
                  <a:lnTo>
                    <a:pt x="554" y="12"/>
                  </a:lnTo>
                  <a:lnTo>
                    <a:pt x="554" y="1"/>
                  </a:lnTo>
                  <a:lnTo>
                    <a:pt x="557" y="0"/>
                  </a:lnTo>
                  <a:lnTo>
                    <a:pt x="559" y="5"/>
                  </a:lnTo>
                  <a:lnTo>
                    <a:pt x="574" y="7"/>
                  </a:lnTo>
                  <a:lnTo>
                    <a:pt x="578" y="10"/>
                  </a:lnTo>
                  <a:lnTo>
                    <a:pt x="583" y="12"/>
                  </a:lnTo>
                  <a:lnTo>
                    <a:pt x="585" y="12"/>
                  </a:lnTo>
                  <a:lnTo>
                    <a:pt x="583" y="24"/>
                  </a:lnTo>
                  <a:lnTo>
                    <a:pt x="578" y="35"/>
                  </a:lnTo>
                  <a:lnTo>
                    <a:pt x="580" y="46"/>
                  </a:lnTo>
                  <a:lnTo>
                    <a:pt x="585" y="51"/>
                  </a:lnTo>
                  <a:lnTo>
                    <a:pt x="588" y="46"/>
                  </a:lnTo>
                  <a:lnTo>
                    <a:pt x="602" y="49"/>
                  </a:lnTo>
                  <a:lnTo>
                    <a:pt x="597" y="52"/>
                  </a:lnTo>
                  <a:lnTo>
                    <a:pt x="598" y="58"/>
                  </a:lnTo>
                  <a:lnTo>
                    <a:pt x="586" y="63"/>
                  </a:lnTo>
                  <a:lnTo>
                    <a:pt x="586" y="69"/>
                  </a:lnTo>
                  <a:lnTo>
                    <a:pt x="588" y="73"/>
                  </a:lnTo>
                  <a:lnTo>
                    <a:pt x="585" y="88"/>
                  </a:lnTo>
                  <a:lnTo>
                    <a:pt x="568" y="104"/>
                  </a:lnTo>
                  <a:lnTo>
                    <a:pt x="569" y="110"/>
                  </a:lnTo>
                  <a:lnTo>
                    <a:pt x="559" y="115"/>
                  </a:lnTo>
                  <a:lnTo>
                    <a:pt x="556" y="126"/>
                  </a:lnTo>
                  <a:lnTo>
                    <a:pt x="556" y="131"/>
                  </a:lnTo>
                  <a:lnTo>
                    <a:pt x="559" y="138"/>
                  </a:lnTo>
                  <a:lnTo>
                    <a:pt x="564" y="138"/>
                  </a:lnTo>
                  <a:lnTo>
                    <a:pt x="568" y="136"/>
                  </a:lnTo>
                  <a:lnTo>
                    <a:pt x="568" y="127"/>
                  </a:lnTo>
                  <a:lnTo>
                    <a:pt x="576" y="124"/>
                  </a:lnTo>
                  <a:lnTo>
                    <a:pt x="583" y="117"/>
                  </a:lnTo>
                  <a:lnTo>
                    <a:pt x="590" y="122"/>
                  </a:lnTo>
                  <a:lnTo>
                    <a:pt x="593" y="119"/>
                  </a:lnTo>
                  <a:lnTo>
                    <a:pt x="597" y="122"/>
                  </a:lnTo>
                  <a:lnTo>
                    <a:pt x="595" y="127"/>
                  </a:lnTo>
                  <a:lnTo>
                    <a:pt x="600" y="129"/>
                  </a:lnTo>
                  <a:lnTo>
                    <a:pt x="597" y="132"/>
                  </a:lnTo>
                  <a:lnTo>
                    <a:pt x="600" y="138"/>
                  </a:lnTo>
                  <a:lnTo>
                    <a:pt x="598" y="144"/>
                  </a:lnTo>
                  <a:lnTo>
                    <a:pt x="602" y="149"/>
                  </a:lnTo>
                  <a:lnTo>
                    <a:pt x="597" y="161"/>
                  </a:lnTo>
                  <a:lnTo>
                    <a:pt x="608" y="165"/>
                  </a:lnTo>
                  <a:lnTo>
                    <a:pt x="610" y="160"/>
                  </a:lnTo>
                  <a:lnTo>
                    <a:pt x="615" y="161"/>
                  </a:lnTo>
                  <a:lnTo>
                    <a:pt x="615" y="156"/>
                  </a:lnTo>
                  <a:lnTo>
                    <a:pt x="620" y="151"/>
                  </a:lnTo>
                  <a:lnTo>
                    <a:pt x="634" y="153"/>
                  </a:lnTo>
                  <a:lnTo>
                    <a:pt x="642" y="153"/>
                  </a:lnTo>
                  <a:lnTo>
                    <a:pt x="648" y="156"/>
                  </a:lnTo>
                  <a:lnTo>
                    <a:pt x="648" y="156"/>
                  </a:lnTo>
                  <a:lnTo>
                    <a:pt x="642" y="158"/>
                  </a:lnTo>
                  <a:lnTo>
                    <a:pt x="639" y="167"/>
                  </a:lnTo>
                  <a:lnTo>
                    <a:pt x="646" y="173"/>
                  </a:lnTo>
                  <a:lnTo>
                    <a:pt x="644" y="182"/>
                  </a:lnTo>
                  <a:lnTo>
                    <a:pt x="651" y="192"/>
                  </a:lnTo>
                  <a:lnTo>
                    <a:pt x="644" y="201"/>
                  </a:lnTo>
                  <a:lnTo>
                    <a:pt x="641" y="201"/>
                  </a:lnTo>
                  <a:lnTo>
                    <a:pt x="634" y="206"/>
                  </a:lnTo>
                  <a:lnTo>
                    <a:pt x="636" y="216"/>
                  </a:lnTo>
                  <a:lnTo>
                    <a:pt x="639" y="228"/>
                  </a:lnTo>
                  <a:lnTo>
                    <a:pt x="632" y="229"/>
                  </a:lnTo>
                  <a:lnTo>
                    <a:pt x="634" y="233"/>
                  </a:lnTo>
                  <a:lnTo>
                    <a:pt x="629" y="235"/>
                  </a:lnTo>
                  <a:lnTo>
                    <a:pt x="629" y="241"/>
                  </a:lnTo>
                  <a:lnTo>
                    <a:pt x="620" y="240"/>
                  </a:lnTo>
                  <a:lnTo>
                    <a:pt x="615" y="241"/>
                  </a:lnTo>
                  <a:lnTo>
                    <a:pt x="612" y="250"/>
                  </a:lnTo>
                  <a:lnTo>
                    <a:pt x="617" y="252"/>
                  </a:lnTo>
                  <a:lnTo>
                    <a:pt x="612" y="258"/>
                  </a:lnTo>
                  <a:lnTo>
                    <a:pt x="602" y="260"/>
                  </a:lnTo>
                  <a:lnTo>
                    <a:pt x="600" y="267"/>
                  </a:lnTo>
                  <a:lnTo>
                    <a:pt x="595" y="274"/>
                  </a:lnTo>
                  <a:lnTo>
                    <a:pt x="590" y="287"/>
                  </a:lnTo>
                  <a:lnTo>
                    <a:pt x="593" y="289"/>
                  </a:lnTo>
                  <a:lnTo>
                    <a:pt x="590" y="291"/>
                  </a:lnTo>
                  <a:lnTo>
                    <a:pt x="593" y="303"/>
                  </a:lnTo>
                  <a:lnTo>
                    <a:pt x="591" y="310"/>
                  </a:lnTo>
                  <a:lnTo>
                    <a:pt x="597" y="315"/>
                  </a:lnTo>
                  <a:lnTo>
                    <a:pt x="590" y="321"/>
                  </a:lnTo>
                  <a:lnTo>
                    <a:pt x="591" y="325"/>
                  </a:lnTo>
                  <a:lnTo>
                    <a:pt x="590" y="328"/>
                  </a:lnTo>
                  <a:lnTo>
                    <a:pt x="578" y="342"/>
                  </a:lnTo>
                  <a:lnTo>
                    <a:pt x="564" y="344"/>
                  </a:lnTo>
                  <a:lnTo>
                    <a:pt x="568" y="347"/>
                  </a:lnTo>
                  <a:lnTo>
                    <a:pt x="564" y="350"/>
                  </a:lnTo>
                  <a:lnTo>
                    <a:pt x="556" y="352"/>
                  </a:lnTo>
                  <a:lnTo>
                    <a:pt x="556" y="354"/>
                  </a:lnTo>
                  <a:lnTo>
                    <a:pt x="544" y="357"/>
                  </a:lnTo>
                  <a:lnTo>
                    <a:pt x="542" y="359"/>
                  </a:lnTo>
                  <a:lnTo>
                    <a:pt x="540" y="357"/>
                  </a:lnTo>
                  <a:lnTo>
                    <a:pt x="537" y="367"/>
                  </a:lnTo>
                  <a:lnTo>
                    <a:pt x="532" y="367"/>
                  </a:lnTo>
                  <a:lnTo>
                    <a:pt x="535" y="369"/>
                  </a:lnTo>
                  <a:lnTo>
                    <a:pt x="535" y="378"/>
                  </a:lnTo>
                  <a:lnTo>
                    <a:pt x="537" y="378"/>
                  </a:lnTo>
                  <a:lnTo>
                    <a:pt x="540" y="384"/>
                  </a:lnTo>
                  <a:lnTo>
                    <a:pt x="537" y="383"/>
                  </a:lnTo>
                  <a:lnTo>
                    <a:pt x="534" y="384"/>
                  </a:lnTo>
                  <a:lnTo>
                    <a:pt x="530" y="390"/>
                  </a:lnTo>
                  <a:lnTo>
                    <a:pt x="532" y="393"/>
                  </a:lnTo>
                  <a:lnTo>
                    <a:pt x="528" y="396"/>
                  </a:lnTo>
                  <a:lnTo>
                    <a:pt x="523" y="393"/>
                  </a:lnTo>
                  <a:lnTo>
                    <a:pt x="517" y="396"/>
                  </a:lnTo>
                  <a:lnTo>
                    <a:pt x="510" y="391"/>
                  </a:lnTo>
                  <a:lnTo>
                    <a:pt x="506" y="395"/>
                  </a:lnTo>
                  <a:lnTo>
                    <a:pt x="503" y="393"/>
                  </a:lnTo>
                  <a:lnTo>
                    <a:pt x="501" y="396"/>
                  </a:lnTo>
                  <a:lnTo>
                    <a:pt x="505" y="400"/>
                  </a:lnTo>
                  <a:lnTo>
                    <a:pt x="505" y="412"/>
                  </a:lnTo>
                  <a:lnTo>
                    <a:pt x="506" y="415"/>
                  </a:lnTo>
                  <a:lnTo>
                    <a:pt x="506" y="422"/>
                  </a:lnTo>
                  <a:lnTo>
                    <a:pt x="501" y="422"/>
                  </a:lnTo>
                  <a:lnTo>
                    <a:pt x="500" y="418"/>
                  </a:lnTo>
                  <a:lnTo>
                    <a:pt x="494" y="422"/>
                  </a:lnTo>
                  <a:lnTo>
                    <a:pt x="484" y="420"/>
                  </a:lnTo>
                  <a:lnTo>
                    <a:pt x="479" y="424"/>
                  </a:lnTo>
                  <a:lnTo>
                    <a:pt x="472" y="422"/>
                  </a:lnTo>
                  <a:lnTo>
                    <a:pt x="469" y="427"/>
                  </a:lnTo>
                  <a:lnTo>
                    <a:pt x="466" y="442"/>
                  </a:lnTo>
                  <a:lnTo>
                    <a:pt x="457" y="444"/>
                  </a:lnTo>
                  <a:lnTo>
                    <a:pt x="454" y="441"/>
                  </a:lnTo>
                  <a:lnTo>
                    <a:pt x="452" y="451"/>
                  </a:lnTo>
                  <a:lnTo>
                    <a:pt x="452" y="451"/>
                  </a:lnTo>
                  <a:lnTo>
                    <a:pt x="452" y="461"/>
                  </a:lnTo>
                  <a:lnTo>
                    <a:pt x="443" y="456"/>
                  </a:lnTo>
                  <a:lnTo>
                    <a:pt x="445" y="447"/>
                  </a:lnTo>
                  <a:lnTo>
                    <a:pt x="442" y="451"/>
                  </a:lnTo>
                  <a:lnTo>
                    <a:pt x="440" y="449"/>
                  </a:lnTo>
                  <a:lnTo>
                    <a:pt x="437" y="439"/>
                  </a:lnTo>
                  <a:lnTo>
                    <a:pt x="437" y="435"/>
                  </a:lnTo>
                  <a:lnTo>
                    <a:pt x="435" y="435"/>
                  </a:lnTo>
                  <a:lnTo>
                    <a:pt x="433" y="437"/>
                  </a:lnTo>
                  <a:lnTo>
                    <a:pt x="437" y="451"/>
                  </a:lnTo>
                  <a:lnTo>
                    <a:pt x="435" y="456"/>
                  </a:lnTo>
                  <a:lnTo>
                    <a:pt x="426" y="461"/>
                  </a:lnTo>
                  <a:lnTo>
                    <a:pt x="409" y="464"/>
                  </a:lnTo>
                  <a:lnTo>
                    <a:pt x="409" y="459"/>
                  </a:lnTo>
                  <a:lnTo>
                    <a:pt x="408" y="464"/>
                  </a:lnTo>
                  <a:lnTo>
                    <a:pt x="401" y="466"/>
                  </a:lnTo>
                  <a:lnTo>
                    <a:pt x="391" y="461"/>
                  </a:lnTo>
                  <a:lnTo>
                    <a:pt x="401" y="456"/>
                  </a:lnTo>
                  <a:lnTo>
                    <a:pt x="399" y="451"/>
                  </a:lnTo>
                  <a:lnTo>
                    <a:pt x="394" y="449"/>
                  </a:lnTo>
                  <a:lnTo>
                    <a:pt x="392" y="446"/>
                  </a:lnTo>
                  <a:lnTo>
                    <a:pt x="386" y="447"/>
                  </a:lnTo>
                  <a:lnTo>
                    <a:pt x="381" y="447"/>
                  </a:lnTo>
                  <a:lnTo>
                    <a:pt x="375" y="441"/>
                  </a:lnTo>
                  <a:lnTo>
                    <a:pt x="377" y="432"/>
                  </a:lnTo>
                  <a:lnTo>
                    <a:pt x="374" y="439"/>
                  </a:lnTo>
                  <a:lnTo>
                    <a:pt x="377" y="446"/>
                  </a:lnTo>
                  <a:lnTo>
                    <a:pt x="370" y="444"/>
                  </a:lnTo>
                  <a:lnTo>
                    <a:pt x="365" y="447"/>
                  </a:lnTo>
                  <a:lnTo>
                    <a:pt x="357" y="434"/>
                  </a:lnTo>
                  <a:lnTo>
                    <a:pt x="353" y="437"/>
                  </a:lnTo>
                  <a:lnTo>
                    <a:pt x="352" y="434"/>
                  </a:lnTo>
                  <a:lnTo>
                    <a:pt x="352" y="424"/>
                  </a:lnTo>
                  <a:lnTo>
                    <a:pt x="348" y="420"/>
                  </a:lnTo>
                  <a:lnTo>
                    <a:pt x="343" y="427"/>
                  </a:lnTo>
                  <a:lnTo>
                    <a:pt x="350" y="434"/>
                  </a:lnTo>
                  <a:lnTo>
                    <a:pt x="348" y="435"/>
                  </a:lnTo>
                  <a:lnTo>
                    <a:pt x="352" y="437"/>
                  </a:lnTo>
                  <a:lnTo>
                    <a:pt x="352" y="442"/>
                  </a:lnTo>
                  <a:lnTo>
                    <a:pt x="343" y="451"/>
                  </a:lnTo>
                  <a:lnTo>
                    <a:pt x="336" y="452"/>
                  </a:lnTo>
                  <a:lnTo>
                    <a:pt x="338" y="442"/>
                  </a:lnTo>
                  <a:lnTo>
                    <a:pt x="336" y="442"/>
                  </a:lnTo>
                  <a:lnTo>
                    <a:pt x="333" y="447"/>
                  </a:lnTo>
                  <a:lnTo>
                    <a:pt x="331" y="446"/>
                  </a:lnTo>
                  <a:lnTo>
                    <a:pt x="335" y="442"/>
                  </a:lnTo>
                  <a:lnTo>
                    <a:pt x="329" y="442"/>
                  </a:lnTo>
                  <a:lnTo>
                    <a:pt x="329" y="451"/>
                  </a:lnTo>
                  <a:lnTo>
                    <a:pt x="321" y="458"/>
                  </a:lnTo>
                  <a:lnTo>
                    <a:pt x="324" y="451"/>
                  </a:lnTo>
                  <a:lnTo>
                    <a:pt x="323" y="446"/>
                  </a:lnTo>
                  <a:lnTo>
                    <a:pt x="316" y="451"/>
                  </a:lnTo>
                  <a:lnTo>
                    <a:pt x="319" y="454"/>
                  </a:lnTo>
                  <a:lnTo>
                    <a:pt x="312" y="456"/>
                  </a:lnTo>
                  <a:lnTo>
                    <a:pt x="311" y="452"/>
                  </a:lnTo>
                  <a:lnTo>
                    <a:pt x="309" y="454"/>
                  </a:lnTo>
                  <a:lnTo>
                    <a:pt x="306" y="452"/>
                  </a:lnTo>
                  <a:lnTo>
                    <a:pt x="299" y="454"/>
                  </a:lnTo>
                  <a:lnTo>
                    <a:pt x="290" y="442"/>
                  </a:lnTo>
                  <a:lnTo>
                    <a:pt x="284" y="442"/>
                  </a:lnTo>
                  <a:lnTo>
                    <a:pt x="275" y="447"/>
                  </a:lnTo>
                  <a:lnTo>
                    <a:pt x="267" y="446"/>
                  </a:lnTo>
                  <a:lnTo>
                    <a:pt x="261" y="449"/>
                  </a:lnTo>
                  <a:lnTo>
                    <a:pt x="256" y="442"/>
                  </a:lnTo>
                  <a:lnTo>
                    <a:pt x="248" y="447"/>
                  </a:lnTo>
                  <a:lnTo>
                    <a:pt x="248" y="441"/>
                  </a:lnTo>
                  <a:lnTo>
                    <a:pt x="243" y="435"/>
                  </a:lnTo>
                  <a:lnTo>
                    <a:pt x="236" y="437"/>
                  </a:lnTo>
                  <a:lnTo>
                    <a:pt x="224" y="429"/>
                  </a:lnTo>
                  <a:lnTo>
                    <a:pt x="219" y="427"/>
                  </a:lnTo>
                  <a:lnTo>
                    <a:pt x="222" y="417"/>
                  </a:lnTo>
                  <a:lnTo>
                    <a:pt x="217" y="417"/>
                  </a:lnTo>
                  <a:lnTo>
                    <a:pt x="214" y="418"/>
                  </a:lnTo>
                  <a:lnTo>
                    <a:pt x="209" y="413"/>
                  </a:lnTo>
                  <a:lnTo>
                    <a:pt x="200" y="413"/>
                  </a:lnTo>
                  <a:lnTo>
                    <a:pt x="197" y="410"/>
                  </a:lnTo>
                  <a:lnTo>
                    <a:pt x="192" y="413"/>
                  </a:lnTo>
                  <a:lnTo>
                    <a:pt x="190" y="413"/>
                  </a:lnTo>
                  <a:lnTo>
                    <a:pt x="192" y="401"/>
                  </a:lnTo>
                  <a:lnTo>
                    <a:pt x="192" y="396"/>
                  </a:lnTo>
                  <a:lnTo>
                    <a:pt x="188" y="395"/>
                  </a:lnTo>
                  <a:lnTo>
                    <a:pt x="192" y="391"/>
                  </a:lnTo>
                  <a:lnTo>
                    <a:pt x="190" y="386"/>
                  </a:lnTo>
                  <a:lnTo>
                    <a:pt x="187" y="379"/>
                  </a:lnTo>
                  <a:lnTo>
                    <a:pt x="178" y="379"/>
                  </a:lnTo>
                  <a:lnTo>
                    <a:pt x="182" y="376"/>
                  </a:lnTo>
                  <a:lnTo>
                    <a:pt x="178" y="369"/>
                  </a:lnTo>
                  <a:lnTo>
                    <a:pt x="183" y="355"/>
                  </a:lnTo>
                  <a:lnTo>
                    <a:pt x="190" y="359"/>
                  </a:lnTo>
                  <a:lnTo>
                    <a:pt x="193" y="357"/>
                  </a:lnTo>
                  <a:lnTo>
                    <a:pt x="197" y="342"/>
                  </a:lnTo>
                  <a:lnTo>
                    <a:pt x="202" y="337"/>
                  </a:lnTo>
                  <a:lnTo>
                    <a:pt x="197" y="335"/>
                  </a:lnTo>
                  <a:lnTo>
                    <a:pt x="192" y="328"/>
                  </a:lnTo>
                  <a:lnTo>
                    <a:pt x="188" y="328"/>
                  </a:lnTo>
                  <a:lnTo>
                    <a:pt x="187" y="332"/>
                  </a:lnTo>
                  <a:lnTo>
                    <a:pt x="182" y="325"/>
                  </a:lnTo>
                  <a:lnTo>
                    <a:pt x="180" y="327"/>
                  </a:lnTo>
                  <a:lnTo>
                    <a:pt x="176" y="323"/>
                  </a:lnTo>
                  <a:lnTo>
                    <a:pt x="173" y="327"/>
                  </a:lnTo>
                  <a:lnTo>
                    <a:pt x="163" y="330"/>
                  </a:lnTo>
                  <a:lnTo>
                    <a:pt x="161" y="332"/>
                  </a:lnTo>
                  <a:lnTo>
                    <a:pt x="154" y="330"/>
                  </a:lnTo>
                  <a:lnTo>
                    <a:pt x="147" y="320"/>
                  </a:lnTo>
                  <a:lnTo>
                    <a:pt x="130" y="320"/>
                  </a:lnTo>
                  <a:lnTo>
                    <a:pt x="130" y="323"/>
                  </a:lnTo>
                  <a:lnTo>
                    <a:pt x="124" y="323"/>
                  </a:lnTo>
                  <a:lnTo>
                    <a:pt x="120" y="325"/>
                  </a:lnTo>
                  <a:lnTo>
                    <a:pt x="115" y="318"/>
                  </a:lnTo>
                  <a:lnTo>
                    <a:pt x="108" y="315"/>
                  </a:lnTo>
                  <a:lnTo>
                    <a:pt x="108" y="313"/>
                  </a:lnTo>
                  <a:lnTo>
                    <a:pt x="93" y="311"/>
                  </a:lnTo>
                  <a:lnTo>
                    <a:pt x="93" y="308"/>
                  </a:lnTo>
                  <a:lnTo>
                    <a:pt x="95" y="304"/>
                  </a:lnTo>
                  <a:lnTo>
                    <a:pt x="91" y="301"/>
                  </a:lnTo>
                  <a:lnTo>
                    <a:pt x="91" y="301"/>
                  </a:lnTo>
                  <a:lnTo>
                    <a:pt x="90" y="296"/>
                  </a:lnTo>
                  <a:lnTo>
                    <a:pt x="95" y="289"/>
                  </a:lnTo>
                  <a:lnTo>
                    <a:pt x="100" y="286"/>
                  </a:lnTo>
                  <a:lnTo>
                    <a:pt x="103" y="287"/>
                  </a:lnTo>
                  <a:lnTo>
                    <a:pt x="100" y="281"/>
                  </a:lnTo>
                  <a:lnTo>
                    <a:pt x="105" y="281"/>
                  </a:lnTo>
                  <a:lnTo>
                    <a:pt x="110" y="275"/>
                  </a:lnTo>
                  <a:lnTo>
                    <a:pt x="113" y="275"/>
                  </a:lnTo>
                  <a:lnTo>
                    <a:pt x="115" y="270"/>
                  </a:lnTo>
                  <a:lnTo>
                    <a:pt x="120" y="269"/>
                  </a:lnTo>
                  <a:lnTo>
                    <a:pt x="122" y="272"/>
                  </a:lnTo>
                  <a:lnTo>
                    <a:pt x="129" y="272"/>
                  </a:lnTo>
                  <a:lnTo>
                    <a:pt x="130" y="277"/>
                  </a:lnTo>
                  <a:lnTo>
                    <a:pt x="142" y="265"/>
                  </a:lnTo>
                  <a:lnTo>
                    <a:pt x="141" y="262"/>
                  </a:lnTo>
                  <a:lnTo>
                    <a:pt x="144" y="252"/>
                  </a:lnTo>
                  <a:lnTo>
                    <a:pt x="142" y="245"/>
                  </a:lnTo>
                  <a:lnTo>
                    <a:pt x="147" y="241"/>
                  </a:lnTo>
                  <a:lnTo>
                    <a:pt x="146" y="238"/>
                  </a:lnTo>
                  <a:lnTo>
                    <a:pt x="147" y="236"/>
                  </a:lnTo>
                  <a:lnTo>
                    <a:pt x="142" y="233"/>
                  </a:lnTo>
                  <a:lnTo>
                    <a:pt x="139" y="223"/>
                  </a:lnTo>
                  <a:lnTo>
                    <a:pt x="130" y="212"/>
                  </a:lnTo>
                  <a:lnTo>
                    <a:pt x="124" y="214"/>
                  </a:lnTo>
                  <a:lnTo>
                    <a:pt x="122" y="219"/>
                  </a:lnTo>
                  <a:lnTo>
                    <a:pt x="119" y="219"/>
                  </a:lnTo>
                  <a:lnTo>
                    <a:pt x="117" y="223"/>
                  </a:lnTo>
                  <a:lnTo>
                    <a:pt x="112" y="221"/>
                  </a:lnTo>
                  <a:lnTo>
                    <a:pt x="113" y="219"/>
                  </a:lnTo>
                  <a:lnTo>
                    <a:pt x="110" y="218"/>
                  </a:lnTo>
                  <a:lnTo>
                    <a:pt x="102" y="221"/>
                  </a:lnTo>
                  <a:lnTo>
                    <a:pt x="96" y="212"/>
                  </a:lnTo>
                  <a:lnTo>
                    <a:pt x="90" y="212"/>
                  </a:lnTo>
                  <a:lnTo>
                    <a:pt x="86" y="223"/>
                  </a:lnTo>
                  <a:lnTo>
                    <a:pt x="79" y="221"/>
                  </a:lnTo>
                  <a:lnTo>
                    <a:pt x="73" y="214"/>
                  </a:lnTo>
                  <a:lnTo>
                    <a:pt x="68" y="218"/>
                  </a:lnTo>
                  <a:lnTo>
                    <a:pt x="61" y="211"/>
                  </a:lnTo>
                  <a:lnTo>
                    <a:pt x="64" y="207"/>
                  </a:lnTo>
                  <a:lnTo>
                    <a:pt x="61" y="199"/>
                  </a:lnTo>
                  <a:lnTo>
                    <a:pt x="61" y="194"/>
                  </a:lnTo>
                  <a:lnTo>
                    <a:pt x="54" y="190"/>
                  </a:lnTo>
                  <a:lnTo>
                    <a:pt x="52" y="185"/>
                  </a:lnTo>
                  <a:lnTo>
                    <a:pt x="49" y="184"/>
                  </a:lnTo>
                  <a:lnTo>
                    <a:pt x="40" y="187"/>
                  </a:lnTo>
                  <a:lnTo>
                    <a:pt x="23" y="182"/>
                  </a:lnTo>
                  <a:lnTo>
                    <a:pt x="20" y="184"/>
                  </a:lnTo>
                  <a:lnTo>
                    <a:pt x="20" y="192"/>
                  </a:lnTo>
                  <a:lnTo>
                    <a:pt x="18" y="194"/>
                  </a:lnTo>
                  <a:lnTo>
                    <a:pt x="11" y="189"/>
                  </a:lnTo>
                  <a:lnTo>
                    <a:pt x="11" y="187"/>
                  </a:lnTo>
                  <a:lnTo>
                    <a:pt x="1" y="172"/>
                  </a:lnTo>
                  <a:lnTo>
                    <a:pt x="0" y="163"/>
                  </a:lnTo>
                  <a:lnTo>
                    <a:pt x="5" y="156"/>
                  </a:lnTo>
                  <a:lnTo>
                    <a:pt x="5" y="156"/>
                  </a:lnTo>
                  <a:lnTo>
                    <a:pt x="22" y="167"/>
                  </a:lnTo>
                  <a:lnTo>
                    <a:pt x="25" y="163"/>
                  </a:lnTo>
                  <a:lnTo>
                    <a:pt x="32" y="161"/>
                  </a:lnTo>
                  <a:lnTo>
                    <a:pt x="34" y="155"/>
                  </a:lnTo>
                  <a:lnTo>
                    <a:pt x="47" y="149"/>
                  </a:lnTo>
                  <a:lnTo>
                    <a:pt x="49" y="143"/>
                  </a:lnTo>
                  <a:lnTo>
                    <a:pt x="51" y="139"/>
                  </a:lnTo>
                  <a:lnTo>
                    <a:pt x="62" y="131"/>
                  </a:lnTo>
                  <a:lnTo>
                    <a:pt x="68" y="138"/>
                  </a:lnTo>
                  <a:lnTo>
                    <a:pt x="81" y="138"/>
                  </a:lnTo>
                  <a:lnTo>
                    <a:pt x="88" y="149"/>
                  </a:lnTo>
                  <a:lnTo>
                    <a:pt x="96" y="149"/>
                  </a:lnTo>
                  <a:lnTo>
                    <a:pt x="113" y="158"/>
                  </a:lnTo>
                  <a:lnTo>
                    <a:pt x="125" y="156"/>
                  </a:lnTo>
                  <a:lnTo>
                    <a:pt x="132" y="165"/>
                  </a:lnTo>
                  <a:lnTo>
                    <a:pt x="136" y="160"/>
                  </a:lnTo>
                  <a:lnTo>
                    <a:pt x="146" y="153"/>
                  </a:lnTo>
                  <a:lnTo>
                    <a:pt x="147" y="143"/>
                  </a:lnTo>
                  <a:lnTo>
                    <a:pt x="144" y="134"/>
                  </a:lnTo>
                  <a:lnTo>
                    <a:pt x="156" y="132"/>
                  </a:lnTo>
                  <a:lnTo>
                    <a:pt x="168" y="129"/>
                  </a:lnTo>
                  <a:lnTo>
                    <a:pt x="182" y="122"/>
                  </a:lnTo>
                  <a:lnTo>
                    <a:pt x="187" y="115"/>
                  </a:lnTo>
                  <a:lnTo>
                    <a:pt x="207" y="114"/>
                  </a:lnTo>
                  <a:lnTo>
                    <a:pt x="210" y="107"/>
                  </a:lnTo>
                  <a:lnTo>
                    <a:pt x="216" y="109"/>
                  </a:lnTo>
                  <a:lnTo>
                    <a:pt x="217" y="98"/>
                  </a:lnTo>
                  <a:lnTo>
                    <a:pt x="216" y="97"/>
                  </a:lnTo>
                  <a:lnTo>
                    <a:pt x="214" y="90"/>
                  </a:lnTo>
                  <a:lnTo>
                    <a:pt x="222" y="81"/>
                  </a:lnTo>
                  <a:lnTo>
                    <a:pt x="222" y="78"/>
                  </a:lnTo>
                  <a:lnTo>
                    <a:pt x="236" y="73"/>
                  </a:lnTo>
                  <a:lnTo>
                    <a:pt x="236" y="78"/>
                  </a:lnTo>
                  <a:lnTo>
                    <a:pt x="246" y="85"/>
                  </a:lnTo>
                  <a:lnTo>
                    <a:pt x="243" y="90"/>
                  </a:lnTo>
                  <a:lnTo>
                    <a:pt x="253" y="93"/>
                  </a:lnTo>
                  <a:lnTo>
                    <a:pt x="253" y="104"/>
                  </a:lnTo>
                  <a:lnTo>
                    <a:pt x="258" y="102"/>
                  </a:lnTo>
                  <a:lnTo>
                    <a:pt x="256" y="110"/>
                  </a:lnTo>
                  <a:lnTo>
                    <a:pt x="273" y="100"/>
                  </a:lnTo>
                  <a:lnTo>
                    <a:pt x="277" y="112"/>
                  </a:lnTo>
                  <a:lnTo>
                    <a:pt x="280" y="109"/>
                  </a:lnTo>
                  <a:lnTo>
                    <a:pt x="284" y="115"/>
                  </a:lnTo>
                  <a:lnTo>
                    <a:pt x="284" y="119"/>
                  </a:lnTo>
                  <a:lnTo>
                    <a:pt x="289" y="119"/>
                  </a:lnTo>
                  <a:lnTo>
                    <a:pt x="302" y="112"/>
                  </a:lnTo>
                  <a:lnTo>
                    <a:pt x="311" y="112"/>
                  </a:lnTo>
                  <a:lnTo>
                    <a:pt x="316" y="100"/>
                  </a:lnTo>
                  <a:lnTo>
                    <a:pt x="314" y="95"/>
                  </a:lnTo>
                  <a:lnTo>
                    <a:pt x="318" y="93"/>
                  </a:lnTo>
                  <a:lnTo>
                    <a:pt x="316" y="90"/>
                  </a:lnTo>
                  <a:lnTo>
                    <a:pt x="319" y="88"/>
                  </a:lnTo>
                  <a:lnTo>
                    <a:pt x="323" y="90"/>
                  </a:lnTo>
                  <a:lnTo>
                    <a:pt x="323" y="87"/>
                  </a:lnTo>
                  <a:lnTo>
                    <a:pt x="329" y="81"/>
                  </a:lnTo>
                  <a:lnTo>
                    <a:pt x="336" y="85"/>
                  </a:lnTo>
                  <a:lnTo>
                    <a:pt x="338" y="90"/>
                  </a:lnTo>
                  <a:lnTo>
                    <a:pt x="345" y="88"/>
                  </a:lnTo>
                  <a:lnTo>
                    <a:pt x="353" y="100"/>
                  </a:lnTo>
                  <a:lnTo>
                    <a:pt x="357" y="98"/>
                  </a:lnTo>
                  <a:lnTo>
                    <a:pt x="353" y="87"/>
                  </a:lnTo>
                  <a:lnTo>
                    <a:pt x="357" y="85"/>
                  </a:lnTo>
                  <a:lnTo>
                    <a:pt x="357" y="83"/>
                  </a:lnTo>
                  <a:lnTo>
                    <a:pt x="360" y="81"/>
                  </a:lnTo>
                  <a:lnTo>
                    <a:pt x="358" y="76"/>
                  </a:lnTo>
                  <a:lnTo>
                    <a:pt x="364" y="73"/>
                  </a:lnTo>
                  <a:lnTo>
                    <a:pt x="370" y="71"/>
                  </a:lnTo>
                  <a:lnTo>
                    <a:pt x="369" y="75"/>
                  </a:lnTo>
                  <a:lnTo>
                    <a:pt x="372" y="81"/>
                  </a:lnTo>
                  <a:lnTo>
                    <a:pt x="382" y="78"/>
                  </a:lnTo>
                  <a:lnTo>
                    <a:pt x="391" y="81"/>
                  </a:lnTo>
                  <a:lnTo>
                    <a:pt x="394" y="80"/>
                  </a:lnTo>
                  <a:lnTo>
                    <a:pt x="392" y="76"/>
                  </a:lnTo>
                  <a:lnTo>
                    <a:pt x="391" y="69"/>
                  </a:lnTo>
                  <a:lnTo>
                    <a:pt x="394" y="61"/>
                  </a:lnTo>
                  <a:lnTo>
                    <a:pt x="389" y="63"/>
                  </a:lnTo>
                  <a:lnTo>
                    <a:pt x="384" y="68"/>
                  </a:lnTo>
                  <a:lnTo>
                    <a:pt x="381" y="68"/>
                  </a:lnTo>
                  <a:lnTo>
                    <a:pt x="379" y="64"/>
                  </a:lnTo>
                  <a:lnTo>
                    <a:pt x="386" y="63"/>
                  </a:lnTo>
                  <a:lnTo>
                    <a:pt x="387" y="58"/>
                  </a:lnTo>
                  <a:lnTo>
                    <a:pt x="394" y="58"/>
                  </a:lnTo>
                  <a:lnTo>
                    <a:pt x="398" y="54"/>
                  </a:lnTo>
                  <a:lnTo>
                    <a:pt x="399" y="61"/>
                  </a:lnTo>
                  <a:lnTo>
                    <a:pt x="404" y="59"/>
                  </a:lnTo>
                  <a:lnTo>
                    <a:pt x="403" y="54"/>
                  </a:lnTo>
                  <a:lnTo>
                    <a:pt x="408" y="63"/>
                  </a:lnTo>
                  <a:lnTo>
                    <a:pt x="416" y="61"/>
                  </a:lnTo>
                  <a:lnTo>
                    <a:pt x="415" y="58"/>
                  </a:lnTo>
                  <a:lnTo>
                    <a:pt x="416" y="52"/>
                  </a:lnTo>
                  <a:lnTo>
                    <a:pt x="425" y="44"/>
                  </a:lnTo>
                  <a:lnTo>
                    <a:pt x="423" y="39"/>
                  </a:lnTo>
                  <a:lnTo>
                    <a:pt x="430" y="34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 noEditPoints="1"/>
            </p:cNvSpPr>
            <p:nvPr userDrawn="1"/>
          </p:nvSpPr>
          <p:spPr bwMode="auto">
            <a:xfrm>
              <a:off x="3714" y="3282"/>
              <a:ext cx="513" cy="441"/>
            </a:xfrm>
            <a:custGeom>
              <a:avLst/>
              <a:gdLst>
                <a:gd name="T0" fmla="*/ 513 w 513"/>
                <a:gd name="T1" fmla="*/ 240 h 441"/>
                <a:gd name="T2" fmla="*/ 245 w 513"/>
                <a:gd name="T3" fmla="*/ 42 h 441"/>
                <a:gd name="T4" fmla="*/ 257 w 513"/>
                <a:gd name="T5" fmla="*/ 68 h 441"/>
                <a:gd name="T6" fmla="*/ 272 w 513"/>
                <a:gd name="T7" fmla="*/ 63 h 441"/>
                <a:gd name="T8" fmla="*/ 287 w 513"/>
                <a:gd name="T9" fmla="*/ 42 h 441"/>
                <a:gd name="T10" fmla="*/ 311 w 513"/>
                <a:gd name="T11" fmla="*/ 42 h 441"/>
                <a:gd name="T12" fmla="*/ 323 w 513"/>
                <a:gd name="T13" fmla="*/ 10 h 441"/>
                <a:gd name="T14" fmla="*/ 347 w 513"/>
                <a:gd name="T15" fmla="*/ 3 h 441"/>
                <a:gd name="T16" fmla="*/ 379 w 513"/>
                <a:gd name="T17" fmla="*/ 18 h 441"/>
                <a:gd name="T18" fmla="*/ 404 w 513"/>
                <a:gd name="T19" fmla="*/ 23 h 441"/>
                <a:gd name="T20" fmla="*/ 432 w 513"/>
                <a:gd name="T21" fmla="*/ 56 h 441"/>
                <a:gd name="T22" fmla="*/ 433 w 513"/>
                <a:gd name="T23" fmla="*/ 83 h 441"/>
                <a:gd name="T24" fmla="*/ 442 w 513"/>
                <a:gd name="T25" fmla="*/ 98 h 441"/>
                <a:gd name="T26" fmla="*/ 471 w 513"/>
                <a:gd name="T27" fmla="*/ 95 h 441"/>
                <a:gd name="T28" fmla="*/ 490 w 513"/>
                <a:gd name="T29" fmla="*/ 92 h 441"/>
                <a:gd name="T30" fmla="*/ 496 w 513"/>
                <a:gd name="T31" fmla="*/ 115 h 441"/>
                <a:gd name="T32" fmla="*/ 490 w 513"/>
                <a:gd name="T33" fmla="*/ 168 h 441"/>
                <a:gd name="T34" fmla="*/ 467 w 513"/>
                <a:gd name="T35" fmla="*/ 182 h 441"/>
                <a:gd name="T36" fmla="*/ 459 w 513"/>
                <a:gd name="T37" fmla="*/ 212 h 441"/>
                <a:gd name="T38" fmla="*/ 486 w 513"/>
                <a:gd name="T39" fmla="*/ 202 h 441"/>
                <a:gd name="T40" fmla="*/ 500 w 513"/>
                <a:gd name="T41" fmla="*/ 226 h 441"/>
                <a:gd name="T42" fmla="*/ 488 w 513"/>
                <a:gd name="T43" fmla="*/ 243 h 441"/>
                <a:gd name="T44" fmla="*/ 486 w 513"/>
                <a:gd name="T45" fmla="*/ 279 h 441"/>
                <a:gd name="T46" fmla="*/ 501 w 513"/>
                <a:gd name="T47" fmla="*/ 292 h 441"/>
                <a:gd name="T48" fmla="*/ 491 w 513"/>
                <a:gd name="T49" fmla="*/ 326 h 441"/>
                <a:gd name="T50" fmla="*/ 473 w 513"/>
                <a:gd name="T51" fmla="*/ 328 h 441"/>
                <a:gd name="T52" fmla="*/ 464 w 513"/>
                <a:gd name="T53" fmla="*/ 335 h 441"/>
                <a:gd name="T54" fmla="*/ 447 w 513"/>
                <a:gd name="T55" fmla="*/ 355 h 441"/>
                <a:gd name="T56" fmla="*/ 432 w 513"/>
                <a:gd name="T57" fmla="*/ 359 h 441"/>
                <a:gd name="T58" fmla="*/ 404 w 513"/>
                <a:gd name="T59" fmla="*/ 354 h 441"/>
                <a:gd name="T60" fmla="*/ 389 w 513"/>
                <a:gd name="T61" fmla="*/ 374 h 441"/>
                <a:gd name="T62" fmla="*/ 350 w 513"/>
                <a:gd name="T63" fmla="*/ 386 h 441"/>
                <a:gd name="T64" fmla="*/ 319 w 513"/>
                <a:gd name="T65" fmla="*/ 359 h 441"/>
                <a:gd name="T66" fmla="*/ 292 w 513"/>
                <a:gd name="T67" fmla="*/ 372 h 441"/>
                <a:gd name="T68" fmla="*/ 231 w 513"/>
                <a:gd name="T69" fmla="*/ 406 h 441"/>
                <a:gd name="T70" fmla="*/ 188 w 513"/>
                <a:gd name="T71" fmla="*/ 432 h 441"/>
                <a:gd name="T72" fmla="*/ 122 w 513"/>
                <a:gd name="T73" fmla="*/ 415 h 441"/>
                <a:gd name="T74" fmla="*/ 80 w 513"/>
                <a:gd name="T75" fmla="*/ 430 h 441"/>
                <a:gd name="T76" fmla="*/ 103 w 513"/>
                <a:gd name="T77" fmla="*/ 389 h 441"/>
                <a:gd name="T78" fmla="*/ 69 w 513"/>
                <a:gd name="T79" fmla="*/ 349 h 441"/>
                <a:gd name="T80" fmla="*/ 73 w 513"/>
                <a:gd name="T81" fmla="*/ 308 h 441"/>
                <a:gd name="T82" fmla="*/ 81 w 513"/>
                <a:gd name="T83" fmla="*/ 253 h 441"/>
                <a:gd name="T84" fmla="*/ 39 w 513"/>
                <a:gd name="T85" fmla="*/ 258 h 441"/>
                <a:gd name="T86" fmla="*/ 10 w 513"/>
                <a:gd name="T87" fmla="*/ 228 h 441"/>
                <a:gd name="T88" fmla="*/ 1 w 513"/>
                <a:gd name="T89" fmla="*/ 202 h 441"/>
                <a:gd name="T90" fmla="*/ 44 w 513"/>
                <a:gd name="T91" fmla="*/ 182 h 441"/>
                <a:gd name="T92" fmla="*/ 80 w 513"/>
                <a:gd name="T93" fmla="*/ 182 h 441"/>
                <a:gd name="T94" fmla="*/ 126 w 513"/>
                <a:gd name="T95" fmla="*/ 173 h 441"/>
                <a:gd name="T96" fmla="*/ 146 w 513"/>
                <a:gd name="T97" fmla="*/ 146 h 441"/>
                <a:gd name="T98" fmla="*/ 192 w 513"/>
                <a:gd name="T99" fmla="*/ 146 h 441"/>
                <a:gd name="T100" fmla="*/ 231 w 513"/>
                <a:gd name="T101" fmla="*/ 127 h 441"/>
                <a:gd name="T102" fmla="*/ 200 w 513"/>
                <a:gd name="T103" fmla="*/ 103 h 441"/>
                <a:gd name="T104" fmla="*/ 175 w 513"/>
                <a:gd name="T105" fmla="*/ 86 h 441"/>
                <a:gd name="T106" fmla="*/ 202 w 513"/>
                <a:gd name="T107" fmla="*/ 44 h 441"/>
                <a:gd name="T108" fmla="*/ 238 w 513"/>
                <a:gd name="T109" fmla="*/ 66 h 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513" h="441">
                  <a:moveTo>
                    <a:pt x="510" y="241"/>
                  </a:moveTo>
                  <a:lnTo>
                    <a:pt x="510" y="241"/>
                  </a:lnTo>
                  <a:lnTo>
                    <a:pt x="510" y="241"/>
                  </a:lnTo>
                  <a:lnTo>
                    <a:pt x="510" y="238"/>
                  </a:lnTo>
                  <a:lnTo>
                    <a:pt x="513" y="236"/>
                  </a:lnTo>
                  <a:lnTo>
                    <a:pt x="513" y="240"/>
                  </a:lnTo>
                  <a:lnTo>
                    <a:pt x="513" y="240"/>
                  </a:lnTo>
                  <a:lnTo>
                    <a:pt x="510" y="241"/>
                  </a:lnTo>
                  <a:close/>
                  <a:moveTo>
                    <a:pt x="238" y="66"/>
                  </a:moveTo>
                  <a:lnTo>
                    <a:pt x="240" y="63"/>
                  </a:lnTo>
                  <a:lnTo>
                    <a:pt x="248" y="66"/>
                  </a:lnTo>
                  <a:lnTo>
                    <a:pt x="246" y="61"/>
                  </a:lnTo>
                  <a:lnTo>
                    <a:pt x="250" y="52"/>
                  </a:lnTo>
                  <a:lnTo>
                    <a:pt x="245" y="42"/>
                  </a:lnTo>
                  <a:lnTo>
                    <a:pt x="243" y="37"/>
                  </a:lnTo>
                  <a:lnTo>
                    <a:pt x="246" y="37"/>
                  </a:lnTo>
                  <a:lnTo>
                    <a:pt x="257" y="47"/>
                  </a:lnTo>
                  <a:lnTo>
                    <a:pt x="255" y="51"/>
                  </a:lnTo>
                  <a:lnTo>
                    <a:pt x="262" y="54"/>
                  </a:lnTo>
                  <a:lnTo>
                    <a:pt x="255" y="69"/>
                  </a:lnTo>
                  <a:lnTo>
                    <a:pt x="257" y="68"/>
                  </a:lnTo>
                  <a:lnTo>
                    <a:pt x="262" y="71"/>
                  </a:lnTo>
                  <a:lnTo>
                    <a:pt x="265" y="69"/>
                  </a:lnTo>
                  <a:lnTo>
                    <a:pt x="265" y="73"/>
                  </a:lnTo>
                  <a:lnTo>
                    <a:pt x="268" y="73"/>
                  </a:lnTo>
                  <a:lnTo>
                    <a:pt x="270" y="69"/>
                  </a:lnTo>
                  <a:lnTo>
                    <a:pt x="268" y="66"/>
                  </a:lnTo>
                  <a:lnTo>
                    <a:pt x="272" y="63"/>
                  </a:lnTo>
                  <a:lnTo>
                    <a:pt x="272" y="58"/>
                  </a:lnTo>
                  <a:lnTo>
                    <a:pt x="277" y="61"/>
                  </a:lnTo>
                  <a:lnTo>
                    <a:pt x="282" y="51"/>
                  </a:lnTo>
                  <a:lnTo>
                    <a:pt x="275" y="46"/>
                  </a:lnTo>
                  <a:lnTo>
                    <a:pt x="277" y="42"/>
                  </a:lnTo>
                  <a:lnTo>
                    <a:pt x="282" y="39"/>
                  </a:lnTo>
                  <a:lnTo>
                    <a:pt x="287" y="42"/>
                  </a:lnTo>
                  <a:lnTo>
                    <a:pt x="291" y="42"/>
                  </a:lnTo>
                  <a:lnTo>
                    <a:pt x="289" y="35"/>
                  </a:lnTo>
                  <a:lnTo>
                    <a:pt x="292" y="32"/>
                  </a:lnTo>
                  <a:lnTo>
                    <a:pt x="297" y="34"/>
                  </a:lnTo>
                  <a:lnTo>
                    <a:pt x="302" y="32"/>
                  </a:lnTo>
                  <a:lnTo>
                    <a:pt x="309" y="37"/>
                  </a:lnTo>
                  <a:lnTo>
                    <a:pt x="311" y="42"/>
                  </a:lnTo>
                  <a:lnTo>
                    <a:pt x="319" y="39"/>
                  </a:lnTo>
                  <a:lnTo>
                    <a:pt x="321" y="35"/>
                  </a:lnTo>
                  <a:lnTo>
                    <a:pt x="325" y="35"/>
                  </a:lnTo>
                  <a:lnTo>
                    <a:pt x="330" y="25"/>
                  </a:lnTo>
                  <a:lnTo>
                    <a:pt x="323" y="20"/>
                  </a:lnTo>
                  <a:lnTo>
                    <a:pt x="325" y="17"/>
                  </a:lnTo>
                  <a:lnTo>
                    <a:pt x="323" y="10"/>
                  </a:lnTo>
                  <a:lnTo>
                    <a:pt x="328" y="10"/>
                  </a:lnTo>
                  <a:lnTo>
                    <a:pt x="326" y="3"/>
                  </a:lnTo>
                  <a:lnTo>
                    <a:pt x="330" y="1"/>
                  </a:lnTo>
                  <a:lnTo>
                    <a:pt x="333" y="3"/>
                  </a:lnTo>
                  <a:lnTo>
                    <a:pt x="340" y="0"/>
                  </a:lnTo>
                  <a:lnTo>
                    <a:pt x="342" y="5"/>
                  </a:lnTo>
                  <a:lnTo>
                    <a:pt x="347" y="3"/>
                  </a:lnTo>
                  <a:lnTo>
                    <a:pt x="350" y="6"/>
                  </a:lnTo>
                  <a:lnTo>
                    <a:pt x="357" y="3"/>
                  </a:lnTo>
                  <a:lnTo>
                    <a:pt x="360" y="6"/>
                  </a:lnTo>
                  <a:lnTo>
                    <a:pt x="359" y="15"/>
                  </a:lnTo>
                  <a:lnTo>
                    <a:pt x="364" y="23"/>
                  </a:lnTo>
                  <a:lnTo>
                    <a:pt x="372" y="17"/>
                  </a:lnTo>
                  <a:lnTo>
                    <a:pt x="379" y="18"/>
                  </a:lnTo>
                  <a:lnTo>
                    <a:pt x="382" y="12"/>
                  </a:lnTo>
                  <a:lnTo>
                    <a:pt x="391" y="15"/>
                  </a:lnTo>
                  <a:lnTo>
                    <a:pt x="394" y="13"/>
                  </a:lnTo>
                  <a:lnTo>
                    <a:pt x="398" y="18"/>
                  </a:lnTo>
                  <a:lnTo>
                    <a:pt x="401" y="13"/>
                  </a:lnTo>
                  <a:lnTo>
                    <a:pt x="403" y="13"/>
                  </a:lnTo>
                  <a:lnTo>
                    <a:pt x="404" y="23"/>
                  </a:lnTo>
                  <a:lnTo>
                    <a:pt x="408" y="32"/>
                  </a:lnTo>
                  <a:lnTo>
                    <a:pt x="406" y="35"/>
                  </a:lnTo>
                  <a:lnTo>
                    <a:pt x="410" y="40"/>
                  </a:lnTo>
                  <a:lnTo>
                    <a:pt x="406" y="52"/>
                  </a:lnTo>
                  <a:lnTo>
                    <a:pt x="418" y="58"/>
                  </a:lnTo>
                  <a:lnTo>
                    <a:pt x="427" y="54"/>
                  </a:lnTo>
                  <a:lnTo>
                    <a:pt x="432" y="56"/>
                  </a:lnTo>
                  <a:lnTo>
                    <a:pt x="430" y="64"/>
                  </a:lnTo>
                  <a:lnTo>
                    <a:pt x="427" y="66"/>
                  </a:lnTo>
                  <a:lnTo>
                    <a:pt x="428" y="76"/>
                  </a:lnTo>
                  <a:lnTo>
                    <a:pt x="427" y="83"/>
                  </a:lnTo>
                  <a:lnTo>
                    <a:pt x="430" y="86"/>
                  </a:lnTo>
                  <a:lnTo>
                    <a:pt x="435" y="85"/>
                  </a:lnTo>
                  <a:lnTo>
                    <a:pt x="433" y="83"/>
                  </a:lnTo>
                  <a:lnTo>
                    <a:pt x="437" y="80"/>
                  </a:lnTo>
                  <a:lnTo>
                    <a:pt x="432" y="73"/>
                  </a:lnTo>
                  <a:lnTo>
                    <a:pt x="439" y="69"/>
                  </a:lnTo>
                  <a:lnTo>
                    <a:pt x="444" y="76"/>
                  </a:lnTo>
                  <a:lnTo>
                    <a:pt x="444" y="88"/>
                  </a:lnTo>
                  <a:lnTo>
                    <a:pt x="440" y="92"/>
                  </a:lnTo>
                  <a:lnTo>
                    <a:pt x="442" y="98"/>
                  </a:lnTo>
                  <a:lnTo>
                    <a:pt x="447" y="95"/>
                  </a:lnTo>
                  <a:lnTo>
                    <a:pt x="450" y="98"/>
                  </a:lnTo>
                  <a:lnTo>
                    <a:pt x="456" y="97"/>
                  </a:lnTo>
                  <a:lnTo>
                    <a:pt x="462" y="102"/>
                  </a:lnTo>
                  <a:lnTo>
                    <a:pt x="466" y="97"/>
                  </a:lnTo>
                  <a:lnTo>
                    <a:pt x="471" y="100"/>
                  </a:lnTo>
                  <a:lnTo>
                    <a:pt x="471" y="95"/>
                  </a:lnTo>
                  <a:lnTo>
                    <a:pt x="474" y="88"/>
                  </a:lnTo>
                  <a:lnTo>
                    <a:pt x="476" y="78"/>
                  </a:lnTo>
                  <a:lnTo>
                    <a:pt x="479" y="73"/>
                  </a:lnTo>
                  <a:lnTo>
                    <a:pt x="486" y="69"/>
                  </a:lnTo>
                  <a:lnTo>
                    <a:pt x="486" y="69"/>
                  </a:lnTo>
                  <a:lnTo>
                    <a:pt x="486" y="86"/>
                  </a:lnTo>
                  <a:lnTo>
                    <a:pt x="490" y="92"/>
                  </a:lnTo>
                  <a:lnTo>
                    <a:pt x="493" y="90"/>
                  </a:lnTo>
                  <a:lnTo>
                    <a:pt x="493" y="93"/>
                  </a:lnTo>
                  <a:lnTo>
                    <a:pt x="496" y="92"/>
                  </a:lnTo>
                  <a:lnTo>
                    <a:pt x="490" y="112"/>
                  </a:lnTo>
                  <a:lnTo>
                    <a:pt x="490" y="114"/>
                  </a:lnTo>
                  <a:lnTo>
                    <a:pt x="493" y="112"/>
                  </a:lnTo>
                  <a:lnTo>
                    <a:pt x="496" y="115"/>
                  </a:lnTo>
                  <a:lnTo>
                    <a:pt x="490" y="122"/>
                  </a:lnTo>
                  <a:lnTo>
                    <a:pt x="493" y="134"/>
                  </a:lnTo>
                  <a:lnTo>
                    <a:pt x="490" y="139"/>
                  </a:lnTo>
                  <a:lnTo>
                    <a:pt x="496" y="144"/>
                  </a:lnTo>
                  <a:lnTo>
                    <a:pt x="500" y="143"/>
                  </a:lnTo>
                  <a:lnTo>
                    <a:pt x="503" y="160"/>
                  </a:lnTo>
                  <a:lnTo>
                    <a:pt x="490" y="168"/>
                  </a:lnTo>
                  <a:lnTo>
                    <a:pt x="490" y="173"/>
                  </a:lnTo>
                  <a:lnTo>
                    <a:pt x="484" y="173"/>
                  </a:lnTo>
                  <a:lnTo>
                    <a:pt x="481" y="172"/>
                  </a:lnTo>
                  <a:lnTo>
                    <a:pt x="476" y="175"/>
                  </a:lnTo>
                  <a:lnTo>
                    <a:pt x="474" y="172"/>
                  </a:lnTo>
                  <a:lnTo>
                    <a:pt x="473" y="180"/>
                  </a:lnTo>
                  <a:lnTo>
                    <a:pt x="467" y="182"/>
                  </a:lnTo>
                  <a:lnTo>
                    <a:pt x="467" y="187"/>
                  </a:lnTo>
                  <a:lnTo>
                    <a:pt x="456" y="194"/>
                  </a:lnTo>
                  <a:lnTo>
                    <a:pt x="456" y="199"/>
                  </a:lnTo>
                  <a:lnTo>
                    <a:pt x="452" y="204"/>
                  </a:lnTo>
                  <a:lnTo>
                    <a:pt x="445" y="206"/>
                  </a:lnTo>
                  <a:lnTo>
                    <a:pt x="452" y="214"/>
                  </a:lnTo>
                  <a:lnTo>
                    <a:pt x="459" y="212"/>
                  </a:lnTo>
                  <a:lnTo>
                    <a:pt x="459" y="209"/>
                  </a:lnTo>
                  <a:lnTo>
                    <a:pt x="464" y="206"/>
                  </a:lnTo>
                  <a:lnTo>
                    <a:pt x="473" y="202"/>
                  </a:lnTo>
                  <a:lnTo>
                    <a:pt x="473" y="207"/>
                  </a:lnTo>
                  <a:lnTo>
                    <a:pt x="478" y="207"/>
                  </a:lnTo>
                  <a:lnTo>
                    <a:pt x="484" y="199"/>
                  </a:lnTo>
                  <a:lnTo>
                    <a:pt x="486" y="202"/>
                  </a:lnTo>
                  <a:lnTo>
                    <a:pt x="496" y="199"/>
                  </a:lnTo>
                  <a:lnTo>
                    <a:pt x="501" y="202"/>
                  </a:lnTo>
                  <a:lnTo>
                    <a:pt x="503" y="201"/>
                  </a:lnTo>
                  <a:lnTo>
                    <a:pt x="503" y="207"/>
                  </a:lnTo>
                  <a:lnTo>
                    <a:pt x="507" y="207"/>
                  </a:lnTo>
                  <a:lnTo>
                    <a:pt x="510" y="219"/>
                  </a:lnTo>
                  <a:lnTo>
                    <a:pt x="500" y="226"/>
                  </a:lnTo>
                  <a:lnTo>
                    <a:pt x="505" y="224"/>
                  </a:lnTo>
                  <a:lnTo>
                    <a:pt x="507" y="226"/>
                  </a:lnTo>
                  <a:lnTo>
                    <a:pt x="505" y="231"/>
                  </a:lnTo>
                  <a:lnTo>
                    <a:pt x="507" y="236"/>
                  </a:lnTo>
                  <a:lnTo>
                    <a:pt x="501" y="238"/>
                  </a:lnTo>
                  <a:lnTo>
                    <a:pt x="495" y="243"/>
                  </a:lnTo>
                  <a:lnTo>
                    <a:pt x="488" y="243"/>
                  </a:lnTo>
                  <a:lnTo>
                    <a:pt x="490" y="246"/>
                  </a:lnTo>
                  <a:lnTo>
                    <a:pt x="493" y="246"/>
                  </a:lnTo>
                  <a:lnTo>
                    <a:pt x="498" y="258"/>
                  </a:lnTo>
                  <a:lnTo>
                    <a:pt x="495" y="265"/>
                  </a:lnTo>
                  <a:lnTo>
                    <a:pt x="496" y="267"/>
                  </a:lnTo>
                  <a:lnTo>
                    <a:pt x="491" y="269"/>
                  </a:lnTo>
                  <a:lnTo>
                    <a:pt x="486" y="279"/>
                  </a:lnTo>
                  <a:lnTo>
                    <a:pt x="491" y="286"/>
                  </a:lnTo>
                  <a:lnTo>
                    <a:pt x="501" y="282"/>
                  </a:lnTo>
                  <a:lnTo>
                    <a:pt x="501" y="281"/>
                  </a:lnTo>
                  <a:lnTo>
                    <a:pt x="503" y="282"/>
                  </a:lnTo>
                  <a:lnTo>
                    <a:pt x="500" y="287"/>
                  </a:lnTo>
                  <a:lnTo>
                    <a:pt x="503" y="291"/>
                  </a:lnTo>
                  <a:lnTo>
                    <a:pt x="501" y="292"/>
                  </a:lnTo>
                  <a:lnTo>
                    <a:pt x="507" y="298"/>
                  </a:lnTo>
                  <a:lnTo>
                    <a:pt x="503" y="303"/>
                  </a:lnTo>
                  <a:lnTo>
                    <a:pt x="505" y="306"/>
                  </a:lnTo>
                  <a:lnTo>
                    <a:pt x="505" y="306"/>
                  </a:lnTo>
                  <a:lnTo>
                    <a:pt x="498" y="313"/>
                  </a:lnTo>
                  <a:lnTo>
                    <a:pt x="500" y="316"/>
                  </a:lnTo>
                  <a:lnTo>
                    <a:pt x="491" y="326"/>
                  </a:lnTo>
                  <a:lnTo>
                    <a:pt x="490" y="332"/>
                  </a:lnTo>
                  <a:lnTo>
                    <a:pt x="491" y="335"/>
                  </a:lnTo>
                  <a:lnTo>
                    <a:pt x="483" y="337"/>
                  </a:lnTo>
                  <a:lnTo>
                    <a:pt x="478" y="328"/>
                  </a:lnTo>
                  <a:lnTo>
                    <a:pt x="478" y="332"/>
                  </a:lnTo>
                  <a:lnTo>
                    <a:pt x="474" y="333"/>
                  </a:lnTo>
                  <a:lnTo>
                    <a:pt x="473" y="328"/>
                  </a:lnTo>
                  <a:lnTo>
                    <a:pt x="469" y="332"/>
                  </a:lnTo>
                  <a:lnTo>
                    <a:pt x="462" y="330"/>
                  </a:lnTo>
                  <a:lnTo>
                    <a:pt x="461" y="335"/>
                  </a:lnTo>
                  <a:lnTo>
                    <a:pt x="454" y="337"/>
                  </a:lnTo>
                  <a:lnTo>
                    <a:pt x="456" y="340"/>
                  </a:lnTo>
                  <a:lnTo>
                    <a:pt x="457" y="342"/>
                  </a:lnTo>
                  <a:lnTo>
                    <a:pt x="464" y="335"/>
                  </a:lnTo>
                  <a:lnTo>
                    <a:pt x="469" y="335"/>
                  </a:lnTo>
                  <a:lnTo>
                    <a:pt x="466" y="343"/>
                  </a:lnTo>
                  <a:lnTo>
                    <a:pt x="466" y="350"/>
                  </a:lnTo>
                  <a:lnTo>
                    <a:pt x="469" y="354"/>
                  </a:lnTo>
                  <a:lnTo>
                    <a:pt x="466" y="355"/>
                  </a:lnTo>
                  <a:lnTo>
                    <a:pt x="457" y="352"/>
                  </a:lnTo>
                  <a:lnTo>
                    <a:pt x="447" y="355"/>
                  </a:lnTo>
                  <a:lnTo>
                    <a:pt x="444" y="349"/>
                  </a:lnTo>
                  <a:lnTo>
                    <a:pt x="444" y="345"/>
                  </a:lnTo>
                  <a:lnTo>
                    <a:pt x="439" y="345"/>
                  </a:lnTo>
                  <a:lnTo>
                    <a:pt x="433" y="350"/>
                  </a:lnTo>
                  <a:lnTo>
                    <a:pt x="435" y="355"/>
                  </a:lnTo>
                  <a:lnTo>
                    <a:pt x="432" y="355"/>
                  </a:lnTo>
                  <a:lnTo>
                    <a:pt x="432" y="359"/>
                  </a:lnTo>
                  <a:lnTo>
                    <a:pt x="428" y="361"/>
                  </a:lnTo>
                  <a:lnTo>
                    <a:pt x="430" y="371"/>
                  </a:lnTo>
                  <a:lnTo>
                    <a:pt x="428" y="374"/>
                  </a:lnTo>
                  <a:lnTo>
                    <a:pt x="420" y="362"/>
                  </a:lnTo>
                  <a:lnTo>
                    <a:pt x="413" y="362"/>
                  </a:lnTo>
                  <a:lnTo>
                    <a:pt x="411" y="359"/>
                  </a:lnTo>
                  <a:lnTo>
                    <a:pt x="404" y="354"/>
                  </a:lnTo>
                  <a:lnTo>
                    <a:pt x="398" y="361"/>
                  </a:lnTo>
                  <a:lnTo>
                    <a:pt x="398" y="364"/>
                  </a:lnTo>
                  <a:lnTo>
                    <a:pt x="394" y="362"/>
                  </a:lnTo>
                  <a:lnTo>
                    <a:pt x="389" y="362"/>
                  </a:lnTo>
                  <a:lnTo>
                    <a:pt x="393" y="366"/>
                  </a:lnTo>
                  <a:lnTo>
                    <a:pt x="389" y="369"/>
                  </a:lnTo>
                  <a:lnTo>
                    <a:pt x="389" y="374"/>
                  </a:lnTo>
                  <a:lnTo>
                    <a:pt x="386" y="386"/>
                  </a:lnTo>
                  <a:lnTo>
                    <a:pt x="377" y="386"/>
                  </a:lnTo>
                  <a:lnTo>
                    <a:pt x="364" y="393"/>
                  </a:lnTo>
                  <a:lnTo>
                    <a:pt x="359" y="393"/>
                  </a:lnTo>
                  <a:lnTo>
                    <a:pt x="359" y="389"/>
                  </a:lnTo>
                  <a:lnTo>
                    <a:pt x="355" y="381"/>
                  </a:lnTo>
                  <a:lnTo>
                    <a:pt x="350" y="386"/>
                  </a:lnTo>
                  <a:lnTo>
                    <a:pt x="348" y="374"/>
                  </a:lnTo>
                  <a:lnTo>
                    <a:pt x="331" y="384"/>
                  </a:lnTo>
                  <a:lnTo>
                    <a:pt x="333" y="376"/>
                  </a:lnTo>
                  <a:lnTo>
                    <a:pt x="328" y="378"/>
                  </a:lnTo>
                  <a:lnTo>
                    <a:pt x="328" y="367"/>
                  </a:lnTo>
                  <a:lnTo>
                    <a:pt x="318" y="364"/>
                  </a:lnTo>
                  <a:lnTo>
                    <a:pt x="319" y="359"/>
                  </a:lnTo>
                  <a:lnTo>
                    <a:pt x="311" y="352"/>
                  </a:lnTo>
                  <a:lnTo>
                    <a:pt x="311" y="347"/>
                  </a:lnTo>
                  <a:lnTo>
                    <a:pt x="296" y="352"/>
                  </a:lnTo>
                  <a:lnTo>
                    <a:pt x="297" y="355"/>
                  </a:lnTo>
                  <a:lnTo>
                    <a:pt x="287" y="364"/>
                  </a:lnTo>
                  <a:lnTo>
                    <a:pt x="289" y="369"/>
                  </a:lnTo>
                  <a:lnTo>
                    <a:pt x="292" y="372"/>
                  </a:lnTo>
                  <a:lnTo>
                    <a:pt x="291" y="381"/>
                  </a:lnTo>
                  <a:lnTo>
                    <a:pt x="284" y="381"/>
                  </a:lnTo>
                  <a:lnTo>
                    <a:pt x="282" y="386"/>
                  </a:lnTo>
                  <a:lnTo>
                    <a:pt x="262" y="388"/>
                  </a:lnTo>
                  <a:lnTo>
                    <a:pt x="255" y="396"/>
                  </a:lnTo>
                  <a:lnTo>
                    <a:pt x="243" y="401"/>
                  </a:lnTo>
                  <a:lnTo>
                    <a:pt x="231" y="406"/>
                  </a:lnTo>
                  <a:lnTo>
                    <a:pt x="217" y="408"/>
                  </a:lnTo>
                  <a:lnTo>
                    <a:pt x="222" y="417"/>
                  </a:lnTo>
                  <a:lnTo>
                    <a:pt x="221" y="427"/>
                  </a:lnTo>
                  <a:lnTo>
                    <a:pt x="211" y="434"/>
                  </a:lnTo>
                  <a:lnTo>
                    <a:pt x="207" y="439"/>
                  </a:lnTo>
                  <a:lnTo>
                    <a:pt x="199" y="430"/>
                  </a:lnTo>
                  <a:lnTo>
                    <a:pt x="188" y="432"/>
                  </a:lnTo>
                  <a:lnTo>
                    <a:pt x="170" y="422"/>
                  </a:lnTo>
                  <a:lnTo>
                    <a:pt x="163" y="422"/>
                  </a:lnTo>
                  <a:lnTo>
                    <a:pt x="156" y="410"/>
                  </a:lnTo>
                  <a:lnTo>
                    <a:pt x="143" y="410"/>
                  </a:lnTo>
                  <a:lnTo>
                    <a:pt x="137" y="405"/>
                  </a:lnTo>
                  <a:lnTo>
                    <a:pt x="126" y="412"/>
                  </a:lnTo>
                  <a:lnTo>
                    <a:pt x="122" y="415"/>
                  </a:lnTo>
                  <a:lnTo>
                    <a:pt x="122" y="423"/>
                  </a:lnTo>
                  <a:lnTo>
                    <a:pt x="109" y="429"/>
                  </a:lnTo>
                  <a:lnTo>
                    <a:pt x="105" y="435"/>
                  </a:lnTo>
                  <a:lnTo>
                    <a:pt x="98" y="437"/>
                  </a:lnTo>
                  <a:lnTo>
                    <a:pt x="97" y="441"/>
                  </a:lnTo>
                  <a:lnTo>
                    <a:pt x="80" y="430"/>
                  </a:lnTo>
                  <a:lnTo>
                    <a:pt x="80" y="430"/>
                  </a:lnTo>
                  <a:lnTo>
                    <a:pt x="80" y="422"/>
                  </a:lnTo>
                  <a:lnTo>
                    <a:pt x="95" y="405"/>
                  </a:lnTo>
                  <a:lnTo>
                    <a:pt x="92" y="400"/>
                  </a:lnTo>
                  <a:lnTo>
                    <a:pt x="86" y="398"/>
                  </a:lnTo>
                  <a:lnTo>
                    <a:pt x="92" y="398"/>
                  </a:lnTo>
                  <a:lnTo>
                    <a:pt x="97" y="384"/>
                  </a:lnTo>
                  <a:lnTo>
                    <a:pt x="103" y="389"/>
                  </a:lnTo>
                  <a:lnTo>
                    <a:pt x="103" y="381"/>
                  </a:lnTo>
                  <a:lnTo>
                    <a:pt x="90" y="376"/>
                  </a:lnTo>
                  <a:lnTo>
                    <a:pt x="88" y="371"/>
                  </a:lnTo>
                  <a:lnTo>
                    <a:pt x="80" y="366"/>
                  </a:lnTo>
                  <a:lnTo>
                    <a:pt x="81" y="355"/>
                  </a:lnTo>
                  <a:lnTo>
                    <a:pt x="71" y="359"/>
                  </a:lnTo>
                  <a:lnTo>
                    <a:pt x="69" y="349"/>
                  </a:lnTo>
                  <a:lnTo>
                    <a:pt x="61" y="347"/>
                  </a:lnTo>
                  <a:lnTo>
                    <a:pt x="59" y="342"/>
                  </a:lnTo>
                  <a:lnTo>
                    <a:pt x="61" y="333"/>
                  </a:lnTo>
                  <a:lnTo>
                    <a:pt x="66" y="335"/>
                  </a:lnTo>
                  <a:lnTo>
                    <a:pt x="71" y="321"/>
                  </a:lnTo>
                  <a:lnTo>
                    <a:pt x="69" y="318"/>
                  </a:lnTo>
                  <a:lnTo>
                    <a:pt x="73" y="308"/>
                  </a:lnTo>
                  <a:lnTo>
                    <a:pt x="73" y="303"/>
                  </a:lnTo>
                  <a:lnTo>
                    <a:pt x="78" y="301"/>
                  </a:lnTo>
                  <a:lnTo>
                    <a:pt x="80" y="286"/>
                  </a:lnTo>
                  <a:lnTo>
                    <a:pt x="92" y="274"/>
                  </a:lnTo>
                  <a:lnTo>
                    <a:pt x="90" y="269"/>
                  </a:lnTo>
                  <a:lnTo>
                    <a:pt x="83" y="260"/>
                  </a:lnTo>
                  <a:lnTo>
                    <a:pt x="81" y="253"/>
                  </a:lnTo>
                  <a:lnTo>
                    <a:pt x="75" y="253"/>
                  </a:lnTo>
                  <a:lnTo>
                    <a:pt x="73" y="252"/>
                  </a:lnTo>
                  <a:lnTo>
                    <a:pt x="73" y="246"/>
                  </a:lnTo>
                  <a:lnTo>
                    <a:pt x="68" y="241"/>
                  </a:lnTo>
                  <a:lnTo>
                    <a:pt x="63" y="250"/>
                  </a:lnTo>
                  <a:lnTo>
                    <a:pt x="44" y="248"/>
                  </a:lnTo>
                  <a:lnTo>
                    <a:pt x="39" y="258"/>
                  </a:lnTo>
                  <a:lnTo>
                    <a:pt x="34" y="260"/>
                  </a:lnTo>
                  <a:lnTo>
                    <a:pt x="17" y="258"/>
                  </a:lnTo>
                  <a:lnTo>
                    <a:pt x="12" y="250"/>
                  </a:lnTo>
                  <a:lnTo>
                    <a:pt x="13" y="240"/>
                  </a:lnTo>
                  <a:lnTo>
                    <a:pt x="10" y="240"/>
                  </a:lnTo>
                  <a:lnTo>
                    <a:pt x="8" y="233"/>
                  </a:lnTo>
                  <a:lnTo>
                    <a:pt x="10" y="228"/>
                  </a:lnTo>
                  <a:lnTo>
                    <a:pt x="13" y="226"/>
                  </a:lnTo>
                  <a:lnTo>
                    <a:pt x="13" y="219"/>
                  </a:lnTo>
                  <a:lnTo>
                    <a:pt x="8" y="209"/>
                  </a:lnTo>
                  <a:lnTo>
                    <a:pt x="0" y="214"/>
                  </a:lnTo>
                  <a:lnTo>
                    <a:pt x="0" y="207"/>
                  </a:lnTo>
                  <a:lnTo>
                    <a:pt x="5" y="207"/>
                  </a:lnTo>
                  <a:lnTo>
                    <a:pt x="1" y="202"/>
                  </a:lnTo>
                  <a:lnTo>
                    <a:pt x="8" y="201"/>
                  </a:lnTo>
                  <a:lnTo>
                    <a:pt x="12" y="194"/>
                  </a:lnTo>
                  <a:lnTo>
                    <a:pt x="22" y="185"/>
                  </a:lnTo>
                  <a:lnTo>
                    <a:pt x="27" y="172"/>
                  </a:lnTo>
                  <a:lnTo>
                    <a:pt x="35" y="172"/>
                  </a:lnTo>
                  <a:lnTo>
                    <a:pt x="34" y="178"/>
                  </a:lnTo>
                  <a:lnTo>
                    <a:pt x="44" y="182"/>
                  </a:lnTo>
                  <a:lnTo>
                    <a:pt x="49" y="189"/>
                  </a:lnTo>
                  <a:lnTo>
                    <a:pt x="56" y="185"/>
                  </a:lnTo>
                  <a:lnTo>
                    <a:pt x="54" y="182"/>
                  </a:lnTo>
                  <a:lnTo>
                    <a:pt x="59" y="178"/>
                  </a:lnTo>
                  <a:lnTo>
                    <a:pt x="64" y="170"/>
                  </a:lnTo>
                  <a:lnTo>
                    <a:pt x="78" y="175"/>
                  </a:lnTo>
                  <a:lnTo>
                    <a:pt x="80" y="182"/>
                  </a:lnTo>
                  <a:lnTo>
                    <a:pt x="86" y="185"/>
                  </a:lnTo>
                  <a:lnTo>
                    <a:pt x="97" y="182"/>
                  </a:lnTo>
                  <a:lnTo>
                    <a:pt x="100" y="183"/>
                  </a:lnTo>
                  <a:lnTo>
                    <a:pt x="103" y="180"/>
                  </a:lnTo>
                  <a:lnTo>
                    <a:pt x="107" y="182"/>
                  </a:lnTo>
                  <a:lnTo>
                    <a:pt x="107" y="187"/>
                  </a:lnTo>
                  <a:lnTo>
                    <a:pt x="126" y="173"/>
                  </a:lnTo>
                  <a:lnTo>
                    <a:pt x="134" y="175"/>
                  </a:lnTo>
                  <a:lnTo>
                    <a:pt x="136" y="178"/>
                  </a:lnTo>
                  <a:lnTo>
                    <a:pt x="141" y="165"/>
                  </a:lnTo>
                  <a:lnTo>
                    <a:pt x="139" y="161"/>
                  </a:lnTo>
                  <a:lnTo>
                    <a:pt x="146" y="155"/>
                  </a:lnTo>
                  <a:lnTo>
                    <a:pt x="146" y="146"/>
                  </a:lnTo>
                  <a:lnTo>
                    <a:pt x="146" y="146"/>
                  </a:lnTo>
                  <a:lnTo>
                    <a:pt x="153" y="141"/>
                  </a:lnTo>
                  <a:lnTo>
                    <a:pt x="161" y="139"/>
                  </a:lnTo>
                  <a:lnTo>
                    <a:pt x="170" y="144"/>
                  </a:lnTo>
                  <a:lnTo>
                    <a:pt x="173" y="151"/>
                  </a:lnTo>
                  <a:lnTo>
                    <a:pt x="180" y="149"/>
                  </a:lnTo>
                  <a:lnTo>
                    <a:pt x="182" y="146"/>
                  </a:lnTo>
                  <a:lnTo>
                    <a:pt x="192" y="146"/>
                  </a:lnTo>
                  <a:lnTo>
                    <a:pt x="195" y="143"/>
                  </a:lnTo>
                  <a:lnTo>
                    <a:pt x="207" y="143"/>
                  </a:lnTo>
                  <a:lnTo>
                    <a:pt x="212" y="139"/>
                  </a:lnTo>
                  <a:lnTo>
                    <a:pt x="222" y="141"/>
                  </a:lnTo>
                  <a:lnTo>
                    <a:pt x="234" y="134"/>
                  </a:lnTo>
                  <a:lnTo>
                    <a:pt x="234" y="129"/>
                  </a:lnTo>
                  <a:lnTo>
                    <a:pt x="231" y="127"/>
                  </a:lnTo>
                  <a:lnTo>
                    <a:pt x="233" y="121"/>
                  </a:lnTo>
                  <a:lnTo>
                    <a:pt x="228" y="115"/>
                  </a:lnTo>
                  <a:lnTo>
                    <a:pt x="226" y="109"/>
                  </a:lnTo>
                  <a:lnTo>
                    <a:pt x="217" y="102"/>
                  </a:lnTo>
                  <a:lnTo>
                    <a:pt x="209" y="103"/>
                  </a:lnTo>
                  <a:lnTo>
                    <a:pt x="207" y="107"/>
                  </a:lnTo>
                  <a:lnTo>
                    <a:pt x="200" y="103"/>
                  </a:lnTo>
                  <a:lnTo>
                    <a:pt x="195" y="105"/>
                  </a:lnTo>
                  <a:lnTo>
                    <a:pt x="194" y="102"/>
                  </a:lnTo>
                  <a:lnTo>
                    <a:pt x="195" y="93"/>
                  </a:lnTo>
                  <a:lnTo>
                    <a:pt x="190" y="88"/>
                  </a:lnTo>
                  <a:lnTo>
                    <a:pt x="187" y="85"/>
                  </a:lnTo>
                  <a:lnTo>
                    <a:pt x="182" y="92"/>
                  </a:lnTo>
                  <a:lnTo>
                    <a:pt x="175" y="86"/>
                  </a:lnTo>
                  <a:lnTo>
                    <a:pt x="173" y="71"/>
                  </a:lnTo>
                  <a:lnTo>
                    <a:pt x="178" y="59"/>
                  </a:lnTo>
                  <a:lnTo>
                    <a:pt x="183" y="58"/>
                  </a:lnTo>
                  <a:lnTo>
                    <a:pt x="185" y="59"/>
                  </a:lnTo>
                  <a:lnTo>
                    <a:pt x="195" y="59"/>
                  </a:lnTo>
                  <a:lnTo>
                    <a:pt x="195" y="54"/>
                  </a:lnTo>
                  <a:lnTo>
                    <a:pt x="202" y="44"/>
                  </a:lnTo>
                  <a:lnTo>
                    <a:pt x="214" y="56"/>
                  </a:lnTo>
                  <a:lnTo>
                    <a:pt x="219" y="56"/>
                  </a:lnTo>
                  <a:lnTo>
                    <a:pt x="221" y="61"/>
                  </a:lnTo>
                  <a:lnTo>
                    <a:pt x="229" y="66"/>
                  </a:lnTo>
                  <a:lnTo>
                    <a:pt x="233" y="69"/>
                  </a:lnTo>
                  <a:lnTo>
                    <a:pt x="238" y="71"/>
                  </a:lnTo>
                  <a:lnTo>
                    <a:pt x="238" y="66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 userDrawn="1"/>
          </p:nvSpPr>
          <p:spPr bwMode="auto">
            <a:xfrm>
              <a:off x="4144" y="4134"/>
              <a:ext cx="208" cy="183"/>
            </a:xfrm>
            <a:custGeom>
              <a:avLst/>
              <a:gdLst>
                <a:gd name="T0" fmla="*/ 182 w 208"/>
                <a:gd name="T1" fmla="*/ 9 h 183"/>
                <a:gd name="T2" fmla="*/ 201 w 208"/>
                <a:gd name="T3" fmla="*/ 16 h 183"/>
                <a:gd name="T4" fmla="*/ 204 w 208"/>
                <a:gd name="T5" fmla="*/ 48 h 183"/>
                <a:gd name="T6" fmla="*/ 191 w 208"/>
                <a:gd name="T7" fmla="*/ 53 h 183"/>
                <a:gd name="T8" fmla="*/ 187 w 208"/>
                <a:gd name="T9" fmla="*/ 52 h 183"/>
                <a:gd name="T10" fmla="*/ 185 w 208"/>
                <a:gd name="T11" fmla="*/ 69 h 183"/>
                <a:gd name="T12" fmla="*/ 179 w 208"/>
                <a:gd name="T13" fmla="*/ 77 h 183"/>
                <a:gd name="T14" fmla="*/ 170 w 208"/>
                <a:gd name="T15" fmla="*/ 92 h 183"/>
                <a:gd name="T16" fmla="*/ 168 w 208"/>
                <a:gd name="T17" fmla="*/ 94 h 183"/>
                <a:gd name="T18" fmla="*/ 165 w 208"/>
                <a:gd name="T19" fmla="*/ 103 h 183"/>
                <a:gd name="T20" fmla="*/ 165 w 208"/>
                <a:gd name="T21" fmla="*/ 125 h 183"/>
                <a:gd name="T22" fmla="*/ 155 w 208"/>
                <a:gd name="T23" fmla="*/ 137 h 183"/>
                <a:gd name="T24" fmla="*/ 136 w 208"/>
                <a:gd name="T25" fmla="*/ 142 h 183"/>
                <a:gd name="T26" fmla="*/ 124 w 208"/>
                <a:gd name="T27" fmla="*/ 162 h 183"/>
                <a:gd name="T28" fmla="*/ 114 w 208"/>
                <a:gd name="T29" fmla="*/ 159 h 183"/>
                <a:gd name="T30" fmla="*/ 104 w 208"/>
                <a:gd name="T31" fmla="*/ 160 h 183"/>
                <a:gd name="T32" fmla="*/ 95 w 208"/>
                <a:gd name="T33" fmla="*/ 169 h 183"/>
                <a:gd name="T34" fmla="*/ 95 w 208"/>
                <a:gd name="T35" fmla="*/ 177 h 183"/>
                <a:gd name="T36" fmla="*/ 92 w 208"/>
                <a:gd name="T37" fmla="*/ 176 h 183"/>
                <a:gd name="T38" fmla="*/ 83 w 208"/>
                <a:gd name="T39" fmla="*/ 183 h 183"/>
                <a:gd name="T40" fmla="*/ 78 w 208"/>
                <a:gd name="T41" fmla="*/ 177 h 183"/>
                <a:gd name="T42" fmla="*/ 77 w 208"/>
                <a:gd name="T43" fmla="*/ 174 h 183"/>
                <a:gd name="T44" fmla="*/ 61 w 208"/>
                <a:gd name="T45" fmla="*/ 169 h 183"/>
                <a:gd name="T46" fmla="*/ 43 w 208"/>
                <a:gd name="T47" fmla="*/ 164 h 183"/>
                <a:gd name="T48" fmla="*/ 31 w 208"/>
                <a:gd name="T49" fmla="*/ 160 h 183"/>
                <a:gd name="T50" fmla="*/ 7 w 208"/>
                <a:gd name="T51" fmla="*/ 132 h 183"/>
                <a:gd name="T52" fmla="*/ 3 w 208"/>
                <a:gd name="T53" fmla="*/ 113 h 183"/>
                <a:gd name="T54" fmla="*/ 5 w 208"/>
                <a:gd name="T55" fmla="*/ 91 h 183"/>
                <a:gd name="T56" fmla="*/ 2 w 208"/>
                <a:gd name="T57" fmla="*/ 87 h 183"/>
                <a:gd name="T58" fmla="*/ 7 w 208"/>
                <a:gd name="T59" fmla="*/ 72 h 183"/>
                <a:gd name="T60" fmla="*/ 34 w 208"/>
                <a:gd name="T61" fmla="*/ 53 h 183"/>
                <a:gd name="T62" fmla="*/ 54 w 208"/>
                <a:gd name="T63" fmla="*/ 41 h 183"/>
                <a:gd name="T64" fmla="*/ 56 w 208"/>
                <a:gd name="T65" fmla="*/ 36 h 183"/>
                <a:gd name="T66" fmla="*/ 48 w 208"/>
                <a:gd name="T67" fmla="*/ 34 h 183"/>
                <a:gd name="T68" fmla="*/ 56 w 208"/>
                <a:gd name="T69" fmla="*/ 29 h 183"/>
                <a:gd name="T70" fmla="*/ 60 w 208"/>
                <a:gd name="T71" fmla="*/ 23 h 183"/>
                <a:gd name="T72" fmla="*/ 66 w 208"/>
                <a:gd name="T73" fmla="*/ 26 h 183"/>
                <a:gd name="T74" fmla="*/ 73 w 208"/>
                <a:gd name="T75" fmla="*/ 28 h 183"/>
                <a:gd name="T76" fmla="*/ 78 w 208"/>
                <a:gd name="T77" fmla="*/ 29 h 183"/>
                <a:gd name="T78" fmla="*/ 87 w 208"/>
                <a:gd name="T79" fmla="*/ 16 h 183"/>
                <a:gd name="T80" fmla="*/ 102 w 208"/>
                <a:gd name="T81" fmla="*/ 19 h 183"/>
                <a:gd name="T82" fmla="*/ 104 w 208"/>
                <a:gd name="T83" fmla="*/ 17 h 183"/>
                <a:gd name="T84" fmla="*/ 114 w 208"/>
                <a:gd name="T85" fmla="*/ 17 h 183"/>
                <a:gd name="T86" fmla="*/ 121 w 208"/>
                <a:gd name="T87" fmla="*/ 21 h 183"/>
                <a:gd name="T88" fmla="*/ 133 w 208"/>
                <a:gd name="T89" fmla="*/ 11 h 183"/>
                <a:gd name="T90" fmla="*/ 146 w 208"/>
                <a:gd name="T91" fmla="*/ 12 h 183"/>
                <a:gd name="T92" fmla="*/ 151 w 208"/>
                <a:gd name="T93" fmla="*/ 9 h 183"/>
                <a:gd name="T94" fmla="*/ 172 w 208"/>
                <a:gd name="T95" fmla="*/ 23 h 183"/>
                <a:gd name="T96" fmla="*/ 168 w 208"/>
                <a:gd name="T97" fmla="*/ 12 h 183"/>
                <a:gd name="T98" fmla="*/ 175 w 208"/>
                <a:gd name="T99" fmla="*/ 7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8" h="183">
                  <a:moveTo>
                    <a:pt x="179" y="0"/>
                  </a:moveTo>
                  <a:lnTo>
                    <a:pt x="182" y="9"/>
                  </a:lnTo>
                  <a:lnTo>
                    <a:pt x="187" y="14"/>
                  </a:lnTo>
                  <a:lnTo>
                    <a:pt x="201" y="16"/>
                  </a:lnTo>
                  <a:lnTo>
                    <a:pt x="208" y="48"/>
                  </a:lnTo>
                  <a:lnTo>
                    <a:pt x="204" y="48"/>
                  </a:lnTo>
                  <a:lnTo>
                    <a:pt x="194" y="60"/>
                  </a:lnTo>
                  <a:lnTo>
                    <a:pt x="191" y="53"/>
                  </a:lnTo>
                  <a:lnTo>
                    <a:pt x="196" y="52"/>
                  </a:lnTo>
                  <a:lnTo>
                    <a:pt x="187" y="52"/>
                  </a:lnTo>
                  <a:lnTo>
                    <a:pt x="191" y="58"/>
                  </a:lnTo>
                  <a:lnTo>
                    <a:pt x="185" y="69"/>
                  </a:lnTo>
                  <a:lnTo>
                    <a:pt x="177" y="72"/>
                  </a:lnTo>
                  <a:lnTo>
                    <a:pt x="179" y="77"/>
                  </a:lnTo>
                  <a:lnTo>
                    <a:pt x="173" y="79"/>
                  </a:lnTo>
                  <a:lnTo>
                    <a:pt x="170" y="92"/>
                  </a:lnTo>
                  <a:lnTo>
                    <a:pt x="167" y="92"/>
                  </a:lnTo>
                  <a:lnTo>
                    <a:pt x="168" y="94"/>
                  </a:lnTo>
                  <a:lnTo>
                    <a:pt x="168" y="103"/>
                  </a:lnTo>
                  <a:lnTo>
                    <a:pt x="165" y="103"/>
                  </a:lnTo>
                  <a:lnTo>
                    <a:pt x="163" y="113"/>
                  </a:lnTo>
                  <a:lnTo>
                    <a:pt x="165" y="125"/>
                  </a:lnTo>
                  <a:lnTo>
                    <a:pt x="160" y="128"/>
                  </a:lnTo>
                  <a:lnTo>
                    <a:pt x="155" y="137"/>
                  </a:lnTo>
                  <a:lnTo>
                    <a:pt x="143" y="137"/>
                  </a:lnTo>
                  <a:lnTo>
                    <a:pt x="136" y="142"/>
                  </a:lnTo>
                  <a:lnTo>
                    <a:pt x="128" y="150"/>
                  </a:lnTo>
                  <a:lnTo>
                    <a:pt x="124" y="162"/>
                  </a:lnTo>
                  <a:lnTo>
                    <a:pt x="119" y="164"/>
                  </a:lnTo>
                  <a:lnTo>
                    <a:pt x="114" y="159"/>
                  </a:lnTo>
                  <a:lnTo>
                    <a:pt x="104" y="162"/>
                  </a:lnTo>
                  <a:lnTo>
                    <a:pt x="104" y="160"/>
                  </a:lnTo>
                  <a:lnTo>
                    <a:pt x="99" y="162"/>
                  </a:lnTo>
                  <a:lnTo>
                    <a:pt x="95" y="169"/>
                  </a:lnTo>
                  <a:lnTo>
                    <a:pt x="97" y="174"/>
                  </a:lnTo>
                  <a:lnTo>
                    <a:pt x="95" y="177"/>
                  </a:lnTo>
                  <a:lnTo>
                    <a:pt x="94" y="179"/>
                  </a:lnTo>
                  <a:lnTo>
                    <a:pt x="92" y="176"/>
                  </a:lnTo>
                  <a:lnTo>
                    <a:pt x="88" y="176"/>
                  </a:lnTo>
                  <a:lnTo>
                    <a:pt x="83" y="183"/>
                  </a:lnTo>
                  <a:lnTo>
                    <a:pt x="83" y="177"/>
                  </a:lnTo>
                  <a:lnTo>
                    <a:pt x="78" y="177"/>
                  </a:lnTo>
                  <a:lnTo>
                    <a:pt x="75" y="179"/>
                  </a:lnTo>
                  <a:lnTo>
                    <a:pt x="77" y="174"/>
                  </a:lnTo>
                  <a:lnTo>
                    <a:pt x="73" y="171"/>
                  </a:lnTo>
                  <a:lnTo>
                    <a:pt x="61" y="169"/>
                  </a:lnTo>
                  <a:lnTo>
                    <a:pt x="49" y="171"/>
                  </a:lnTo>
                  <a:lnTo>
                    <a:pt x="43" y="164"/>
                  </a:lnTo>
                  <a:lnTo>
                    <a:pt x="32" y="164"/>
                  </a:lnTo>
                  <a:lnTo>
                    <a:pt x="31" y="160"/>
                  </a:lnTo>
                  <a:lnTo>
                    <a:pt x="7" y="152"/>
                  </a:lnTo>
                  <a:lnTo>
                    <a:pt x="7" y="132"/>
                  </a:lnTo>
                  <a:lnTo>
                    <a:pt x="2" y="121"/>
                  </a:lnTo>
                  <a:lnTo>
                    <a:pt x="3" y="113"/>
                  </a:lnTo>
                  <a:lnTo>
                    <a:pt x="0" y="97"/>
                  </a:lnTo>
                  <a:lnTo>
                    <a:pt x="5" y="91"/>
                  </a:lnTo>
                  <a:lnTo>
                    <a:pt x="5" y="87"/>
                  </a:lnTo>
                  <a:lnTo>
                    <a:pt x="2" y="87"/>
                  </a:lnTo>
                  <a:lnTo>
                    <a:pt x="2" y="80"/>
                  </a:lnTo>
                  <a:lnTo>
                    <a:pt x="7" y="72"/>
                  </a:lnTo>
                  <a:lnTo>
                    <a:pt x="12" y="72"/>
                  </a:lnTo>
                  <a:lnTo>
                    <a:pt x="34" y="53"/>
                  </a:lnTo>
                  <a:lnTo>
                    <a:pt x="49" y="48"/>
                  </a:lnTo>
                  <a:lnTo>
                    <a:pt x="54" y="41"/>
                  </a:lnTo>
                  <a:lnTo>
                    <a:pt x="58" y="41"/>
                  </a:lnTo>
                  <a:lnTo>
                    <a:pt x="56" y="36"/>
                  </a:lnTo>
                  <a:lnTo>
                    <a:pt x="49" y="40"/>
                  </a:lnTo>
                  <a:lnTo>
                    <a:pt x="48" y="34"/>
                  </a:lnTo>
                  <a:lnTo>
                    <a:pt x="53" y="29"/>
                  </a:lnTo>
                  <a:lnTo>
                    <a:pt x="56" y="29"/>
                  </a:lnTo>
                  <a:lnTo>
                    <a:pt x="56" y="24"/>
                  </a:lnTo>
                  <a:lnTo>
                    <a:pt x="60" y="23"/>
                  </a:lnTo>
                  <a:lnTo>
                    <a:pt x="61" y="26"/>
                  </a:lnTo>
                  <a:lnTo>
                    <a:pt x="66" y="26"/>
                  </a:lnTo>
                  <a:lnTo>
                    <a:pt x="70" y="29"/>
                  </a:lnTo>
                  <a:lnTo>
                    <a:pt x="73" y="28"/>
                  </a:lnTo>
                  <a:lnTo>
                    <a:pt x="77" y="31"/>
                  </a:lnTo>
                  <a:lnTo>
                    <a:pt x="78" y="29"/>
                  </a:lnTo>
                  <a:lnTo>
                    <a:pt x="80" y="21"/>
                  </a:lnTo>
                  <a:lnTo>
                    <a:pt x="87" y="16"/>
                  </a:lnTo>
                  <a:lnTo>
                    <a:pt x="94" y="16"/>
                  </a:lnTo>
                  <a:lnTo>
                    <a:pt x="102" y="19"/>
                  </a:lnTo>
                  <a:lnTo>
                    <a:pt x="102" y="23"/>
                  </a:lnTo>
                  <a:lnTo>
                    <a:pt x="104" y="17"/>
                  </a:lnTo>
                  <a:lnTo>
                    <a:pt x="107" y="21"/>
                  </a:lnTo>
                  <a:lnTo>
                    <a:pt x="114" y="17"/>
                  </a:lnTo>
                  <a:lnTo>
                    <a:pt x="117" y="21"/>
                  </a:lnTo>
                  <a:lnTo>
                    <a:pt x="121" y="21"/>
                  </a:lnTo>
                  <a:lnTo>
                    <a:pt x="129" y="16"/>
                  </a:lnTo>
                  <a:lnTo>
                    <a:pt x="133" y="11"/>
                  </a:lnTo>
                  <a:lnTo>
                    <a:pt x="143" y="14"/>
                  </a:lnTo>
                  <a:lnTo>
                    <a:pt x="146" y="12"/>
                  </a:lnTo>
                  <a:lnTo>
                    <a:pt x="146" y="9"/>
                  </a:lnTo>
                  <a:lnTo>
                    <a:pt x="151" y="9"/>
                  </a:lnTo>
                  <a:lnTo>
                    <a:pt x="170" y="16"/>
                  </a:lnTo>
                  <a:lnTo>
                    <a:pt x="172" y="23"/>
                  </a:lnTo>
                  <a:lnTo>
                    <a:pt x="172" y="14"/>
                  </a:lnTo>
                  <a:lnTo>
                    <a:pt x="168" y="12"/>
                  </a:lnTo>
                  <a:lnTo>
                    <a:pt x="168" y="7"/>
                  </a:lnTo>
                  <a:lnTo>
                    <a:pt x="175" y="7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4"/>
            <p:cNvSpPr>
              <a:spLocks noEditPoints="1"/>
            </p:cNvSpPr>
            <p:nvPr userDrawn="1"/>
          </p:nvSpPr>
          <p:spPr bwMode="auto">
            <a:xfrm>
              <a:off x="4561" y="1859"/>
              <a:ext cx="547" cy="728"/>
            </a:xfrm>
            <a:custGeom>
              <a:avLst/>
              <a:gdLst>
                <a:gd name="T0" fmla="*/ 321 w 547"/>
                <a:gd name="T1" fmla="*/ 323 h 728"/>
                <a:gd name="T2" fmla="*/ 299 w 547"/>
                <a:gd name="T3" fmla="*/ 321 h 728"/>
                <a:gd name="T4" fmla="*/ 58 w 547"/>
                <a:gd name="T5" fmla="*/ 214 h 728"/>
                <a:gd name="T6" fmla="*/ 39 w 547"/>
                <a:gd name="T7" fmla="*/ 153 h 728"/>
                <a:gd name="T8" fmla="*/ 64 w 547"/>
                <a:gd name="T9" fmla="*/ 93 h 728"/>
                <a:gd name="T10" fmla="*/ 120 w 547"/>
                <a:gd name="T11" fmla="*/ 56 h 728"/>
                <a:gd name="T12" fmla="*/ 141 w 547"/>
                <a:gd name="T13" fmla="*/ 112 h 728"/>
                <a:gd name="T14" fmla="*/ 190 w 547"/>
                <a:gd name="T15" fmla="*/ 85 h 728"/>
                <a:gd name="T16" fmla="*/ 226 w 547"/>
                <a:gd name="T17" fmla="*/ 95 h 728"/>
                <a:gd name="T18" fmla="*/ 260 w 547"/>
                <a:gd name="T19" fmla="*/ 73 h 728"/>
                <a:gd name="T20" fmla="*/ 296 w 547"/>
                <a:gd name="T21" fmla="*/ 47 h 728"/>
                <a:gd name="T22" fmla="*/ 355 w 547"/>
                <a:gd name="T23" fmla="*/ 5 h 728"/>
                <a:gd name="T24" fmla="*/ 403 w 547"/>
                <a:gd name="T25" fmla="*/ 61 h 728"/>
                <a:gd name="T26" fmla="*/ 418 w 547"/>
                <a:gd name="T27" fmla="*/ 88 h 728"/>
                <a:gd name="T28" fmla="*/ 416 w 547"/>
                <a:gd name="T29" fmla="*/ 120 h 728"/>
                <a:gd name="T30" fmla="*/ 454 w 547"/>
                <a:gd name="T31" fmla="*/ 148 h 728"/>
                <a:gd name="T32" fmla="*/ 490 w 547"/>
                <a:gd name="T33" fmla="*/ 160 h 728"/>
                <a:gd name="T34" fmla="*/ 462 w 547"/>
                <a:gd name="T35" fmla="*/ 207 h 728"/>
                <a:gd name="T36" fmla="*/ 527 w 547"/>
                <a:gd name="T37" fmla="*/ 246 h 728"/>
                <a:gd name="T38" fmla="*/ 542 w 547"/>
                <a:gd name="T39" fmla="*/ 303 h 728"/>
                <a:gd name="T40" fmla="*/ 496 w 547"/>
                <a:gd name="T41" fmla="*/ 369 h 728"/>
                <a:gd name="T42" fmla="*/ 408 w 547"/>
                <a:gd name="T43" fmla="*/ 401 h 728"/>
                <a:gd name="T44" fmla="*/ 379 w 547"/>
                <a:gd name="T45" fmla="*/ 342 h 728"/>
                <a:gd name="T46" fmla="*/ 350 w 547"/>
                <a:gd name="T47" fmla="*/ 299 h 728"/>
                <a:gd name="T48" fmla="*/ 359 w 547"/>
                <a:gd name="T49" fmla="*/ 286 h 728"/>
                <a:gd name="T50" fmla="*/ 323 w 547"/>
                <a:gd name="T51" fmla="*/ 248 h 728"/>
                <a:gd name="T52" fmla="*/ 347 w 547"/>
                <a:gd name="T53" fmla="*/ 223 h 728"/>
                <a:gd name="T54" fmla="*/ 277 w 547"/>
                <a:gd name="T55" fmla="*/ 180 h 728"/>
                <a:gd name="T56" fmla="*/ 246 w 547"/>
                <a:gd name="T57" fmla="*/ 195 h 728"/>
                <a:gd name="T58" fmla="*/ 197 w 547"/>
                <a:gd name="T59" fmla="*/ 236 h 728"/>
                <a:gd name="T60" fmla="*/ 199 w 547"/>
                <a:gd name="T61" fmla="*/ 277 h 728"/>
                <a:gd name="T62" fmla="*/ 173 w 547"/>
                <a:gd name="T63" fmla="*/ 326 h 728"/>
                <a:gd name="T64" fmla="*/ 214 w 547"/>
                <a:gd name="T65" fmla="*/ 345 h 728"/>
                <a:gd name="T66" fmla="*/ 258 w 547"/>
                <a:gd name="T67" fmla="*/ 349 h 728"/>
                <a:gd name="T68" fmla="*/ 289 w 547"/>
                <a:gd name="T69" fmla="*/ 350 h 728"/>
                <a:gd name="T70" fmla="*/ 292 w 547"/>
                <a:gd name="T71" fmla="*/ 389 h 728"/>
                <a:gd name="T72" fmla="*/ 306 w 547"/>
                <a:gd name="T73" fmla="*/ 440 h 728"/>
                <a:gd name="T74" fmla="*/ 352 w 547"/>
                <a:gd name="T75" fmla="*/ 446 h 728"/>
                <a:gd name="T76" fmla="*/ 354 w 547"/>
                <a:gd name="T77" fmla="*/ 510 h 728"/>
                <a:gd name="T78" fmla="*/ 246 w 547"/>
                <a:gd name="T79" fmla="*/ 565 h 728"/>
                <a:gd name="T80" fmla="*/ 231 w 547"/>
                <a:gd name="T81" fmla="*/ 585 h 728"/>
                <a:gd name="T82" fmla="*/ 173 w 547"/>
                <a:gd name="T83" fmla="*/ 652 h 728"/>
                <a:gd name="T84" fmla="*/ 172 w 547"/>
                <a:gd name="T85" fmla="*/ 706 h 728"/>
                <a:gd name="T86" fmla="*/ 124 w 547"/>
                <a:gd name="T87" fmla="*/ 728 h 728"/>
                <a:gd name="T88" fmla="*/ 63 w 547"/>
                <a:gd name="T89" fmla="*/ 706 h 728"/>
                <a:gd name="T90" fmla="*/ 32 w 547"/>
                <a:gd name="T91" fmla="*/ 697 h 728"/>
                <a:gd name="T92" fmla="*/ 7 w 547"/>
                <a:gd name="T93" fmla="*/ 667 h 728"/>
                <a:gd name="T94" fmla="*/ 24 w 547"/>
                <a:gd name="T95" fmla="*/ 641 h 728"/>
                <a:gd name="T96" fmla="*/ 35 w 547"/>
                <a:gd name="T97" fmla="*/ 600 h 728"/>
                <a:gd name="T98" fmla="*/ 46 w 547"/>
                <a:gd name="T99" fmla="*/ 549 h 728"/>
                <a:gd name="T100" fmla="*/ 22 w 547"/>
                <a:gd name="T101" fmla="*/ 497 h 728"/>
                <a:gd name="T102" fmla="*/ 12 w 547"/>
                <a:gd name="T103" fmla="*/ 447 h 728"/>
                <a:gd name="T104" fmla="*/ 35 w 547"/>
                <a:gd name="T105" fmla="*/ 401 h 728"/>
                <a:gd name="T106" fmla="*/ 78 w 547"/>
                <a:gd name="T107" fmla="*/ 389 h 728"/>
                <a:gd name="T108" fmla="*/ 83 w 547"/>
                <a:gd name="T109" fmla="*/ 340 h 728"/>
                <a:gd name="T110" fmla="*/ 37 w 547"/>
                <a:gd name="T111" fmla="*/ 296 h 728"/>
                <a:gd name="T112" fmla="*/ 85 w 547"/>
                <a:gd name="T113" fmla="*/ 269 h 728"/>
                <a:gd name="T114" fmla="*/ 58 w 547"/>
                <a:gd name="T115" fmla="*/ 214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7" h="728">
                  <a:moveTo>
                    <a:pt x="321" y="287"/>
                  </a:moveTo>
                  <a:lnTo>
                    <a:pt x="323" y="289"/>
                  </a:lnTo>
                  <a:lnTo>
                    <a:pt x="319" y="291"/>
                  </a:lnTo>
                  <a:lnTo>
                    <a:pt x="319" y="299"/>
                  </a:lnTo>
                  <a:lnTo>
                    <a:pt x="316" y="306"/>
                  </a:lnTo>
                  <a:lnTo>
                    <a:pt x="318" y="311"/>
                  </a:lnTo>
                  <a:lnTo>
                    <a:pt x="326" y="314"/>
                  </a:lnTo>
                  <a:lnTo>
                    <a:pt x="318" y="316"/>
                  </a:lnTo>
                  <a:lnTo>
                    <a:pt x="321" y="323"/>
                  </a:lnTo>
                  <a:lnTo>
                    <a:pt x="318" y="326"/>
                  </a:lnTo>
                  <a:lnTo>
                    <a:pt x="318" y="338"/>
                  </a:lnTo>
                  <a:lnTo>
                    <a:pt x="306" y="335"/>
                  </a:lnTo>
                  <a:lnTo>
                    <a:pt x="302" y="337"/>
                  </a:lnTo>
                  <a:lnTo>
                    <a:pt x="299" y="330"/>
                  </a:lnTo>
                  <a:lnTo>
                    <a:pt x="296" y="332"/>
                  </a:lnTo>
                  <a:lnTo>
                    <a:pt x="296" y="332"/>
                  </a:lnTo>
                  <a:lnTo>
                    <a:pt x="296" y="325"/>
                  </a:lnTo>
                  <a:lnTo>
                    <a:pt x="299" y="321"/>
                  </a:lnTo>
                  <a:lnTo>
                    <a:pt x="297" y="314"/>
                  </a:lnTo>
                  <a:lnTo>
                    <a:pt x="285" y="308"/>
                  </a:lnTo>
                  <a:lnTo>
                    <a:pt x="284" y="301"/>
                  </a:lnTo>
                  <a:lnTo>
                    <a:pt x="285" y="294"/>
                  </a:lnTo>
                  <a:lnTo>
                    <a:pt x="299" y="292"/>
                  </a:lnTo>
                  <a:lnTo>
                    <a:pt x="304" y="294"/>
                  </a:lnTo>
                  <a:lnTo>
                    <a:pt x="309" y="291"/>
                  </a:lnTo>
                  <a:lnTo>
                    <a:pt x="321" y="287"/>
                  </a:lnTo>
                  <a:close/>
                  <a:moveTo>
                    <a:pt x="58" y="214"/>
                  </a:moveTo>
                  <a:lnTo>
                    <a:pt x="49" y="204"/>
                  </a:lnTo>
                  <a:lnTo>
                    <a:pt x="52" y="200"/>
                  </a:lnTo>
                  <a:lnTo>
                    <a:pt x="44" y="187"/>
                  </a:lnTo>
                  <a:lnTo>
                    <a:pt x="30" y="173"/>
                  </a:lnTo>
                  <a:lnTo>
                    <a:pt x="35" y="172"/>
                  </a:lnTo>
                  <a:lnTo>
                    <a:pt x="39" y="165"/>
                  </a:lnTo>
                  <a:lnTo>
                    <a:pt x="44" y="165"/>
                  </a:lnTo>
                  <a:lnTo>
                    <a:pt x="47" y="158"/>
                  </a:lnTo>
                  <a:lnTo>
                    <a:pt x="39" y="153"/>
                  </a:lnTo>
                  <a:lnTo>
                    <a:pt x="37" y="149"/>
                  </a:lnTo>
                  <a:lnTo>
                    <a:pt x="41" y="141"/>
                  </a:lnTo>
                  <a:lnTo>
                    <a:pt x="35" y="137"/>
                  </a:lnTo>
                  <a:lnTo>
                    <a:pt x="34" y="134"/>
                  </a:lnTo>
                  <a:lnTo>
                    <a:pt x="47" y="126"/>
                  </a:lnTo>
                  <a:lnTo>
                    <a:pt x="68" y="127"/>
                  </a:lnTo>
                  <a:lnTo>
                    <a:pt x="64" y="122"/>
                  </a:lnTo>
                  <a:lnTo>
                    <a:pt x="66" y="117"/>
                  </a:lnTo>
                  <a:lnTo>
                    <a:pt x="64" y="93"/>
                  </a:lnTo>
                  <a:lnTo>
                    <a:pt x="75" y="80"/>
                  </a:lnTo>
                  <a:lnTo>
                    <a:pt x="88" y="74"/>
                  </a:lnTo>
                  <a:lnTo>
                    <a:pt x="86" y="64"/>
                  </a:lnTo>
                  <a:lnTo>
                    <a:pt x="90" y="57"/>
                  </a:lnTo>
                  <a:lnTo>
                    <a:pt x="95" y="54"/>
                  </a:lnTo>
                  <a:lnTo>
                    <a:pt x="110" y="57"/>
                  </a:lnTo>
                  <a:lnTo>
                    <a:pt x="114" y="51"/>
                  </a:lnTo>
                  <a:lnTo>
                    <a:pt x="117" y="51"/>
                  </a:lnTo>
                  <a:lnTo>
                    <a:pt x="120" y="56"/>
                  </a:lnTo>
                  <a:lnTo>
                    <a:pt x="117" y="64"/>
                  </a:lnTo>
                  <a:lnTo>
                    <a:pt x="124" y="71"/>
                  </a:lnTo>
                  <a:lnTo>
                    <a:pt x="127" y="90"/>
                  </a:lnTo>
                  <a:lnTo>
                    <a:pt x="120" y="93"/>
                  </a:lnTo>
                  <a:lnTo>
                    <a:pt x="124" y="105"/>
                  </a:lnTo>
                  <a:lnTo>
                    <a:pt x="120" y="117"/>
                  </a:lnTo>
                  <a:lnTo>
                    <a:pt x="127" y="114"/>
                  </a:lnTo>
                  <a:lnTo>
                    <a:pt x="137" y="115"/>
                  </a:lnTo>
                  <a:lnTo>
                    <a:pt x="141" y="112"/>
                  </a:lnTo>
                  <a:lnTo>
                    <a:pt x="153" y="119"/>
                  </a:lnTo>
                  <a:lnTo>
                    <a:pt x="156" y="114"/>
                  </a:lnTo>
                  <a:lnTo>
                    <a:pt x="158" y="117"/>
                  </a:lnTo>
                  <a:lnTo>
                    <a:pt x="163" y="114"/>
                  </a:lnTo>
                  <a:lnTo>
                    <a:pt x="158" y="107"/>
                  </a:lnTo>
                  <a:lnTo>
                    <a:pt x="160" y="103"/>
                  </a:lnTo>
                  <a:lnTo>
                    <a:pt x="168" y="102"/>
                  </a:lnTo>
                  <a:lnTo>
                    <a:pt x="187" y="90"/>
                  </a:lnTo>
                  <a:lnTo>
                    <a:pt x="190" y="85"/>
                  </a:lnTo>
                  <a:lnTo>
                    <a:pt x="194" y="85"/>
                  </a:lnTo>
                  <a:lnTo>
                    <a:pt x="195" y="83"/>
                  </a:lnTo>
                  <a:lnTo>
                    <a:pt x="197" y="83"/>
                  </a:lnTo>
                  <a:lnTo>
                    <a:pt x="202" y="78"/>
                  </a:lnTo>
                  <a:lnTo>
                    <a:pt x="211" y="76"/>
                  </a:lnTo>
                  <a:lnTo>
                    <a:pt x="217" y="90"/>
                  </a:lnTo>
                  <a:lnTo>
                    <a:pt x="217" y="95"/>
                  </a:lnTo>
                  <a:lnTo>
                    <a:pt x="223" y="97"/>
                  </a:lnTo>
                  <a:lnTo>
                    <a:pt x="226" y="95"/>
                  </a:lnTo>
                  <a:lnTo>
                    <a:pt x="228" y="86"/>
                  </a:lnTo>
                  <a:lnTo>
                    <a:pt x="234" y="86"/>
                  </a:lnTo>
                  <a:lnTo>
                    <a:pt x="236" y="78"/>
                  </a:lnTo>
                  <a:lnTo>
                    <a:pt x="243" y="74"/>
                  </a:lnTo>
                  <a:lnTo>
                    <a:pt x="246" y="69"/>
                  </a:lnTo>
                  <a:lnTo>
                    <a:pt x="253" y="71"/>
                  </a:lnTo>
                  <a:lnTo>
                    <a:pt x="251" y="76"/>
                  </a:lnTo>
                  <a:lnTo>
                    <a:pt x="257" y="76"/>
                  </a:lnTo>
                  <a:lnTo>
                    <a:pt x="260" y="73"/>
                  </a:lnTo>
                  <a:lnTo>
                    <a:pt x="265" y="78"/>
                  </a:lnTo>
                  <a:lnTo>
                    <a:pt x="275" y="76"/>
                  </a:lnTo>
                  <a:lnTo>
                    <a:pt x="280" y="78"/>
                  </a:lnTo>
                  <a:lnTo>
                    <a:pt x="282" y="73"/>
                  </a:lnTo>
                  <a:lnTo>
                    <a:pt x="287" y="73"/>
                  </a:lnTo>
                  <a:lnTo>
                    <a:pt x="294" y="68"/>
                  </a:lnTo>
                  <a:lnTo>
                    <a:pt x="294" y="57"/>
                  </a:lnTo>
                  <a:lnTo>
                    <a:pt x="285" y="47"/>
                  </a:lnTo>
                  <a:lnTo>
                    <a:pt x="296" y="47"/>
                  </a:lnTo>
                  <a:lnTo>
                    <a:pt x="294" y="32"/>
                  </a:lnTo>
                  <a:lnTo>
                    <a:pt x="297" y="23"/>
                  </a:lnTo>
                  <a:lnTo>
                    <a:pt x="311" y="13"/>
                  </a:lnTo>
                  <a:lnTo>
                    <a:pt x="337" y="17"/>
                  </a:lnTo>
                  <a:lnTo>
                    <a:pt x="343" y="8"/>
                  </a:lnTo>
                  <a:lnTo>
                    <a:pt x="345" y="1"/>
                  </a:lnTo>
                  <a:lnTo>
                    <a:pt x="350" y="3"/>
                  </a:lnTo>
                  <a:lnTo>
                    <a:pt x="350" y="0"/>
                  </a:lnTo>
                  <a:lnTo>
                    <a:pt x="355" y="5"/>
                  </a:lnTo>
                  <a:lnTo>
                    <a:pt x="372" y="0"/>
                  </a:lnTo>
                  <a:lnTo>
                    <a:pt x="372" y="3"/>
                  </a:lnTo>
                  <a:lnTo>
                    <a:pt x="391" y="23"/>
                  </a:lnTo>
                  <a:lnTo>
                    <a:pt x="391" y="30"/>
                  </a:lnTo>
                  <a:lnTo>
                    <a:pt x="394" y="35"/>
                  </a:lnTo>
                  <a:lnTo>
                    <a:pt x="388" y="42"/>
                  </a:lnTo>
                  <a:lnTo>
                    <a:pt x="398" y="51"/>
                  </a:lnTo>
                  <a:lnTo>
                    <a:pt x="398" y="57"/>
                  </a:lnTo>
                  <a:lnTo>
                    <a:pt x="403" y="61"/>
                  </a:lnTo>
                  <a:lnTo>
                    <a:pt x="399" y="66"/>
                  </a:lnTo>
                  <a:lnTo>
                    <a:pt x="406" y="66"/>
                  </a:lnTo>
                  <a:lnTo>
                    <a:pt x="408" y="61"/>
                  </a:lnTo>
                  <a:lnTo>
                    <a:pt x="411" y="61"/>
                  </a:lnTo>
                  <a:lnTo>
                    <a:pt x="415" y="66"/>
                  </a:lnTo>
                  <a:lnTo>
                    <a:pt x="410" y="68"/>
                  </a:lnTo>
                  <a:lnTo>
                    <a:pt x="416" y="73"/>
                  </a:lnTo>
                  <a:lnTo>
                    <a:pt x="411" y="80"/>
                  </a:lnTo>
                  <a:lnTo>
                    <a:pt x="418" y="88"/>
                  </a:lnTo>
                  <a:lnTo>
                    <a:pt x="413" y="97"/>
                  </a:lnTo>
                  <a:lnTo>
                    <a:pt x="411" y="97"/>
                  </a:lnTo>
                  <a:lnTo>
                    <a:pt x="410" y="92"/>
                  </a:lnTo>
                  <a:lnTo>
                    <a:pt x="405" y="92"/>
                  </a:lnTo>
                  <a:lnTo>
                    <a:pt x="401" y="100"/>
                  </a:lnTo>
                  <a:lnTo>
                    <a:pt x="403" y="107"/>
                  </a:lnTo>
                  <a:lnTo>
                    <a:pt x="408" y="112"/>
                  </a:lnTo>
                  <a:lnTo>
                    <a:pt x="408" y="117"/>
                  </a:lnTo>
                  <a:lnTo>
                    <a:pt x="416" y="120"/>
                  </a:lnTo>
                  <a:lnTo>
                    <a:pt x="416" y="126"/>
                  </a:lnTo>
                  <a:lnTo>
                    <a:pt x="413" y="131"/>
                  </a:lnTo>
                  <a:lnTo>
                    <a:pt x="420" y="136"/>
                  </a:lnTo>
                  <a:lnTo>
                    <a:pt x="422" y="148"/>
                  </a:lnTo>
                  <a:lnTo>
                    <a:pt x="423" y="149"/>
                  </a:lnTo>
                  <a:lnTo>
                    <a:pt x="427" y="146"/>
                  </a:lnTo>
                  <a:lnTo>
                    <a:pt x="435" y="144"/>
                  </a:lnTo>
                  <a:lnTo>
                    <a:pt x="447" y="144"/>
                  </a:lnTo>
                  <a:lnTo>
                    <a:pt x="454" y="148"/>
                  </a:lnTo>
                  <a:lnTo>
                    <a:pt x="456" y="144"/>
                  </a:lnTo>
                  <a:lnTo>
                    <a:pt x="462" y="143"/>
                  </a:lnTo>
                  <a:lnTo>
                    <a:pt x="466" y="151"/>
                  </a:lnTo>
                  <a:lnTo>
                    <a:pt x="471" y="148"/>
                  </a:lnTo>
                  <a:lnTo>
                    <a:pt x="493" y="153"/>
                  </a:lnTo>
                  <a:lnTo>
                    <a:pt x="496" y="149"/>
                  </a:lnTo>
                  <a:lnTo>
                    <a:pt x="496" y="149"/>
                  </a:lnTo>
                  <a:lnTo>
                    <a:pt x="495" y="156"/>
                  </a:lnTo>
                  <a:lnTo>
                    <a:pt x="490" y="160"/>
                  </a:lnTo>
                  <a:lnTo>
                    <a:pt x="491" y="165"/>
                  </a:lnTo>
                  <a:lnTo>
                    <a:pt x="483" y="170"/>
                  </a:lnTo>
                  <a:lnTo>
                    <a:pt x="481" y="175"/>
                  </a:lnTo>
                  <a:lnTo>
                    <a:pt x="471" y="177"/>
                  </a:lnTo>
                  <a:lnTo>
                    <a:pt x="469" y="182"/>
                  </a:lnTo>
                  <a:lnTo>
                    <a:pt x="478" y="185"/>
                  </a:lnTo>
                  <a:lnTo>
                    <a:pt x="474" y="190"/>
                  </a:lnTo>
                  <a:lnTo>
                    <a:pt x="466" y="189"/>
                  </a:lnTo>
                  <a:lnTo>
                    <a:pt x="462" y="207"/>
                  </a:lnTo>
                  <a:lnTo>
                    <a:pt x="479" y="223"/>
                  </a:lnTo>
                  <a:lnTo>
                    <a:pt x="490" y="219"/>
                  </a:lnTo>
                  <a:lnTo>
                    <a:pt x="488" y="229"/>
                  </a:lnTo>
                  <a:lnTo>
                    <a:pt x="495" y="229"/>
                  </a:lnTo>
                  <a:lnTo>
                    <a:pt x="495" y="233"/>
                  </a:lnTo>
                  <a:lnTo>
                    <a:pt x="498" y="238"/>
                  </a:lnTo>
                  <a:lnTo>
                    <a:pt x="524" y="236"/>
                  </a:lnTo>
                  <a:lnTo>
                    <a:pt x="522" y="240"/>
                  </a:lnTo>
                  <a:lnTo>
                    <a:pt x="527" y="246"/>
                  </a:lnTo>
                  <a:lnTo>
                    <a:pt x="527" y="258"/>
                  </a:lnTo>
                  <a:lnTo>
                    <a:pt x="530" y="267"/>
                  </a:lnTo>
                  <a:lnTo>
                    <a:pt x="529" y="272"/>
                  </a:lnTo>
                  <a:lnTo>
                    <a:pt x="539" y="275"/>
                  </a:lnTo>
                  <a:lnTo>
                    <a:pt x="542" y="292"/>
                  </a:lnTo>
                  <a:lnTo>
                    <a:pt x="547" y="292"/>
                  </a:lnTo>
                  <a:lnTo>
                    <a:pt x="547" y="297"/>
                  </a:lnTo>
                  <a:lnTo>
                    <a:pt x="547" y="297"/>
                  </a:lnTo>
                  <a:lnTo>
                    <a:pt x="542" y="303"/>
                  </a:lnTo>
                  <a:lnTo>
                    <a:pt x="524" y="308"/>
                  </a:lnTo>
                  <a:lnTo>
                    <a:pt x="522" y="309"/>
                  </a:lnTo>
                  <a:lnTo>
                    <a:pt x="522" y="318"/>
                  </a:lnTo>
                  <a:lnTo>
                    <a:pt x="515" y="318"/>
                  </a:lnTo>
                  <a:lnTo>
                    <a:pt x="507" y="326"/>
                  </a:lnTo>
                  <a:lnTo>
                    <a:pt x="498" y="350"/>
                  </a:lnTo>
                  <a:lnTo>
                    <a:pt x="501" y="362"/>
                  </a:lnTo>
                  <a:lnTo>
                    <a:pt x="498" y="367"/>
                  </a:lnTo>
                  <a:lnTo>
                    <a:pt x="496" y="369"/>
                  </a:lnTo>
                  <a:lnTo>
                    <a:pt x="495" y="367"/>
                  </a:lnTo>
                  <a:lnTo>
                    <a:pt x="498" y="366"/>
                  </a:lnTo>
                  <a:lnTo>
                    <a:pt x="493" y="366"/>
                  </a:lnTo>
                  <a:lnTo>
                    <a:pt x="483" y="381"/>
                  </a:lnTo>
                  <a:lnTo>
                    <a:pt x="476" y="386"/>
                  </a:lnTo>
                  <a:lnTo>
                    <a:pt x="454" y="393"/>
                  </a:lnTo>
                  <a:lnTo>
                    <a:pt x="442" y="389"/>
                  </a:lnTo>
                  <a:lnTo>
                    <a:pt x="418" y="405"/>
                  </a:lnTo>
                  <a:lnTo>
                    <a:pt x="408" y="401"/>
                  </a:lnTo>
                  <a:lnTo>
                    <a:pt x="403" y="391"/>
                  </a:lnTo>
                  <a:lnTo>
                    <a:pt x="396" y="384"/>
                  </a:lnTo>
                  <a:lnTo>
                    <a:pt x="396" y="384"/>
                  </a:lnTo>
                  <a:lnTo>
                    <a:pt x="391" y="369"/>
                  </a:lnTo>
                  <a:lnTo>
                    <a:pt x="384" y="364"/>
                  </a:lnTo>
                  <a:lnTo>
                    <a:pt x="379" y="364"/>
                  </a:lnTo>
                  <a:lnTo>
                    <a:pt x="379" y="359"/>
                  </a:lnTo>
                  <a:lnTo>
                    <a:pt x="384" y="345"/>
                  </a:lnTo>
                  <a:lnTo>
                    <a:pt x="379" y="342"/>
                  </a:lnTo>
                  <a:lnTo>
                    <a:pt x="369" y="342"/>
                  </a:lnTo>
                  <a:lnTo>
                    <a:pt x="365" y="349"/>
                  </a:lnTo>
                  <a:lnTo>
                    <a:pt x="364" y="343"/>
                  </a:lnTo>
                  <a:lnTo>
                    <a:pt x="357" y="342"/>
                  </a:lnTo>
                  <a:lnTo>
                    <a:pt x="360" y="335"/>
                  </a:lnTo>
                  <a:lnTo>
                    <a:pt x="350" y="323"/>
                  </a:lnTo>
                  <a:lnTo>
                    <a:pt x="352" y="320"/>
                  </a:lnTo>
                  <a:lnTo>
                    <a:pt x="348" y="309"/>
                  </a:lnTo>
                  <a:lnTo>
                    <a:pt x="350" y="299"/>
                  </a:lnTo>
                  <a:lnTo>
                    <a:pt x="354" y="297"/>
                  </a:lnTo>
                  <a:lnTo>
                    <a:pt x="359" y="301"/>
                  </a:lnTo>
                  <a:lnTo>
                    <a:pt x="365" y="299"/>
                  </a:lnTo>
                  <a:lnTo>
                    <a:pt x="369" y="301"/>
                  </a:lnTo>
                  <a:lnTo>
                    <a:pt x="372" y="299"/>
                  </a:lnTo>
                  <a:lnTo>
                    <a:pt x="372" y="296"/>
                  </a:lnTo>
                  <a:lnTo>
                    <a:pt x="367" y="294"/>
                  </a:lnTo>
                  <a:lnTo>
                    <a:pt x="367" y="289"/>
                  </a:lnTo>
                  <a:lnTo>
                    <a:pt x="359" y="286"/>
                  </a:lnTo>
                  <a:lnTo>
                    <a:pt x="359" y="282"/>
                  </a:lnTo>
                  <a:lnTo>
                    <a:pt x="354" y="279"/>
                  </a:lnTo>
                  <a:lnTo>
                    <a:pt x="350" y="272"/>
                  </a:lnTo>
                  <a:lnTo>
                    <a:pt x="342" y="270"/>
                  </a:lnTo>
                  <a:lnTo>
                    <a:pt x="337" y="272"/>
                  </a:lnTo>
                  <a:lnTo>
                    <a:pt x="337" y="272"/>
                  </a:lnTo>
                  <a:lnTo>
                    <a:pt x="333" y="270"/>
                  </a:lnTo>
                  <a:lnTo>
                    <a:pt x="323" y="255"/>
                  </a:lnTo>
                  <a:lnTo>
                    <a:pt x="323" y="248"/>
                  </a:lnTo>
                  <a:lnTo>
                    <a:pt x="321" y="241"/>
                  </a:lnTo>
                  <a:lnTo>
                    <a:pt x="325" y="240"/>
                  </a:lnTo>
                  <a:lnTo>
                    <a:pt x="325" y="236"/>
                  </a:lnTo>
                  <a:lnTo>
                    <a:pt x="330" y="233"/>
                  </a:lnTo>
                  <a:lnTo>
                    <a:pt x="342" y="233"/>
                  </a:lnTo>
                  <a:lnTo>
                    <a:pt x="340" y="226"/>
                  </a:lnTo>
                  <a:lnTo>
                    <a:pt x="342" y="224"/>
                  </a:lnTo>
                  <a:lnTo>
                    <a:pt x="347" y="226"/>
                  </a:lnTo>
                  <a:lnTo>
                    <a:pt x="347" y="223"/>
                  </a:lnTo>
                  <a:lnTo>
                    <a:pt x="338" y="221"/>
                  </a:lnTo>
                  <a:lnTo>
                    <a:pt x="330" y="224"/>
                  </a:lnTo>
                  <a:lnTo>
                    <a:pt x="316" y="217"/>
                  </a:lnTo>
                  <a:lnTo>
                    <a:pt x="302" y="219"/>
                  </a:lnTo>
                  <a:lnTo>
                    <a:pt x="291" y="204"/>
                  </a:lnTo>
                  <a:lnTo>
                    <a:pt x="285" y="202"/>
                  </a:lnTo>
                  <a:lnTo>
                    <a:pt x="279" y="195"/>
                  </a:lnTo>
                  <a:lnTo>
                    <a:pt x="275" y="187"/>
                  </a:lnTo>
                  <a:lnTo>
                    <a:pt x="277" y="180"/>
                  </a:lnTo>
                  <a:lnTo>
                    <a:pt x="272" y="178"/>
                  </a:lnTo>
                  <a:lnTo>
                    <a:pt x="268" y="180"/>
                  </a:lnTo>
                  <a:lnTo>
                    <a:pt x="268" y="187"/>
                  </a:lnTo>
                  <a:lnTo>
                    <a:pt x="257" y="187"/>
                  </a:lnTo>
                  <a:lnTo>
                    <a:pt x="258" y="197"/>
                  </a:lnTo>
                  <a:lnTo>
                    <a:pt x="251" y="195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5"/>
                  </a:lnTo>
                  <a:lnTo>
                    <a:pt x="257" y="207"/>
                  </a:lnTo>
                  <a:lnTo>
                    <a:pt x="257" y="211"/>
                  </a:lnTo>
                  <a:lnTo>
                    <a:pt x="253" y="209"/>
                  </a:lnTo>
                  <a:lnTo>
                    <a:pt x="243" y="212"/>
                  </a:lnTo>
                  <a:lnTo>
                    <a:pt x="238" y="209"/>
                  </a:lnTo>
                  <a:lnTo>
                    <a:pt x="226" y="228"/>
                  </a:lnTo>
                  <a:lnTo>
                    <a:pt x="216" y="231"/>
                  </a:lnTo>
                  <a:lnTo>
                    <a:pt x="209" y="228"/>
                  </a:lnTo>
                  <a:lnTo>
                    <a:pt x="197" y="236"/>
                  </a:lnTo>
                  <a:lnTo>
                    <a:pt x="194" y="241"/>
                  </a:lnTo>
                  <a:lnTo>
                    <a:pt x="197" y="241"/>
                  </a:lnTo>
                  <a:lnTo>
                    <a:pt x="197" y="246"/>
                  </a:lnTo>
                  <a:lnTo>
                    <a:pt x="206" y="257"/>
                  </a:lnTo>
                  <a:lnTo>
                    <a:pt x="209" y="257"/>
                  </a:lnTo>
                  <a:lnTo>
                    <a:pt x="214" y="267"/>
                  </a:lnTo>
                  <a:lnTo>
                    <a:pt x="207" y="272"/>
                  </a:lnTo>
                  <a:lnTo>
                    <a:pt x="204" y="280"/>
                  </a:lnTo>
                  <a:lnTo>
                    <a:pt x="199" y="277"/>
                  </a:lnTo>
                  <a:lnTo>
                    <a:pt x="195" y="282"/>
                  </a:lnTo>
                  <a:lnTo>
                    <a:pt x="183" y="284"/>
                  </a:lnTo>
                  <a:lnTo>
                    <a:pt x="170" y="294"/>
                  </a:lnTo>
                  <a:lnTo>
                    <a:pt x="168" y="303"/>
                  </a:lnTo>
                  <a:lnTo>
                    <a:pt x="175" y="306"/>
                  </a:lnTo>
                  <a:lnTo>
                    <a:pt x="175" y="314"/>
                  </a:lnTo>
                  <a:lnTo>
                    <a:pt x="180" y="318"/>
                  </a:lnTo>
                  <a:lnTo>
                    <a:pt x="168" y="321"/>
                  </a:lnTo>
                  <a:lnTo>
                    <a:pt x="173" y="326"/>
                  </a:lnTo>
                  <a:lnTo>
                    <a:pt x="173" y="335"/>
                  </a:lnTo>
                  <a:lnTo>
                    <a:pt x="180" y="342"/>
                  </a:lnTo>
                  <a:lnTo>
                    <a:pt x="190" y="342"/>
                  </a:lnTo>
                  <a:lnTo>
                    <a:pt x="197" y="352"/>
                  </a:lnTo>
                  <a:lnTo>
                    <a:pt x="200" y="352"/>
                  </a:lnTo>
                  <a:lnTo>
                    <a:pt x="204" y="347"/>
                  </a:lnTo>
                  <a:lnTo>
                    <a:pt x="209" y="345"/>
                  </a:lnTo>
                  <a:lnTo>
                    <a:pt x="211" y="342"/>
                  </a:lnTo>
                  <a:lnTo>
                    <a:pt x="214" y="345"/>
                  </a:lnTo>
                  <a:lnTo>
                    <a:pt x="216" y="343"/>
                  </a:lnTo>
                  <a:lnTo>
                    <a:pt x="228" y="345"/>
                  </a:lnTo>
                  <a:lnTo>
                    <a:pt x="233" y="343"/>
                  </a:lnTo>
                  <a:lnTo>
                    <a:pt x="238" y="347"/>
                  </a:lnTo>
                  <a:lnTo>
                    <a:pt x="240" y="352"/>
                  </a:lnTo>
                  <a:lnTo>
                    <a:pt x="246" y="359"/>
                  </a:lnTo>
                  <a:lnTo>
                    <a:pt x="257" y="359"/>
                  </a:lnTo>
                  <a:lnTo>
                    <a:pt x="251" y="352"/>
                  </a:lnTo>
                  <a:lnTo>
                    <a:pt x="258" y="349"/>
                  </a:lnTo>
                  <a:lnTo>
                    <a:pt x="267" y="340"/>
                  </a:lnTo>
                  <a:lnTo>
                    <a:pt x="268" y="338"/>
                  </a:lnTo>
                  <a:lnTo>
                    <a:pt x="279" y="343"/>
                  </a:lnTo>
                  <a:lnTo>
                    <a:pt x="277" y="340"/>
                  </a:lnTo>
                  <a:lnTo>
                    <a:pt x="285" y="342"/>
                  </a:lnTo>
                  <a:lnTo>
                    <a:pt x="287" y="340"/>
                  </a:lnTo>
                  <a:lnTo>
                    <a:pt x="287" y="340"/>
                  </a:lnTo>
                  <a:lnTo>
                    <a:pt x="285" y="347"/>
                  </a:lnTo>
                  <a:lnTo>
                    <a:pt x="289" y="350"/>
                  </a:lnTo>
                  <a:lnTo>
                    <a:pt x="285" y="357"/>
                  </a:lnTo>
                  <a:lnTo>
                    <a:pt x="291" y="360"/>
                  </a:lnTo>
                  <a:lnTo>
                    <a:pt x="289" y="371"/>
                  </a:lnTo>
                  <a:lnTo>
                    <a:pt x="292" y="369"/>
                  </a:lnTo>
                  <a:lnTo>
                    <a:pt x="294" y="371"/>
                  </a:lnTo>
                  <a:lnTo>
                    <a:pt x="292" y="376"/>
                  </a:lnTo>
                  <a:lnTo>
                    <a:pt x="294" y="383"/>
                  </a:lnTo>
                  <a:lnTo>
                    <a:pt x="291" y="386"/>
                  </a:lnTo>
                  <a:lnTo>
                    <a:pt x="292" y="389"/>
                  </a:lnTo>
                  <a:lnTo>
                    <a:pt x="297" y="391"/>
                  </a:lnTo>
                  <a:lnTo>
                    <a:pt x="297" y="393"/>
                  </a:lnTo>
                  <a:lnTo>
                    <a:pt x="296" y="401"/>
                  </a:lnTo>
                  <a:lnTo>
                    <a:pt x="282" y="405"/>
                  </a:lnTo>
                  <a:lnTo>
                    <a:pt x="279" y="415"/>
                  </a:lnTo>
                  <a:lnTo>
                    <a:pt x="282" y="437"/>
                  </a:lnTo>
                  <a:lnTo>
                    <a:pt x="289" y="437"/>
                  </a:lnTo>
                  <a:lnTo>
                    <a:pt x="296" y="442"/>
                  </a:lnTo>
                  <a:lnTo>
                    <a:pt x="306" y="440"/>
                  </a:lnTo>
                  <a:lnTo>
                    <a:pt x="313" y="454"/>
                  </a:lnTo>
                  <a:lnTo>
                    <a:pt x="323" y="449"/>
                  </a:lnTo>
                  <a:lnTo>
                    <a:pt x="325" y="451"/>
                  </a:lnTo>
                  <a:lnTo>
                    <a:pt x="323" y="454"/>
                  </a:lnTo>
                  <a:lnTo>
                    <a:pt x="326" y="456"/>
                  </a:lnTo>
                  <a:lnTo>
                    <a:pt x="342" y="451"/>
                  </a:lnTo>
                  <a:lnTo>
                    <a:pt x="350" y="451"/>
                  </a:lnTo>
                  <a:lnTo>
                    <a:pt x="352" y="446"/>
                  </a:lnTo>
                  <a:lnTo>
                    <a:pt x="352" y="446"/>
                  </a:lnTo>
                  <a:lnTo>
                    <a:pt x="357" y="464"/>
                  </a:lnTo>
                  <a:lnTo>
                    <a:pt x="364" y="476"/>
                  </a:lnTo>
                  <a:lnTo>
                    <a:pt x="377" y="490"/>
                  </a:lnTo>
                  <a:lnTo>
                    <a:pt x="377" y="490"/>
                  </a:lnTo>
                  <a:lnTo>
                    <a:pt x="374" y="493"/>
                  </a:lnTo>
                  <a:lnTo>
                    <a:pt x="372" y="500"/>
                  </a:lnTo>
                  <a:lnTo>
                    <a:pt x="371" y="502"/>
                  </a:lnTo>
                  <a:lnTo>
                    <a:pt x="364" y="509"/>
                  </a:lnTo>
                  <a:lnTo>
                    <a:pt x="354" y="510"/>
                  </a:lnTo>
                  <a:lnTo>
                    <a:pt x="340" y="534"/>
                  </a:lnTo>
                  <a:lnTo>
                    <a:pt x="285" y="536"/>
                  </a:lnTo>
                  <a:lnTo>
                    <a:pt x="282" y="544"/>
                  </a:lnTo>
                  <a:lnTo>
                    <a:pt x="275" y="548"/>
                  </a:lnTo>
                  <a:lnTo>
                    <a:pt x="270" y="558"/>
                  </a:lnTo>
                  <a:lnTo>
                    <a:pt x="257" y="570"/>
                  </a:lnTo>
                  <a:lnTo>
                    <a:pt x="255" y="575"/>
                  </a:lnTo>
                  <a:lnTo>
                    <a:pt x="248" y="565"/>
                  </a:lnTo>
                  <a:lnTo>
                    <a:pt x="246" y="565"/>
                  </a:lnTo>
                  <a:lnTo>
                    <a:pt x="241" y="566"/>
                  </a:lnTo>
                  <a:lnTo>
                    <a:pt x="241" y="570"/>
                  </a:lnTo>
                  <a:lnTo>
                    <a:pt x="243" y="572"/>
                  </a:lnTo>
                  <a:lnTo>
                    <a:pt x="241" y="577"/>
                  </a:lnTo>
                  <a:lnTo>
                    <a:pt x="238" y="575"/>
                  </a:lnTo>
                  <a:lnTo>
                    <a:pt x="238" y="580"/>
                  </a:lnTo>
                  <a:lnTo>
                    <a:pt x="241" y="583"/>
                  </a:lnTo>
                  <a:lnTo>
                    <a:pt x="238" y="587"/>
                  </a:lnTo>
                  <a:lnTo>
                    <a:pt x="231" y="585"/>
                  </a:lnTo>
                  <a:lnTo>
                    <a:pt x="216" y="590"/>
                  </a:lnTo>
                  <a:lnTo>
                    <a:pt x="214" y="600"/>
                  </a:lnTo>
                  <a:lnTo>
                    <a:pt x="209" y="604"/>
                  </a:lnTo>
                  <a:lnTo>
                    <a:pt x="206" y="617"/>
                  </a:lnTo>
                  <a:lnTo>
                    <a:pt x="199" y="626"/>
                  </a:lnTo>
                  <a:lnTo>
                    <a:pt x="199" y="629"/>
                  </a:lnTo>
                  <a:lnTo>
                    <a:pt x="192" y="640"/>
                  </a:lnTo>
                  <a:lnTo>
                    <a:pt x="190" y="646"/>
                  </a:lnTo>
                  <a:lnTo>
                    <a:pt x="173" y="652"/>
                  </a:lnTo>
                  <a:lnTo>
                    <a:pt x="170" y="658"/>
                  </a:lnTo>
                  <a:lnTo>
                    <a:pt x="161" y="667"/>
                  </a:lnTo>
                  <a:lnTo>
                    <a:pt x="156" y="680"/>
                  </a:lnTo>
                  <a:lnTo>
                    <a:pt x="156" y="689"/>
                  </a:lnTo>
                  <a:lnTo>
                    <a:pt x="160" y="691"/>
                  </a:lnTo>
                  <a:lnTo>
                    <a:pt x="163" y="696"/>
                  </a:lnTo>
                  <a:lnTo>
                    <a:pt x="163" y="699"/>
                  </a:lnTo>
                  <a:lnTo>
                    <a:pt x="168" y="697"/>
                  </a:lnTo>
                  <a:lnTo>
                    <a:pt x="172" y="706"/>
                  </a:lnTo>
                  <a:lnTo>
                    <a:pt x="173" y="715"/>
                  </a:lnTo>
                  <a:lnTo>
                    <a:pt x="173" y="715"/>
                  </a:lnTo>
                  <a:lnTo>
                    <a:pt x="160" y="723"/>
                  </a:lnTo>
                  <a:lnTo>
                    <a:pt x="153" y="713"/>
                  </a:lnTo>
                  <a:lnTo>
                    <a:pt x="143" y="709"/>
                  </a:lnTo>
                  <a:lnTo>
                    <a:pt x="141" y="715"/>
                  </a:lnTo>
                  <a:lnTo>
                    <a:pt x="136" y="715"/>
                  </a:lnTo>
                  <a:lnTo>
                    <a:pt x="132" y="725"/>
                  </a:lnTo>
                  <a:lnTo>
                    <a:pt x="124" y="728"/>
                  </a:lnTo>
                  <a:lnTo>
                    <a:pt x="122" y="726"/>
                  </a:lnTo>
                  <a:lnTo>
                    <a:pt x="124" y="723"/>
                  </a:lnTo>
                  <a:lnTo>
                    <a:pt x="122" y="718"/>
                  </a:lnTo>
                  <a:lnTo>
                    <a:pt x="112" y="720"/>
                  </a:lnTo>
                  <a:lnTo>
                    <a:pt x="110" y="718"/>
                  </a:lnTo>
                  <a:lnTo>
                    <a:pt x="97" y="720"/>
                  </a:lnTo>
                  <a:lnTo>
                    <a:pt x="80" y="709"/>
                  </a:lnTo>
                  <a:lnTo>
                    <a:pt x="68" y="704"/>
                  </a:lnTo>
                  <a:lnTo>
                    <a:pt x="63" y="706"/>
                  </a:lnTo>
                  <a:lnTo>
                    <a:pt x="58" y="703"/>
                  </a:lnTo>
                  <a:lnTo>
                    <a:pt x="51" y="704"/>
                  </a:lnTo>
                  <a:lnTo>
                    <a:pt x="47" y="696"/>
                  </a:lnTo>
                  <a:lnTo>
                    <a:pt x="42" y="694"/>
                  </a:lnTo>
                  <a:lnTo>
                    <a:pt x="44" y="699"/>
                  </a:lnTo>
                  <a:lnTo>
                    <a:pt x="42" y="694"/>
                  </a:lnTo>
                  <a:lnTo>
                    <a:pt x="39" y="697"/>
                  </a:lnTo>
                  <a:lnTo>
                    <a:pt x="32" y="694"/>
                  </a:lnTo>
                  <a:lnTo>
                    <a:pt x="32" y="697"/>
                  </a:lnTo>
                  <a:lnTo>
                    <a:pt x="24" y="692"/>
                  </a:lnTo>
                  <a:lnTo>
                    <a:pt x="22" y="694"/>
                  </a:lnTo>
                  <a:lnTo>
                    <a:pt x="22" y="694"/>
                  </a:lnTo>
                  <a:lnTo>
                    <a:pt x="20" y="687"/>
                  </a:lnTo>
                  <a:lnTo>
                    <a:pt x="10" y="684"/>
                  </a:lnTo>
                  <a:lnTo>
                    <a:pt x="7" y="680"/>
                  </a:lnTo>
                  <a:lnTo>
                    <a:pt x="10" y="672"/>
                  </a:lnTo>
                  <a:lnTo>
                    <a:pt x="7" y="670"/>
                  </a:lnTo>
                  <a:lnTo>
                    <a:pt x="7" y="667"/>
                  </a:lnTo>
                  <a:lnTo>
                    <a:pt x="1" y="665"/>
                  </a:lnTo>
                  <a:lnTo>
                    <a:pt x="3" y="658"/>
                  </a:lnTo>
                  <a:lnTo>
                    <a:pt x="0" y="657"/>
                  </a:lnTo>
                  <a:lnTo>
                    <a:pt x="1" y="655"/>
                  </a:lnTo>
                  <a:lnTo>
                    <a:pt x="5" y="655"/>
                  </a:lnTo>
                  <a:lnTo>
                    <a:pt x="18" y="648"/>
                  </a:lnTo>
                  <a:lnTo>
                    <a:pt x="20" y="638"/>
                  </a:lnTo>
                  <a:lnTo>
                    <a:pt x="22" y="638"/>
                  </a:lnTo>
                  <a:lnTo>
                    <a:pt x="24" y="641"/>
                  </a:lnTo>
                  <a:lnTo>
                    <a:pt x="27" y="640"/>
                  </a:lnTo>
                  <a:lnTo>
                    <a:pt x="25" y="631"/>
                  </a:lnTo>
                  <a:lnTo>
                    <a:pt x="27" y="626"/>
                  </a:lnTo>
                  <a:lnTo>
                    <a:pt x="25" y="624"/>
                  </a:lnTo>
                  <a:lnTo>
                    <a:pt x="27" y="619"/>
                  </a:lnTo>
                  <a:lnTo>
                    <a:pt x="25" y="617"/>
                  </a:lnTo>
                  <a:lnTo>
                    <a:pt x="25" y="611"/>
                  </a:lnTo>
                  <a:lnTo>
                    <a:pt x="30" y="607"/>
                  </a:lnTo>
                  <a:lnTo>
                    <a:pt x="35" y="600"/>
                  </a:lnTo>
                  <a:lnTo>
                    <a:pt x="37" y="592"/>
                  </a:lnTo>
                  <a:lnTo>
                    <a:pt x="42" y="589"/>
                  </a:lnTo>
                  <a:lnTo>
                    <a:pt x="44" y="583"/>
                  </a:lnTo>
                  <a:lnTo>
                    <a:pt x="47" y="580"/>
                  </a:lnTo>
                  <a:lnTo>
                    <a:pt x="49" y="573"/>
                  </a:lnTo>
                  <a:lnTo>
                    <a:pt x="56" y="563"/>
                  </a:lnTo>
                  <a:lnTo>
                    <a:pt x="58" y="553"/>
                  </a:lnTo>
                  <a:lnTo>
                    <a:pt x="51" y="548"/>
                  </a:lnTo>
                  <a:lnTo>
                    <a:pt x="46" y="549"/>
                  </a:lnTo>
                  <a:lnTo>
                    <a:pt x="49" y="543"/>
                  </a:lnTo>
                  <a:lnTo>
                    <a:pt x="42" y="537"/>
                  </a:lnTo>
                  <a:lnTo>
                    <a:pt x="42" y="527"/>
                  </a:lnTo>
                  <a:lnTo>
                    <a:pt x="35" y="517"/>
                  </a:lnTo>
                  <a:lnTo>
                    <a:pt x="35" y="510"/>
                  </a:lnTo>
                  <a:lnTo>
                    <a:pt x="30" y="505"/>
                  </a:lnTo>
                  <a:lnTo>
                    <a:pt x="30" y="500"/>
                  </a:lnTo>
                  <a:lnTo>
                    <a:pt x="22" y="498"/>
                  </a:lnTo>
                  <a:lnTo>
                    <a:pt x="22" y="497"/>
                  </a:lnTo>
                  <a:lnTo>
                    <a:pt x="15" y="493"/>
                  </a:lnTo>
                  <a:lnTo>
                    <a:pt x="10" y="493"/>
                  </a:lnTo>
                  <a:lnTo>
                    <a:pt x="7" y="488"/>
                  </a:lnTo>
                  <a:lnTo>
                    <a:pt x="7" y="481"/>
                  </a:lnTo>
                  <a:lnTo>
                    <a:pt x="5" y="476"/>
                  </a:lnTo>
                  <a:lnTo>
                    <a:pt x="10" y="468"/>
                  </a:lnTo>
                  <a:lnTo>
                    <a:pt x="8" y="457"/>
                  </a:lnTo>
                  <a:lnTo>
                    <a:pt x="12" y="454"/>
                  </a:lnTo>
                  <a:lnTo>
                    <a:pt x="12" y="447"/>
                  </a:lnTo>
                  <a:lnTo>
                    <a:pt x="20" y="447"/>
                  </a:lnTo>
                  <a:lnTo>
                    <a:pt x="20" y="440"/>
                  </a:lnTo>
                  <a:lnTo>
                    <a:pt x="25" y="442"/>
                  </a:lnTo>
                  <a:lnTo>
                    <a:pt x="29" y="435"/>
                  </a:lnTo>
                  <a:lnTo>
                    <a:pt x="32" y="435"/>
                  </a:lnTo>
                  <a:lnTo>
                    <a:pt x="34" y="427"/>
                  </a:lnTo>
                  <a:lnTo>
                    <a:pt x="25" y="422"/>
                  </a:lnTo>
                  <a:lnTo>
                    <a:pt x="25" y="412"/>
                  </a:lnTo>
                  <a:lnTo>
                    <a:pt x="35" y="401"/>
                  </a:lnTo>
                  <a:lnTo>
                    <a:pt x="39" y="401"/>
                  </a:lnTo>
                  <a:lnTo>
                    <a:pt x="41" y="398"/>
                  </a:lnTo>
                  <a:lnTo>
                    <a:pt x="46" y="398"/>
                  </a:lnTo>
                  <a:lnTo>
                    <a:pt x="49" y="393"/>
                  </a:lnTo>
                  <a:lnTo>
                    <a:pt x="54" y="403"/>
                  </a:lnTo>
                  <a:lnTo>
                    <a:pt x="63" y="403"/>
                  </a:lnTo>
                  <a:lnTo>
                    <a:pt x="69" y="395"/>
                  </a:lnTo>
                  <a:lnTo>
                    <a:pt x="76" y="400"/>
                  </a:lnTo>
                  <a:lnTo>
                    <a:pt x="78" y="389"/>
                  </a:lnTo>
                  <a:lnTo>
                    <a:pt x="83" y="389"/>
                  </a:lnTo>
                  <a:lnTo>
                    <a:pt x="85" y="386"/>
                  </a:lnTo>
                  <a:lnTo>
                    <a:pt x="81" y="383"/>
                  </a:lnTo>
                  <a:lnTo>
                    <a:pt x="81" y="376"/>
                  </a:lnTo>
                  <a:lnTo>
                    <a:pt x="86" y="369"/>
                  </a:lnTo>
                  <a:lnTo>
                    <a:pt x="86" y="364"/>
                  </a:lnTo>
                  <a:lnTo>
                    <a:pt x="93" y="349"/>
                  </a:lnTo>
                  <a:lnTo>
                    <a:pt x="88" y="342"/>
                  </a:lnTo>
                  <a:lnTo>
                    <a:pt x="83" y="340"/>
                  </a:lnTo>
                  <a:lnTo>
                    <a:pt x="80" y="337"/>
                  </a:lnTo>
                  <a:lnTo>
                    <a:pt x="81" y="323"/>
                  </a:lnTo>
                  <a:lnTo>
                    <a:pt x="83" y="321"/>
                  </a:lnTo>
                  <a:lnTo>
                    <a:pt x="80" y="313"/>
                  </a:lnTo>
                  <a:lnTo>
                    <a:pt x="64" y="313"/>
                  </a:lnTo>
                  <a:lnTo>
                    <a:pt x="63" y="309"/>
                  </a:lnTo>
                  <a:lnTo>
                    <a:pt x="51" y="306"/>
                  </a:lnTo>
                  <a:lnTo>
                    <a:pt x="47" y="297"/>
                  </a:lnTo>
                  <a:lnTo>
                    <a:pt x="37" y="296"/>
                  </a:lnTo>
                  <a:lnTo>
                    <a:pt x="42" y="292"/>
                  </a:lnTo>
                  <a:lnTo>
                    <a:pt x="46" y="284"/>
                  </a:lnTo>
                  <a:lnTo>
                    <a:pt x="49" y="291"/>
                  </a:lnTo>
                  <a:lnTo>
                    <a:pt x="52" y="289"/>
                  </a:lnTo>
                  <a:lnTo>
                    <a:pt x="52" y="277"/>
                  </a:lnTo>
                  <a:lnTo>
                    <a:pt x="56" y="279"/>
                  </a:lnTo>
                  <a:lnTo>
                    <a:pt x="66" y="275"/>
                  </a:lnTo>
                  <a:lnTo>
                    <a:pt x="68" y="272"/>
                  </a:lnTo>
                  <a:lnTo>
                    <a:pt x="85" y="269"/>
                  </a:lnTo>
                  <a:lnTo>
                    <a:pt x="92" y="260"/>
                  </a:lnTo>
                  <a:lnTo>
                    <a:pt x="83" y="255"/>
                  </a:lnTo>
                  <a:lnTo>
                    <a:pt x="80" y="258"/>
                  </a:lnTo>
                  <a:lnTo>
                    <a:pt x="73" y="257"/>
                  </a:lnTo>
                  <a:lnTo>
                    <a:pt x="68" y="243"/>
                  </a:lnTo>
                  <a:lnTo>
                    <a:pt x="69" y="231"/>
                  </a:lnTo>
                  <a:lnTo>
                    <a:pt x="63" y="228"/>
                  </a:lnTo>
                  <a:lnTo>
                    <a:pt x="63" y="224"/>
                  </a:lnTo>
                  <a:lnTo>
                    <a:pt x="58" y="214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15"/>
            <p:cNvSpPr>
              <a:spLocks/>
            </p:cNvSpPr>
            <p:nvPr userDrawn="1"/>
          </p:nvSpPr>
          <p:spPr bwMode="auto">
            <a:xfrm>
              <a:off x="4294" y="2551"/>
              <a:ext cx="541" cy="516"/>
            </a:xfrm>
            <a:custGeom>
              <a:avLst/>
              <a:gdLst>
                <a:gd name="T0" fmla="*/ 309 w 541"/>
                <a:gd name="T1" fmla="*/ 2 h 516"/>
                <a:gd name="T2" fmla="*/ 330 w 541"/>
                <a:gd name="T3" fmla="*/ 14 h 516"/>
                <a:gd name="T4" fmla="*/ 389 w 541"/>
                <a:gd name="T5" fmla="*/ 26 h 516"/>
                <a:gd name="T6" fmla="*/ 408 w 541"/>
                <a:gd name="T7" fmla="*/ 23 h 516"/>
                <a:gd name="T8" fmla="*/ 437 w 541"/>
                <a:gd name="T9" fmla="*/ 40 h 516"/>
                <a:gd name="T10" fmla="*/ 440 w 541"/>
                <a:gd name="T11" fmla="*/ 48 h 516"/>
                <a:gd name="T12" fmla="*/ 493 w 541"/>
                <a:gd name="T13" fmla="*/ 28 h 516"/>
                <a:gd name="T14" fmla="*/ 466 w 541"/>
                <a:gd name="T15" fmla="*/ 55 h 516"/>
                <a:gd name="T16" fmla="*/ 430 w 541"/>
                <a:gd name="T17" fmla="*/ 86 h 516"/>
                <a:gd name="T18" fmla="*/ 401 w 541"/>
                <a:gd name="T19" fmla="*/ 106 h 516"/>
                <a:gd name="T20" fmla="*/ 384 w 541"/>
                <a:gd name="T21" fmla="*/ 145 h 516"/>
                <a:gd name="T22" fmla="*/ 416 w 541"/>
                <a:gd name="T23" fmla="*/ 154 h 516"/>
                <a:gd name="T24" fmla="*/ 445 w 541"/>
                <a:gd name="T25" fmla="*/ 189 h 516"/>
                <a:gd name="T26" fmla="*/ 488 w 541"/>
                <a:gd name="T27" fmla="*/ 188 h 516"/>
                <a:gd name="T28" fmla="*/ 498 w 541"/>
                <a:gd name="T29" fmla="*/ 201 h 516"/>
                <a:gd name="T30" fmla="*/ 529 w 541"/>
                <a:gd name="T31" fmla="*/ 218 h 516"/>
                <a:gd name="T32" fmla="*/ 541 w 541"/>
                <a:gd name="T33" fmla="*/ 261 h 516"/>
                <a:gd name="T34" fmla="*/ 491 w 541"/>
                <a:gd name="T35" fmla="*/ 271 h 516"/>
                <a:gd name="T36" fmla="*/ 474 w 541"/>
                <a:gd name="T37" fmla="*/ 246 h 516"/>
                <a:gd name="T38" fmla="*/ 454 w 541"/>
                <a:gd name="T39" fmla="*/ 263 h 516"/>
                <a:gd name="T40" fmla="*/ 433 w 541"/>
                <a:gd name="T41" fmla="*/ 300 h 516"/>
                <a:gd name="T42" fmla="*/ 415 w 541"/>
                <a:gd name="T43" fmla="*/ 339 h 516"/>
                <a:gd name="T44" fmla="*/ 393 w 541"/>
                <a:gd name="T45" fmla="*/ 349 h 516"/>
                <a:gd name="T46" fmla="*/ 416 w 541"/>
                <a:gd name="T47" fmla="*/ 366 h 516"/>
                <a:gd name="T48" fmla="*/ 445 w 541"/>
                <a:gd name="T49" fmla="*/ 412 h 516"/>
                <a:gd name="T50" fmla="*/ 466 w 541"/>
                <a:gd name="T51" fmla="*/ 406 h 516"/>
                <a:gd name="T52" fmla="*/ 479 w 541"/>
                <a:gd name="T53" fmla="*/ 436 h 516"/>
                <a:gd name="T54" fmla="*/ 461 w 541"/>
                <a:gd name="T55" fmla="*/ 477 h 516"/>
                <a:gd name="T56" fmla="*/ 430 w 541"/>
                <a:gd name="T57" fmla="*/ 513 h 516"/>
                <a:gd name="T58" fmla="*/ 408 w 541"/>
                <a:gd name="T59" fmla="*/ 503 h 516"/>
                <a:gd name="T60" fmla="*/ 379 w 541"/>
                <a:gd name="T61" fmla="*/ 501 h 516"/>
                <a:gd name="T62" fmla="*/ 357 w 541"/>
                <a:gd name="T63" fmla="*/ 477 h 516"/>
                <a:gd name="T64" fmla="*/ 325 w 541"/>
                <a:gd name="T65" fmla="*/ 470 h 516"/>
                <a:gd name="T66" fmla="*/ 302 w 541"/>
                <a:gd name="T67" fmla="*/ 469 h 516"/>
                <a:gd name="T68" fmla="*/ 292 w 541"/>
                <a:gd name="T69" fmla="*/ 441 h 516"/>
                <a:gd name="T70" fmla="*/ 284 w 541"/>
                <a:gd name="T71" fmla="*/ 411 h 516"/>
                <a:gd name="T72" fmla="*/ 255 w 541"/>
                <a:gd name="T73" fmla="*/ 421 h 516"/>
                <a:gd name="T74" fmla="*/ 226 w 541"/>
                <a:gd name="T75" fmla="*/ 412 h 516"/>
                <a:gd name="T76" fmla="*/ 188 w 541"/>
                <a:gd name="T77" fmla="*/ 412 h 516"/>
                <a:gd name="T78" fmla="*/ 146 w 541"/>
                <a:gd name="T79" fmla="*/ 406 h 516"/>
                <a:gd name="T80" fmla="*/ 110 w 541"/>
                <a:gd name="T81" fmla="*/ 388 h 516"/>
                <a:gd name="T82" fmla="*/ 88 w 541"/>
                <a:gd name="T83" fmla="*/ 370 h 516"/>
                <a:gd name="T84" fmla="*/ 75 w 541"/>
                <a:gd name="T85" fmla="*/ 348 h 516"/>
                <a:gd name="T86" fmla="*/ 54 w 541"/>
                <a:gd name="T87" fmla="*/ 326 h 516"/>
                <a:gd name="T88" fmla="*/ 56 w 541"/>
                <a:gd name="T89" fmla="*/ 293 h 516"/>
                <a:gd name="T90" fmla="*/ 22 w 541"/>
                <a:gd name="T91" fmla="*/ 246 h 516"/>
                <a:gd name="T92" fmla="*/ 12 w 541"/>
                <a:gd name="T93" fmla="*/ 215 h 516"/>
                <a:gd name="T94" fmla="*/ 1 w 541"/>
                <a:gd name="T95" fmla="*/ 186 h 516"/>
                <a:gd name="T96" fmla="*/ 52 w 541"/>
                <a:gd name="T97" fmla="*/ 176 h 516"/>
                <a:gd name="T98" fmla="*/ 103 w 541"/>
                <a:gd name="T99" fmla="*/ 160 h 516"/>
                <a:gd name="T100" fmla="*/ 143 w 541"/>
                <a:gd name="T101" fmla="*/ 138 h 516"/>
                <a:gd name="T102" fmla="*/ 165 w 541"/>
                <a:gd name="T103" fmla="*/ 118 h 516"/>
                <a:gd name="T104" fmla="*/ 197 w 541"/>
                <a:gd name="T105" fmla="*/ 118 h 516"/>
                <a:gd name="T106" fmla="*/ 226 w 541"/>
                <a:gd name="T107" fmla="*/ 113 h 516"/>
                <a:gd name="T108" fmla="*/ 253 w 541"/>
                <a:gd name="T109" fmla="*/ 96 h 516"/>
                <a:gd name="T110" fmla="*/ 277 w 541"/>
                <a:gd name="T111" fmla="*/ 60 h 516"/>
                <a:gd name="T112" fmla="*/ 285 w 541"/>
                <a:gd name="T113" fmla="*/ 33 h 516"/>
                <a:gd name="T114" fmla="*/ 287 w 541"/>
                <a:gd name="T115" fmla="*/ 17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41" h="516">
                  <a:moveTo>
                    <a:pt x="289" y="2"/>
                  </a:moveTo>
                  <a:lnTo>
                    <a:pt x="292" y="0"/>
                  </a:lnTo>
                  <a:lnTo>
                    <a:pt x="299" y="5"/>
                  </a:lnTo>
                  <a:lnTo>
                    <a:pt x="299" y="2"/>
                  </a:lnTo>
                  <a:lnTo>
                    <a:pt x="306" y="4"/>
                  </a:lnTo>
                  <a:lnTo>
                    <a:pt x="309" y="2"/>
                  </a:lnTo>
                  <a:lnTo>
                    <a:pt x="311" y="5"/>
                  </a:lnTo>
                  <a:lnTo>
                    <a:pt x="311" y="2"/>
                  </a:lnTo>
                  <a:lnTo>
                    <a:pt x="314" y="2"/>
                  </a:lnTo>
                  <a:lnTo>
                    <a:pt x="318" y="11"/>
                  </a:lnTo>
                  <a:lnTo>
                    <a:pt x="325" y="11"/>
                  </a:lnTo>
                  <a:lnTo>
                    <a:pt x="330" y="14"/>
                  </a:lnTo>
                  <a:lnTo>
                    <a:pt x="335" y="12"/>
                  </a:lnTo>
                  <a:lnTo>
                    <a:pt x="348" y="16"/>
                  </a:lnTo>
                  <a:lnTo>
                    <a:pt x="364" y="28"/>
                  </a:lnTo>
                  <a:lnTo>
                    <a:pt x="377" y="24"/>
                  </a:lnTo>
                  <a:lnTo>
                    <a:pt x="379" y="26"/>
                  </a:lnTo>
                  <a:lnTo>
                    <a:pt x="389" y="26"/>
                  </a:lnTo>
                  <a:lnTo>
                    <a:pt x="393" y="29"/>
                  </a:lnTo>
                  <a:lnTo>
                    <a:pt x="391" y="34"/>
                  </a:lnTo>
                  <a:lnTo>
                    <a:pt x="393" y="34"/>
                  </a:lnTo>
                  <a:lnTo>
                    <a:pt x="399" y="33"/>
                  </a:lnTo>
                  <a:lnTo>
                    <a:pt x="404" y="23"/>
                  </a:lnTo>
                  <a:lnTo>
                    <a:pt x="408" y="23"/>
                  </a:lnTo>
                  <a:lnTo>
                    <a:pt x="410" y="17"/>
                  </a:lnTo>
                  <a:lnTo>
                    <a:pt x="420" y="21"/>
                  </a:lnTo>
                  <a:lnTo>
                    <a:pt x="427" y="31"/>
                  </a:lnTo>
                  <a:lnTo>
                    <a:pt x="440" y="23"/>
                  </a:lnTo>
                  <a:lnTo>
                    <a:pt x="440" y="23"/>
                  </a:lnTo>
                  <a:lnTo>
                    <a:pt x="437" y="40"/>
                  </a:lnTo>
                  <a:lnTo>
                    <a:pt x="430" y="43"/>
                  </a:lnTo>
                  <a:lnTo>
                    <a:pt x="430" y="50"/>
                  </a:lnTo>
                  <a:lnTo>
                    <a:pt x="427" y="60"/>
                  </a:lnTo>
                  <a:lnTo>
                    <a:pt x="430" y="63"/>
                  </a:lnTo>
                  <a:lnTo>
                    <a:pt x="440" y="53"/>
                  </a:lnTo>
                  <a:lnTo>
                    <a:pt x="440" y="48"/>
                  </a:lnTo>
                  <a:lnTo>
                    <a:pt x="444" y="51"/>
                  </a:lnTo>
                  <a:lnTo>
                    <a:pt x="445" y="51"/>
                  </a:lnTo>
                  <a:lnTo>
                    <a:pt x="467" y="40"/>
                  </a:lnTo>
                  <a:lnTo>
                    <a:pt x="484" y="34"/>
                  </a:lnTo>
                  <a:lnTo>
                    <a:pt x="490" y="29"/>
                  </a:lnTo>
                  <a:lnTo>
                    <a:pt x="493" y="28"/>
                  </a:lnTo>
                  <a:lnTo>
                    <a:pt x="495" y="31"/>
                  </a:lnTo>
                  <a:lnTo>
                    <a:pt x="488" y="43"/>
                  </a:lnTo>
                  <a:lnTo>
                    <a:pt x="478" y="43"/>
                  </a:lnTo>
                  <a:lnTo>
                    <a:pt x="473" y="50"/>
                  </a:lnTo>
                  <a:lnTo>
                    <a:pt x="474" y="55"/>
                  </a:lnTo>
                  <a:lnTo>
                    <a:pt x="466" y="55"/>
                  </a:lnTo>
                  <a:lnTo>
                    <a:pt x="462" y="58"/>
                  </a:lnTo>
                  <a:lnTo>
                    <a:pt x="461" y="57"/>
                  </a:lnTo>
                  <a:lnTo>
                    <a:pt x="459" y="62"/>
                  </a:lnTo>
                  <a:lnTo>
                    <a:pt x="456" y="68"/>
                  </a:lnTo>
                  <a:lnTo>
                    <a:pt x="442" y="68"/>
                  </a:lnTo>
                  <a:lnTo>
                    <a:pt x="430" y="86"/>
                  </a:lnTo>
                  <a:lnTo>
                    <a:pt x="427" y="84"/>
                  </a:lnTo>
                  <a:lnTo>
                    <a:pt x="428" y="94"/>
                  </a:lnTo>
                  <a:lnTo>
                    <a:pt x="422" y="96"/>
                  </a:lnTo>
                  <a:lnTo>
                    <a:pt x="418" y="101"/>
                  </a:lnTo>
                  <a:lnTo>
                    <a:pt x="413" y="99"/>
                  </a:lnTo>
                  <a:lnTo>
                    <a:pt x="401" y="106"/>
                  </a:lnTo>
                  <a:lnTo>
                    <a:pt x="399" y="114"/>
                  </a:lnTo>
                  <a:lnTo>
                    <a:pt x="393" y="123"/>
                  </a:lnTo>
                  <a:lnTo>
                    <a:pt x="386" y="126"/>
                  </a:lnTo>
                  <a:lnTo>
                    <a:pt x="386" y="135"/>
                  </a:lnTo>
                  <a:lnTo>
                    <a:pt x="382" y="143"/>
                  </a:lnTo>
                  <a:lnTo>
                    <a:pt x="384" y="145"/>
                  </a:lnTo>
                  <a:lnTo>
                    <a:pt x="387" y="143"/>
                  </a:lnTo>
                  <a:lnTo>
                    <a:pt x="393" y="148"/>
                  </a:lnTo>
                  <a:lnTo>
                    <a:pt x="408" y="143"/>
                  </a:lnTo>
                  <a:lnTo>
                    <a:pt x="411" y="148"/>
                  </a:lnTo>
                  <a:lnTo>
                    <a:pt x="416" y="148"/>
                  </a:lnTo>
                  <a:lnTo>
                    <a:pt x="416" y="154"/>
                  </a:lnTo>
                  <a:lnTo>
                    <a:pt x="422" y="155"/>
                  </a:lnTo>
                  <a:lnTo>
                    <a:pt x="420" y="160"/>
                  </a:lnTo>
                  <a:lnTo>
                    <a:pt x="425" y="159"/>
                  </a:lnTo>
                  <a:lnTo>
                    <a:pt x="435" y="167"/>
                  </a:lnTo>
                  <a:lnTo>
                    <a:pt x="437" y="179"/>
                  </a:lnTo>
                  <a:lnTo>
                    <a:pt x="445" y="189"/>
                  </a:lnTo>
                  <a:lnTo>
                    <a:pt x="457" y="191"/>
                  </a:lnTo>
                  <a:lnTo>
                    <a:pt x="459" y="186"/>
                  </a:lnTo>
                  <a:lnTo>
                    <a:pt x="471" y="191"/>
                  </a:lnTo>
                  <a:lnTo>
                    <a:pt x="483" y="188"/>
                  </a:lnTo>
                  <a:lnTo>
                    <a:pt x="484" y="184"/>
                  </a:lnTo>
                  <a:lnTo>
                    <a:pt x="488" y="188"/>
                  </a:lnTo>
                  <a:lnTo>
                    <a:pt x="493" y="186"/>
                  </a:lnTo>
                  <a:lnTo>
                    <a:pt x="496" y="191"/>
                  </a:lnTo>
                  <a:lnTo>
                    <a:pt x="501" y="189"/>
                  </a:lnTo>
                  <a:lnTo>
                    <a:pt x="501" y="189"/>
                  </a:lnTo>
                  <a:lnTo>
                    <a:pt x="501" y="196"/>
                  </a:lnTo>
                  <a:lnTo>
                    <a:pt x="498" y="201"/>
                  </a:lnTo>
                  <a:lnTo>
                    <a:pt x="503" y="210"/>
                  </a:lnTo>
                  <a:lnTo>
                    <a:pt x="517" y="217"/>
                  </a:lnTo>
                  <a:lnTo>
                    <a:pt x="517" y="222"/>
                  </a:lnTo>
                  <a:lnTo>
                    <a:pt x="524" y="218"/>
                  </a:lnTo>
                  <a:lnTo>
                    <a:pt x="524" y="222"/>
                  </a:lnTo>
                  <a:lnTo>
                    <a:pt x="529" y="218"/>
                  </a:lnTo>
                  <a:lnTo>
                    <a:pt x="534" y="220"/>
                  </a:lnTo>
                  <a:lnTo>
                    <a:pt x="532" y="225"/>
                  </a:lnTo>
                  <a:lnTo>
                    <a:pt x="534" y="232"/>
                  </a:lnTo>
                  <a:lnTo>
                    <a:pt x="530" y="237"/>
                  </a:lnTo>
                  <a:lnTo>
                    <a:pt x="541" y="252"/>
                  </a:lnTo>
                  <a:lnTo>
                    <a:pt x="541" y="261"/>
                  </a:lnTo>
                  <a:lnTo>
                    <a:pt x="534" y="259"/>
                  </a:lnTo>
                  <a:lnTo>
                    <a:pt x="530" y="263"/>
                  </a:lnTo>
                  <a:lnTo>
                    <a:pt x="522" y="264"/>
                  </a:lnTo>
                  <a:lnTo>
                    <a:pt x="522" y="269"/>
                  </a:lnTo>
                  <a:lnTo>
                    <a:pt x="498" y="280"/>
                  </a:lnTo>
                  <a:lnTo>
                    <a:pt x="491" y="271"/>
                  </a:lnTo>
                  <a:lnTo>
                    <a:pt x="488" y="266"/>
                  </a:lnTo>
                  <a:lnTo>
                    <a:pt x="490" y="263"/>
                  </a:lnTo>
                  <a:lnTo>
                    <a:pt x="483" y="259"/>
                  </a:lnTo>
                  <a:lnTo>
                    <a:pt x="484" y="252"/>
                  </a:lnTo>
                  <a:lnTo>
                    <a:pt x="483" y="249"/>
                  </a:lnTo>
                  <a:lnTo>
                    <a:pt x="474" y="246"/>
                  </a:lnTo>
                  <a:lnTo>
                    <a:pt x="473" y="249"/>
                  </a:lnTo>
                  <a:lnTo>
                    <a:pt x="467" y="242"/>
                  </a:lnTo>
                  <a:lnTo>
                    <a:pt x="454" y="242"/>
                  </a:lnTo>
                  <a:lnTo>
                    <a:pt x="450" y="246"/>
                  </a:lnTo>
                  <a:lnTo>
                    <a:pt x="445" y="261"/>
                  </a:lnTo>
                  <a:lnTo>
                    <a:pt x="454" y="263"/>
                  </a:lnTo>
                  <a:lnTo>
                    <a:pt x="452" y="271"/>
                  </a:lnTo>
                  <a:lnTo>
                    <a:pt x="447" y="273"/>
                  </a:lnTo>
                  <a:lnTo>
                    <a:pt x="454" y="291"/>
                  </a:lnTo>
                  <a:lnTo>
                    <a:pt x="447" y="295"/>
                  </a:lnTo>
                  <a:lnTo>
                    <a:pt x="433" y="295"/>
                  </a:lnTo>
                  <a:lnTo>
                    <a:pt x="433" y="300"/>
                  </a:lnTo>
                  <a:lnTo>
                    <a:pt x="430" y="298"/>
                  </a:lnTo>
                  <a:lnTo>
                    <a:pt x="428" y="300"/>
                  </a:lnTo>
                  <a:lnTo>
                    <a:pt x="425" y="314"/>
                  </a:lnTo>
                  <a:lnTo>
                    <a:pt x="430" y="319"/>
                  </a:lnTo>
                  <a:lnTo>
                    <a:pt x="423" y="337"/>
                  </a:lnTo>
                  <a:lnTo>
                    <a:pt x="415" y="339"/>
                  </a:lnTo>
                  <a:lnTo>
                    <a:pt x="411" y="343"/>
                  </a:lnTo>
                  <a:lnTo>
                    <a:pt x="401" y="343"/>
                  </a:lnTo>
                  <a:lnTo>
                    <a:pt x="393" y="336"/>
                  </a:lnTo>
                  <a:lnTo>
                    <a:pt x="391" y="339"/>
                  </a:lnTo>
                  <a:lnTo>
                    <a:pt x="389" y="343"/>
                  </a:lnTo>
                  <a:lnTo>
                    <a:pt x="393" y="349"/>
                  </a:lnTo>
                  <a:lnTo>
                    <a:pt x="389" y="353"/>
                  </a:lnTo>
                  <a:lnTo>
                    <a:pt x="394" y="358"/>
                  </a:lnTo>
                  <a:lnTo>
                    <a:pt x="399" y="358"/>
                  </a:lnTo>
                  <a:lnTo>
                    <a:pt x="401" y="361"/>
                  </a:lnTo>
                  <a:lnTo>
                    <a:pt x="410" y="361"/>
                  </a:lnTo>
                  <a:lnTo>
                    <a:pt x="416" y="366"/>
                  </a:lnTo>
                  <a:lnTo>
                    <a:pt x="416" y="394"/>
                  </a:lnTo>
                  <a:lnTo>
                    <a:pt x="425" y="394"/>
                  </a:lnTo>
                  <a:lnTo>
                    <a:pt x="425" y="397"/>
                  </a:lnTo>
                  <a:lnTo>
                    <a:pt x="433" y="395"/>
                  </a:lnTo>
                  <a:lnTo>
                    <a:pt x="447" y="411"/>
                  </a:lnTo>
                  <a:lnTo>
                    <a:pt x="445" y="412"/>
                  </a:lnTo>
                  <a:lnTo>
                    <a:pt x="450" y="411"/>
                  </a:lnTo>
                  <a:lnTo>
                    <a:pt x="456" y="412"/>
                  </a:lnTo>
                  <a:lnTo>
                    <a:pt x="459" y="404"/>
                  </a:lnTo>
                  <a:lnTo>
                    <a:pt x="464" y="406"/>
                  </a:lnTo>
                  <a:lnTo>
                    <a:pt x="464" y="402"/>
                  </a:lnTo>
                  <a:lnTo>
                    <a:pt x="466" y="406"/>
                  </a:lnTo>
                  <a:lnTo>
                    <a:pt x="476" y="395"/>
                  </a:lnTo>
                  <a:lnTo>
                    <a:pt x="478" y="395"/>
                  </a:lnTo>
                  <a:lnTo>
                    <a:pt x="471" y="402"/>
                  </a:lnTo>
                  <a:lnTo>
                    <a:pt x="474" y="404"/>
                  </a:lnTo>
                  <a:lnTo>
                    <a:pt x="476" y="431"/>
                  </a:lnTo>
                  <a:lnTo>
                    <a:pt x="479" y="436"/>
                  </a:lnTo>
                  <a:lnTo>
                    <a:pt x="478" y="462"/>
                  </a:lnTo>
                  <a:lnTo>
                    <a:pt x="476" y="465"/>
                  </a:lnTo>
                  <a:lnTo>
                    <a:pt x="478" y="474"/>
                  </a:lnTo>
                  <a:lnTo>
                    <a:pt x="469" y="477"/>
                  </a:lnTo>
                  <a:lnTo>
                    <a:pt x="464" y="475"/>
                  </a:lnTo>
                  <a:lnTo>
                    <a:pt x="461" y="477"/>
                  </a:lnTo>
                  <a:lnTo>
                    <a:pt x="457" y="475"/>
                  </a:lnTo>
                  <a:lnTo>
                    <a:pt x="442" y="486"/>
                  </a:lnTo>
                  <a:lnTo>
                    <a:pt x="440" y="492"/>
                  </a:lnTo>
                  <a:lnTo>
                    <a:pt x="432" y="504"/>
                  </a:lnTo>
                  <a:lnTo>
                    <a:pt x="430" y="513"/>
                  </a:lnTo>
                  <a:lnTo>
                    <a:pt x="430" y="513"/>
                  </a:lnTo>
                  <a:lnTo>
                    <a:pt x="425" y="516"/>
                  </a:lnTo>
                  <a:lnTo>
                    <a:pt x="418" y="511"/>
                  </a:lnTo>
                  <a:lnTo>
                    <a:pt x="420" y="497"/>
                  </a:lnTo>
                  <a:lnTo>
                    <a:pt x="413" y="492"/>
                  </a:lnTo>
                  <a:lnTo>
                    <a:pt x="410" y="494"/>
                  </a:lnTo>
                  <a:lnTo>
                    <a:pt x="408" y="503"/>
                  </a:lnTo>
                  <a:lnTo>
                    <a:pt x="401" y="501"/>
                  </a:lnTo>
                  <a:lnTo>
                    <a:pt x="399" y="506"/>
                  </a:lnTo>
                  <a:lnTo>
                    <a:pt x="396" y="504"/>
                  </a:lnTo>
                  <a:lnTo>
                    <a:pt x="384" y="508"/>
                  </a:lnTo>
                  <a:lnTo>
                    <a:pt x="381" y="504"/>
                  </a:lnTo>
                  <a:lnTo>
                    <a:pt x="379" y="501"/>
                  </a:lnTo>
                  <a:lnTo>
                    <a:pt x="372" y="501"/>
                  </a:lnTo>
                  <a:lnTo>
                    <a:pt x="367" y="494"/>
                  </a:lnTo>
                  <a:lnTo>
                    <a:pt x="360" y="497"/>
                  </a:lnTo>
                  <a:lnTo>
                    <a:pt x="362" y="477"/>
                  </a:lnTo>
                  <a:lnTo>
                    <a:pt x="359" y="479"/>
                  </a:lnTo>
                  <a:lnTo>
                    <a:pt x="357" y="477"/>
                  </a:lnTo>
                  <a:lnTo>
                    <a:pt x="357" y="480"/>
                  </a:lnTo>
                  <a:lnTo>
                    <a:pt x="352" y="480"/>
                  </a:lnTo>
                  <a:lnTo>
                    <a:pt x="338" y="479"/>
                  </a:lnTo>
                  <a:lnTo>
                    <a:pt x="333" y="470"/>
                  </a:lnTo>
                  <a:lnTo>
                    <a:pt x="328" y="469"/>
                  </a:lnTo>
                  <a:lnTo>
                    <a:pt x="325" y="470"/>
                  </a:lnTo>
                  <a:lnTo>
                    <a:pt x="321" y="475"/>
                  </a:lnTo>
                  <a:lnTo>
                    <a:pt x="311" y="477"/>
                  </a:lnTo>
                  <a:lnTo>
                    <a:pt x="308" y="474"/>
                  </a:lnTo>
                  <a:lnTo>
                    <a:pt x="309" y="467"/>
                  </a:lnTo>
                  <a:lnTo>
                    <a:pt x="306" y="465"/>
                  </a:lnTo>
                  <a:lnTo>
                    <a:pt x="302" y="469"/>
                  </a:lnTo>
                  <a:lnTo>
                    <a:pt x="299" y="469"/>
                  </a:lnTo>
                  <a:lnTo>
                    <a:pt x="297" y="457"/>
                  </a:lnTo>
                  <a:lnTo>
                    <a:pt x="292" y="453"/>
                  </a:lnTo>
                  <a:lnTo>
                    <a:pt x="294" y="450"/>
                  </a:lnTo>
                  <a:lnTo>
                    <a:pt x="291" y="441"/>
                  </a:lnTo>
                  <a:lnTo>
                    <a:pt x="292" y="441"/>
                  </a:lnTo>
                  <a:lnTo>
                    <a:pt x="294" y="433"/>
                  </a:lnTo>
                  <a:lnTo>
                    <a:pt x="291" y="428"/>
                  </a:lnTo>
                  <a:lnTo>
                    <a:pt x="294" y="417"/>
                  </a:lnTo>
                  <a:lnTo>
                    <a:pt x="291" y="417"/>
                  </a:lnTo>
                  <a:lnTo>
                    <a:pt x="291" y="411"/>
                  </a:lnTo>
                  <a:lnTo>
                    <a:pt x="284" y="411"/>
                  </a:lnTo>
                  <a:lnTo>
                    <a:pt x="280" y="417"/>
                  </a:lnTo>
                  <a:lnTo>
                    <a:pt x="279" y="416"/>
                  </a:lnTo>
                  <a:lnTo>
                    <a:pt x="279" y="417"/>
                  </a:lnTo>
                  <a:lnTo>
                    <a:pt x="263" y="426"/>
                  </a:lnTo>
                  <a:lnTo>
                    <a:pt x="257" y="423"/>
                  </a:lnTo>
                  <a:lnTo>
                    <a:pt x="255" y="421"/>
                  </a:lnTo>
                  <a:lnTo>
                    <a:pt x="255" y="419"/>
                  </a:lnTo>
                  <a:lnTo>
                    <a:pt x="245" y="411"/>
                  </a:lnTo>
                  <a:lnTo>
                    <a:pt x="241" y="411"/>
                  </a:lnTo>
                  <a:lnTo>
                    <a:pt x="240" y="416"/>
                  </a:lnTo>
                  <a:lnTo>
                    <a:pt x="229" y="411"/>
                  </a:lnTo>
                  <a:lnTo>
                    <a:pt x="226" y="412"/>
                  </a:lnTo>
                  <a:lnTo>
                    <a:pt x="226" y="416"/>
                  </a:lnTo>
                  <a:lnTo>
                    <a:pt x="219" y="414"/>
                  </a:lnTo>
                  <a:lnTo>
                    <a:pt x="216" y="416"/>
                  </a:lnTo>
                  <a:lnTo>
                    <a:pt x="216" y="412"/>
                  </a:lnTo>
                  <a:lnTo>
                    <a:pt x="207" y="419"/>
                  </a:lnTo>
                  <a:lnTo>
                    <a:pt x="188" y="412"/>
                  </a:lnTo>
                  <a:lnTo>
                    <a:pt x="178" y="417"/>
                  </a:lnTo>
                  <a:lnTo>
                    <a:pt x="171" y="416"/>
                  </a:lnTo>
                  <a:lnTo>
                    <a:pt x="168" y="421"/>
                  </a:lnTo>
                  <a:lnTo>
                    <a:pt x="161" y="414"/>
                  </a:lnTo>
                  <a:lnTo>
                    <a:pt x="153" y="414"/>
                  </a:lnTo>
                  <a:lnTo>
                    <a:pt x="146" y="406"/>
                  </a:lnTo>
                  <a:lnTo>
                    <a:pt x="141" y="407"/>
                  </a:lnTo>
                  <a:lnTo>
                    <a:pt x="137" y="400"/>
                  </a:lnTo>
                  <a:lnTo>
                    <a:pt x="131" y="402"/>
                  </a:lnTo>
                  <a:lnTo>
                    <a:pt x="117" y="392"/>
                  </a:lnTo>
                  <a:lnTo>
                    <a:pt x="110" y="392"/>
                  </a:lnTo>
                  <a:lnTo>
                    <a:pt x="110" y="388"/>
                  </a:lnTo>
                  <a:lnTo>
                    <a:pt x="103" y="394"/>
                  </a:lnTo>
                  <a:lnTo>
                    <a:pt x="98" y="385"/>
                  </a:lnTo>
                  <a:lnTo>
                    <a:pt x="92" y="380"/>
                  </a:lnTo>
                  <a:lnTo>
                    <a:pt x="95" y="375"/>
                  </a:lnTo>
                  <a:lnTo>
                    <a:pt x="90" y="377"/>
                  </a:lnTo>
                  <a:lnTo>
                    <a:pt x="88" y="370"/>
                  </a:lnTo>
                  <a:lnTo>
                    <a:pt x="80" y="366"/>
                  </a:lnTo>
                  <a:lnTo>
                    <a:pt x="80" y="361"/>
                  </a:lnTo>
                  <a:lnTo>
                    <a:pt x="76" y="363"/>
                  </a:lnTo>
                  <a:lnTo>
                    <a:pt x="76" y="358"/>
                  </a:lnTo>
                  <a:lnTo>
                    <a:pt x="78" y="354"/>
                  </a:lnTo>
                  <a:lnTo>
                    <a:pt x="75" y="348"/>
                  </a:lnTo>
                  <a:lnTo>
                    <a:pt x="68" y="348"/>
                  </a:lnTo>
                  <a:lnTo>
                    <a:pt x="71" y="343"/>
                  </a:lnTo>
                  <a:lnTo>
                    <a:pt x="63" y="334"/>
                  </a:lnTo>
                  <a:lnTo>
                    <a:pt x="58" y="336"/>
                  </a:lnTo>
                  <a:lnTo>
                    <a:pt x="59" y="332"/>
                  </a:lnTo>
                  <a:lnTo>
                    <a:pt x="54" y="326"/>
                  </a:lnTo>
                  <a:lnTo>
                    <a:pt x="54" y="326"/>
                  </a:lnTo>
                  <a:lnTo>
                    <a:pt x="54" y="319"/>
                  </a:lnTo>
                  <a:lnTo>
                    <a:pt x="58" y="317"/>
                  </a:lnTo>
                  <a:lnTo>
                    <a:pt x="54" y="307"/>
                  </a:lnTo>
                  <a:lnTo>
                    <a:pt x="58" y="303"/>
                  </a:lnTo>
                  <a:lnTo>
                    <a:pt x="56" y="293"/>
                  </a:lnTo>
                  <a:lnTo>
                    <a:pt x="41" y="283"/>
                  </a:lnTo>
                  <a:lnTo>
                    <a:pt x="35" y="269"/>
                  </a:lnTo>
                  <a:lnTo>
                    <a:pt x="22" y="264"/>
                  </a:lnTo>
                  <a:lnTo>
                    <a:pt x="20" y="259"/>
                  </a:lnTo>
                  <a:lnTo>
                    <a:pt x="27" y="254"/>
                  </a:lnTo>
                  <a:lnTo>
                    <a:pt x="22" y="246"/>
                  </a:lnTo>
                  <a:lnTo>
                    <a:pt x="20" y="246"/>
                  </a:lnTo>
                  <a:lnTo>
                    <a:pt x="20" y="239"/>
                  </a:lnTo>
                  <a:lnTo>
                    <a:pt x="23" y="232"/>
                  </a:lnTo>
                  <a:lnTo>
                    <a:pt x="6" y="223"/>
                  </a:lnTo>
                  <a:lnTo>
                    <a:pt x="6" y="220"/>
                  </a:lnTo>
                  <a:lnTo>
                    <a:pt x="12" y="215"/>
                  </a:lnTo>
                  <a:lnTo>
                    <a:pt x="10" y="206"/>
                  </a:lnTo>
                  <a:lnTo>
                    <a:pt x="6" y="206"/>
                  </a:lnTo>
                  <a:lnTo>
                    <a:pt x="0" y="196"/>
                  </a:lnTo>
                  <a:lnTo>
                    <a:pt x="3" y="191"/>
                  </a:lnTo>
                  <a:lnTo>
                    <a:pt x="1" y="189"/>
                  </a:lnTo>
                  <a:lnTo>
                    <a:pt x="1" y="186"/>
                  </a:lnTo>
                  <a:lnTo>
                    <a:pt x="1" y="186"/>
                  </a:lnTo>
                  <a:lnTo>
                    <a:pt x="29" y="188"/>
                  </a:lnTo>
                  <a:lnTo>
                    <a:pt x="34" y="181"/>
                  </a:lnTo>
                  <a:lnTo>
                    <a:pt x="46" y="181"/>
                  </a:lnTo>
                  <a:lnTo>
                    <a:pt x="49" y="172"/>
                  </a:lnTo>
                  <a:lnTo>
                    <a:pt x="52" y="176"/>
                  </a:lnTo>
                  <a:lnTo>
                    <a:pt x="63" y="171"/>
                  </a:lnTo>
                  <a:lnTo>
                    <a:pt x="68" y="166"/>
                  </a:lnTo>
                  <a:lnTo>
                    <a:pt x="75" y="167"/>
                  </a:lnTo>
                  <a:lnTo>
                    <a:pt x="85" y="164"/>
                  </a:lnTo>
                  <a:lnTo>
                    <a:pt x="88" y="166"/>
                  </a:lnTo>
                  <a:lnTo>
                    <a:pt x="103" y="160"/>
                  </a:lnTo>
                  <a:lnTo>
                    <a:pt x="114" y="150"/>
                  </a:lnTo>
                  <a:lnTo>
                    <a:pt x="112" y="147"/>
                  </a:lnTo>
                  <a:lnTo>
                    <a:pt x="124" y="142"/>
                  </a:lnTo>
                  <a:lnTo>
                    <a:pt x="126" y="138"/>
                  </a:lnTo>
                  <a:lnTo>
                    <a:pt x="137" y="137"/>
                  </a:lnTo>
                  <a:lnTo>
                    <a:pt x="143" y="138"/>
                  </a:lnTo>
                  <a:lnTo>
                    <a:pt x="144" y="142"/>
                  </a:lnTo>
                  <a:lnTo>
                    <a:pt x="146" y="138"/>
                  </a:lnTo>
                  <a:lnTo>
                    <a:pt x="146" y="116"/>
                  </a:lnTo>
                  <a:lnTo>
                    <a:pt x="160" y="118"/>
                  </a:lnTo>
                  <a:lnTo>
                    <a:pt x="160" y="121"/>
                  </a:lnTo>
                  <a:lnTo>
                    <a:pt x="165" y="118"/>
                  </a:lnTo>
                  <a:lnTo>
                    <a:pt x="165" y="121"/>
                  </a:lnTo>
                  <a:lnTo>
                    <a:pt x="170" y="123"/>
                  </a:lnTo>
                  <a:lnTo>
                    <a:pt x="175" y="120"/>
                  </a:lnTo>
                  <a:lnTo>
                    <a:pt x="180" y="121"/>
                  </a:lnTo>
                  <a:lnTo>
                    <a:pt x="194" y="121"/>
                  </a:lnTo>
                  <a:lnTo>
                    <a:pt x="197" y="118"/>
                  </a:lnTo>
                  <a:lnTo>
                    <a:pt x="199" y="121"/>
                  </a:lnTo>
                  <a:lnTo>
                    <a:pt x="205" y="125"/>
                  </a:lnTo>
                  <a:lnTo>
                    <a:pt x="211" y="118"/>
                  </a:lnTo>
                  <a:lnTo>
                    <a:pt x="221" y="120"/>
                  </a:lnTo>
                  <a:lnTo>
                    <a:pt x="223" y="114"/>
                  </a:lnTo>
                  <a:lnTo>
                    <a:pt x="226" y="113"/>
                  </a:lnTo>
                  <a:lnTo>
                    <a:pt x="226" y="108"/>
                  </a:lnTo>
                  <a:lnTo>
                    <a:pt x="229" y="108"/>
                  </a:lnTo>
                  <a:lnTo>
                    <a:pt x="236" y="111"/>
                  </a:lnTo>
                  <a:lnTo>
                    <a:pt x="245" y="99"/>
                  </a:lnTo>
                  <a:lnTo>
                    <a:pt x="253" y="101"/>
                  </a:lnTo>
                  <a:lnTo>
                    <a:pt x="253" y="96"/>
                  </a:lnTo>
                  <a:lnTo>
                    <a:pt x="257" y="96"/>
                  </a:lnTo>
                  <a:lnTo>
                    <a:pt x="262" y="92"/>
                  </a:lnTo>
                  <a:lnTo>
                    <a:pt x="270" y="89"/>
                  </a:lnTo>
                  <a:lnTo>
                    <a:pt x="274" y="77"/>
                  </a:lnTo>
                  <a:lnTo>
                    <a:pt x="280" y="79"/>
                  </a:lnTo>
                  <a:lnTo>
                    <a:pt x="277" y="60"/>
                  </a:lnTo>
                  <a:lnTo>
                    <a:pt x="284" y="57"/>
                  </a:lnTo>
                  <a:lnTo>
                    <a:pt x="282" y="41"/>
                  </a:lnTo>
                  <a:lnTo>
                    <a:pt x="285" y="41"/>
                  </a:lnTo>
                  <a:lnTo>
                    <a:pt x="287" y="38"/>
                  </a:lnTo>
                  <a:lnTo>
                    <a:pt x="284" y="36"/>
                  </a:lnTo>
                  <a:lnTo>
                    <a:pt x="285" y="33"/>
                  </a:lnTo>
                  <a:lnTo>
                    <a:pt x="284" y="28"/>
                  </a:lnTo>
                  <a:lnTo>
                    <a:pt x="287" y="26"/>
                  </a:lnTo>
                  <a:lnTo>
                    <a:pt x="284" y="23"/>
                  </a:lnTo>
                  <a:lnTo>
                    <a:pt x="287" y="21"/>
                  </a:lnTo>
                  <a:lnTo>
                    <a:pt x="284" y="19"/>
                  </a:lnTo>
                  <a:lnTo>
                    <a:pt x="287" y="17"/>
                  </a:lnTo>
                  <a:lnTo>
                    <a:pt x="285" y="17"/>
                  </a:lnTo>
                  <a:lnTo>
                    <a:pt x="289" y="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6"/>
            <p:cNvSpPr>
              <a:spLocks noEditPoints="1"/>
            </p:cNvSpPr>
            <p:nvPr userDrawn="1"/>
          </p:nvSpPr>
          <p:spPr bwMode="auto">
            <a:xfrm>
              <a:off x="4593" y="3915"/>
              <a:ext cx="49" cy="34"/>
            </a:xfrm>
            <a:custGeom>
              <a:avLst/>
              <a:gdLst>
                <a:gd name="T0" fmla="*/ 34 w 49"/>
                <a:gd name="T1" fmla="*/ 25 h 34"/>
                <a:gd name="T2" fmla="*/ 37 w 49"/>
                <a:gd name="T3" fmla="*/ 32 h 34"/>
                <a:gd name="T4" fmla="*/ 32 w 49"/>
                <a:gd name="T5" fmla="*/ 31 h 34"/>
                <a:gd name="T6" fmla="*/ 32 w 49"/>
                <a:gd name="T7" fmla="*/ 34 h 34"/>
                <a:gd name="T8" fmla="*/ 31 w 49"/>
                <a:gd name="T9" fmla="*/ 29 h 34"/>
                <a:gd name="T10" fmla="*/ 29 w 49"/>
                <a:gd name="T11" fmla="*/ 31 h 34"/>
                <a:gd name="T12" fmla="*/ 24 w 49"/>
                <a:gd name="T13" fmla="*/ 27 h 34"/>
                <a:gd name="T14" fmla="*/ 34 w 49"/>
                <a:gd name="T15" fmla="*/ 25 h 34"/>
                <a:gd name="T16" fmla="*/ 19 w 49"/>
                <a:gd name="T17" fmla="*/ 20 h 34"/>
                <a:gd name="T18" fmla="*/ 15 w 49"/>
                <a:gd name="T19" fmla="*/ 32 h 34"/>
                <a:gd name="T20" fmla="*/ 12 w 49"/>
                <a:gd name="T21" fmla="*/ 29 h 34"/>
                <a:gd name="T22" fmla="*/ 7 w 49"/>
                <a:gd name="T23" fmla="*/ 32 h 34"/>
                <a:gd name="T24" fmla="*/ 0 w 49"/>
                <a:gd name="T25" fmla="*/ 32 h 34"/>
                <a:gd name="T26" fmla="*/ 5 w 49"/>
                <a:gd name="T27" fmla="*/ 25 h 34"/>
                <a:gd name="T28" fmla="*/ 12 w 49"/>
                <a:gd name="T29" fmla="*/ 24 h 34"/>
                <a:gd name="T30" fmla="*/ 19 w 49"/>
                <a:gd name="T31" fmla="*/ 20 h 34"/>
                <a:gd name="T32" fmla="*/ 7 w 49"/>
                <a:gd name="T33" fmla="*/ 15 h 34"/>
                <a:gd name="T34" fmla="*/ 17 w 49"/>
                <a:gd name="T35" fmla="*/ 5 h 34"/>
                <a:gd name="T36" fmla="*/ 17 w 49"/>
                <a:gd name="T37" fmla="*/ 5 h 34"/>
                <a:gd name="T38" fmla="*/ 29 w 49"/>
                <a:gd name="T39" fmla="*/ 0 h 34"/>
                <a:gd name="T40" fmla="*/ 34 w 49"/>
                <a:gd name="T41" fmla="*/ 2 h 34"/>
                <a:gd name="T42" fmla="*/ 34 w 49"/>
                <a:gd name="T43" fmla="*/ 2 h 34"/>
                <a:gd name="T44" fmla="*/ 32 w 49"/>
                <a:gd name="T45" fmla="*/ 3 h 34"/>
                <a:gd name="T46" fmla="*/ 36 w 49"/>
                <a:gd name="T47" fmla="*/ 2 h 34"/>
                <a:gd name="T48" fmla="*/ 37 w 49"/>
                <a:gd name="T49" fmla="*/ 5 h 34"/>
                <a:gd name="T50" fmla="*/ 41 w 49"/>
                <a:gd name="T51" fmla="*/ 3 h 34"/>
                <a:gd name="T52" fmla="*/ 43 w 49"/>
                <a:gd name="T53" fmla="*/ 5 h 34"/>
                <a:gd name="T54" fmla="*/ 36 w 49"/>
                <a:gd name="T55" fmla="*/ 10 h 34"/>
                <a:gd name="T56" fmla="*/ 34 w 49"/>
                <a:gd name="T57" fmla="*/ 8 h 34"/>
                <a:gd name="T58" fmla="*/ 29 w 49"/>
                <a:gd name="T59" fmla="*/ 10 h 34"/>
                <a:gd name="T60" fmla="*/ 37 w 49"/>
                <a:gd name="T61" fmla="*/ 13 h 34"/>
                <a:gd name="T62" fmla="*/ 43 w 49"/>
                <a:gd name="T63" fmla="*/ 7 h 34"/>
                <a:gd name="T64" fmla="*/ 44 w 49"/>
                <a:gd name="T65" fmla="*/ 10 h 34"/>
                <a:gd name="T66" fmla="*/ 49 w 49"/>
                <a:gd name="T67" fmla="*/ 12 h 34"/>
                <a:gd name="T68" fmla="*/ 46 w 49"/>
                <a:gd name="T69" fmla="*/ 20 h 34"/>
                <a:gd name="T70" fmla="*/ 39 w 49"/>
                <a:gd name="T71" fmla="*/ 15 h 34"/>
                <a:gd name="T72" fmla="*/ 36 w 49"/>
                <a:gd name="T73" fmla="*/ 19 h 34"/>
                <a:gd name="T74" fmla="*/ 41 w 49"/>
                <a:gd name="T75" fmla="*/ 24 h 34"/>
                <a:gd name="T76" fmla="*/ 41 w 49"/>
                <a:gd name="T77" fmla="*/ 27 h 34"/>
                <a:gd name="T78" fmla="*/ 32 w 49"/>
                <a:gd name="T79" fmla="*/ 22 h 34"/>
                <a:gd name="T80" fmla="*/ 31 w 49"/>
                <a:gd name="T81" fmla="*/ 24 h 34"/>
                <a:gd name="T82" fmla="*/ 24 w 49"/>
                <a:gd name="T83" fmla="*/ 17 h 34"/>
                <a:gd name="T84" fmla="*/ 7 w 49"/>
                <a:gd name="T85" fmla="*/ 19 h 34"/>
                <a:gd name="T86" fmla="*/ 7 w 49"/>
                <a:gd name="T87" fmla="*/ 1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9" h="34">
                  <a:moveTo>
                    <a:pt x="34" y="25"/>
                  </a:moveTo>
                  <a:lnTo>
                    <a:pt x="37" y="32"/>
                  </a:lnTo>
                  <a:lnTo>
                    <a:pt x="32" y="31"/>
                  </a:lnTo>
                  <a:lnTo>
                    <a:pt x="32" y="34"/>
                  </a:lnTo>
                  <a:lnTo>
                    <a:pt x="31" y="29"/>
                  </a:lnTo>
                  <a:lnTo>
                    <a:pt x="29" y="31"/>
                  </a:lnTo>
                  <a:lnTo>
                    <a:pt x="24" y="27"/>
                  </a:lnTo>
                  <a:lnTo>
                    <a:pt x="34" y="25"/>
                  </a:lnTo>
                  <a:close/>
                  <a:moveTo>
                    <a:pt x="19" y="20"/>
                  </a:moveTo>
                  <a:lnTo>
                    <a:pt x="15" y="32"/>
                  </a:lnTo>
                  <a:lnTo>
                    <a:pt x="12" y="29"/>
                  </a:lnTo>
                  <a:lnTo>
                    <a:pt x="7" y="32"/>
                  </a:lnTo>
                  <a:lnTo>
                    <a:pt x="0" y="32"/>
                  </a:lnTo>
                  <a:lnTo>
                    <a:pt x="5" y="25"/>
                  </a:lnTo>
                  <a:lnTo>
                    <a:pt x="12" y="24"/>
                  </a:lnTo>
                  <a:lnTo>
                    <a:pt x="19" y="20"/>
                  </a:lnTo>
                  <a:close/>
                  <a:moveTo>
                    <a:pt x="7" y="15"/>
                  </a:moveTo>
                  <a:lnTo>
                    <a:pt x="17" y="5"/>
                  </a:lnTo>
                  <a:lnTo>
                    <a:pt x="17" y="5"/>
                  </a:lnTo>
                  <a:lnTo>
                    <a:pt x="29" y="0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32" y="3"/>
                  </a:lnTo>
                  <a:lnTo>
                    <a:pt x="36" y="2"/>
                  </a:lnTo>
                  <a:lnTo>
                    <a:pt x="37" y="5"/>
                  </a:lnTo>
                  <a:lnTo>
                    <a:pt x="41" y="3"/>
                  </a:lnTo>
                  <a:lnTo>
                    <a:pt x="43" y="5"/>
                  </a:lnTo>
                  <a:lnTo>
                    <a:pt x="36" y="10"/>
                  </a:lnTo>
                  <a:lnTo>
                    <a:pt x="34" y="8"/>
                  </a:lnTo>
                  <a:lnTo>
                    <a:pt x="29" y="10"/>
                  </a:lnTo>
                  <a:lnTo>
                    <a:pt x="37" y="13"/>
                  </a:lnTo>
                  <a:lnTo>
                    <a:pt x="43" y="7"/>
                  </a:lnTo>
                  <a:lnTo>
                    <a:pt x="44" y="10"/>
                  </a:lnTo>
                  <a:lnTo>
                    <a:pt x="49" y="12"/>
                  </a:lnTo>
                  <a:lnTo>
                    <a:pt x="46" y="20"/>
                  </a:lnTo>
                  <a:lnTo>
                    <a:pt x="39" y="15"/>
                  </a:lnTo>
                  <a:lnTo>
                    <a:pt x="36" y="19"/>
                  </a:lnTo>
                  <a:lnTo>
                    <a:pt x="41" y="24"/>
                  </a:lnTo>
                  <a:lnTo>
                    <a:pt x="41" y="27"/>
                  </a:lnTo>
                  <a:lnTo>
                    <a:pt x="32" y="22"/>
                  </a:lnTo>
                  <a:lnTo>
                    <a:pt x="31" y="24"/>
                  </a:lnTo>
                  <a:lnTo>
                    <a:pt x="24" y="17"/>
                  </a:lnTo>
                  <a:lnTo>
                    <a:pt x="7" y="19"/>
                  </a:lnTo>
                  <a:lnTo>
                    <a:pt x="7" y="15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7"/>
            <p:cNvSpPr>
              <a:spLocks/>
            </p:cNvSpPr>
            <p:nvPr userDrawn="1"/>
          </p:nvSpPr>
          <p:spPr bwMode="auto">
            <a:xfrm>
              <a:off x="5224" y="444"/>
              <a:ext cx="1169" cy="1321"/>
            </a:xfrm>
            <a:custGeom>
              <a:avLst/>
              <a:gdLst>
                <a:gd name="T0" fmla="*/ 245 w 1169"/>
                <a:gd name="T1" fmla="*/ 24 h 1321"/>
                <a:gd name="T2" fmla="*/ 320 w 1169"/>
                <a:gd name="T3" fmla="*/ 58 h 1321"/>
                <a:gd name="T4" fmla="*/ 395 w 1169"/>
                <a:gd name="T5" fmla="*/ 95 h 1321"/>
                <a:gd name="T6" fmla="*/ 432 w 1169"/>
                <a:gd name="T7" fmla="*/ 146 h 1321"/>
                <a:gd name="T8" fmla="*/ 454 w 1169"/>
                <a:gd name="T9" fmla="*/ 230 h 1321"/>
                <a:gd name="T10" fmla="*/ 493 w 1169"/>
                <a:gd name="T11" fmla="*/ 327 h 1321"/>
                <a:gd name="T12" fmla="*/ 532 w 1169"/>
                <a:gd name="T13" fmla="*/ 438 h 1321"/>
                <a:gd name="T14" fmla="*/ 578 w 1169"/>
                <a:gd name="T15" fmla="*/ 552 h 1321"/>
                <a:gd name="T16" fmla="*/ 662 w 1169"/>
                <a:gd name="T17" fmla="*/ 563 h 1321"/>
                <a:gd name="T18" fmla="*/ 730 w 1169"/>
                <a:gd name="T19" fmla="*/ 589 h 1321"/>
                <a:gd name="T20" fmla="*/ 817 w 1169"/>
                <a:gd name="T21" fmla="*/ 647 h 1321"/>
                <a:gd name="T22" fmla="*/ 817 w 1169"/>
                <a:gd name="T23" fmla="*/ 751 h 1321"/>
                <a:gd name="T24" fmla="*/ 905 w 1169"/>
                <a:gd name="T25" fmla="*/ 793 h 1321"/>
                <a:gd name="T26" fmla="*/ 1000 w 1169"/>
                <a:gd name="T27" fmla="*/ 766 h 1321"/>
                <a:gd name="T28" fmla="*/ 1094 w 1169"/>
                <a:gd name="T29" fmla="*/ 722 h 1321"/>
                <a:gd name="T30" fmla="*/ 1150 w 1169"/>
                <a:gd name="T31" fmla="*/ 758 h 1321"/>
                <a:gd name="T32" fmla="*/ 1112 w 1169"/>
                <a:gd name="T33" fmla="*/ 875 h 1321"/>
                <a:gd name="T34" fmla="*/ 1092 w 1169"/>
                <a:gd name="T35" fmla="*/ 979 h 1321"/>
                <a:gd name="T36" fmla="*/ 1060 w 1169"/>
                <a:gd name="T37" fmla="*/ 1035 h 1321"/>
                <a:gd name="T38" fmla="*/ 1044 w 1169"/>
                <a:gd name="T39" fmla="*/ 1071 h 1321"/>
                <a:gd name="T40" fmla="*/ 946 w 1169"/>
                <a:gd name="T41" fmla="*/ 1135 h 1321"/>
                <a:gd name="T42" fmla="*/ 874 w 1169"/>
                <a:gd name="T43" fmla="*/ 1132 h 1321"/>
                <a:gd name="T44" fmla="*/ 869 w 1169"/>
                <a:gd name="T45" fmla="*/ 1244 h 1321"/>
                <a:gd name="T46" fmla="*/ 847 w 1169"/>
                <a:gd name="T47" fmla="*/ 1309 h 1321"/>
                <a:gd name="T48" fmla="*/ 788 w 1169"/>
                <a:gd name="T49" fmla="*/ 1244 h 1321"/>
                <a:gd name="T50" fmla="*/ 737 w 1169"/>
                <a:gd name="T51" fmla="*/ 1265 h 1321"/>
                <a:gd name="T52" fmla="*/ 653 w 1169"/>
                <a:gd name="T53" fmla="*/ 1284 h 1321"/>
                <a:gd name="T54" fmla="*/ 592 w 1169"/>
                <a:gd name="T55" fmla="*/ 1207 h 1321"/>
                <a:gd name="T56" fmla="*/ 587 w 1169"/>
                <a:gd name="T57" fmla="*/ 1239 h 1321"/>
                <a:gd name="T58" fmla="*/ 546 w 1169"/>
                <a:gd name="T59" fmla="*/ 1188 h 1321"/>
                <a:gd name="T60" fmla="*/ 500 w 1169"/>
                <a:gd name="T61" fmla="*/ 1159 h 1321"/>
                <a:gd name="T62" fmla="*/ 451 w 1169"/>
                <a:gd name="T63" fmla="*/ 1103 h 1321"/>
                <a:gd name="T64" fmla="*/ 407 w 1169"/>
                <a:gd name="T65" fmla="*/ 1106 h 1321"/>
                <a:gd name="T66" fmla="*/ 367 w 1169"/>
                <a:gd name="T67" fmla="*/ 1076 h 1321"/>
                <a:gd name="T68" fmla="*/ 318 w 1169"/>
                <a:gd name="T69" fmla="*/ 1076 h 1321"/>
                <a:gd name="T70" fmla="*/ 265 w 1169"/>
                <a:gd name="T71" fmla="*/ 1059 h 1321"/>
                <a:gd name="T72" fmla="*/ 247 w 1169"/>
                <a:gd name="T73" fmla="*/ 1021 h 1321"/>
                <a:gd name="T74" fmla="*/ 230 w 1169"/>
                <a:gd name="T75" fmla="*/ 970 h 1321"/>
                <a:gd name="T76" fmla="*/ 160 w 1169"/>
                <a:gd name="T77" fmla="*/ 936 h 1321"/>
                <a:gd name="T78" fmla="*/ 206 w 1169"/>
                <a:gd name="T79" fmla="*/ 897 h 1321"/>
                <a:gd name="T80" fmla="*/ 158 w 1169"/>
                <a:gd name="T81" fmla="*/ 919 h 1321"/>
                <a:gd name="T82" fmla="*/ 143 w 1169"/>
                <a:gd name="T83" fmla="*/ 798 h 1321"/>
                <a:gd name="T84" fmla="*/ 269 w 1169"/>
                <a:gd name="T85" fmla="*/ 710 h 1321"/>
                <a:gd name="T86" fmla="*/ 289 w 1169"/>
                <a:gd name="T87" fmla="*/ 688 h 1321"/>
                <a:gd name="T88" fmla="*/ 313 w 1169"/>
                <a:gd name="T89" fmla="*/ 621 h 1321"/>
                <a:gd name="T90" fmla="*/ 350 w 1169"/>
                <a:gd name="T91" fmla="*/ 586 h 1321"/>
                <a:gd name="T92" fmla="*/ 347 w 1169"/>
                <a:gd name="T93" fmla="*/ 531 h 1321"/>
                <a:gd name="T94" fmla="*/ 354 w 1169"/>
                <a:gd name="T95" fmla="*/ 494 h 1321"/>
                <a:gd name="T96" fmla="*/ 362 w 1169"/>
                <a:gd name="T97" fmla="*/ 468 h 1321"/>
                <a:gd name="T98" fmla="*/ 373 w 1169"/>
                <a:gd name="T99" fmla="*/ 441 h 1321"/>
                <a:gd name="T100" fmla="*/ 395 w 1169"/>
                <a:gd name="T101" fmla="*/ 424 h 1321"/>
                <a:gd name="T102" fmla="*/ 405 w 1169"/>
                <a:gd name="T103" fmla="*/ 380 h 1321"/>
                <a:gd name="T104" fmla="*/ 413 w 1169"/>
                <a:gd name="T105" fmla="*/ 349 h 1321"/>
                <a:gd name="T106" fmla="*/ 352 w 1169"/>
                <a:gd name="T107" fmla="*/ 272 h 1321"/>
                <a:gd name="T108" fmla="*/ 284 w 1169"/>
                <a:gd name="T109" fmla="*/ 308 h 1321"/>
                <a:gd name="T110" fmla="*/ 225 w 1169"/>
                <a:gd name="T111" fmla="*/ 310 h 1321"/>
                <a:gd name="T112" fmla="*/ 148 w 1169"/>
                <a:gd name="T113" fmla="*/ 303 h 1321"/>
                <a:gd name="T114" fmla="*/ 124 w 1169"/>
                <a:gd name="T115" fmla="*/ 213 h 1321"/>
                <a:gd name="T116" fmla="*/ 106 w 1169"/>
                <a:gd name="T117" fmla="*/ 169 h 1321"/>
                <a:gd name="T118" fmla="*/ 46 w 1169"/>
                <a:gd name="T119" fmla="*/ 177 h 1321"/>
                <a:gd name="T120" fmla="*/ 36 w 1169"/>
                <a:gd name="T121" fmla="*/ 97 h 1321"/>
                <a:gd name="T122" fmla="*/ 27 w 1169"/>
                <a:gd name="T123" fmla="*/ 34 h 1321"/>
                <a:gd name="T124" fmla="*/ 175 w 1169"/>
                <a:gd name="T125" fmla="*/ 2 h 1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69" h="1321">
                  <a:moveTo>
                    <a:pt x="196" y="9"/>
                  </a:moveTo>
                  <a:lnTo>
                    <a:pt x="199" y="9"/>
                  </a:lnTo>
                  <a:lnTo>
                    <a:pt x="197" y="3"/>
                  </a:lnTo>
                  <a:lnTo>
                    <a:pt x="201" y="2"/>
                  </a:lnTo>
                  <a:lnTo>
                    <a:pt x="204" y="3"/>
                  </a:lnTo>
                  <a:lnTo>
                    <a:pt x="202" y="10"/>
                  </a:lnTo>
                  <a:lnTo>
                    <a:pt x="206" y="9"/>
                  </a:lnTo>
                  <a:lnTo>
                    <a:pt x="208" y="2"/>
                  </a:lnTo>
                  <a:lnTo>
                    <a:pt x="213" y="5"/>
                  </a:lnTo>
                  <a:lnTo>
                    <a:pt x="216" y="10"/>
                  </a:lnTo>
                  <a:lnTo>
                    <a:pt x="231" y="12"/>
                  </a:lnTo>
                  <a:lnTo>
                    <a:pt x="245" y="24"/>
                  </a:lnTo>
                  <a:lnTo>
                    <a:pt x="248" y="26"/>
                  </a:lnTo>
                  <a:lnTo>
                    <a:pt x="254" y="32"/>
                  </a:lnTo>
                  <a:lnTo>
                    <a:pt x="264" y="29"/>
                  </a:lnTo>
                  <a:lnTo>
                    <a:pt x="271" y="36"/>
                  </a:lnTo>
                  <a:lnTo>
                    <a:pt x="276" y="46"/>
                  </a:lnTo>
                  <a:lnTo>
                    <a:pt x="282" y="51"/>
                  </a:lnTo>
                  <a:lnTo>
                    <a:pt x="303" y="55"/>
                  </a:lnTo>
                  <a:lnTo>
                    <a:pt x="305" y="60"/>
                  </a:lnTo>
                  <a:lnTo>
                    <a:pt x="315" y="61"/>
                  </a:lnTo>
                  <a:lnTo>
                    <a:pt x="318" y="68"/>
                  </a:lnTo>
                  <a:lnTo>
                    <a:pt x="320" y="66"/>
                  </a:lnTo>
                  <a:lnTo>
                    <a:pt x="320" y="58"/>
                  </a:lnTo>
                  <a:lnTo>
                    <a:pt x="327" y="53"/>
                  </a:lnTo>
                  <a:lnTo>
                    <a:pt x="345" y="55"/>
                  </a:lnTo>
                  <a:lnTo>
                    <a:pt x="369" y="66"/>
                  </a:lnTo>
                  <a:lnTo>
                    <a:pt x="373" y="75"/>
                  </a:lnTo>
                  <a:lnTo>
                    <a:pt x="379" y="70"/>
                  </a:lnTo>
                  <a:lnTo>
                    <a:pt x="381" y="70"/>
                  </a:lnTo>
                  <a:lnTo>
                    <a:pt x="386" y="80"/>
                  </a:lnTo>
                  <a:lnTo>
                    <a:pt x="393" y="83"/>
                  </a:lnTo>
                  <a:lnTo>
                    <a:pt x="391" y="90"/>
                  </a:lnTo>
                  <a:lnTo>
                    <a:pt x="386" y="94"/>
                  </a:lnTo>
                  <a:lnTo>
                    <a:pt x="386" y="100"/>
                  </a:lnTo>
                  <a:lnTo>
                    <a:pt x="395" y="95"/>
                  </a:lnTo>
                  <a:lnTo>
                    <a:pt x="400" y="95"/>
                  </a:lnTo>
                  <a:lnTo>
                    <a:pt x="412" y="114"/>
                  </a:lnTo>
                  <a:lnTo>
                    <a:pt x="418" y="111"/>
                  </a:lnTo>
                  <a:lnTo>
                    <a:pt x="424" y="114"/>
                  </a:lnTo>
                  <a:lnTo>
                    <a:pt x="424" y="117"/>
                  </a:lnTo>
                  <a:lnTo>
                    <a:pt x="418" y="117"/>
                  </a:lnTo>
                  <a:lnTo>
                    <a:pt x="420" y="128"/>
                  </a:lnTo>
                  <a:lnTo>
                    <a:pt x="412" y="129"/>
                  </a:lnTo>
                  <a:lnTo>
                    <a:pt x="413" y="136"/>
                  </a:lnTo>
                  <a:lnTo>
                    <a:pt x="415" y="140"/>
                  </a:lnTo>
                  <a:lnTo>
                    <a:pt x="420" y="138"/>
                  </a:lnTo>
                  <a:lnTo>
                    <a:pt x="432" y="146"/>
                  </a:lnTo>
                  <a:lnTo>
                    <a:pt x="430" y="157"/>
                  </a:lnTo>
                  <a:lnTo>
                    <a:pt x="437" y="157"/>
                  </a:lnTo>
                  <a:lnTo>
                    <a:pt x="444" y="167"/>
                  </a:lnTo>
                  <a:lnTo>
                    <a:pt x="442" y="179"/>
                  </a:lnTo>
                  <a:lnTo>
                    <a:pt x="453" y="182"/>
                  </a:lnTo>
                  <a:lnTo>
                    <a:pt x="444" y="187"/>
                  </a:lnTo>
                  <a:lnTo>
                    <a:pt x="441" y="192"/>
                  </a:lnTo>
                  <a:lnTo>
                    <a:pt x="454" y="199"/>
                  </a:lnTo>
                  <a:lnTo>
                    <a:pt x="463" y="204"/>
                  </a:lnTo>
                  <a:lnTo>
                    <a:pt x="459" y="218"/>
                  </a:lnTo>
                  <a:lnTo>
                    <a:pt x="453" y="220"/>
                  </a:lnTo>
                  <a:lnTo>
                    <a:pt x="454" y="230"/>
                  </a:lnTo>
                  <a:lnTo>
                    <a:pt x="471" y="255"/>
                  </a:lnTo>
                  <a:lnTo>
                    <a:pt x="471" y="260"/>
                  </a:lnTo>
                  <a:lnTo>
                    <a:pt x="476" y="262"/>
                  </a:lnTo>
                  <a:lnTo>
                    <a:pt x="478" y="272"/>
                  </a:lnTo>
                  <a:lnTo>
                    <a:pt x="473" y="278"/>
                  </a:lnTo>
                  <a:lnTo>
                    <a:pt x="487" y="288"/>
                  </a:lnTo>
                  <a:lnTo>
                    <a:pt x="483" y="301"/>
                  </a:lnTo>
                  <a:lnTo>
                    <a:pt x="493" y="306"/>
                  </a:lnTo>
                  <a:lnTo>
                    <a:pt x="493" y="313"/>
                  </a:lnTo>
                  <a:lnTo>
                    <a:pt x="485" y="315"/>
                  </a:lnTo>
                  <a:lnTo>
                    <a:pt x="487" y="325"/>
                  </a:lnTo>
                  <a:lnTo>
                    <a:pt x="493" y="327"/>
                  </a:lnTo>
                  <a:lnTo>
                    <a:pt x="493" y="323"/>
                  </a:lnTo>
                  <a:lnTo>
                    <a:pt x="490" y="317"/>
                  </a:lnTo>
                  <a:lnTo>
                    <a:pt x="498" y="317"/>
                  </a:lnTo>
                  <a:lnTo>
                    <a:pt x="492" y="332"/>
                  </a:lnTo>
                  <a:lnTo>
                    <a:pt x="493" y="351"/>
                  </a:lnTo>
                  <a:lnTo>
                    <a:pt x="510" y="369"/>
                  </a:lnTo>
                  <a:lnTo>
                    <a:pt x="521" y="390"/>
                  </a:lnTo>
                  <a:lnTo>
                    <a:pt x="526" y="395"/>
                  </a:lnTo>
                  <a:lnTo>
                    <a:pt x="526" y="402"/>
                  </a:lnTo>
                  <a:lnTo>
                    <a:pt x="532" y="417"/>
                  </a:lnTo>
                  <a:lnTo>
                    <a:pt x="526" y="431"/>
                  </a:lnTo>
                  <a:lnTo>
                    <a:pt x="532" y="438"/>
                  </a:lnTo>
                  <a:lnTo>
                    <a:pt x="531" y="453"/>
                  </a:lnTo>
                  <a:lnTo>
                    <a:pt x="536" y="458"/>
                  </a:lnTo>
                  <a:lnTo>
                    <a:pt x="551" y="465"/>
                  </a:lnTo>
                  <a:lnTo>
                    <a:pt x="551" y="473"/>
                  </a:lnTo>
                  <a:lnTo>
                    <a:pt x="543" y="492"/>
                  </a:lnTo>
                  <a:lnTo>
                    <a:pt x="548" y="504"/>
                  </a:lnTo>
                  <a:lnTo>
                    <a:pt x="546" y="519"/>
                  </a:lnTo>
                  <a:lnTo>
                    <a:pt x="551" y="523"/>
                  </a:lnTo>
                  <a:lnTo>
                    <a:pt x="556" y="524"/>
                  </a:lnTo>
                  <a:lnTo>
                    <a:pt x="560" y="538"/>
                  </a:lnTo>
                  <a:lnTo>
                    <a:pt x="570" y="548"/>
                  </a:lnTo>
                  <a:lnTo>
                    <a:pt x="578" y="552"/>
                  </a:lnTo>
                  <a:lnTo>
                    <a:pt x="583" y="546"/>
                  </a:lnTo>
                  <a:lnTo>
                    <a:pt x="592" y="555"/>
                  </a:lnTo>
                  <a:lnTo>
                    <a:pt x="607" y="558"/>
                  </a:lnTo>
                  <a:lnTo>
                    <a:pt x="607" y="562"/>
                  </a:lnTo>
                  <a:lnTo>
                    <a:pt x="619" y="550"/>
                  </a:lnTo>
                  <a:lnTo>
                    <a:pt x="633" y="548"/>
                  </a:lnTo>
                  <a:lnTo>
                    <a:pt x="648" y="553"/>
                  </a:lnTo>
                  <a:lnTo>
                    <a:pt x="650" y="548"/>
                  </a:lnTo>
                  <a:lnTo>
                    <a:pt x="655" y="553"/>
                  </a:lnTo>
                  <a:lnTo>
                    <a:pt x="650" y="562"/>
                  </a:lnTo>
                  <a:lnTo>
                    <a:pt x="652" y="563"/>
                  </a:lnTo>
                  <a:lnTo>
                    <a:pt x="662" y="563"/>
                  </a:lnTo>
                  <a:lnTo>
                    <a:pt x="672" y="567"/>
                  </a:lnTo>
                  <a:lnTo>
                    <a:pt x="680" y="580"/>
                  </a:lnTo>
                  <a:lnTo>
                    <a:pt x="684" y="580"/>
                  </a:lnTo>
                  <a:lnTo>
                    <a:pt x="691" y="574"/>
                  </a:lnTo>
                  <a:lnTo>
                    <a:pt x="703" y="580"/>
                  </a:lnTo>
                  <a:lnTo>
                    <a:pt x="704" y="579"/>
                  </a:lnTo>
                  <a:lnTo>
                    <a:pt x="706" y="570"/>
                  </a:lnTo>
                  <a:lnTo>
                    <a:pt x="713" y="570"/>
                  </a:lnTo>
                  <a:lnTo>
                    <a:pt x="718" y="572"/>
                  </a:lnTo>
                  <a:lnTo>
                    <a:pt x="720" y="589"/>
                  </a:lnTo>
                  <a:lnTo>
                    <a:pt x="723" y="591"/>
                  </a:lnTo>
                  <a:lnTo>
                    <a:pt x="730" y="589"/>
                  </a:lnTo>
                  <a:lnTo>
                    <a:pt x="735" y="591"/>
                  </a:lnTo>
                  <a:lnTo>
                    <a:pt x="737" y="594"/>
                  </a:lnTo>
                  <a:lnTo>
                    <a:pt x="737" y="601"/>
                  </a:lnTo>
                  <a:lnTo>
                    <a:pt x="745" y="604"/>
                  </a:lnTo>
                  <a:lnTo>
                    <a:pt x="745" y="611"/>
                  </a:lnTo>
                  <a:lnTo>
                    <a:pt x="752" y="615"/>
                  </a:lnTo>
                  <a:lnTo>
                    <a:pt x="752" y="621"/>
                  </a:lnTo>
                  <a:lnTo>
                    <a:pt x="777" y="643"/>
                  </a:lnTo>
                  <a:lnTo>
                    <a:pt x="794" y="640"/>
                  </a:lnTo>
                  <a:lnTo>
                    <a:pt x="803" y="645"/>
                  </a:lnTo>
                  <a:lnTo>
                    <a:pt x="817" y="643"/>
                  </a:lnTo>
                  <a:lnTo>
                    <a:pt x="817" y="647"/>
                  </a:lnTo>
                  <a:lnTo>
                    <a:pt x="811" y="657"/>
                  </a:lnTo>
                  <a:lnTo>
                    <a:pt x="805" y="678"/>
                  </a:lnTo>
                  <a:lnTo>
                    <a:pt x="810" y="681"/>
                  </a:lnTo>
                  <a:lnTo>
                    <a:pt x="811" y="693"/>
                  </a:lnTo>
                  <a:lnTo>
                    <a:pt x="822" y="691"/>
                  </a:lnTo>
                  <a:lnTo>
                    <a:pt x="823" y="693"/>
                  </a:lnTo>
                  <a:lnTo>
                    <a:pt x="822" y="701"/>
                  </a:lnTo>
                  <a:lnTo>
                    <a:pt x="830" y="718"/>
                  </a:lnTo>
                  <a:lnTo>
                    <a:pt x="825" y="725"/>
                  </a:lnTo>
                  <a:lnTo>
                    <a:pt x="823" y="732"/>
                  </a:lnTo>
                  <a:lnTo>
                    <a:pt x="815" y="744"/>
                  </a:lnTo>
                  <a:lnTo>
                    <a:pt x="817" y="751"/>
                  </a:lnTo>
                  <a:lnTo>
                    <a:pt x="835" y="769"/>
                  </a:lnTo>
                  <a:lnTo>
                    <a:pt x="840" y="780"/>
                  </a:lnTo>
                  <a:lnTo>
                    <a:pt x="840" y="792"/>
                  </a:lnTo>
                  <a:lnTo>
                    <a:pt x="844" y="795"/>
                  </a:lnTo>
                  <a:lnTo>
                    <a:pt x="852" y="797"/>
                  </a:lnTo>
                  <a:lnTo>
                    <a:pt x="866" y="790"/>
                  </a:lnTo>
                  <a:lnTo>
                    <a:pt x="876" y="792"/>
                  </a:lnTo>
                  <a:lnTo>
                    <a:pt x="883" y="790"/>
                  </a:lnTo>
                  <a:lnTo>
                    <a:pt x="888" y="792"/>
                  </a:lnTo>
                  <a:lnTo>
                    <a:pt x="895" y="800"/>
                  </a:lnTo>
                  <a:lnTo>
                    <a:pt x="898" y="800"/>
                  </a:lnTo>
                  <a:lnTo>
                    <a:pt x="905" y="793"/>
                  </a:lnTo>
                  <a:lnTo>
                    <a:pt x="913" y="798"/>
                  </a:lnTo>
                  <a:lnTo>
                    <a:pt x="920" y="797"/>
                  </a:lnTo>
                  <a:lnTo>
                    <a:pt x="927" y="798"/>
                  </a:lnTo>
                  <a:lnTo>
                    <a:pt x="930" y="793"/>
                  </a:lnTo>
                  <a:lnTo>
                    <a:pt x="953" y="793"/>
                  </a:lnTo>
                  <a:lnTo>
                    <a:pt x="958" y="788"/>
                  </a:lnTo>
                  <a:lnTo>
                    <a:pt x="963" y="788"/>
                  </a:lnTo>
                  <a:lnTo>
                    <a:pt x="975" y="793"/>
                  </a:lnTo>
                  <a:lnTo>
                    <a:pt x="980" y="793"/>
                  </a:lnTo>
                  <a:lnTo>
                    <a:pt x="988" y="771"/>
                  </a:lnTo>
                  <a:lnTo>
                    <a:pt x="988" y="763"/>
                  </a:lnTo>
                  <a:lnTo>
                    <a:pt x="1000" y="766"/>
                  </a:lnTo>
                  <a:lnTo>
                    <a:pt x="1005" y="756"/>
                  </a:lnTo>
                  <a:lnTo>
                    <a:pt x="1017" y="754"/>
                  </a:lnTo>
                  <a:lnTo>
                    <a:pt x="1019" y="749"/>
                  </a:lnTo>
                  <a:lnTo>
                    <a:pt x="1031" y="742"/>
                  </a:lnTo>
                  <a:lnTo>
                    <a:pt x="1041" y="746"/>
                  </a:lnTo>
                  <a:lnTo>
                    <a:pt x="1046" y="742"/>
                  </a:lnTo>
                  <a:lnTo>
                    <a:pt x="1058" y="747"/>
                  </a:lnTo>
                  <a:lnTo>
                    <a:pt x="1063" y="746"/>
                  </a:lnTo>
                  <a:lnTo>
                    <a:pt x="1065" y="741"/>
                  </a:lnTo>
                  <a:lnTo>
                    <a:pt x="1084" y="730"/>
                  </a:lnTo>
                  <a:lnTo>
                    <a:pt x="1092" y="732"/>
                  </a:lnTo>
                  <a:lnTo>
                    <a:pt x="1094" y="722"/>
                  </a:lnTo>
                  <a:lnTo>
                    <a:pt x="1104" y="720"/>
                  </a:lnTo>
                  <a:lnTo>
                    <a:pt x="1104" y="717"/>
                  </a:lnTo>
                  <a:lnTo>
                    <a:pt x="1107" y="713"/>
                  </a:lnTo>
                  <a:lnTo>
                    <a:pt x="1136" y="706"/>
                  </a:lnTo>
                  <a:lnTo>
                    <a:pt x="1146" y="712"/>
                  </a:lnTo>
                  <a:lnTo>
                    <a:pt x="1152" y="710"/>
                  </a:lnTo>
                  <a:lnTo>
                    <a:pt x="1157" y="718"/>
                  </a:lnTo>
                  <a:lnTo>
                    <a:pt x="1163" y="720"/>
                  </a:lnTo>
                  <a:lnTo>
                    <a:pt x="1160" y="727"/>
                  </a:lnTo>
                  <a:lnTo>
                    <a:pt x="1160" y="737"/>
                  </a:lnTo>
                  <a:lnTo>
                    <a:pt x="1150" y="752"/>
                  </a:lnTo>
                  <a:lnTo>
                    <a:pt x="1150" y="758"/>
                  </a:lnTo>
                  <a:lnTo>
                    <a:pt x="1153" y="768"/>
                  </a:lnTo>
                  <a:lnTo>
                    <a:pt x="1158" y="769"/>
                  </a:lnTo>
                  <a:lnTo>
                    <a:pt x="1160" y="780"/>
                  </a:lnTo>
                  <a:lnTo>
                    <a:pt x="1169" y="788"/>
                  </a:lnTo>
                  <a:lnTo>
                    <a:pt x="1167" y="797"/>
                  </a:lnTo>
                  <a:lnTo>
                    <a:pt x="1145" y="827"/>
                  </a:lnTo>
                  <a:lnTo>
                    <a:pt x="1131" y="827"/>
                  </a:lnTo>
                  <a:lnTo>
                    <a:pt x="1118" y="843"/>
                  </a:lnTo>
                  <a:lnTo>
                    <a:pt x="1116" y="853"/>
                  </a:lnTo>
                  <a:lnTo>
                    <a:pt x="1121" y="858"/>
                  </a:lnTo>
                  <a:lnTo>
                    <a:pt x="1121" y="868"/>
                  </a:lnTo>
                  <a:lnTo>
                    <a:pt x="1112" y="875"/>
                  </a:lnTo>
                  <a:lnTo>
                    <a:pt x="1104" y="906"/>
                  </a:lnTo>
                  <a:lnTo>
                    <a:pt x="1107" y="911"/>
                  </a:lnTo>
                  <a:lnTo>
                    <a:pt x="1104" y="926"/>
                  </a:lnTo>
                  <a:lnTo>
                    <a:pt x="1095" y="936"/>
                  </a:lnTo>
                  <a:lnTo>
                    <a:pt x="1090" y="950"/>
                  </a:lnTo>
                  <a:lnTo>
                    <a:pt x="1097" y="958"/>
                  </a:lnTo>
                  <a:lnTo>
                    <a:pt x="1092" y="965"/>
                  </a:lnTo>
                  <a:lnTo>
                    <a:pt x="1095" y="969"/>
                  </a:lnTo>
                  <a:lnTo>
                    <a:pt x="1094" y="970"/>
                  </a:lnTo>
                  <a:lnTo>
                    <a:pt x="1095" y="975"/>
                  </a:lnTo>
                  <a:lnTo>
                    <a:pt x="1090" y="977"/>
                  </a:lnTo>
                  <a:lnTo>
                    <a:pt x="1092" y="979"/>
                  </a:lnTo>
                  <a:lnTo>
                    <a:pt x="1090" y="982"/>
                  </a:lnTo>
                  <a:lnTo>
                    <a:pt x="1087" y="981"/>
                  </a:lnTo>
                  <a:lnTo>
                    <a:pt x="1084" y="986"/>
                  </a:lnTo>
                  <a:lnTo>
                    <a:pt x="1075" y="989"/>
                  </a:lnTo>
                  <a:lnTo>
                    <a:pt x="1080" y="1003"/>
                  </a:lnTo>
                  <a:lnTo>
                    <a:pt x="1073" y="1016"/>
                  </a:lnTo>
                  <a:lnTo>
                    <a:pt x="1068" y="1016"/>
                  </a:lnTo>
                  <a:lnTo>
                    <a:pt x="1067" y="1025"/>
                  </a:lnTo>
                  <a:lnTo>
                    <a:pt x="1061" y="1021"/>
                  </a:lnTo>
                  <a:lnTo>
                    <a:pt x="1058" y="1025"/>
                  </a:lnTo>
                  <a:lnTo>
                    <a:pt x="1056" y="1033"/>
                  </a:lnTo>
                  <a:lnTo>
                    <a:pt x="1060" y="1035"/>
                  </a:lnTo>
                  <a:lnTo>
                    <a:pt x="1056" y="1035"/>
                  </a:lnTo>
                  <a:lnTo>
                    <a:pt x="1058" y="1040"/>
                  </a:lnTo>
                  <a:lnTo>
                    <a:pt x="1053" y="1045"/>
                  </a:lnTo>
                  <a:lnTo>
                    <a:pt x="1058" y="1047"/>
                  </a:lnTo>
                  <a:lnTo>
                    <a:pt x="1058" y="1050"/>
                  </a:lnTo>
                  <a:lnTo>
                    <a:pt x="1055" y="1050"/>
                  </a:lnTo>
                  <a:lnTo>
                    <a:pt x="1056" y="1055"/>
                  </a:lnTo>
                  <a:lnTo>
                    <a:pt x="1051" y="1055"/>
                  </a:lnTo>
                  <a:lnTo>
                    <a:pt x="1053" y="1061"/>
                  </a:lnTo>
                  <a:lnTo>
                    <a:pt x="1048" y="1061"/>
                  </a:lnTo>
                  <a:lnTo>
                    <a:pt x="1046" y="1064"/>
                  </a:lnTo>
                  <a:lnTo>
                    <a:pt x="1044" y="1071"/>
                  </a:lnTo>
                  <a:lnTo>
                    <a:pt x="1039" y="1067"/>
                  </a:lnTo>
                  <a:lnTo>
                    <a:pt x="1031" y="1074"/>
                  </a:lnTo>
                  <a:lnTo>
                    <a:pt x="1024" y="1101"/>
                  </a:lnTo>
                  <a:lnTo>
                    <a:pt x="1027" y="1105"/>
                  </a:lnTo>
                  <a:lnTo>
                    <a:pt x="1027" y="1115"/>
                  </a:lnTo>
                  <a:lnTo>
                    <a:pt x="1014" y="1127"/>
                  </a:lnTo>
                  <a:lnTo>
                    <a:pt x="1004" y="1124"/>
                  </a:lnTo>
                  <a:lnTo>
                    <a:pt x="990" y="1168"/>
                  </a:lnTo>
                  <a:lnTo>
                    <a:pt x="978" y="1183"/>
                  </a:lnTo>
                  <a:lnTo>
                    <a:pt x="958" y="1176"/>
                  </a:lnTo>
                  <a:lnTo>
                    <a:pt x="941" y="1161"/>
                  </a:lnTo>
                  <a:lnTo>
                    <a:pt x="946" y="1135"/>
                  </a:lnTo>
                  <a:lnTo>
                    <a:pt x="936" y="1101"/>
                  </a:lnTo>
                  <a:lnTo>
                    <a:pt x="925" y="1096"/>
                  </a:lnTo>
                  <a:lnTo>
                    <a:pt x="922" y="1089"/>
                  </a:lnTo>
                  <a:lnTo>
                    <a:pt x="915" y="1093"/>
                  </a:lnTo>
                  <a:lnTo>
                    <a:pt x="912" y="1105"/>
                  </a:lnTo>
                  <a:lnTo>
                    <a:pt x="903" y="1103"/>
                  </a:lnTo>
                  <a:lnTo>
                    <a:pt x="900" y="1112"/>
                  </a:lnTo>
                  <a:lnTo>
                    <a:pt x="903" y="1113"/>
                  </a:lnTo>
                  <a:lnTo>
                    <a:pt x="903" y="1117"/>
                  </a:lnTo>
                  <a:lnTo>
                    <a:pt x="886" y="1130"/>
                  </a:lnTo>
                  <a:lnTo>
                    <a:pt x="886" y="1134"/>
                  </a:lnTo>
                  <a:lnTo>
                    <a:pt x="874" y="1132"/>
                  </a:lnTo>
                  <a:lnTo>
                    <a:pt x="869" y="1139"/>
                  </a:lnTo>
                  <a:lnTo>
                    <a:pt x="862" y="1141"/>
                  </a:lnTo>
                  <a:lnTo>
                    <a:pt x="857" y="1137"/>
                  </a:lnTo>
                  <a:lnTo>
                    <a:pt x="854" y="1139"/>
                  </a:lnTo>
                  <a:lnTo>
                    <a:pt x="852" y="1144"/>
                  </a:lnTo>
                  <a:lnTo>
                    <a:pt x="840" y="1147"/>
                  </a:lnTo>
                  <a:lnTo>
                    <a:pt x="840" y="1151"/>
                  </a:lnTo>
                  <a:lnTo>
                    <a:pt x="845" y="1152"/>
                  </a:lnTo>
                  <a:lnTo>
                    <a:pt x="845" y="1156"/>
                  </a:lnTo>
                  <a:lnTo>
                    <a:pt x="854" y="1168"/>
                  </a:lnTo>
                  <a:lnTo>
                    <a:pt x="869" y="1241"/>
                  </a:lnTo>
                  <a:lnTo>
                    <a:pt x="869" y="1244"/>
                  </a:lnTo>
                  <a:lnTo>
                    <a:pt x="866" y="1248"/>
                  </a:lnTo>
                  <a:lnTo>
                    <a:pt x="864" y="1255"/>
                  </a:lnTo>
                  <a:lnTo>
                    <a:pt x="868" y="1258"/>
                  </a:lnTo>
                  <a:lnTo>
                    <a:pt x="862" y="1272"/>
                  </a:lnTo>
                  <a:lnTo>
                    <a:pt x="864" y="1299"/>
                  </a:lnTo>
                  <a:lnTo>
                    <a:pt x="862" y="1301"/>
                  </a:lnTo>
                  <a:lnTo>
                    <a:pt x="861" y="1307"/>
                  </a:lnTo>
                  <a:lnTo>
                    <a:pt x="869" y="1312"/>
                  </a:lnTo>
                  <a:lnTo>
                    <a:pt x="869" y="1312"/>
                  </a:lnTo>
                  <a:lnTo>
                    <a:pt x="859" y="1316"/>
                  </a:lnTo>
                  <a:lnTo>
                    <a:pt x="857" y="1321"/>
                  </a:lnTo>
                  <a:lnTo>
                    <a:pt x="847" y="1309"/>
                  </a:lnTo>
                  <a:lnTo>
                    <a:pt x="834" y="1318"/>
                  </a:lnTo>
                  <a:lnTo>
                    <a:pt x="828" y="1309"/>
                  </a:lnTo>
                  <a:lnTo>
                    <a:pt x="813" y="1299"/>
                  </a:lnTo>
                  <a:lnTo>
                    <a:pt x="813" y="1295"/>
                  </a:lnTo>
                  <a:lnTo>
                    <a:pt x="803" y="1294"/>
                  </a:lnTo>
                  <a:lnTo>
                    <a:pt x="800" y="1290"/>
                  </a:lnTo>
                  <a:lnTo>
                    <a:pt x="798" y="1280"/>
                  </a:lnTo>
                  <a:lnTo>
                    <a:pt x="794" y="1280"/>
                  </a:lnTo>
                  <a:lnTo>
                    <a:pt x="791" y="1261"/>
                  </a:lnTo>
                  <a:lnTo>
                    <a:pt x="788" y="1256"/>
                  </a:lnTo>
                  <a:lnTo>
                    <a:pt x="789" y="1251"/>
                  </a:lnTo>
                  <a:lnTo>
                    <a:pt x="788" y="1244"/>
                  </a:lnTo>
                  <a:lnTo>
                    <a:pt x="781" y="1253"/>
                  </a:lnTo>
                  <a:lnTo>
                    <a:pt x="779" y="1256"/>
                  </a:lnTo>
                  <a:lnTo>
                    <a:pt x="774" y="1260"/>
                  </a:lnTo>
                  <a:lnTo>
                    <a:pt x="767" y="1270"/>
                  </a:lnTo>
                  <a:lnTo>
                    <a:pt x="760" y="1268"/>
                  </a:lnTo>
                  <a:lnTo>
                    <a:pt x="759" y="1251"/>
                  </a:lnTo>
                  <a:lnTo>
                    <a:pt x="754" y="1246"/>
                  </a:lnTo>
                  <a:lnTo>
                    <a:pt x="747" y="1251"/>
                  </a:lnTo>
                  <a:lnTo>
                    <a:pt x="747" y="1249"/>
                  </a:lnTo>
                  <a:lnTo>
                    <a:pt x="740" y="1255"/>
                  </a:lnTo>
                  <a:lnTo>
                    <a:pt x="740" y="1261"/>
                  </a:lnTo>
                  <a:lnTo>
                    <a:pt x="737" y="1265"/>
                  </a:lnTo>
                  <a:lnTo>
                    <a:pt x="714" y="1265"/>
                  </a:lnTo>
                  <a:lnTo>
                    <a:pt x="703" y="1275"/>
                  </a:lnTo>
                  <a:lnTo>
                    <a:pt x="694" y="1273"/>
                  </a:lnTo>
                  <a:lnTo>
                    <a:pt x="691" y="1277"/>
                  </a:lnTo>
                  <a:lnTo>
                    <a:pt x="691" y="1289"/>
                  </a:lnTo>
                  <a:lnTo>
                    <a:pt x="692" y="1294"/>
                  </a:lnTo>
                  <a:lnTo>
                    <a:pt x="691" y="1301"/>
                  </a:lnTo>
                  <a:lnTo>
                    <a:pt x="674" y="1307"/>
                  </a:lnTo>
                  <a:lnTo>
                    <a:pt x="669" y="1304"/>
                  </a:lnTo>
                  <a:lnTo>
                    <a:pt x="662" y="1304"/>
                  </a:lnTo>
                  <a:lnTo>
                    <a:pt x="658" y="1299"/>
                  </a:lnTo>
                  <a:lnTo>
                    <a:pt x="653" y="1284"/>
                  </a:lnTo>
                  <a:lnTo>
                    <a:pt x="650" y="1282"/>
                  </a:lnTo>
                  <a:lnTo>
                    <a:pt x="652" y="1278"/>
                  </a:lnTo>
                  <a:lnTo>
                    <a:pt x="646" y="1265"/>
                  </a:lnTo>
                  <a:lnTo>
                    <a:pt x="643" y="1263"/>
                  </a:lnTo>
                  <a:lnTo>
                    <a:pt x="631" y="1236"/>
                  </a:lnTo>
                  <a:lnTo>
                    <a:pt x="626" y="1232"/>
                  </a:lnTo>
                  <a:lnTo>
                    <a:pt x="628" y="1205"/>
                  </a:lnTo>
                  <a:lnTo>
                    <a:pt x="624" y="1195"/>
                  </a:lnTo>
                  <a:lnTo>
                    <a:pt x="618" y="1190"/>
                  </a:lnTo>
                  <a:lnTo>
                    <a:pt x="604" y="1200"/>
                  </a:lnTo>
                  <a:lnTo>
                    <a:pt x="600" y="1210"/>
                  </a:lnTo>
                  <a:lnTo>
                    <a:pt x="592" y="1207"/>
                  </a:lnTo>
                  <a:lnTo>
                    <a:pt x="590" y="1209"/>
                  </a:lnTo>
                  <a:lnTo>
                    <a:pt x="592" y="1214"/>
                  </a:lnTo>
                  <a:lnTo>
                    <a:pt x="595" y="1217"/>
                  </a:lnTo>
                  <a:lnTo>
                    <a:pt x="592" y="1221"/>
                  </a:lnTo>
                  <a:lnTo>
                    <a:pt x="595" y="1222"/>
                  </a:lnTo>
                  <a:lnTo>
                    <a:pt x="595" y="1224"/>
                  </a:lnTo>
                  <a:lnTo>
                    <a:pt x="594" y="1229"/>
                  </a:lnTo>
                  <a:lnTo>
                    <a:pt x="590" y="1229"/>
                  </a:lnTo>
                  <a:lnTo>
                    <a:pt x="595" y="1234"/>
                  </a:lnTo>
                  <a:lnTo>
                    <a:pt x="590" y="1238"/>
                  </a:lnTo>
                  <a:lnTo>
                    <a:pt x="589" y="1236"/>
                  </a:lnTo>
                  <a:lnTo>
                    <a:pt x="587" y="1239"/>
                  </a:lnTo>
                  <a:lnTo>
                    <a:pt x="578" y="1243"/>
                  </a:lnTo>
                  <a:lnTo>
                    <a:pt x="572" y="1241"/>
                  </a:lnTo>
                  <a:lnTo>
                    <a:pt x="568" y="1243"/>
                  </a:lnTo>
                  <a:lnTo>
                    <a:pt x="563" y="1239"/>
                  </a:lnTo>
                  <a:lnTo>
                    <a:pt x="561" y="1227"/>
                  </a:lnTo>
                  <a:lnTo>
                    <a:pt x="560" y="1231"/>
                  </a:lnTo>
                  <a:lnTo>
                    <a:pt x="553" y="1226"/>
                  </a:lnTo>
                  <a:lnTo>
                    <a:pt x="553" y="1217"/>
                  </a:lnTo>
                  <a:lnTo>
                    <a:pt x="541" y="1204"/>
                  </a:lnTo>
                  <a:lnTo>
                    <a:pt x="544" y="1198"/>
                  </a:lnTo>
                  <a:lnTo>
                    <a:pt x="539" y="1190"/>
                  </a:lnTo>
                  <a:lnTo>
                    <a:pt x="546" y="1188"/>
                  </a:lnTo>
                  <a:lnTo>
                    <a:pt x="548" y="1181"/>
                  </a:lnTo>
                  <a:lnTo>
                    <a:pt x="536" y="1175"/>
                  </a:lnTo>
                  <a:lnTo>
                    <a:pt x="532" y="1176"/>
                  </a:lnTo>
                  <a:lnTo>
                    <a:pt x="524" y="1175"/>
                  </a:lnTo>
                  <a:lnTo>
                    <a:pt x="522" y="1178"/>
                  </a:lnTo>
                  <a:lnTo>
                    <a:pt x="515" y="1173"/>
                  </a:lnTo>
                  <a:lnTo>
                    <a:pt x="514" y="1176"/>
                  </a:lnTo>
                  <a:lnTo>
                    <a:pt x="509" y="1176"/>
                  </a:lnTo>
                  <a:lnTo>
                    <a:pt x="505" y="1183"/>
                  </a:lnTo>
                  <a:lnTo>
                    <a:pt x="504" y="1180"/>
                  </a:lnTo>
                  <a:lnTo>
                    <a:pt x="504" y="1166"/>
                  </a:lnTo>
                  <a:lnTo>
                    <a:pt x="500" y="1159"/>
                  </a:lnTo>
                  <a:lnTo>
                    <a:pt x="500" y="1152"/>
                  </a:lnTo>
                  <a:lnTo>
                    <a:pt x="500" y="1144"/>
                  </a:lnTo>
                  <a:lnTo>
                    <a:pt x="507" y="1141"/>
                  </a:lnTo>
                  <a:lnTo>
                    <a:pt x="507" y="1135"/>
                  </a:lnTo>
                  <a:lnTo>
                    <a:pt x="498" y="1122"/>
                  </a:lnTo>
                  <a:lnTo>
                    <a:pt x="497" y="1115"/>
                  </a:lnTo>
                  <a:lnTo>
                    <a:pt x="483" y="1113"/>
                  </a:lnTo>
                  <a:lnTo>
                    <a:pt x="480" y="1110"/>
                  </a:lnTo>
                  <a:lnTo>
                    <a:pt x="473" y="1108"/>
                  </a:lnTo>
                  <a:lnTo>
                    <a:pt x="463" y="1100"/>
                  </a:lnTo>
                  <a:lnTo>
                    <a:pt x="459" y="1103"/>
                  </a:lnTo>
                  <a:lnTo>
                    <a:pt x="451" y="1103"/>
                  </a:lnTo>
                  <a:lnTo>
                    <a:pt x="446" y="1108"/>
                  </a:lnTo>
                  <a:lnTo>
                    <a:pt x="439" y="1108"/>
                  </a:lnTo>
                  <a:lnTo>
                    <a:pt x="439" y="1110"/>
                  </a:lnTo>
                  <a:lnTo>
                    <a:pt x="436" y="1113"/>
                  </a:lnTo>
                  <a:lnTo>
                    <a:pt x="430" y="1112"/>
                  </a:lnTo>
                  <a:lnTo>
                    <a:pt x="429" y="1115"/>
                  </a:lnTo>
                  <a:lnTo>
                    <a:pt x="420" y="1110"/>
                  </a:lnTo>
                  <a:lnTo>
                    <a:pt x="417" y="1112"/>
                  </a:lnTo>
                  <a:lnTo>
                    <a:pt x="413" y="1110"/>
                  </a:lnTo>
                  <a:lnTo>
                    <a:pt x="412" y="1110"/>
                  </a:lnTo>
                  <a:lnTo>
                    <a:pt x="410" y="1106"/>
                  </a:lnTo>
                  <a:lnTo>
                    <a:pt x="407" y="1106"/>
                  </a:lnTo>
                  <a:lnTo>
                    <a:pt x="401" y="1101"/>
                  </a:lnTo>
                  <a:lnTo>
                    <a:pt x="398" y="1101"/>
                  </a:lnTo>
                  <a:lnTo>
                    <a:pt x="398" y="1098"/>
                  </a:lnTo>
                  <a:lnTo>
                    <a:pt x="393" y="1096"/>
                  </a:lnTo>
                  <a:lnTo>
                    <a:pt x="391" y="1089"/>
                  </a:lnTo>
                  <a:lnTo>
                    <a:pt x="388" y="1089"/>
                  </a:lnTo>
                  <a:lnTo>
                    <a:pt x="390" y="1078"/>
                  </a:lnTo>
                  <a:lnTo>
                    <a:pt x="388" y="1069"/>
                  </a:lnTo>
                  <a:lnTo>
                    <a:pt x="381" y="1067"/>
                  </a:lnTo>
                  <a:lnTo>
                    <a:pt x="371" y="1072"/>
                  </a:lnTo>
                  <a:lnTo>
                    <a:pt x="367" y="1071"/>
                  </a:lnTo>
                  <a:lnTo>
                    <a:pt x="367" y="1076"/>
                  </a:lnTo>
                  <a:lnTo>
                    <a:pt x="359" y="1083"/>
                  </a:lnTo>
                  <a:lnTo>
                    <a:pt x="354" y="1079"/>
                  </a:lnTo>
                  <a:lnTo>
                    <a:pt x="354" y="1083"/>
                  </a:lnTo>
                  <a:lnTo>
                    <a:pt x="350" y="1079"/>
                  </a:lnTo>
                  <a:lnTo>
                    <a:pt x="340" y="1081"/>
                  </a:lnTo>
                  <a:lnTo>
                    <a:pt x="337" y="1084"/>
                  </a:lnTo>
                  <a:lnTo>
                    <a:pt x="332" y="1078"/>
                  </a:lnTo>
                  <a:lnTo>
                    <a:pt x="332" y="1071"/>
                  </a:lnTo>
                  <a:lnTo>
                    <a:pt x="325" y="1071"/>
                  </a:lnTo>
                  <a:lnTo>
                    <a:pt x="322" y="1066"/>
                  </a:lnTo>
                  <a:lnTo>
                    <a:pt x="318" y="1071"/>
                  </a:lnTo>
                  <a:lnTo>
                    <a:pt x="318" y="1076"/>
                  </a:lnTo>
                  <a:lnTo>
                    <a:pt x="315" y="1078"/>
                  </a:lnTo>
                  <a:lnTo>
                    <a:pt x="310" y="1078"/>
                  </a:lnTo>
                  <a:lnTo>
                    <a:pt x="308" y="1074"/>
                  </a:lnTo>
                  <a:lnTo>
                    <a:pt x="298" y="1078"/>
                  </a:lnTo>
                  <a:lnTo>
                    <a:pt x="293" y="1076"/>
                  </a:lnTo>
                  <a:lnTo>
                    <a:pt x="289" y="1081"/>
                  </a:lnTo>
                  <a:lnTo>
                    <a:pt x="282" y="1074"/>
                  </a:lnTo>
                  <a:lnTo>
                    <a:pt x="276" y="1078"/>
                  </a:lnTo>
                  <a:lnTo>
                    <a:pt x="272" y="1071"/>
                  </a:lnTo>
                  <a:lnTo>
                    <a:pt x="272" y="1064"/>
                  </a:lnTo>
                  <a:lnTo>
                    <a:pt x="265" y="1064"/>
                  </a:lnTo>
                  <a:lnTo>
                    <a:pt x="265" y="1059"/>
                  </a:lnTo>
                  <a:lnTo>
                    <a:pt x="262" y="1057"/>
                  </a:lnTo>
                  <a:lnTo>
                    <a:pt x="262" y="1054"/>
                  </a:lnTo>
                  <a:lnTo>
                    <a:pt x="255" y="1055"/>
                  </a:lnTo>
                  <a:lnTo>
                    <a:pt x="254" y="1047"/>
                  </a:lnTo>
                  <a:lnTo>
                    <a:pt x="247" y="1044"/>
                  </a:lnTo>
                  <a:lnTo>
                    <a:pt x="248" y="1040"/>
                  </a:lnTo>
                  <a:lnTo>
                    <a:pt x="243" y="1038"/>
                  </a:lnTo>
                  <a:lnTo>
                    <a:pt x="243" y="1035"/>
                  </a:lnTo>
                  <a:lnTo>
                    <a:pt x="248" y="1033"/>
                  </a:lnTo>
                  <a:lnTo>
                    <a:pt x="245" y="1030"/>
                  </a:lnTo>
                  <a:lnTo>
                    <a:pt x="248" y="1026"/>
                  </a:lnTo>
                  <a:lnTo>
                    <a:pt x="247" y="1021"/>
                  </a:lnTo>
                  <a:lnTo>
                    <a:pt x="242" y="1020"/>
                  </a:lnTo>
                  <a:lnTo>
                    <a:pt x="238" y="1015"/>
                  </a:lnTo>
                  <a:lnTo>
                    <a:pt x="243" y="1009"/>
                  </a:lnTo>
                  <a:lnTo>
                    <a:pt x="242" y="1006"/>
                  </a:lnTo>
                  <a:lnTo>
                    <a:pt x="247" y="1004"/>
                  </a:lnTo>
                  <a:lnTo>
                    <a:pt x="243" y="1001"/>
                  </a:lnTo>
                  <a:lnTo>
                    <a:pt x="243" y="989"/>
                  </a:lnTo>
                  <a:lnTo>
                    <a:pt x="240" y="987"/>
                  </a:lnTo>
                  <a:lnTo>
                    <a:pt x="238" y="972"/>
                  </a:lnTo>
                  <a:lnTo>
                    <a:pt x="235" y="977"/>
                  </a:lnTo>
                  <a:lnTo>
                    <a:pt x="235" y="970"/>
                  </a:lnTo>
                  <a:lnTo>
                    <a:pt x="230" y="970"/>
                  </a:lnTo>
                  <a:lnTo>
                    <a:pt x="223" y="975"/>
                  </a:lnTo>
                  <a:lnTo>
                    <a:pt x="209" y="977"/>
                  </a:lnTo>
                  <a:lnTo>
                    <a:pt x="206" y="981"/>
                  </a:lnTo>
                  <a:lnTo>
                    <a:pt x="201" y="977"/>
                  </a:lnTo>
                  <a:lnTo>
                    <a:pt x="189" y="981"/>
                  </a:lnTo>
                  <a:lnTo>
                    <a:pt x="177" y="974"/>
                  </a:lnTo>
                  <a:lnTo>
                    <a:pt x="172" y="977"/>
                  </a:lnTo>
                  <a:lnTo>
                    <a:pt x="172" y="977"/>
                  </a:lnTo>
                  <a:lnTo>
                    <a:pt x="158" y="957"/>
                  </a:lnTo>
                  <a:lnTo>
                    <a:pt x="155" y="946"/>
                  </a:lnTo>
                  <a:lnTo>
                    <a:pt x="157" y="936"/>
                  </a:lnTo>
                  <a:lnTo>
                    <a:pt x="160" y="936"/>
                  </a:lnTo>
                  <a:lnTo>
                    <a:pt x="162" y="931"/>
                  </a:lnTo>
                  <a:lnTo>
                    <a:pt x="163" y="933"/>
                  </a:lnTo>
                  <a:lnTo>
                    <a:pt x="172" y="933"/>
                  </a:lnTo>
                  <a:lnTo>
                    <a:pt x="175" y="935"/>
                  </a:lnTo>
                  <a:lnTo>
                    <a:pt x="180" y="931"/>
                  </a:lnTo>
                  <a:lnTo>
                    <a:pt x="180" y="926"/>
                  </a:lnTo>
                  <a:lnTo>
                    <a:pt x="208" y="923"/>
                  </a:lnTo>
                  <a:lnTo>
                    <a:pt x="211" y="907"/>
                  </a:lnTo>
                  <a:lnTo>
                    <a:pt x="206" y="906"/>
                  </a:lnTo>
                  <a:lnTo>
                    <a:pt x="209" y="904"/>
                  </a:lnTo>
                  <a:lnTo>
                    <a:pt x="208" y="897"/>
                  </a:lnTo>
                  <a:lnTo>
                    <a:pt x="206" y="897"/>
                  </a:lnTo>
                  <a:lnTo>
                    <a:pt x="204" y="906"/>
                  </a:lnTo>
                  <a:lnTo>
                    <a:pt x="199" y="906"/>
                  </a:lnTo>
                  <a:lnTo>
                    <a:pt x="197" y="902"/>
                  </a:lnTo>
                  <a:lnTo>
                    <a:pt x="202" y="889"/>
                  </a:lnTo>
                  <a:lnTo>
                    <a:pt x="192" y="890"/>
                  </a:lnTo>
                  <a:lnTo>
                    <a:pt x="184" y="882"/>
                  </a:lnTo>
                  <a:lnTo>
                    <a:pt x="184" y="887"/>
                  </a:lnTo>
                  <a:lnTo>
                    <a:pt x="189" y="892"/>
                  </a:lnTo>
                  <a:lnTo>
                    <a:pt x="187" y="901"/>
                  </a:lnTo>
                  <a:lnTo>
                    <a:pt x="175" y="902"/>
                  </a:lnTo>
                  <a:lnTo>
                    <a:pt x="170" y="916"/>
                  </a:lnTo>
                  <a:lnTo>
                    <a:pt x="158" y="919"/>
                  </a:lnTo>
                  <a:lnTo>
                    <a:pt x="157" y="914"/>
                  </a:lnTo>
                  <a:lnTo>
                    <a:pt x="148" y="906"/>
                  </a:lnTo>
                  <a:lnTo>
                    <a:pt x="148" y="889"/>
                  </a:lnTo>
                  <a:lnTo>
                    <a:pt x="140" y="890"/>
                  </a:lnTo>
                  <a:lnTo>
                    <a:pt x="136" y="887"/>
                  </a:lnTo>
                  <a:lnTo>
                    <a:pt x="143" y="877"/>
                  </a:lnTo>
                  <a:lnTo>
                    <a:pt x="123" y="868"/>
                  </a:lnTo>
                  <a:lnTo>
                    <a:pt x="104" y="839"/>
                  </a:lnTo>
                  <a:lnTo>
                    <a:pt x="114" y="832"/>
                  </a:lnTo>
                  <a:lnTo>
                    <a:pt x="119" y="815"/>
                  </a:lnTo>
                  <a:lnTo>
                    <a:pt x="136" y="805"/>
                  </a:lnTo>
                  <a:lnTo>
                    <a:pt x="143" y="798"/>
                  </a:lnTo>
                  <a:lnTo>
                    <a:pt x="172" y="781"/>
                  </a:lnTo>
                  <a:lnTo>
                    <a:pt x="184" y="761"/>
                  </a:lnTo>
                  <a:lnTo>
                    <a:pt x="206" y="751"/>
                  </a:lnTo>
                  <a:lnTo>
                    <a:pt x="219" y="734"/>
                  </a:lnTo>
                  <a:lnTo>
                    <a:pt x="243" y="708"/>
                  </a:lnTo>
                  <a:lnTo>
                    <a:pt x="265" y="688"/>
                  </a:lnTo>
                  <a:lnTo>
                    <a:pt x="271" y="695"/>
                  </a:lnTo>
                  <a:lnTo>
                    <a:pt x="269" y="696"/>
                  </a:lnTo>
                  <a:lnTo>
                    <a:pt x="271" y="701"/>
                  </a:lnTo>
                  <a:lnTo>
                    <a:pt x="269" y="705"/>
                  </a:lnTo>
                  <a:lnTo>
                    <a:pt x="271" y="708"/>
                  </a:lnTo>
                  <a:lnTo>
                    <a:pt x="269" y="710"/>
                  </a:lnTo>
                  <a:lnTo>
                    <a:pt x="274" y="715"/>
                  </a:lnTo>
                  <a:lnTo>
                    <a:pt x="272" y="720"/>
                  </a:lnTo>
                  <a:lnTo>
                    <a:pt x="279" y="725"/>
                  </a:lnTo>
                  <a:lnTo>
                    <a:pt x="277" y="732"/>
                  </a:lnTo>
                  <a:lnTo>
                    <a:pt x="284" y="735"/>
                  </a:lnTo>
                  <a:lnTo>
                    <a:pt x="279" y="746"/>
                  </a:lnTo>
                  <a:lnTo>
                    <a:pt x="286" y="741"/>
                  </a:lnTo>
                  <a:lnTo>
                    <a:pt x="293" y="718"/>
                  </a:lnTo>
                  <a:lnTo>
                    <a:pt x="288" y="708"/>
                  </a:lnTo>
                  <a:lnTo>
                    <a:pt x="288" y="698"/>
                  </a:lnTo>
                  <a:lnTo>
                    <a:pt x="289" y="696"/>
                  </a:lnTo>
                  <a:lnTo>
                    <a:pt x="289" y="688"/>
                  </a:lnTo>
                  <a:lnTo>
                    <a:pt x="288" y="686"/>
                  </a:lnTo>
                  <a:lnTo>
                    <a:pt x="289" y="683"/>
                  </a:lnTo>
                  <a:lnTo>
                    <a:pt x="291" y="683"/>
                  </a:lnTo>
                  <a:lnTo>
                    <a:pt x="294" y="674"/>
                  </a:lnTo>
                  <a:lnTo>
                    <a:pt x="294" y="661"/>
                  </a:lnTo>
                  <a:lnTo>
                    <a:pt x="298" y="657"/>
                  </a:lnTo>
                  <a:lnTo>
                    <a:pt x="298" y="650"/>
                  </a:lnTo>
                  <a:lnTo>
                    <a:pt x="303" y="647"/>
                  </a:lnTo>
                  <a:lnTo>
                    <a:pt x="303" y="637"/>
                  </a:lnTo>
                  <a:lnTo>
                    <a:pt x="306" y="637"/>
                  </a:lnTo>
                  <a:lnTo>
                    <a:pt x="310" y="626"/>
                  </a:lnTo>
                  <a:lnTo>
                    <a:pt x="313" y="621"/>
                  </a:lnTo>
                  <a:lnTo>
                    <a:pt x="311" y="613"/>
                  </a:lnTo>
                  <a:lnTo>
                    <a:pt x="320" y="603"/>
                  </a:lnTo>
                  <a:lnTo>
                    <a:pt x="327" y="606"/>
                  </a:lnTo>
                  <a:lnTo>
                    <a:pt x="332" y="604"/>
                  </a:lnTo>
                  <a:lnTo>
                    <a:pt x="332" y="606"/>
                  </a:lnTo>
                  <a:lnTo>
                    <a:pt x="339" y="611"/>
                  </a:lnTo>
                  <a:lnTo>
                    <a:pt x="344" y="603"/>
                  </a:lnTo>
                  <a:lnTo>
                    <a:pt x="347" y="603"/>
                  </a:lnTo>
                  <a:lnTo>
                    <a:pt x="347" y="594"/>
                  </a:lnTo>
                  <a:lnTo>
                    <a:pt x="349" y="592"/>
                  </a:lnTo>
                  <a:lnTo>
                    <a:pt x="347" y="591"/>
                  </a:lnTo>
                  <a:lnTo>
                    <a:pt x="350" y="586"/>
                  </a:lnTo>
                  <a:lnTo>
                    <a:pt x="352" y="567"/>
                  </a:lnTo>
                  <a:lnTo>
                    <a:pt x="345" y="557"/>
                  </a:lnTo>
                  <a:lnTo>
                    <a:pt x="349" y="557"/>
                  </a:lnTo>
                  <a:lnTo>
                    <a:pt x="349" y="548"/>
                  </a:lnTo>
                  <a:lnTo>
                    <a:pt x="345" y="550"/>
                  </a:lnTo>
                  <a:lnTo>
                    <a:pt x="344" y="543"/>
                  </a:lnTo>
                  <a:lnTo>
                    <a:pt x="340" y="545"/>
                  </a:lnTo>
                  <a:lnTo>
                    <a:pt x="339" y="541"/>
                  </a:lnTo>
                  <a:lnTo>
                    <a:pt x="342" y="538"/>
                  </a:lnTo>
                  <a:lnTo>
                    <a:pt x="345" y="545"/>
                  </a:lnTo>
                  <a:lnTo>
                    <a:pt x="347" y="540"/>
                  </a:lnTo>
                  <a:lnTo>
                    <a:pt x="347" y="531"/>
                  </a:lnTo>
                  <a:lnTo>
                    <a:pt x="345" y="529"/>
                  </a:lnTo>
                  <a:lnTo>
                    <a:pt x="347" y="521"/>
                  </a:lnTo>
                  <a:lnTo>
                    <a:pt x="344" y="518"/>
                  </a:lnTo>
                  <a:lnTo>
                    <a:pt x="347" y="516"/>
                  </a:lnTo>
                  <a:lnTo>
                    <a:pt x="349" y="514"/>
                  </a:lnTo>
                  <a:lnTo>
                    <a:pt x="347" y="512"/>
                  </a:lnTo>
                  <a:lnTo>
                    <a:pt x="349" y="512"/>
                  </a:lnTo>
                  <a:lnTo>
                    <a:pt x="347" y="504"/>
                  </a:lnTo>
                  <a:lnTo>
                    <a:pt x="344" y="500"/>
                  </a:lnTo>
                  <a:lnTo>
                    <a:pt x="349" y="500"/>
                  </a:lnTo>
                  <a:lnTo>
                    <a:pt x="349" y="495"/>
                  </a:lnTo>
                  <a:lnTo>
                    <a:pt x="354" y="494"/>
                  </a:lnTo>
                  <a:lnTo>
                    <a:pt x="354" y="490"/>
                  </a:lnTo>
                  <a:lnTo>
                    <a:pt x="349" y="489"/>
                  </a:lnTo>
                  <a:lnTo>
                    <a:pt x="357" y="487"/>
                  </a:lnTo>
                  <a:lnTo>
                    <a:pt x="352" y="485"/>
                  </a:lnTo>
                  <a:lnTo>
                    <a:pt x="352" y="478"/>
                  </a:lnTo>
                  <a:lnTo>
                    <a:pt x="356" y="477"/>
                  </a:lnTo>
                  <a:lnTo>
                    <a:pt x="357" y="478"/>
                  </a:lnTo>
                  <a:lnTo>
                    <a:pt x="357" y="477"/>
                  </a:lnTo>
                  <a:lnTo>
                    <a:pt x="361" y="477"/>
                  </a:lnTo>
                  <a:lnTo>
                    <a:pt x="357" y="473"/>
                  </a:lnTo>
                  <a:lnTo>
                    <a:pt x="362" y="472"/>
                  </a:lnTo>
                  <a:lnTo>
                    <a:pt x="362" y="468"/>
                  </a:lnTo>
                  <a:lnTo>
                    <a:pt x="366" y="468"/>
                  </a:lnTo>
                  <a:lnTo>
                    <a:pt x="366" y="465"/>
                  </a:lnTo>
                  <a:lnTo>
                    <a:pt x="367" y="465"/>
                  </a:lnTo>
                  <a:lnTo>
                    <a:pt x="366" y="460"/>
                  </a:lnTo>
                  <a:lnTo>
                    <a:pt x="369" y="460"/>
                  </a:lnTo>
                  <a:lnTo>
                    <a:pt x="367" y="456"/>
                  </a:lnTo>
                  <a:lnTo>
                    <a:pt x="373" y="453"/>
                  </a:lnTo>
                  <a:lnTo>
                    <a:pt x="373" y="448"/>
                  </a:lnTo>
                  <a:lnTo>
                    <a:pt x="376" y="446"/>
                  </a:lnTo>
                  <a:lnTo>
                    <a:pt x="373" y="446"/>
                  </a:lnTo>
                  <a:lnTo>
                    <a:pt x="374" y="443"/>
                  </a:lnTo>
                  <a:lnTo>
                    <a:pt x="373" y="441"/>
                  </a:lnTo>
                  <a:lnTo>
                    <a:pt x="374" y="438"/>
                  </a:lnTo>
                  <a:lnTo>
                    <a:pt x="378" y="441"/>
                  </a:lnTo>
                  <a:lnTo>
                    <a:pt x="376" y="436"/>
                  </a:lnTo>
                  <a:lnTo>
                    <a:pt x="379" y="436"/>
                  </a:lnTo>
                  <a:lnTo>
                    <a:pt x="379" y="434"/>
                  </a:lnTo>
                  <a:lnTo>
                    <a:pt x="383" y="436"/>
                  </a:lnTo>
                  <a:lnTo>
                    <a:pt x="384" y="431"/>
                  </a:lnTo>
                  <a:lnTo>
                    <a:pt x="390" y="431"/>
                  </a:lnTo>
                  <a:lnTo>
                    <a:pt x="386" y="429"/>
                  </a:lnTo>
                  <a:lnTo>
                    <a:pt x="391" y="424"/>
                  </a:lnTo>
                  <a:lnTo>
                    <a:pt x="393" y="427"/>
                  </a:lnTo>
                  <a:lnTo>
                    <a:pt x="395" y="424"/>
                  </a:lnTo>
                  <a:lnTo>
                    <a:pt x="400" y="420"/>
                  </a:lnTo>
                  <a:lnTo>
                    <a:pt x="396" y="403"/>
                  </a:lnTo>
                  <a:lnTo>
                    <a:pt x="400" y="400"/>
                  </a:lnTo>
                  <a:lnTo>
                    <a:pt x="395" y="397"/>
                  </a:lnTo>
                  <a:lnTo>
                    <a:pt x="396" y="395"/>
                  </a:lnTo>
                  <a:lnTo>
                    <a:pt x="393" y="393"/>
                  </a:lnTo>
                  <a:lnTo>
                    <a:pt x="396" y="392"/>
                  </a:lnTo>
                  <a:lnTo>
                    <a:pt x="401" y="393"/>
                  </a:lnTo>
                  <a:lnTo>
                    <a:pt x="400" y="388"/>
                  </a:lnTo>
                  <a:lnTo>
                    <a:pt x="403" y="388"/>
                  </a:lnTo>
                  <a:lnTo>
                    <a:pt x="408" y="383"/>
                  </a:lnTo>
                  <a:lnTo>
                    <a:pt x="405" y="380"/>
                  </a:lnTo>
                  <a:lnTo>
                    <a:pt x="410" y="380"/>
                  </a:lnTo>
                  <a:lnTo>
                    <a:pt x="412" y="373"/>
                  </a:lnTo>
                  <a:lnTo>
                    <a:pt x="415" y="376"/>
                  </a:lnTo>
                  <a:lnTo>
                    <a:pt x="413" y="373"/>
                  </a:lnTo>
                  <a:lnTo>
                    <a:pt x="417" y="373"/>
                  </a:lnTo>
                  <a:lnTo>
                    <a:pt x="417" y="369"/>
                  </a:lnTo>
                  <a:lnTo>
                    <a:pt x="418" y="369"/>
                  </a:lnTo>
                  <a:lnTo>
                    <a:pt x="422" y="364"/>
                  </a:lnTo>
                  <a:lnTo>
                    <a:pt x="417" y="359"/>
                  </a:lnTo>
                  <a:lnTo>
                    <a:pt x="418" y="356"/>
                  </a:lnTo>
                  <a:lnTo>
                    <a:pt x="420" y="356"/>
                  </a:lnTo>
                  <a:lnTo>
                    <a:pt x="413" y="349"/>
                  </a:lnTo>
                  <a:lnTo>
                    <a:pt x="413" y="344"/>
                  </a:lnTo>
                  <a:lnTo>
                    <a:pt x="410" y="346"/>
                  </a:lnTo>
                  <a:lnTo>
                    <a:pt x="408" y="342"/>
                  </a:lnTo>
                  <a:lnTo>
                    <a:pt x="403" y="340"/>
                  </a:lnTo>
                  <a:lnTo>
                    <a:pt x="405" y="339"/>
                  </a:lnTo>
                  <a:lnTo>
                    <a:pt x="401" y="332"/>
                  </a:lnTo>
                  <a:lnTo>
                    <a:pt x="393" y="329"/>
                  </a:lnTo>
                  <a:lnTo>
                    <a:pt x="393" y="325"/>
                  </a:lnTo>
                  <a:lnTo>
                    <a:pt x="388" y="315"/>
                  </a:lnTo>
                  <a:lnTo>
                    <a:pt x="359" y="274"/>
                  </a:lnTo>
                  <a:lnTo>
                    <a:pt x="356" y="276"/>
                  </a:lnTo>
                  <a:lnTo>
                    <a:pt x="352" y="272"/>
                  </a:lnTo>
                  <a:lnTo>
                    <a:pt x="340" y="272"/>
                  </a:lnTo>
                  <a:lnTo>
                    <a:pt x="339" y="269"/>
                  </a:lnTo>
                  <a:lnTo>
                    <a:pt x="335" y="274"/>
                  </a:lnTo>
                  <a:lnTo>
                    <a:pt x="333" y="286"/>
                  </a:lnTo>
                  <a:lnTo>
                    <a:pt x="322" y="291"/>
                  </a:lnTo>
                  <a:lnTo>
                    <a:pt x="323" y="298"/>
                  </a:lnTo>
                  <a:lnTo>
                    <a:pt x="318" y="308"/>
                  </a:lnTo>
                  <a:lnTo>
                    <a:pt x="308" y="306"/>
                  </a:lnTo>
                  <a:lnTo>
                    <a:pt x="305" y="313"/>
                  </a:lnTo>
                  <a:lnTo>
                    <a:pt x="296" y="315"/>
                  </a:lnTo>
                  <a:lnTo>
                    <a:pt x="291" y="310"/>
                  </a:lnTo>
                  <a:lnTo>
                    <a:pt x="284" y="308"/>
                  </a:lnTo>
                  <a:lnTo>
                    <a:pt x="279" y="312"/>
                  </a:lnTo>
                  <a:lnTo>
                    <a:pt x="277" y="323"/>
                  </a:lnTo>
                  <a:lnTo>
                    <a:pt x="272" y="323"/>
                  </a:lnTo>
                  <a:lnTo>
                    <a:pt x="272" y="320"/>
                  </a:lnTo>
                  <a:lnTo>
                    <a:pt x="265" y="318"/>
                  </a:lnTo>
                  <a:lnTo>
                    <a:pt x="262" y="312"/>
                  </a:lnTo>
                  <a:lnTo>
                    <a:pt x="250" y="313"/>
                  </a:lnTo>
                  <a:lnTo>
                    <a:pt x="248" y="317"/>
                  </a:lnTo>
                  <a:lnTo>
                    <a:pt x="242" y="315"/>
                  </a:lnTo>
                  <a:lnTo>
                    <a:pt x="237" y="318"/>
                  </a:lnTo>
                  <a:lnTo>
                    <a:pt x="228" y="310"/>
                  </a:lnTo>
                  <a:lnTo>
                    <a:pt x="225" y="310"/>
                  </a:lnTo>
                  <a:lnTo>
                    <a:pt x="218" y="305"/>
                  </a:lnTo>
                  <a:lnTo>
                    <a:pt x="213" y="317"/>
                  </a:lnTo>
                  <a:lnTo>
                    <a:pt x="204" y="320"/>
                  </a:lnTo>
                  <a:lnTo>
                    <a:pt x="197" y="320"/>
                  </a:lnTo>
                  <a:lnTo>
                    <a:pt x="196" y="323"/>
                  </a:lnTo>
                  <a:lnTo>
                    <a:pt x="185" y="323"/>
                  </a:lnTo>
                  <a:lnTo>
                    <a:pt x="182" y="325"/>
                  </a:lnTo>
                  <a:lnTo>
                    <a:pt x="162" y="317"/>
                  </a:lnTo>
                  <a:lnTo>
                    <a:pt x="157" y="317"/>
                  </a:lnTo>
                  <a:lnTo>
                    <a:pt x="153" y="313"/>
                  </a:lnTo>
                  <a:lnTo>
                    <a:pt x="153" y="306"/>
                  </a:lnTo>
                  <a:lnTo>
                    <a:pt x="148" y="303"/>
                  </a:lnTo>
                  <a:lnTo>
                    <a:pt x="148" y="300"/>
                  </a:lnTo>
                  <a:lnTo>
                    <a:pt x="145" y="295"/>
                  </a:lnTo>
                  <a:lnTo>
                    <a:pt x="146" y="286"/>
                  </a:lnTo>
                  <a:lnTo>
                    <a:pt x="141" y="279"/>
                  </a:lnTo>
                  <a:lnTo>
                    <a:pt x="145" y="278"/>
                  </a:lnTo>
                  <a:lnTo>
                    <a:pt x="134" y="257"/>
                  </a:lnTo>
                  <a:lnTo>
                    <a:pt x="136" y="252"/>
                  </a:lnTo>
                  <a:lnTo>
                    <a:pt x="131" y="237"/>
                  </a:lnTo>
                  <a:lnTo>
                    <a:pt x="133" y="225"/>
                  </a:lnTo>
                  <a:lnTo>
                    <a:pt x="129" y="225"/>
                  </a:lnTo>
                  <a:lnTo>
                    <a:pt x="126" y="215"/>
                  </a:lnTo>
                  <a:lnTo>
                    <a:pt x="124" y="213"/>
                  </a:lnTo>
                  <a:lnTo>
                    <a:pt x="124" y="203"/>
                  </a:lnTo>
                  <a:lnTo>
                    <a:pt x="134" y="201"/>
                  </a:lnTo>
                  <a:lnTo>
                    <a:pt x="136" y="197"/>
                  </a:lnTo>
                  <a:lnTo>
                    <a:pt x="138" y="187"/>
                  </a:lnTo>
                  <a:lnTo>
                    <a:pt x="136" y="186"/>
                  </a:lnTo>
                  <a:lnTo>
                    <a:pt x="131" y="186"/>
                  </a:lnTo>
                  <a:lnTo>
                    <a:pt x="129" y="184"/>
                  </a:lnTo>
                  <a:lnTo>
                    <a:pt x="121" y="186"/>
                  </a:lnTo>
                  <a:lnTo>
                    <a:pt x="112" y="180"/>
                  </a:lnTo>
                  <a:lnTo>
                    <a:pt x="112" y="174"/>
                  </a:lnTo>
                  <a:lnTo>
                    <a:pt x="109" y="167"/>
                  </a:lnTo>
                  <a:lnTo>
                    <a:pt x="106" y="169"/>
                  </a:lnTo>
                  <a:lnTo>
                    <a:pt x="100" y="163"/>
                  </a:lnTo>
                  <a:lnTo>
                    <a:pt x="97" y="155"/>
                  </a:lnTo>
                  <a:lnTo>
                    <a:pt x="89" y="157"/>
                  </a:lnTo>
                  <a:lnTo>
                    <a:pt x="85" y="150"/>
                  </a:lnTo>
                  <a:lnTo>
                    <a:pt x="77" y="160"/>
                  </a:lnTo>
                  <a:lnTo>
                    <a:pt x="78" y="162"/>
                  </a:lnTo>
                  <a:lnTo>
                    <a:pt x="73" y="163"/>
                  </a:lnTo>
                  <a:lnTo>
                    <a:pt x="73" y="169"/>
                  </a:lnTo>
                  <a:lnTo>
                    <a:pt x="66" y="180"/>
                  </a:lnTo>
                  <a:lnTo>
                    <a:pt x="63" y="182"/>
                  </a:lnTo>
                  <a:lnTo>
                    <a:pt x="56" y="182"/>
                  </a:lnTo>
                  <a:lnTo>
                    <a:pt x="46" y="177"/>
                  </a:lnTo>
                  <a:lnTo>
                    <a:pt x="41" y="160"/>
                  </a:lnTo>
                  <a:lnTo>
                    <a:pt x="29" y="158"/>
                  </a:lnTo>
                  <a:lnTo>
                    <a:pt x="19" y="148"/>
                  </a:lnTo>
                  <a:lnTo>
                    <a:pt x="15" y="148"/>
                  </a:lnTo>
                  <a:lnTo>
                    <a:pt x="12" y="141"/>
                  </a:lnTo>
                  <a:lnTo>
                    <a:pt x="3" y="141"/>
                  </a:lnTo>
                  <a:lnTo>
                    <a:pt x="0" y="138"/>
                  </a:lnTo>
                  <a:lnTo>
                    <a:pt x="10" y="129"/>
                  </a:lnTo>
                  <a:lnTo>
                    <a:pt x="17" y="126"/>
                  </a:lnTo>
                  <a:lnTo>
                    <a:pt x="26" y="112"/>
                  </a:lnTo>
                  <a:lnTo>
                    <a:pt x="36" y="104"/>
                  </a:lnTo>
                  <a:lnTo>
                    <a:pt x="36" y="97"/>
                  </a:lnTo>
                  <a:lnTo>
                    <a:pt x="41" y="94"/>
                  </a:lnTo>
                  <a:lnTo>
                    <a:pt x="46" y="82"/>
                  </a:lnTo>
                  <a:lnTo>
                    <a:pt x="53" y="78"/>
                  </a:lnTo>
                  <a:lnTo>
                    <a:pt x="55" y="72"/>
                  </a:lnTo>
                  <a:lnTo>
                    <a:pt x="51" y="68"/>
                  </a:lnTo>
                  <a:lnTo>
                    <a:pt x="49" y="60"/>
                  </a:lnTo>
                  <a:lnTo>
                    <a:pt x="46" y="60"/>
                  </a:lnTo>
                  <a:lnTo>
                    <a:pt x="41" y="55"/>
                  </a:lnTo>
                  <a:lnTo>
                    <a:pt x="43" y="53"/>
                  </a:lnTo>
                  <a:lnTo>
                    <a:pt x="43" y="46"/>
                  </a:lnTo>
                  <a:lnTo>
                    <a:pt x="37" y="44"/>
                  </a:lnTo>
                  <a:lnTo>
                    <a:pt x="27" y="34"/>
                  </a:lnTo>
                  <a:lnTo>
                    <a:pt x="27" y="34"/>
                  </a:lnTo>
                  <a:lnTo>
                    <a:pt x="60" y="20"/>
                  </a:lnTo>
                  <a:lnTo>
                    <a:pt x="78" y="20"/>
                  </a:lnTo>
                  <a:lnTo>
                    <a:pt x="83" y="14"/>
                  </a:lnTo>
                  <a:lnTo>
                    <a:pt x="92" y="14"/>
                  </a:lnTo>
                  <a:lnTo>
                    <a:pt x="99" y="9"/>
                  </a:lnTo>
                  <a:lnTo>
                    <a:pt x="109" y="17"/>
                  </a:lnTo>
                  <a:lnTo>
                    <a:pt x="126" y="15"/>
                  </a:lnTo>
                  <a:lnTo>
                    <a:pt x="143" y="15"/>
                  </a:lnTo>
                  <a:lnTo>
                    <a:pt x="160" y="7"/>
                  </a:lnTo>
                  <a:lnTo>
                    <a:pt x="168" y="9"/>
                  </a:lnTo>
                  <a:lnTo>
                    <a:pt x="175" y="2"/>
                  </a:lnTo>
                  <a:lnTo>
                    <a:pt x="179" y="0"/>
                  </a:lnTo>
                  <a:lnTo>
                    <a:pt x="196" y="5"/>
                  </a:lnTo>
                  <a:lnTo>
                    <a:pt x="196" y="9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8"/>
            <p:cNvSpPr>
              <a:spLocks noEditPoints="1"/>
            </p:cNvSpPr>
            <p:nvPr userDrawn="1"/>
          </p:nvSpPr>
          <p:spPr bwMode="auto">
            <a:xfrm>
              <a:off x="4159" y="3191"/>
              <a:ext cx="470" cy="530"/>
            </a:xfrm>
            <a:custGeom>
              <a:avLst/>
              <a:gdLst>
                <a:gd name="T0" fmla="*/ 50 w 470"/>
                <a:gd name="T1" fmla="*/ 70 h 530"/>
                <a:gd name="T2" fmla="*/ 67 w 470"/>
                <a:gd name="T3" fmla="*/ 51 h 530"/>
                <a:gd name="T4" fmla="*/ 92 w 470"/>
                <a:gd name="T5" fmla="*/ 34 h 530"/>
                <a:gd name="T6" fmla="*/ 143 w 470"/>
                <a:gd name="T7" fmla="*/ 41 h 530"/>
                <a:gd name="T8" fmla="*/ 147 w 470"/>
                <a:gd name="T9" fmla="*/ 11 h 530"/>
                <a:gd name="T10" fmla="*/ 184 w 470"/>
                <a:gd name="T11" fmla="*/ 2 h 530"/>
                <a:gd name="T12" fmla="*/ 237 w 470"/>
                <a:gd name="T13" fmla="*/ 24 h 530"/>
                <a:gd name="T14" fmla="*/ 281 w 470"/>
                <a:gd name="T15" fmla="*/ 45 h 530"/>
                <a:gd name="T16" fmla="*/ 303 w 470"/>
                <a:gd name="T17" fmla="*/ 58 h 530"/>
                <a:gd name="T18" fmla="*/ 352 w 470"/>
                <a:gd name="T19" fmla="*/ 33 h 530"/>
                <a:gd name="T20" fmla="*/ 368 w 470"/>
                <a:gd name="T21" fmla="*/ 69 h 530"/>
                <a:gd name="T22" fmla="*/ 419 w 470"/>
                <a:gd name="T23" fmla="*/ 48 h 530"/>
                <a:gd name="T24" fmla="*/ 419 w 470"/>
                <a:gd name="T25" fmla="*/ 74 h 530"/>
                <a:gd name="T26" fmla="*/ 432 w 470"/>
                <a:gd name="T27" fmla="*/ 101 h 530"/>
                <a:gd name="T28" fmla="*/ 448 w 470"/>
                <a:gd name="T29" fmla="*/ 116 h 530"/>
                <a:gd name="T30" fmla="*/ 466 w 470"/>
                <a:gd name="T31" fmla="*/ 162 h 530"/>
                <a:gd name="T32" fmla="*/ 444 w 470"/>
                <a:gd name="T33" fmla="*/ 205 h 530"/>
                <a:gd name="T34" fmla="*/ 414 w 470"/>
                <a:gd name="T35" fmla="*/ 244 h 530"/>
                <a:gd name="T36" fmla="*/ 422 w 470"/>
                <a:gd name="T37" fmla="*/ 273 h 530"/>
                <a:gd name="T38" fmla="*/ 443 w 470"/>
                <a:gd name="T39" fmla="*/ 310 h 530"/>
                <a:gd name="T40" fmla="*/ 451 w 470"/>
                <a:gd name="T41" fmla="*/ 372 h 530"/>
                <a:gd name="T42" fmla="*/ 468 w 470"/>
                <a:gd name="T43" fmla="*/ 387 h 530"/>
                <a:gd name="T44" fmla="*/ 448 w 470"/>
                <a:gd name="T45" fmla="*/ 443 h 530"/>
                <a:gd name="T46" fmla="*/ 427 w 470"/>
                <a:gd name="T47" fmla="*/ 462 h 530"/>
                <a:gd name="T48" fmla="*/ 393 w 470"/>
                <a:gd name="T49" fmla="*/ 458 h 530"/>
                <a:gd name="T50" fmla="*/ 373 w 470"/>
                <a:gd name="T51" fmla="*/ 457 h 530"/>
                <a:gd name="T52" fmla="*/ 361 w 470"/>
                <a:gd name="T53" fmla="*/ 472 h 530"/>
                <a:gd name="T54" fmla="*/ 351 w 470"/>
                <a:gd name="T55" fmla="*/ 506 h 530"/>
                <a:gd name="T56" fmla="*/ 332 w 470"/>
                <a:gd name="T57" fmla="*/ 484 h 530"/>
                <a:gd name="T58" fmla="*/ 295 w 470"/>
                <a:gd name="T59" fmla="*/ 477 h 530"/>
                <a:gd name="T60" fmla="*/ 278 w 470"/>
                <a:gd name="T61" fmla="*/ 521 h 530"/>
                <a:gd name="T62" fmla="*/ 238 w 470"/>
                <a:gd name="T63" fmla="*/ 530 h 530"/>
                <a:gd name="T64" fmla="*/ 227 w 470"/>
                <a:gd name="T65" fmla="*/ 492 h 530"/>
                <a:gd name="T66" fmla="*/ 199 w 470"/>
                <a:gd name="T67" fmla="*/ 501 h 530"/>
                <a:gd name="T68" fmla="*/ 199 w 470"/>
                <a:gd name="T69" fmla="*/ 469 h 530"/>
                <a:gd name="T70" fmla="*/ 232 w 470"/>
                <a:gd name="T71" fmla="*/ 414 h 530"/>
                <a:gd name="T72" fmla="*/ 213 w 470"/>
                <a:gd name="T73" fmla="*/ 377 h 530"/>
                <a:gd name="T74" fmla="*/ 182 w 470"/>
                <a:gd name="T75" fmla="*/ 375 h 530"/>
                <a:gd name="T76" fmla="*/ 152 w 470"/>
                <a:gd name="T77" fmla="*/ 377 h 530"/>
                <a:gd name="T78" fmla="*/ 121 w 470"/>
                <a:gd name="T79" fmla="*/ 394 h 530"/>
                <a:gd name="T80" fmla="*/ 94 w 470"/>
                <a:gd name="T81" fmla="*/ 397 h 530"/>
                <a:gd name="T82" fmla="*/ 80 w 470"/>
                <a:gd name="T83" fmla="*/ 402 h 530"/>
                <a:gd name="T84" fmla="*/ 62 w 470"/>
                <a:gd name="T85" fmla="*/ 389 h 530"/>
                <a:gd name="T86" fmla="*/ 48 w 470"/>
                <a:gd name="T87" fmla="*/ 377 h 530"/>
                <a:gd name="T88" fmla="*/ 45 w 470"/>
                <a:gd name="T89" fmla="*/ 337 h 530"/>
                <a:gd name="T90" fmla="*/ 60 w 470"/>
                <a:gd name="T91" fmla="*/ 315 h 530"/>
                <a:gd name="T92" fmla="*/ 53 w 470"/>
                <a:gd name="T93" fmla="*/ 290 h 530"/>
                <a:gd name="T94" fmla="*/ 14 w 470"/>
                <a:gd name="T95" fmla="*/ 300 h 530"/>
                <a:gd name="T96" fmla="*/ 24 w 470"/>
                <a:gd name="T97" fmla="*/ 278 h 530"/>
                <a:gd name="T98" fmla="*/ 45 w 470"/>
                <a:gd name="T99" fmla="*/ 264 h 530"/>
                <a:gd name="T100" fmla="*/ 45 w 470"/>
                <a:gd name="T101" fmla="*/ 213 h 530"/>
                <a:gd name="T102" fmla="*/ 48 w 470"/>
                <a:gd name="T103" fmla="*/ 181 h 530"/>
                <a:gd name="T104" fmla="*/ 36 w 470"/>
                <a:gd name="T105" fmla="*/ 150 h 530"/>
                <a:gd name="T106" fmla="*/ 46 w 470"/>
                <a:gd name="T107" fmla="*/ 108 h 530"/>
                <a:gd name="T108" fmla="*/ 68 w 470"/>
                <a:gd name="T109" fmla="*/ 331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470" h="530">
                  <a:moveTo>
                    <a:pt x="38" y="99"/>
                  </a:moveTo>
                  <a:lnTo>
                    <a:pt x="41" y="97"/>
                  </a:lnTo>
                  <a:lnTo>
                    <a:pt x="39" y="89"/>
                  </a:lnTo>
                  <a:lnTo>
                    <a:pt x="48" y="82"/>
                  </a:lnTo>
                  <a:lnTo>
                    <a:pt x="48" y="77"/>
                  </a:lnTo>
                  <a:lnTo>
                    <a:pt x="51" y="74"/>
                  </a:lnTo>
                  <a:lnTo>
                    <a:pt x="50" y="70"/>
                  </a:lnTo>
                  <a:lnTo>
                    <a:pt x="53" y="67"/>
                  </a:lnTo>
                  <a:lnTo>
                    <a:pt x="53" y="63"/>
                  </a:lnTo>
                  <a:lnTo>
                    <a:pt x="56" y="63"/>
                  </a:lnTo>
                  <a:lnTo>
                    <a:pt x="55" y="60"/>
                  </a:lnTo>
                  <a:lnTo>
                    <a:pt x="58" y="60"/>
                  </a:lnTo>
                  <a:lnTo>
                    <a:pt x="63" y="50"/>
                  </a:lnTo>
                  <a:lnTo>
                    <a:pt x="67" y="51"/>
                  </a:lnTo>
                  <a:lnTo>
                    <a:pt x="70" y="50"/>
                  </a:lnTo>
                  <a:lnTo>
                    <a:pt x="75" y="53"/>
                  </a:lnTo>
                  <a:lnTo>
                    <a:pt x="80" y="51"/>
                  </a:lnTo>
                  <a:lnTo>
                    <a:pt x="79" y="46"/>
                  </a:lnTo>
                  <a:lnTo>
                    <a:pt x="84" y="43"/>
                  </a:lnTo>
                  <a:lnTo>
                    <a:pt x="85" y="38"/>
                  </a:lnTo>
                  <a:lnTo>
                    <a:pt x="92" y="34"/>
                  </a:lnTo>
                  <a:lnTo>
                    <a:pt x="114" y="34"/>
                  </a:lnTo>
                  <a:lnTo>
                    <a:pt x="124" y="40"/>
                  </a:lnTo>
                  <a:lnTo>
                    <a:pt x="130" y="46"/>
                  </a:lnTo>
                  <a:lnTo>
                    <a:pt x="133" y="46"/>
                  </a:lnTo>
                  <a:lnTo>
                    <a:pt x="135" y="50"/>
                  </a:lnTo>
                  <a:lnTo>
                    <a:pt x="141" y="46"/>
                  </a:lnTo>
                  <a:lnTo>
                    <a:pt x="143" y="41"/>
                  </a:lnTo>
                  <a:lnTo>
                    <a:pt x="150" y="43"/>
                  </a:lnTo>
                  <a:lnTo>
                    <a:pt x="158" y="34"/>
                  </a:lnTo>
                  <a:lnTo>
                    <a:pt x="157" y="29"/>
                  </a:lnTo>
                  <a:lnTo>
                    <a:pt x="152" y="28"/>
                  </a:lnTo>
                  <a:lnTo>
                    <a:pt x="147" y="21"/>
                  </a:lnTo>
                  <a:lnTo>
                    <a:pt x="152" y="14"/>
                  </a:lnTo>
                  <a:lnTo>
                    <a:pt x="147" y="11"/>
                  </a:lnTo>
                  <a:lnTo>
                    <a:pt x="148" y="7"/>
                  </a:lnTo>
                  <a:lnTo>
                    <a:pt x="160" y="6"/>
                  </a:lnTo>
                  <a:lnTo>
                    <a:pt x="165" y="9"/>
                  </a:lnTo>
                  <a:lnTo>
                    <a:pt x="169" y="9"/>
                  </a:lnTo>
                  <a:lnTo>
                    <a:pt x="169" y="2"/>
                  </a:lnTo>
                  <a:lnTo>
                    <a:pt x="176" y="0"/>
                  </a:lnTo>
                  <a:lnTo>
                    <a:pt x="184" y="2"/>
                  </a:lnTo>
                  <a:lnTo>
                    <a:pt x="184" y="7"/>
                  </a:lnTo>
                  <a:lnTo>
                    <a:pt x="211" y="9"/>
                  </a:lnTo>
                  <a:lnTo>
                    <a:pt x="220" y="19"/>
                  </a:lnTo>
                  <a:lnTo>
                    <a:pt x="223" y="17"/>
                  </a:lnTo>
                  <a:lnTo>
                    <a:pt x="223" y="21"/>
                  </a:lnTo>
                  <a:lnTo>
                    <a:pt x="235" y="21"/>
                  </a:lnTo>
                  <a:lnTo>
                    <a:pt x="237" y="24"/>
                  </a:lnTo>
                  <a:lnTo>
                    <a:pt x="247" y="24"/>
                  </a:lnTo>
                  <a:lnTo>
                    <a:pt x="254" y="21"/>
                  </a:lnTo>
                  <a:lnTo>
                    <a:pt x="272" y="29"/>
                  </a:lnTo>
                  <a:lnTo>
                    <a:pt x="274" y="34"/>
                  </a:lnTo>
                  <a:lnTo>
                    <a:pt x="281" y="38"/>
                  </a:lnTo>
                  <a:lnTo>
                    <a:pt x="281" y="36"/>
                  </a:lnTo>
                  <a:lnTo>
                    <a:pt x="281" y="45"/>
                  </a:lnTo>
                  <a:lnTo>
                    <a:pt x="291" y="46"/>
                  </a:lnTo>
                  <a:lnTo>
                    <a:pt x="293" y="50"/>
                  </a:lnTo>
                  <a:lnTo>
                    <a:pt x="296" y="46"/>
                  </a:lnTo>
                  <a:lnTo>
                    <a:pt x="296" y="50"/>
                  </a:lnTo>
                  <a:lnTo>
                    <a:pt x="301" y="55"/>
                  </a:lnTo>
                  <a:lnTo>
                    <a:pt x="300" y="63"/>
                  </a:lnTo>
                  <a:lnTo>
                    <a:pt x="303" y="58"/>
                  </a:lnTo>
                  <a:lnTo>
                    <a:pt x="308" y="58"/>
                  </a:lnTo>
                  <a:lnTo>
                    <a:pt x="310" y="57"/>
                  </a:lnTo>
                  <a:lnTo>
                    <a:pt x="315" y="50"/>
                  </a:lnTo>
                  <a:lnTo>
                    <a:pt x="322" y="51"/>
                  </a:lnTo>
                  <a:lnTo>
                    <a:pt x="325" y="50"/>
                  </a:lnTo>
                  <a:lnTo>
                    <a:pt x="335" y="53"/>
                  </a:lnTo>
                  <a:lnTo>
                    <a:pt x="352" y="33"/>
                  </a:lnTo>
                  <a:lnTo>
                    <a:pt x="356" y="43"/>
                  </a:lnTo>
                  <a:lnTo>
                    <a:pt x="364" y="36"/>
                  </a:lnTo>
                  <a:lnTo>
                    <a:pt x="363" y="43"/>
                  </a:lnTo>
                  <a:lnTo>
                    <a:pt x="354" y="48"/>
                  </a:lnTo>
                  <a:lnTo>
                    <a:pt x="358" y="65"/>
                  </a:lnTo>
                  <a:lnTo>
                    <a:pt x="366" y="62"/>
                  </a:lnTo>
                  <a:lnTo>
                    <a:pt x="368" y="69"/>
                  </a:lnTo>
                  <a:lnTo>
                    <a:pt x="369" y="67"/>
                  </a:lnTo>
                  <a:lnTo>
                    <a:pt x="373" y="69"/>
                  </a:lnTo>
                  <a:lnTo>
                    <a:pt x="393" y="43"/>
                  </a:lnTo>
                  <a:lnTo>
                    <a:pt x="410" y="28"/>
                  </a:lnTo>
                  <a:lnTo>
                    <a:pt x="409" y="45"/>
                  </a:lnTo>
                  <a:lnTo>
                    <a:pt x="419" y="45"/>
                  </a:lnTo>
                  <a:lnTo>
                    <a:pt x="419" y="48"/>
                  </a:lnTo>
                  <a:lnTo>
                    <a:pt x="422" y="50"/>
                  </a:lnTo>
                  <a:lnTo>
                    <a:pt x="426" y="55"/>
                  </a:lnTo>
                  <a:lnTo>
                    <a:pt x="415" y="60"/>
                  </a:lnTo>
                  <a:lnTo>
                    <a:pt x="420" y="62"/>
                  </a:lnTo>
                  <a:lnTo>
                    <a:pt x="426" y="67"/>
                  </a:lnTo>
                  <a:lnTo>
                    <a:pt x="424" y="72"/>
                  </a:lnTo>
                  <a:lnTo>
                    <a:pt x="419" y="74"/>
                  </a:lnTo>
                  <a:lnTo>
                    <a:pt x="414" y="86"/>
                  </a:lnTo>
                  <a:lnTo>
                    <a:pt x="422" y="89"/>
                  </a:lnTo>
                  <a:lnTo>
                    <a:pt x="419" y="96"/>
                  </a:lnTo>
                  <a:lnTo>
                    <a:pt x="420" y="103"/>
                  </a:lnTo>
                  <a:lnTo>
                    <a:pt x="424" y="101"/>
                  </a:lnTo>
                  <a:lnTo>
                    <a:pt x="426" y="106"/>
                  </a:lnTo>
                  <a:lnTo>
                    <a:pt x="432" y="101"/>
                  </a:lnTo>
                  <a:lnTo>
                    <a:pt x="434" y="106"/>
                  </a:lnTo>
                  <a:lnTo>
                    <a:pt x="437" y="104"/>
                  </a:lnTo>
                  <a:lnTo>
                    <a:pt x="437" y="108"/>
                  </a:lnTo>
                  <a:lnTo>
                    <a:pt x="443" y="106"/>
                  </a:lnTo>
                  <a:lnTo>
                    <a:pt x="443" y="106"/>
                  </a:lnTo>
                  <a:lnTo>
                    <a:pt x="444" y="116"/>
                  </a:lnTo>
                  <a:lnTo>
                    <a:pt x="448" y="116"/>
                  </a:lnTo>
                  <a:lnTo>
                    <a:pt x="449" y="121"/>
                  </a:lnTo>
                  <a:lnTo>
                    <a:pt x="453" y="121"/>
                  </a:lnTo>
                  <a:lnTo>
                    <a:pt x="453" y="126"/>
                  </a:lnTo>
                  <a:lnTo>
                    <a:pt x="461" y="128"/>
                  </a:lnTo>
                  <a:lnTo>
                    <a:pt x="460" y="150"/>
                  </a:lnTo>
                  <a:lnTo>
                    <a:pt x="454" y="155"/>
                  </a:lnTo>
                  <a:lnTo>
                    <a:pt x="466" y="162"/>
                  </a:lnTo>
                  <a:lnTo>
                    <a:pt x="463" y="166"/>
                  </a:lnTo>
                  <a:lnTo>
                    <a:pt x="470" y="171"/>
                  </a:lnTo>
                  <a:lnTo>
                    <a:pt x="470" y="177"/>
                  </a:lnTo>
                  <a:lnTo>
                    <a:pt x="456" y="191"/>
                  </a:lnTo>
                  <a:lnTo>
                    <a:pt x="448" y="191"/>
                  </a:lnTo>
                  <a:lnTo>
                    <a:pt x="451" y="203"/>
                  </a:lnTo>
                  <a:lnTo>
                    <a:pt x="444" y="205"/>
                  </a:lnTo>
                  <a:lnTo>
                    <a:pt x="441" y="210"/>
                  </a:lnTo>
                  <a:lnTo>
                    <a:pt x="436" y="208"/>
                  </a:lnTo>
                  <a:lnTo>
                    <a:pt x="434" y="210"/>
                  </a:lnTo>
                  <a:lnTo>
                    <a:pt x="427" y="215"/>
                  </a:lnTo>
                  <a:lnTo>
                    <a:pt x="426" y="220"/>
                  </a:lnTo>
                  <a:lnTo>
                    <a:pt x="427" y="229"/>
                  </a:lnTo>
                  <a:lnTo>
                    <a:pt x="414" y="244"/>
                  </a:lnTo>
                  <a:lnTo>
                    <a:pt x="412" y="252"/>
                  </a:lnTo>
                  <a:lnTo>
                    <a:pt x="415" y="256"/>
                  </a:lnTo>
                  <a:lnTo>
                    <a:pt x="412" y="259"/>
                  </a:lnTo>
                  <a:lnTo>
                    <a:pt x="415" y="266"/>
                  </a:lnTo>
                  <a:lnTo>
                    <a:pt x="414" y="268"/>
                  </a:lnTo>
                  <a:lnTo>
                    <a:pt x="415" y="271"/>
                  </a:lnTo>
                  <a:lnTo>
                    <a:pt x="422" y="273"/>
                  </a:lnTo>
                  <a:lnTo>
                    <a:pt x="437" y="268"/>
                  </a:lnTo>
                  <a:lnTo>
                    <a:pt x="436" y="276"/>
                  </a:lnTo>
                  <a:lnTo>
                    <a:pt x="437" y="278"/>
                  </a:lnTo>
                  <a:lnTo>
                    <a:pt x="429" y="295"/>
                  </a:lnTo>
                  <a:lnTo>
                    <a:pt x="431" y="297"/>
                  </a:lnTo>
                  <a:lnTo>
                    <a:pt x="432" y="302"/>
                  </a:lnTo>
                  <a:lnTo>
                    <a:pt x="443" y="310"/>
                  </a:lnTo>
                  <a:lnTo>
                    <a:pt x="434" y="324"/>
                  </a:lnTo>
                  <a:lnTo>
                    <a:pt x="436" y="339"/>
                  </a:lnTo>
                  <a:lnTo>
                    <a:pt x="441" y="343"/>
                  </a:lnTo>
                  <a:lnTo>
                    <a:pt x="458" y="344"/>
                  </a:lnTo>
                  <a:lnTo>
                    <a:pt x="456" y="361"/>
                  </a:lnTo>
                  <a:lnTo>
                    <a:pt x="451" y="365"/>
                  </a:lnTo>
                  <a:lnTo>
                    <a:pt x="451" y="372"/>
                  </a:lnTo>
                  <a:lnTo>
                    <a:pt x="443" y="385"/>
                  </a:lnTo>
                  <a:lnTo>
                    <a:pt x="446" y="387"/>
                  </a:lnTo>
                  <a:lnTo>
                    <a:pt x="451" y="383"/>
                  </a:lnTo>
                  <a:lnTo>
                    <a:pt x="454" y="385"/>
                  </a:lnTo>
                  <a:lnTo>
                    <a:pt x="463" y="382"/>
                  </a:lnTo>
                  <a:lnTo>
                    <a:pt x="466" y="382"/>
                  </a:lnTo>
                  <a:lnTo>
                    <a:pt x="468" y="387"/>
                  </a:lnTo>
                  <a:lnTo>
                    <a:pt x="458" y="392"/>
                  </a:lnTo>
                  <a:lnTo>
                    <a:pt x="456" y="394"/>
                  </a:lnTo>
                  <a:lnTo>
                    <a:pt x="451" y="394"/>
                  </a:lnTo>
                  <a:lnTo>
                    <a:pt x="449" y="400"/>
                  </a:lnTo>
                  <a:lnTo>
                    <a:pt x="451" y="409"/>
                  </a:lnTo>
                  <a:lnTo>
                    <a:pt x="441" y="428"/>
                  </a:lnTo>
                  <a:lnTo>
                    <a:pt x="448" y="443"/>
                  </a:lnTo>
                  <a:lnTo>
                    <a:pt x="443" y="450"/>
                  </a:lnTo>
                  <a:lnTo>
                    <a:pt x="444" y="453"/>
                  </a:lnTo>
                  <a:lnTo>
                    <a:pt x="444" y="453"/>
                  </a:lnTo>
                  <a:lnTo>
                    <a:pt x="439" y="455"/>
                  </a:lnTo>
                  <a:lnTo>
                    <a:pt x="432" y="465"/>
                  </a:lnTo>
                  <a:lnTo>
                    <a:pt x="427" y="465"/>
                  </a:lnTo>
                  <a:lnTo>
                    <a:pt x="427" y="462"/>
                  </a:lnTo>
                  <a:lnTo>
                    <a:pt x="427" y="462"/>
                  </a:lnTo>
                  <a:lnTo>
                    <a:pt x="412" y="467"/>
                  </a:lnTo>
                  <a:lnTo>
                    <a:pt x="412" y="467"/>
                  </a:lnTo>
                  <a:lnTo>
                    <a:pt x="412" y="463"/>
                  </a:lnTo>
                  <a:lnTo>
                    <a:pt x="409" y="462"/>
                  </a:lnTo>
                  <a:lnTo>
                    <a:pt x="400" y="462"/>
                  </a:lnTo>
                  <a:lnTo>
                    <a:pt x="393" y="458"/>
                  </a:lnTo>
                  <a:lnTo>
                    <a:pt x="393" y="455"/>
                  </a:lnTo>
                  <a:lnTo>
                    <a:pt x="388" y="453"/>
                  </a:lnTo>
                  <a:lnTo>
                    <a:pt x="388" y="446"/>
                  </a:lnTo>
                  <a:lnTo>
                    <a:pt x="386" y="448"/>
                  </a:lnTo>
                  <a:lnTo>
                    <a:pt x="381" y="448"/>
                  </a:lnTo>
                  <a:lnTo>
                    <a:pt x="376" y="450"/>
                  </a:lnTo>
                  <a:lnTo>
                    <a:pt x="373" y="457"/>
                  </a:lnTo>
                  <a:lnTo>
                    <a:pt x="371" y="457"/>
                  </a:lnTo>
                  <a:lnTo>
                    <a:pt x="363" y="463"/>
                  </a:lnTo>
                  <a:lnTo>
                    <a:pt x="358" y="463"/>
                  </a:lnTo>
                  <a:lnTo>
                    <a:pt x="356" y="467"/>
                  </a:lnTo>
                  <a:lnTo>
                    <a:pt x="351" y="465"/>
                  </a:lnTo>
                  <a:lnTo>
                    <a:pt x="351" y="472"/>
                  </a:lnTo>
                  <a:lnTo>
                    <a:pt x="361" y="472"/>
                  </a:lnTo>
                  <a:lnTo>
                    <a:pt x="364" y="477"/>
                  </a:lnTo>
                  <a:lnTo>
                    <a:pt x="359" y="480"/>
                  </a:lnTo>
                  <a:lnTo>
                    <a:pt x="363" y="487"/>
                  </a:lnTo>
                  <a:lnTo>
                    <a:pt x="359" y="494"/>
                  </a:lnTo>
                  <a:lnTo>
                    <a:pt x="363" y="497"/>
                  </a:lnTo>
                  <a:lnTo>
                    <a:pt x="363" y="503"/>
                  </a:lnTo>
                  <a:lnTo>
                    <a:pt x="351" y="506"/>
                  </a:lnTo>
                  <a:lnTo>
                    <a:pt x="342" y="506"/>
                  </a:lnTo>
                  <a:lnTo>
                    <a:pt x="344" y="501"/>
                  </a:lnTo>
                  <a:lnTo>
                    <a:pt x="340" y="499"/>
                  </a:lnTo>
                  <a:lnTo>
                    <a:pt x="340" y="496"/>
                  </a:lnTo>
                  <a:lnTo>
                    <a:pt x="337" y="494"/>
                  </a:lnTo>
                  <a:lnTo>
                    <a:pt x="339" y="491"/>
                  </a:lnTo>
                  <a:lnTo>
                    <a:pt x="332" y="484"/>
                  </a:lnTo>
                  <a:lnTo>
                    <a:pt x="322" y="484"/>
                  </a:lnTo>
                  <a:lnTo>
                    <a:pt x="315" y="482"/>
                  </a:lnTo>
                  <a:lnTo>
                    <a:pt x="315" y="479"/>
                  </a:lnTo>
                  <a:lnTo>
                    <a:pt x="310" y="482"/>
                  </a:lnTo>
                  <a:lnTo>
                    <a:pt x="306" y="477"/>
                  </a:lnTo>
                  <a:lnTo>
                    <a:pt x="298" y="480"/>
                  </a:lnTo>
                  <a:lnTo>
                    <a:pt x="295" y="477"/>
                  </a:lnTo>
                  <a:lnTo>
                    <a:pt x="289" y="494"/>
                  </a:lnTo>
                  <a:lnTo>
                    <a:pt x="286" y="497"/>
                  </a:lnTo>
                  <a:lnTo>
                    <a:pt x="291" y="504"/>
                  </a:lnTo>
                  <a:lnTo>
                    <a:pt x="289" y="511"/>
                  </a:lnTo>
                  <a:lnTo>
                    <a:pt x="284" y="511"/>
                  </a:lnTo>
                  <a:lnTo>
                    <a:pt x="278" y="521"/>
                  </a:lnTo>
                  <a:lnTo>
                    <a:pt x="278" y="521"/>
                  </a:lnTo>
                  <a:lnTo>
                    <a:pt x="272" y="518"/>
                  </a:lnTo>
                  <a:lnTo>
                    <a:pt x="266" y="518"/>
                  </a:lnTo>
                  <a:lnTo>
                    <a:pt x="250" y="516"/>
                  </a:lnTo>
                  <a:lnTo>
                    <a:pt x="245" y="521"/>
                  </a:lnTo>
                  <a:lnTo>
                    <a:pt x="245" y="526"/>
                  </a:lnTo>
                  <a:lnTo>
                    <a:pt x="240" y="525"/>
                  </a:lnTo>
                  <a:lnTo>
                    <a:pt x="238" y="530"/>
                  </a:lnTo>
                  <a:lnTo>
                    <a:pt x="228" y="526"/>
                  </a:lnTo>
                  <a:lnTo>
                    <a:pt x="232" y="514"/>
                  </a:lnTo>
                  <a:lnTo>
                    <a:pt x="228" y="509"/>
                  </a:lnTo>
                  <a:lnTo>
                    <a:pt x="230" y="503"/>
                  </a:lnTo>
                  <a:lnTo>
                    <a:pt x="227" y="497"/>
                  </a:lnTo>
                  <a:lnTo>
                    <a:pt x="230" y="494"/>
                  </a:lnTo>
                  <a:lnTo>
                    <a:pt x="227" y="492"/>
                  </a:lnTo>
                  <a:lnTo>
                    <a:pt x="228" y="487"/>
                  </a:lnTo>
                  <a:lnTo>
                    <a:pt x="225" y="484"/>
                  </a:lnTo>
                  <a:lnTo>
                    <a:pt x="220" y="487"/>
                  </a:lnTo>
                  <a:lnTo>
                    <a:pt x="213" y="482"/>
                  </a:lnTo>
                  <a:lnTo>
                    <a:pt x="206" y="489"/>
                  </a:lnTo>
                  <a:lnTo>
                    <a:pt x="199" y="492"/>
                  </a:lnTo>
                  <a:lnTo>
                    <a:pt x="199" y="501"/>
                  </a:lnTo>
                  <a:lnTo>
                    <a:pt x="194" y="503"/>
                  </a:lnTo>
                  <a:lnTo>
                    <a:pt x="189" y="503"/>
                  </a:lnTo>
                  <a:lnTo>
                    <a:pt x="186" y="496"/>
                  </a:lnTo>
                  <a:lnTo>
                    <a:pt x="186" y="491"/>
                  </a:lnTo>
                  <a:lnTo>
                    <a:pt x="189" y="480"/>
                  </a:lnTo>
                  <a:lnTo>
                    <a:pt x="199" y="475"/>
                  </a:lnTo>
                  <a:lnTo>
                    <a:pt x="199" y="469"/>
                  </a:lnTo>
                  <a:lnTo>
                    <a:pt x="216" y="453"/>
                  </a:lnTo>
                  <a:lnTo>
                    <a:pt x="220" y="438"/>
                  </a:lnTo>
                  <a:lnTo>
                    <a:pt x="216" y="434"/>
                  </a:lnTo>
                  <a:lnTo>
                    <a:pt x="216" y="428"/>
                  </a:lnTo>
                  <a:lnTo>
                    <a:pt x="228" y="423"/>
                  </a:lnTo>
                  <a:lnTo>
                    <a:pt x="227" y="417"/>
                  </a:lnTo>
                  <a:lnTo>
                    <a:pt x="232" y="414"/>
                  </a:lnTo>
                  <a:lnTo>
                    <a:pt x="218" y="411"/>
                  </a:lnTo>
                  <a:lnTo>
                    <a:pt x="215" y="416"/>
                  </a:lnTo>
                  <a:lnTo>
                    <a:pt x="210" y="411"/>
                  </a:lnTo>
                  <a:lnTo>
                    <a:pt x="208" y="400"/>
                  </a:lnTo>
                  <a:lnTo>
                    <a:pt x="213" y="389"/>
                  </a:lnTo>
                  <a:lnTo>
                    <a:pt x="215" y="377"/>
                  </a:lnTo>
                  <a:lnTo>
                    <a:pt x="213" y="377"/>
                  </a:lnTo>
                  <a:lnTo>
                    <a:pt x="208" y="375"/>
                  </a:lnTo>
                  <a:lnTo>
                    <a:pt x="204" y="372"/>
                  </a:lnTo>
                  <a:lnTo>
                    <a:pt x="191" y="370"/>
                  </a:lnTo>
                  <a:lnTo>
                    <a:pt x="187" y="365"/>
                  </a:lnTo>
                  <a:lnTo>
                    <a:pt x="186" y="366"/>
                  </a:lnTo>
                  <a:lnTo>
                    <a:pt x="184" y="377"/>
                  </a:lnTo>
                  <a:lnTo>
                    <a:pt x="182" y="375"/>
                  </a:lnTo>
                  <a:lnTo>
                    <a:pt x="170" y="377"/>
                  </a:lnTo>
                  <a:lnTo>
                    <a:pt x="167" y="375"/>
                  </a:lnTo>
                  <a:lnTo>
                    <a:pt x="169" y="372"/>
                  </a:lnTo>
                  <a:lnTo>
                    <a:pt x="165" y="373"/>
                  </a:lnTo>
                  <a:lnTo>
                    <a:pt x="157" y="370"/>
                  </a:lnTo>
                  <a:lnTo>
                    <a:pt x="153" y="375"/>
                  </a:lnTo>
                  <a:lnTo>
                    <a:pt x="152" y="377"/>
                  </a:lnTo>
                  <a:lnTo>
                    <a:pt x="148" y="383"/>
                  </a:lnTo>
                  <a:lnTo>
                    <a:pt x="145" y="383"/>
                  </a:lnTo>
                  <a:lnTo>
                    <a:pt x="136" y="392"/>
                  </a:lnTo>
                  <a:lnTo>
                    <a:pt x="133" y="404"/>
                  </a:lnTo>
                  <a:lnTo>
                    <a:pt x="126" y="404"/>
                  </a:lnTo>
                  <a:lnTo>
                    <a:pt x="126" y="399"/>
                  </a:lnTo>
                  <a:lnTo>
                    <a:pt x="121" y="394"/>
                  </a:lnTo>
                  <a:lnTo>
                    <a:pt x="118" y="399"/>
                  </a:lnTo>
                  <a:lnTo>
                    <a:pt x="111" y="397"/>
                  </a:lnTo>
                  <a:lnTo>
                    <a:pt x="113" y="385"/>
                  </a:lnTo>
                  <a:lnTo>
                    <a:pt x="107" y="385"/>
                  </a:lnTo>
                  <a:lnTo>
                    <a:pt x="102" y="382"/>
                  </a:lnTo>
                  <a:lnTo>
                    <a:pt x="97" y="387"/>
                  </a:lnTo>
                  <a:lnTo>
                    <a:pt x="94" y="397"/>
                  </a:lnTo>
                  <a:lnTo>
                    <a:pt x="89" y="397"/>
                  </a:lnTo>
                  <a:lnTo>
                    <a:pt x="87" y="399"/>
                  </a:lnTo>
                  <a:lnTo>
                    <a:pt x="89" y="409"/>
                  </a:lnTo>
                  <a:lnTo>
                    <a:pt x="87" y="414"/>
                  </a:lnTo>
                  <a:lnTo>
                    <a:pt x="82" y="411"/>
                  </a:lnTo>
                  <a:lnTo>
                    <a:pt x="75" y="412"/>
                  </a:lnTo>
                  <a:lnTo>
                    <a:pt x="80" y="402"/>
                  </a:lnTo>
                  <a:lnTo>
                    <a:pt x="75" y="399"/>
                  </a:lnTo>
                  <a:lnTo>
                    <a:pt x="73" y="397"/>
                  </a:lnTo>
                  <a:lnTo>
                    <a:pt x="63" y="400"/>
                  </a:lnTo>
                  <a:lnTo>
                    <a:pt x="60" y="399"/>
                  </a:lnTo>
                  <a:lnTo>
                    <a:pt x="60" y="399"/>
                  </a:lnTo>
                  <a:lnTo>
                    <a:pt x="58" y="394"/>
                  </a:lnTo>
                  <a:lnTo>
                    <a:pt x="62" y="389"/>
                  </a:lnTo>
                  <a:lnTo>
                    <a:pt x="56" y="383"/>
                  </a:lnTo>
                  <a:lnTo>
                    <a:pt x="58" y="382"/>
                  </a:lnTo>
                  <a:lnTo>
                    <a:pt x="56" y="378"/>
                  </a:lnTo>
                  <a:lnTo>
                    <a:pt x="60" y="373"/>
                  </a:lnTo>
                  <a:lnTo>
                    <a:pt x="58" y="372"/>
                  </a:lnTo>
                  <a:lnTo>
                    <a:pt x="56" y="373"/>
                  </a:lnTo>
                  <a:lnTo>
                    <a:pt x="48" y="377"/>
                  </a:lnTo>
                  <a:lnTo>
                    <a:pt x="41" y="370"/>
                  </a:lnTo>
                  <a:lnTo>
                    <a:pt x="46" y="360"/>
                  </a:lnTo>
                  <a:lnTo>
                    <a:pt x="51" y="358"/>
                  </a:lnTo>
                  <a:lnTo>
                    <a:pt x="50" y="356"/>
                  </a:lnTo>
                  <a:lnTo>
                    <a:pt x="53" y="349"/>
                  </a:lnTo>
                  <a:lnTo>
                    <a:pt x="50" y="337"/>
                  </a:lnTo>
                  <a:lnTo>
                    <a:pt x="45" y="337"/>
                  </a:lnTo>
                  <a:lnTo>
                    <a:pt x="43" y="334"/>
                  </a:lnTo>
                  <a:lnTo>
                    <a:pt x="50" y="334"/>
                  </a:lnTo>
                  <a:lnTo>
                    <a:pt x="56" y="329"/>
                  </a:lnTo>
                  <a:lnTo>
                    <a:pt x="63" y="329"/>
                  </a:lnTo>
                  <a:lnTo>
                    <a:pt x="62" y="322"/>
                  </a:lnTo>
                  <a:lnTo>
                    <a:pt x="63" y="317"/>
                  </a:lnTo>
                  <a:lnTo>
                    <a:pt x="60" y="315"/>
                  </a:lnTo>
                  <a:lnTo>
                    <a:pt x="56" y="317"/>
                  </a:lnTo>
                  <a:lnTo>
                    <a:pt x="67" y="310"/>
                  </a:lnTo>
                  <a:lnTo>
                    <a:pt x="63" y="298"/>
                  </a:lnTo>
                  <a:lnTo>
                    <a:pt x="58" y="298"/>
                  </a:lnTo>
                  <a:lnTo>
                    <a:pt x="60" y="292"/>
                  </a:lnTo>
                  <a:lnTo>
                    <a:pt x="56" y="293"/>
                  </a:lnTo>
                  <a:lnTo>
                    <a:pt x="53" y="290"/>
                  </a:lnTo>
                  <a:lnTo>
                    <a:pt x="43" y="293"/>
                  </a:lnTo>
                  <a:lnTo>
                    <a:pt x="39" y="290"/>
                  </a:lnTo>
                  <a:lnTo>
                    <a:pt x="33" y="298"/>
                  </a:lnTo>
                  <a:lnTo>
                    <a:pt x="28" y="298"/>
                  </a:lnTo>
                  <a:lnTo>
                    <a:pt x="29" y="293"/>
                  </a:lnTo>
                  <a:lnTo>
                    <a:pt x="21" y="297"/>
                  </a:lnTo>
                  <a:lnTo>
                    <a:pt x="14" y="300"/>
                  </a:lnTo>
                  <a:lnTo>
                    <a:pt x="14" y="303"/>
                  </a:lnTo>
                  <a:lnTo>
                    <a:pt x="9" y="305"/>
                  </a:lnTo>
                  <a:lnTo>
                    <a:pt x="0" y="298"/>
                  </a:lnTo>
                  <a:lnTo>
                    <a:pt x="9" y="295"/>
                  </a:lnTo>
                  <a:lnTo>
                    <a:pt x="12" y="290"/>
                  </a:lnTo>
                  <a:lnTo>
                    <a:pt x="11" y="285"/>
                  </a:lnTo>
                  <a:lnTo>
                    <a:pt x="24" y="278"/>
                  </a:lnTo>
                  <a:lnTo>
                    <a:pt x="22" y="274"/>
                  </a:lnTo>
                  <a:lnTo>
                    <a:pt x="28" y="271"/>
                  </a:lnTo>
                  <a:lnTo>
                    <a:pt x="31" y="263"/>
                  </a:lnTo>
                  <a:lnTo>
                    <a:pt x="33" y="266"/>
                  </a:lnTo>
                  <a:lnTo>
                    <a:pt x="36" y="263"/>
                  </a:lnTo>
                  <a:lnTo>
                    <a:pt x="39" y="264"/>
                  </a:lnTo>
                  <a:lnTo>
                    <a:pt x="45" y="264"/>
                  </a:lnTo>
                  <a:lnTo>
                    <a:pt x="45" y="259"/>
                  </a:lnTo>
                  <a:lnTo>
                    <a:pt x="58" y="251"/>
                  </a:lnTo>
                  <a:lnTo>
                    <a:pt x="56" y="234"/>
                  </a:lnTo>
                  <a:lnTo>
                    <a:pt x="51" y="235"/>
                  </a:lnTo>
                  <a:lnTo>
                    <a:pt x="46" y="230"/>
                  </a:lnTo>
                  <a:lnTo>
                    <a:pt x="48" y="225"/>
                  </a:lnTo>
                  <a:lnTo>
                    <a:pt x="45" y="213"/>
                  </a:lnTo>
                  <a:lnTo>
                    <a:pt x="51" y="206"/>
                  </a:lnTo>
                  <a:lnTo>
                    <a:pt x="50" y="203"/>
                  </a:lnTo>
                  <a:lnTo>
                    <a:pt x="45" y="205"/>
                  </a:lnTo>
                  <a:lnTo>
                    <a:pt x="45" y="203"/>
                  </a:lnTo>
                  <a:lnTo>
                    <a:pt x="51" y="183"/>
                  </a:lnTo>
                  <a:lnTo>
                    <a:pt x="50" y="184"/>
                  </a:lnTo>
                  <a:lnTo>
                    <a:pt x="48" y="181"/>
                  </a:lnTo>
                  <a:lnTo>
                    <a:pt x="45" y="183"/>
                  </a:lnTo>
                  <a:lnTo>
                    <a:pt x="43" y="177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46" y="152"/>
                  </a:lnTo>
                  <a:lnTo>
                    <a:pt x="45" y="149"/>
                  </a:lnTo>
                  <a:lnTo>
                    <a:pt x="36" y="150"/>
                  </a:lnTo>
                  <a:lnTo>
                    <a:pt x="34" y="149"/>
                  </a:lnTo>
                  <a:lnTo>
                    <a:pt x="43" y="143"/>
                  </a:lnTo>
                  <a:lnTo>
                    <a:pt x="41" y="142"/>
                  </a:lnTo>
                  <a:lnTo>
                    <a:pt x="45" y="138"/>
                  </a:lnTo>
                  <a:lnTo>
                    <a:pt x="39" y="133"/>
                  </a:lnTo>
                  <a:lnTo>
                    <a:pt x="39" y="123"/>
                  </a:lnTo>
                  <a:lnTo>
                    <a:pt x="46" y="108"/>
                  </a:lnTo>
                  <a:lnTo>
                    <a:pt x="38" y="103"/>
                  </a:lnTo>
                  <a:lnTo>
                    <a:pt x="38" y="99"/>
                  </a:lnTo>
                  <a:close/>
                  <a:moveTo>
                    <a:pt x="65" y="332"/>
                  </a:moveTo>
                  <a:lnTo>
                    <a:pt x="65" y="329"/>
                  </a:lnTo>
                  <a:lnTo>
                    <a:pt x="68" y="327"/>
                  </a:lnTo>
                  <a:lnTo>
                    <a:pt x="68" y="331"/>
                  </a:lnTo>
                  <a:lnTo>
                    <a:pt x="68" y="331"/>
                  </a:lnTo>
                  <a:lnTo>
                    <a:pt x="65" y="33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9"/>
            <p:cNvSpPr>
              <a:spLocks/>
            </p:cNvSpPr>
            <p:nvPr userDrawn="1"/>
          </p:nvSpPr>
          <p:spPr bwMode="auto">
            <a:xfrm>
              <a:off x="4124" y="2875"/>
              <a:ext cx="666" cy="424"/>
            </a:xfrm>
            <a:custGeom>
              <a:avLst/>
              <a:gdLst>
                <a:gd name="T0" fmla="*/ 107 w 666"/>
                <a:gd name="T1" fmla="*/ 119 h 424"/>
                <a:gd name="T2" fmla="*/ 108 w 666"/>
                <a:gd name="T3" fmla="*/ 75 h 424"/>
                <a:gd name="T4" fmla="*/ 146 w 666"/>
                <a:gd name="T5" fmla="*/ 66 h 424"/>
                <a:gd name="T6" fmla="*/ 122 w 666"/>
                <a:gd name="T7" fmla="*/ 41 h 424"/>
                <a:gd name="T8" fmla="*/ 105 w 666"/>
                <a:gd name="T9" fmla="*/ 3 h 424"/>
                <a:gd name="T10" fmla="*/ 159 w 666"/>
                <a:gd name="T11" fmla="*/ 12 h 424"/>
                <a:gd name="T12" fmla="*/ 209 w 666"/>
                <a:gd name="T13" fmla="*/ 12 h 424"/>
                <a:gd name="T14" fmla="*/ 233 w 666"/>
                <a:gd name="T15" fmla="*/ 10 h 424"/>
                <a:gd name="T16" fmla="*/ 250 w 666"/>
                <a:gd name="T17" fmla="*/ 37 h 424"/>
                <a:gd name="T18" fmla="*/ 273 w 666"/>
                <a:gd name="T19" fmla="*/ 70 h 424"/>
                <a:gd name="T20" fmla="*/ 316 w 666"/>
                <a:gd name="T21" fmla="*/ 82 h 424"/>
                <a:gd name="T22" fmla="*/ 377 w 666"/>
                <a:gd name="T23" fmla="*/ 95 h 424"/>
                <a:gd name="T24" fmla="*/ 410 w 666"/>
                <a:gd name="T25" fmla="*/ 92 h 424"/>
                <a:gd name="T26" fmla="*/ 449 w 666"/>
                <a:gd name="T27" fmla="*/ 93 h 424"/>
                <a:gd name="T28" fmla="*/ 461 w 666"/>
                <a:gd name="T29" fmla="*/ 104 h 424"/>
                <a:gd name="T30" fmla="*/ 469 w 666"/>
                <a:gd name="T31" fmla="*/ 145 h 424"/>
                <a:gd name="T32" fmla="*/ 495 w 666"/>
                <a:gd name="T33" fmla="*/ 146 h 424"/>
                <a:gd name="T34" fmla="*/ 529 w 666"/>
                <a:gd name="T35" fmla="*/ 155 h 424"/>
                <a:gd name="T36" fmla="*/ 554 w 666"/>
                <a:gd name="T37" fmla="*/ 184 h 424"/>
                <a:gd name="T38" fmla="*/ 590 w 666"/>
                <a:gd name="T39" fmla="*/ 173 h 424"/>
                <a:gd name="T40" fmla="*/ 609 w 666"/>
                <a:gd name="T41" fmla="*/ 197 h 424"/>
                <a:gd name="T42" fmla="*/ 644 w 666"/>
                <a:gd name="T43" fmla="*/ 214 h 424"/>
                <a:gd name="T44" fmla="*/ 636 w 666"/>
                <a:gd name="T45" fmla="*/ 253 h 424"/>
                <a:gd name="T46" fmla="*/ 649 w 666"/>
                <a:gd name="T47" fmla="*/ 287 h 424"/>
                <a:gd name="T48" fmla="*/ 663 w 666"/>
                <a:gd name="T49" fmla="*/ 325 h 424"/>
                <a:gd name="T50" fmla="*/ 639 w 666"/>
                <a:gd name="T51" fmla="*/ 354 h 424"/>
                <a:gd name="T52" fmla="*/ 581 w 666"/>
                <a:gd name="T53" fmla="*/ 362 h 424"/>
                <a:gd name="T54" fmla="*/ 578 w 666"/>
                <a:gd name="T55" fmla="*/ 373 h 424"/>
                <a:gd name="T56" fmla="*/ 563 w 666"/>
                <a:gd name="T57" fmla="*/ 379 h 424"/>
                <a:gd name="T58" fmla="*/ 527 w 666"/>
                <a:gd name="T59" fmla="*/ 396 h 424"/>
                <a:gd name="T60" fmla="*/ 478 w 666"/>
                <a:gd name="T61" fmla="*/ 424 h 424"/>
                <a:gd name="T62" fmla="*/ 459 w 666"/>
                <a:gd name="T63" fmla="*/ 417 h 424"/>
                <a:gd name="T64" fmla="*/ 461 w 666"/>
                <a:gd name="T65" fmla="*/ 383 h 424"/>
                <a:gd name="T66" fmla="*/ 444 w 666"/>
                <a:gd name="T67" fmla="*/ 361 h 424"/>
                <a:gd name="T68" fmla="*/ 393 w 666"/>
                <a:gd name="T69" fmla="*/ 381 h 424"/>
                <a:gd name="T70" fmla="*/ 360 w 666"/>
                <a:gd name="T71" fmla="*/ 366 h 424"/>
                <a:gd name="T72" fmla="*/ 336 w 666"/>
                <a:gd name="T73" fmla="*/ 371 h 424"/>
                <a:gd name="T74" fmla="*/ 316 w 666"/>
                <a:gd name="T75" fmla="*/ 354 h 424"/>
                <a:gd name="T76" fmla="*/ 258 w 666"/>
                <a:gd name="T77" fmla="*/ 337 h 424"/>
                <a:gd name="T78" fmla="*/ 204 w 666"/>
                <a:gd name="T79" fmla="*/ 318 h 424"/>
                <a:gd name="T80" fmla="*/ 183 w 666"/>
                <a:gd name="T81" fmla="*/ 337 h 424"/>
                <a:gd name="T82" fmla="*/ 171 w 666"/>
                <a:gd name="T83" fmla="*/ 366 h 424"/>
                <a:gd name="T84" fmla="*/ 119 w 666"/>
                <a:gd name="T85" fmla="*/ 359 h 424"/>
                <a:gd name="T86" fmla="*/ 93 w 666"/>
                <a:gd name="T87" fmla="*/ 376 h 424"/>
                <a:gd name="T88" fmla="*/ 83 w 666"/>
                <a:gd name="T89" fmla="*/ 393 h 424"/>
                <a:gd name="T90" fmla="*/ 64 w 666"/>
                <a:gd name="T91" fmla="*/ 402 h 424"/>
                <a:gd name="T92" fmla="*/ 42 w 666"/>
                <a:gd name="T93" fmla="*/ 381 h 424"/>
                <a:gd name="T94" fmla="*/ 32 w 666"/>
                <a:gd name="T95" fmla="*/ 364 h 424"/>
                <a:gd name="T96" fmla="*/ 11 w 666"/>
                <a:gd name="T97" fmla="*/ 357 h 424"/>
                <a:gd name="T98" fmla="*/ 11 w 666"/>
                <a:gd name="T99" fmla="*/ 342 h 424"/>
                <a:gd name="T100" fmla="*/ 3 w 666"/>
                <a:gd name="T101" fmla="*/ 281 h 424"/>
                <a:gd name="T102" fmla="*/ 39 w 666"/>
                <a:gd name="T103" fmla="*/ 281 h 424"/>
                <a:gd name="T104" fmla="*/ 83 w 666"/>
                <a:gd name="T105" fmla="*/ 274 h 424"/>
                <a:gd name="T106" fmla="*/ 110 w 666"/>
                <a:gd name="T107" fmla="*/ 253 h 424"/>
                <a:gd name="T108" fmla="*/ 153 w 666"/>
                <a:gd name="T109" fmla="*/ 231 h 424"/>
                <a:gd name="T110" fmla="*/ 129 w 666"/>
                <a:gd name="T111" fmla="*/ 177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66" h="424">
                  <a:moveTo>
                    <a:pt x="103" y="156"/>
                  </a:moveTo>
                  <a:lnTo>
                    <a:pt x="103" y="151"/>
                  </a:lnTo>
                  <a:lnTo>
                    <a:pt x="108" y="148"/>
                  </a:lnTo>
                  <a:lnTo>
                    <a:pt x="103" y="139"/>
                  </a:lnTo>
                  <a:lnTo>
                    <a:pt x="107" y="134"/>
                  </a:lnTo>
                  <a:lnTo>
                    <a:pt x="103" y="127"/>
                  </a:lnTo>
                  <a:lnTo>
                    <a:pt x="107" y="119"/>
                  </a:lnTo>
                  <a:lnTo>
                    <a:pt x="103" y="114"/>
                  </a:lnTo>
                  <a:lnTo>
                    <a:pt x="105" y="109"/>
                  </a:lnTo>
                  <a:lnTo>
                    <a:pt x="100" y="107"/>
                  </a:lnTo>
                  <a:lnTo>
                    <a:pt x="95" y="99"/>
                  </a:lnTo>
                  <a:lnTo>
                    <a:pt x="98" y="85"/>
                  </a:lnTo>
                  <a:lnTo>
                    <a:pt x="103" y="78"/>
                  </a:lnTo>
                  <a:lnTo>
                    <a:pt x="108" y="75"/>
                  </a:lnTo>
                  <a:lnTo>
                    <a:pt x="107" y="70"/>
                  </a:lnTo>
                  <a:lnTo>
                    <a:pt x="115" y="68"/>
                  </a:lnTo>
                  <a:lnTo>
                    <a:pt x="124" y="71"/>
                  </a:lnTo>
                  <a:lnTo>
                    <a:pt x="131" y="70"/>
                  </a:lnTo>
                  <a:lnTo>
                    <a:pt x="141" y="73"/>
                  </a:lnTo>
                  <a:lnTo>
                    <a:pt x="146" y="70"/>
                  </a:lnTo>
                  <a:lnTo>
                    <a:pt x="146" y="66"/>
                  </a:lnTo>
                  <a:lnTo>
                    <a:pt x="153" y="70"/>
                  </a:lnTo>
                  <a:lnTo>
                    <a:pt x="156" y="64"/>
                  </a:lnTo>
                  <a:lnTo>
                    <a:pt x="153" y="59"/>
                  </a:lnTo>
                  <a:lnTo>
                    <a:pt x="151" y="47"/>
                  </a:lnTo>
                  <a:lnTo>
                    <a:pt x="141" y="41"/>
                  </a:lnTo>
                  <a:lnTo>
                    <a:pt x="127" y="37"/>
                  </a:lnTo>
                  <a:lnTo>
                    <a:pt x="122" y="41"/>
                  </a:lnTo>
                  <a:lnTo>
                    <a:pt x="119" y="37"/>
                  </a:lnTo>
                  <a:lnTo>
                    <a:pt x="120" y="20"/>
                  </a:lnTo>
                  <a:lnTo>
                    <a:pt x="112" y="15"/>
                  </a:lnTo>
                  <a:lnTo>
                    <a:pt x="103" y="17"/>
                  </a:lnTo>
                  <a:lnTo>
                    <a:pt x="91" y="12"/>
                  </a:lnTo>
                  <a:lnTo>
                    <a:pt x="97" y="5"/>
                  </a:lnTo>
                  <a:lnTo>
                    <a:pt x="105" y="3"/>
                  </a:lnTo>
                  <a:lnTo>
                    <a:pt x="108" y="0"/>
                  </a:lnTo>
                  <a:lnTo>
                    <a:pt x="108" y="2"/>
                  </a:lnTo>
                  <a:lnTo>
                    <a:pt x="115" y="3"/>
                  </a:lnTo>
                  <a:lnTo>
                    <a:pt x="125" y="3"/>
                  </a:lnTo>
                  <a:lnTo>
                    <a:pt x="141" y="8"/>
                  </a:lnTo>
                  <a:lnTo>
                    <a:pt x="153" y="7"/>
                  </a:lnTo>
                  <a:lnTo>
                    <a:pt x="159" y="12"/>
                  </a:lnTo>
                  <a:lnTo>
                    <a:pt x="175" y="10"/>
                  </a:lnTo>
                  <a:lnTo>
                    <a:pt x="187" y="2"/>
                  </a:lnTo>
                  <a:lnTo>
                    <a:pt x="190" y="12"/>
                  </a:lnTo>
                  <a:lnTo>
                    <a:pt x="195" y="12"/>
                  </a:lnTo>
                  <a:lnTo>
                    <a:pt x="200" y="19"/>
                  </a:lnTo>
                  <a:lnTo>
                    <a:pt x="204" y="13"/>
                  </a:lnTo>
                  <a:lnTo>
                    <a:pt x="209" y="12"/>
                  </a:lnTo>
                  <a:lnTo>
                    <a:pt x="211" y="7"/>
                  </a:lnTo>
                  <a:lnTo>
                    <a:pt x="217" y="7"/>
                  </a:lnTo>
                  <a:lnTo>
                    <a:pt x="224" y="2"/>
                  </a:lnTo>
                  <a:lnTo>
                    <a:pt x="224" y="2"/>
                  </a:lnTo>
                  <a:lnTo>
                    <a:pt x="229" y="8"/>
                  </a:lnTo>
                  <a:lnTo>
                    <a:pt x="228" y="12"/>
                  </a:lnTo>
                  <a:lnTo>
                    <a:pt x="233" y="10"/>
                  </a:lnTo>
                  <a:lnTo>
                    <a:pt x="241" y="19"/>
                  </a:lnTo>
                  <a:lnTo>
                    <a:pt x="238" y="24"/>
                  </a:lnTo>
                  <a:lnTo>
                    <a:pt x="245" y="24"/>
                  </a:lnTo>
                  <a:lnTo>
                    <a:pt x="248" y="30"/>
                  </a:lnTo>
                  <a:lnTo>
                    <a:pt x="246" y="34"/>
                  </a:lnTo>
                  <a:lnTo>
                    <a:pt x="246" y="39"/>
                  </a:lnTo>
                  <a:lnTo>
                    <a:pt x="250" y="37"/>
                  </a:lnTo>
                  <a:lnTo>
                    <a:pt x="250" y="42"/>
                  </a:lnTo>
                  <a:lnTo>
                    <a:pt x="258" y="46"/>
                  </a:lnTo>
                  <a:lnTo>
                    <a:pt x="260" y="53"/>
                  </a:lnTo>
                  <a:lnTo>
                    <a:pt x="265" y="51"/>
                  </a:lnTo>
                  <a:lnTo>
                    <a:pt x="262" y="56"/>
                  </a:lnTo>
                  <a:lnTo>
                    <a:pt x="268" y="61"/>
                  </a:lnTo>
                  <a:lnTo>
                    <a:pt x="273" y="70"/>
                  </a:lnTo>
                  <a:lnTo>
                    <a:pt x="280" y="64"/>
                  </a:lnTo>
                  <a:lnTo>
                    <a:pt x="280" y="68"/>
                  </a:lnTo>
                  <a:lnTo>
                    <a:pt x="287" y="68"/>
                  </a:lnTo>
                  <a:lnTo>
                    <a:pt x="301" y="78"/>
                  </a:lnTo>
                  <a:lnTo>
                    <a:pt x="307" y="76"/>
                  </a:lnTo>
                  <a:lnTo>
                    <a:pt x="311" y="83"/>
                  </a:lnTo>
                  <a:lnTo>
                    <a:pt x="316" y="82"/>
                  </a:lnTo>
                  <a:lnTo>
                    <a:pt x="323" y="90"/>
                  </a:lnTo>
                  <a:lnTo>
                    <a:pt x="331" y="90"/>
                  </a:lnTo>
                  <a:lnTo>
                    <a:pt x="338" y="97"/>
                  </a:lnTo>
                  <a:lnTo>
                    <a:pt x="341" y="92"/>
                  </a:lnTo>
                  <a:lnTo>
                    <a:pt x="348" y="93"/>
                  </a:lnTo>
                  <a:lnTo>
                    <a:pt x="358" y="88"/>
                  </a:lnTo>
                  <a:lnTo>
                    <a:pt x="377" y="95"/>
                  </a:lnTo>
                  <a:lnTo>
                    <a:pt x="386" y="88"/>
                  </a:lnTo>
                  <a:lnTo>
                    <a:pt x="386" y="92"/>
                  </a:lnTo>
                  <a:lnTo>
                    <a:pt x="389" y="90"/>
                  </a:lnTo>
                  <a:lnTo>
                    <a:pt x="396" y="92"/>
                  </a:lnTo>
                  <a:lnTo>
                    <a:pt x="396" y="88"/>
                  </a:lnTo>
                  <a:lnTo>
                    <a:pt x="399" y="87"/>
                  </a:lnTo>
                  <a:lnTo>
                    <a:pt x="410" y="92"/>
                  </a:lnTo>
                  <a:lnTo>
                    <a:pt x="411" y="87"/>
                  </a:lnTo>
                  <a:lnTo>
                    <a:pt x="415" y="87"/>
                  </a:lnTo>
                  <a:lnTo>
                    <a:pt x="425" y="95"/>
                  </a:lnTo>
                  <a:lnTo>
                    <a:pt x="425" y="97"/>
                  </a:lnTo>
                  <a:lnTo>
                    <a:pt x="427" y="99"/>
                  </a:lnTo>
                  <a:lnTo>
                    <a:pt x="433" y="102"/>
                  </a:lnTo>
                  <a:lnTo>
                    <a:pt x="449" y="93"/>
                  </a:lnTo>
                  <a:lnTo>
                    <a:pt x="449" y="92"/>
                  </a:lnTo>
                  <a:lnTo>
                    <a:pt x="450" y="93"/>
                  </a:lnTo>
                  <a:lnTo>
                    <a:pt x="454" y="87"/>
                  </a:lnTo>
                  <a:lnTo>
                    <a:pt x="461" y="87"/>
                  </a:lnTo>
                  <a:lnTo>
                    <a:pt x="461" y="93"/>
                  </a:lnTo>
                  <a:lnTo>
                    <a:pt x="464" y="93"/>
                  </a:lnTo>
                  <a:lnTo>
                    <a:pt x="461" y="104"/>
                  </a:lnTo>
                  <a:lnTo>
                    <a:pt x="464" y="109"/>
                  </a:lnTo>
                  <a:lnTo>
                    <a:pt x="462" y="117"/>
                  </a:lnTo>
                  <a:lnTo>
                    <a:pt x="461" y="117"/>
                  </a:lnTo>
                  <a:lnTo>
                    <a:pt x="464" y="126"/>
                  </a:lnTo>
                  <a:lnTo>
                    <a:pt x="462" y="129"/>
                  </a:lnTo>
                  <a:lnTo>
                    <a:pt x="467" y="133"/>
                  </a:lnTo>
                  <a:lnTo>
                    <a:pt x="469" y="145"/>
                  </a:lnTo>
                  <a:lnTo>
                    <a:pt x="472" y="145"/>
                  </a:lnTo>
                  <a:lnTo>
                    <a:pt x="476" y="141"/>
                  </a:lnTo>
                  <a:lnTo>
                    <a:pt x="479" y="143"/>
                  </a:lnTo>
                  <a:lnTo>
                    <a:pt x="478" y="150"/>
                  </a:lnTo>
                  <a:lnTo>
                    <a:pt x="481" y="153"/>
                  </a:lnTo>
                  <a:lnTo>
                    <a:pt x="491" y="151"/>
                  </a:lnTo>
                  <a:lnTo>
                    <a:pt x="495" y="146"/>
                  </a:lnTo>
                  <a:lnTo>
                    <a:pt x="498" y="145"/>
                  </a:lnTo>
                  <a:lnTo>
                    <a:pt x="503" y="146"/>
                  </a:lnTo>
                  <a:lnTo>
                    <a:pt x="508" y="155"/>
                  </a:lnTo>
                  <a:lnTo>
                    <a:pt x="522" y="156"/>
                  </a:lnTo>
                  <a:lnTo>
                    <a:pt x="527" y="156"/>
                  </a:lnTo>
                  <a:lnTo>
                    <a:pt x="527" y="153"/>
                  </a:lnTo>
                  <a:lnTo>
                    <a:pt x="529" y="155"/>
                  </a:lnTo>
                  <a:lnTo>
                    <a:pt x="532" y="153"/>
                  </a:lnTo>
                  <a:lnTo>
                    <a:pt x="530" y="173"/>
                  </a:lnTo>
                  <a:lnTo>
                    <a:pt x="537" y="170"/>
                  </a:lnTo>
                  <a:lnTo>
                    <a:pt x="542" y="177"/>
                  </a:lnTo>
                  <a:lnTo>
                    <a:pt x="549" y="177"/>
                  </a:lnTo>
                  <a:lnTo>
                    <a:pt x="551" y="180"/>
                  </a:lnTo>
                  <a:lnTo>
                    <a:pt x="554" y="184"/>
                  </a:lnTo>
                  <a:lnTo>
                    <a:pt x="566" y="180"/>
                  </a:lnTo>
                  <a:lnTo>
                    <a:pt x="569" y="182"/>
                  </a:lnTo>
                  <a:lnTo>
                    <a:pt x="571" y="177"/>
                  </a:lnTo>
                  <a:lnTo>
                    <a:pt x="578" y="179"/>
                  </a:lnTo>
                  <a:lnTo>
                    <a:pt x="580" y="170"/>
                  </a:lnTo>
                  <a:lnTo>
                    <a:pt x="583" y="168"/>
                  </a:lnTo>
                  <a:lnTo>
                    <a:pt x="590" y="173"/>
                  </a:lnTo>
                  <a:lnTo>
                    <a:pt x="588" y="187"/>
                  </a:lnTo>
                  <a:lnTo>
                    <a:pt x="595" y="192"/>
                  </a:lnTo>
                  <a:lnTo>
                    <a:pt x="600" y="189"/>
                  </a:lnTo>
                  <a:lnTo>
                    <a:pt x="600" y="189"/>
                  </a:lnTo>
                  <a:lnTo>
                    <a:pt x="602" y="196"/>
                  </a:lnTo>
                  <a:lnTo>
                    <a:pt x="607" y="194"/>
                  </a:lnTo>
                  <a:lnTo>
                    <a:pt x="609" y="197"/>
                  </a:lnTo>
                  <a:lnTo>
                    <a:pt x="609" y="202"/>
                  </a:lnTo>
                  <a:lnTo>
                    <a:pt x="614" y="204"/>
                  </a:lnTo>
                  <a:lnTo>
                    <a:pt x="619" y="214"/>
                  </a:lnTo>
                  <a:lnTo>
                    <a:pt x="626" y="209"/>
                  </a:lnTo>
                  <a:lnTo>
                    <a:pt x="629" y="209"/>
                  </a:lnTo>
                  <a:lnTo>
                    <a:pt x="636" y="218"/>
                  </a:lnTo>
                  <a:lnTo>
                    <a:pt x="644" y="214"/>
                  </a:lnTo>
                  <a:lnTo>
                    <a:pt x="649" y="225"/>
                  </a:lnTo>
                  <a:lnTo>
                    <a:pt x="658" y="228"/>
                  </a:lnTo>
                  <a:lnTo>
                    <a:pt x="661" y="233"/>
                  </a:lnTo>
                  <a:lnTo>
                    <a:pt x="643" y="243"/>
                  </a:lnTo>
                  <a:lnTo>
                    <a:pt x="641" y="247"/>
                  </a:lnTo>
                  <a:lnTo>
                    <a:pt x="643" y="252"/>
                  </a:lnTo>
                  <a:lnTo>
                    <a:pt x="636" y="253"/>
                  </a:lnTo>
                  <a:lnTo>
                    <a:pt x="634" y="262"/>
                  </a:lnTo>
                  <a:lnTo>
                    <a:pt x="637" y="265"/>
                  </a:lnTo>
                  <a:lnTo>
                    <a:pt x="639" y="270"/>
                  </a:lnTo>
                  <a:lnTo>
                    <a:pt x="644" y="270"/>
                  </a:lnTo>
                  <a:lnTo>
                    <a:pt x="648" y="277"/>
                  </a:lnTo>
                  <a:lnTo>
                    <a:pt x="646" y="284"/>
                  </a:lnTo>
                  <a:lnTo>
                    <a:pt x="649" y="287"/>
                  </a:lnTo>
                  <a:lnTo>
                    <a:pt x="644" y="291"/>
                  </a:lnTo>
                  <a:lnTo>
                    <a:pt x="648" y="296"/>
                  </a:lnTo>
                  <a:lnTo>
                    <a:pt x="646" y="298"/>
                  </a:lnTo>
                  <a:lnTo>
                    <a:pt x="653" y="299"/>
                  </a:lnTo>
                  <a:lnTo>
                    <a:pt x="654" y="305"/>
                  </a:lnTo>
                  <a:lnTo>
                    <a:pt x="660" y="308"/>
                  </a:lnTo>
                  <a:lnTo>
                    <a:pt x="663" y="325"/>
                  </a:lnTo>
                  <a:lnTo>
                    <a:pt x="661" y="333"/>
                  </a:lnTo>
                  <a:lnTo>
                    <a:pt x="666" y="340"/>
                  </a:lnTo>
                  <a:lnTo>
                    <a:pt x="666" y="347"/>
                  </a:lnTo>
                  <a:lnTo>
                    <a:pt x="666" y="347"/>
                  </a:lnTo>
                  <a:lnTo>
                    <a:pt x="660" y="354"/>
                  </a:lnTo>
                  <a:lnTo>
                    <a:pt x="649" y="356"/>
                  </a:lnTo>
                  <a:lnTo>
                    <a:pt x="639" y="354"/>
                  </a:lnTo>
                  <a:lnTo>
                    <a:pt x="627" y="344"/>
                  </a:lnTo>
                  <a:lnTo>
                    <a:pt x="612" y="345"/>
                  </a:lnTo>
                  <a:lnTo>
                    <a:pt x="610" y="349"/>
                  </a:lnTo>
                  <a:lnTo>
                    <a:pt x="609" y="354"/>
                  </a:lnTo>
                  <a:lnTo>
                    <a:pt x="593" y="366"/>
                  </a:lnTo>
                  <a:lnTo>
                    <a:pt x="592" y="362"/>
                  </a:lnTo>
                  <a:lnTo>
                    <a:pt x="581" y="362"/>
                  </a:lnTo>
                  <a:lnTo>
                    <a:pt x="578" y="361"/>
                  </a:lnTo>
                  <a:lnTo>
                    <a:pt x="581" y="364"/>
                  </a:lnTo>
                  <a:lnTo>
                    <a:pt x="580" y="369"/>
                  </a:lnTo>
                  <a:lnTo>
                    <a:pt x="583" y="369"/>
                  </a:lnTo>
                  <a:lnTo>
                    <a:pt x="583" y="376"/>
                  </a:lnTo>
                  <a:lnTo>
                    <a:pt x="574" y="376"/>
                  </a:lnTo>
                  <a:lnTo>
                    <a:pt x="578" y="373"/>
                  </a:lnTo>
                  <a:lnTo>
                    <a:pt x="569" y="371"/>
                  </a:lnTo>
                  <a:lnTo>
                    <a:pt x="564" y="374"/>
                  </a:lnTo>
                  <a:lnTo>
                    <a:pt x="564" y="378"/>
                  </a:lnTo>
                  <a:lnTo>
                    <a:pt x="561" y="376"/>
                  </a:lnTo>
                  <a:lnTo>
                    <a:pt x="557" y="379"/>
                  </a:lnTo>
                  <a:lnTo>
                    <a:pt x="559" y="383"/>
                  </a:lnTo>
                  <a:lnTo>
                    <a:pt x="563" y="379"/>
                  </a:lnTo>
                  <a:lnTo>
                    <a:pt x="564" y="381"/>
                  </a:lnTo>
                  <a:lnTo>
                    <a:pt x="559" y="388"/>
                  </a:lnTo>
                  <a:lnTo>
                    <a:pt x="556" y="388"/>
                  </a:lnTo>
                  <a:lnTo>
                    <a:pt x="547" y="391"/>
                  </a:lnTo>
                  <a:lnTo>
                    <a:pt x="546" y="388"/>
                  </a:lnTo>
                  <a:lnTo>
                    <a:pt x="540" y="388"/>
                  </a:lnTo>
                  <a:lnTo>
                    <a:pt x="527" y="396"/>
                  </a:lnTo>
                  <a:lnTo>
                    <a:pt x="513" y="395"/>
                  </a:lnTo>
                  <a:lnTo>
                    <a:pt x="510" y="391"/>
                  </a:lnTo>
                  <a:lnTo>
                    <a:pt x="506" y="393"/>
                  </a:lnTo>
                  <a:lnTo>
                    <a:pt x="505" y="405"/>
                  </a:lnTo>
                  <a:lnTo>
                    <a:pt x="488" y="407"/>
                  </a:lnTo>
                  <a:lnTo>
                    <a:pt x="479" y="417"/>
                  </a:lnTo>
                  <a:lnTo>
                    <a:pt x="478" y="424"/>
                  </a:lnTo>
                  <a:lnTo>
                    <a:pt x="478" y="424"/>
                  </a:lnTo>
                  <a:lnTo>
                    <a:pt x="472" y="424"/>
                  </a:lnTo>
                  <a:lnTo>
                    <a:pt x="472" y="420"/>
                  </a:lnTo>
                  <a:lnTo>
                    <a:pt x="469" y="422"/>
                  </a:lnTo>
                  <a:lnTo>
                    <a:pt x="467" y="417"/>
                  </a:lnTo>
                  <a:lnTo>
                    <a:pt x="461" y="422"/>
                  </a:lnTo>
                  <a:lnTo>
                    <a:pt x="459" y="417"/>
                  </a:lnTo>
                  <a:lnTo>
                    <a:pt x="455" y="419"/>
                  </a:lnTo>
                  <a:lnTo>
                    <a:pt x="454" y="412"/>
                  </a:lnTo>
                  <a:lnTo>
                    <a:pt x="457" y="405"/>
                  </a:lnTo>
                  <a:lnTo>
                    <a:pt x="449" y="402"/>
                  </a:lnTo>
                  <a:lnTo>
                    <a:pt x="454" y="390"/>
                  </a:lnTo>
                  <a:lnTo>
                    <a:pt x="459" y="388"/>
                  </a:lnTo>
                  <a:lnTo>
                    <a:pt x="461" y="383"/>
                  </a:lnTo>
                  <a:lnTo>
                    <a:pt x="455" y="378"/>
                  </a:lnTo>
                  <a:lnTo>
                    <a:pt x="450" y="376"/>
                  </a:lnTo>
                  <a:lnTo>
                    <a:pt x="461" y="371"/>
                  </a:lnTo>
                  <a:lnTo>
                    <a:pt x="457" y="366"/>
                  </a:lnTo>
                  <a:lnTo>
                    <a:pt x="454" y="364"/>
                  </a:lnTo>
                  <a:lnTo>
                    <a:pt x="454" y="361"/>
                  </a:lnTo>
                  <a:lnTo>
                    <a:pt x="444" y="361"/>
                  </a:lnTo>
                  <a:lnTo>
                    <a:pt x="445" y="344"/>
                  </a:lnTo>
                  <a:lnTo>
                    <a:pt x="430" y="359"/>
                  </a:lnTo>
                  <a:lnTo>
                    <a:pt x="408" y="385"/>
                  </a:lnTo>
                  <a:lnTo>
                    <a:pt x="404" y="383"/>
                  </a:lnTo>
                  <a:lnTo>
                    <a:pt x="403" y="385"/>
                  </a:lnTo>
                  <a:lnTo>
                    <a:pt x="401" y="378"/>
                  </a:lnTo>
                  <a:lnTo>
                    <a:pt x="393" y="381"/>
                  </a:lnTo>
                  <a:lnTo>
                    <a:pt x="389" y="366"/>
                  </a:lnTo>
                  <a:lnTo>
                    <a:pt x="398" y="359"/>
                  </a:lnTo>
                  <a:lnTo>
                    <a:pt x="399" y="352"/>
                  </a:lnTo>
                  <a:lnTo>
                    <a:pt x="391" y="361"/>
                  </a:lnTo>
                  <a:lnTo>
                    <a:pt x="387" y="349"/>
                  </a:lnTo>
                  <a:lnTo>
                    <a:pt x="370" y="369"/>
                  </a:lnTo>
                  <a:lnTo>
                    <a:pt x="360" y="366"/>
                  </a:lnTo>
                  <a:lnTo>
                    <a:pt x="357" y="369"/>
                  </a:lnTo>
                  <a:lnTo>
                    <a:pt x="350" y="366"/>
                  </a:lnTo>
                  <a:lnTo>
                    <a:pt x="345" y="373"/>
                  </a:lnTo>
                  <a:lnTo>
                    <a:pt x="343" y="374"/>
                  </a:lnTo>
                  <a:lnTo>
                    <a:pt x="338" y="374"/>
                  </a:lnTo>
                  <a:lnTo>
                    <a:pt x="335" y="379"/>
                  </a:lnTo>
                  <a:lnTo>
                    <a:pt x="336" y="371"/>
                  </a:lnTo>
                  <a:lnTo>
                    <a:pt x="331" y="366"/>
                  </a:lnTo>
                  <a:lnTo>
                    <a:pt x="331" y="362"/>
                  </a:lnTo>
                  <a:lnTo>
                    <a:pt x="328" y="366"/>
                  </a:lnTo>
                  <a:lnTo>
                    <a:pt x="326" y="362"/>
                  </a:lnTo>
                  <a:lnTo>
                    <a:pt x="316" y="361"/>
                  </a:lnTo>
                  <a:lnTo>
                    <a:pt x="316" y="352"/>
                  </a:lnTo>
                  <a:lnTo>
                    <a:pt x="316" y="354"/>
                  </a:lnTo>
                  <a:lnTo>
                    <a:pt x="309" y="350"/>
                  </a:lnTo>
                  <a:lnTo>
                    <a:pt x="307" y="345"/>
                  </a:lnTo>
                  <a:lnTo>
                    <a:pt x="289" y="337"/>
                  </a:lnTo>
                  <a:lnTo>
                    <a:pt x="282" y="340"/>
                  </a:lnTo>
                  <a:lnTo>
                    <a:pt x="272" y="340"/>
                  </a:lnTo>
                  <a:lnTo>
                    <a:pt x="270" y="337"/>
                  </a:lnTo>
                  <a:lnTo>
                    <a:pt x="258" y="337"/>
                  </a:lnTo>
                  <a:lnTo>
                    <a:pt x="258" y="333"/>
                  </a:lnTo>
                  <a:lnTo>
                    <a:pt x="255" y="335"/>
                  </a:lnTo>
                  <a:lnTo>
                    <a:pt x="246" y="325"/>
                  </a:lnTo>
                  <a:lnTo>
                    <a:pt x="219" y="323"/>
                  </a:lnTo>
                  <a:lnTo>
                    <a:pt x="219" y="318"/>
                  </a:lnTo>
                  <a:lnTo>
                    <a:pt x="211" y="316"/>
                  </a:lnTo>
                  <a:lnTo>
                    <a:pt x="204" y="318"/>
                  </a:lnTo>
                  <a:lnTo>
                    <a:pt x="204" y="325"/>
                  </a:lnTo>
                  <a:lnTo>
                    <a:pt x="200" y="325"/>
                  </a:lnTo>
                  <a:lnTo>
                    <a:pt x="195" y="322"/>
                  </a:lnTo>
                  <a:lnTo>
                    <a:pt x="183" y="323"/>
                  </a:lnTo>
                  <a:lnTo>
                    <a:pt x="182" y="327"/>
                  </a:lnTo>
                  <a:lnTo>
                    <a:pt x="187" y="330"/>
                  </a:lnTo>
                  <a:lnTo>
                    <a:pt x="183" y="337"/>
                  </a:lnTo>
                  <a:lnTo>
                    <a:pt x="187" y="344"/>
                  </a:lnTo>
                  <a:lnTo>
                    <a:pt x="192" y="345"/>
                  </a:lnTo>
                  <a:lnTo>
                    <a:pt x="193" y="350"/>
                  </a:lnTo>
                  <a:lnTo>
                    <a:pt x="185" y="359"/>
                  </a:lnTo>
                  <a:lnTo>
                    <a:pt x="178" y="357"/>
                  </a:lnTo>
                  <a:lnTo>
                    <a:pt x="176" y="362"/>
                  </a:lnTo>
                  <a:lnTo>
                    <a:pt x="171" y="366"/>
                  </a:lnTo>
                  <a:lnTo>
                    <a:pt x="168" y="362"/>
                  </a:lnTo>
                  <a:lnTo>
                    <a:pt x="165" y="362"/>
                  </a:lnTo>
                  <a:lnTo>
                    <a:pt x="159" y="356"/>
                  </a:lnTo>
                  <a:lnTo>
                    <a:pt x="149" y="350"/>
                  </a:lnTo>
                  <a:lnTo>
                    <a:pt x="127" y="350"/>
                  </a:lnTo>
                  <a:lnTo>
                    <a:pt x="120" y="354"/>
                  </a:lnTo>
                  <a:lnTo>
                    <a:pt x="119" y="359"/>
                  </a:lnTo>
                  <a:lnTo>
                    <a:pt x="114" y="362"/>
                  </a:lnTo>
                  <a:lnTo>
                    <a:pt x="115" y="367"/>
                  </a:lnTo>
                  <a:lnTo>
                    <a:pt x="110" y="369"/>
                  </a:lnTo>
                  <a:lnTo>
                    <a:pt x="105" y="366"/>
                  </a:lnTo>
                  <a:lnTo>
                    <a:pt x="102" y="367"/>
                  </a:lnTo>
                  <a:lnTo>
                    <a:pt x="98" y="366"/>
                  </a:lnTo>
                  <a:lnTo>
                    <a:pt x="93" y="376"/>
                  </a:lnTo>
                  <a:lnTo>
                    <a:pt x="90" y="376"/>
                  </a:lnTo>
                  <a:lnTo>
                    <a:pt x="91" y="379"/>
                  </a:lnTo>
                  <a:lnTo>
                    <a:pt x="88" y="379"/>
                  </a:lnTo>
                  <a:lnTo>
                    <a:pt x="90" y="383"/>
                  </a:lnTo>
                  <a:lnTo>
                    <a:pt x="85" y="386"/>
                  </a:lnTo>
                  <a:lnTo>
                    <a:pt x="86" y="390"/>
                  </a:lnTo>
                  <a:lnTo>
                    <a:pt x="83" y="393"/>
                  </a:lnTo>
                  <a:lnTo>
                    <a:pt x="83" y="398"/>
                  </a:lnTo>
                  <a:lnTo>
                    <a:pt x="74" y="405"/>
                  </a:lnTo>
                  <a:lnTo>
                    <a:pt x="76" y="415"/>
                  </a:lnTo>
                  <a:lnTo>
                    <a:pt x="73" y="415"/>
                  </a:lnTo>
                  <a:lnTo>
                    <a:pt x="73" y="415"/>
                  </a:lnTo>
                  <a:lnTo>
                    <a:pt x="63" y="408"/>
                  </a:lnTo>
                  <a:lnTo>
                    <a:pt x="64" y="402"/>
                  </a:lnTo>
                  <a:lnTo>
                    <a:pt x="63" y="398"/>
                  </a:lnTo>
                  <a:lnTo>
                    <a:pt x="63" y="391"/>
                  </a:lnTo>
                  <a:lnTo>
                    <a:pt x="59" y="390"/>
                  </a:lnTo>
                  <a:lnTo>
                    <a:pt x="51" y="395"/>
                  </a:lnTo>
                  <a:lnTo>
                    <a:pt x="46" y="396"/>
                  </a:lnTo>
                  <a:lnTo>
                    <a:pt x="47" y="386"/>
                  </a:lnTo>
                  <a:lnTo>
                    <a:pt x="42" y="381"/>
                  </a:lnTo>
                  <a:lnTo>
                    <a:pt x="46" y="369"/>
                  </a:lnTo>
                  <a:lnTo>
                    <a:pt x="42" y="369"/>
                  </a:lnTo>
                  <a:lnTo>
                    <a:pt x="42" y="366"/>
                  </a:lnTo>
                  <a:lnTo>
                    <a:pt x="40" y="364"/>
                  </a:lnTo>
                  <a:lnTo>
                    <a:pt x="35" y="366"/>
                  </a:lnTo>
                  <a:lnTo>
                    <a:pt x="35" y="361"/>
                  </a:lnTo>
                  <a:lnTo>
                    <a:pt x="32" y="364"/>
                  </a:lnTo>
                  <a:lnTo>
                    <a:pt x="29" y="359"/>
                  </a:lnTo>
                  <a:lnTo>
                    <a:pt x="25" y="359"/>
                  </a:lnTo>
                  <a:lnTo>
                    <a:pt x="23" y="344"/>
                  </a:lnTo>
                  <a:lnTo>
                    <a:pt x="18" y="344"/>
                  </a:lnTo>
                  <a:lnTo>
                    <a:pt x="13" y="350"/>
                  </a:lnTo>
                  <a:lnTo>
                    <a:pt x="13" y="356"/>
                  </a:lnTo>
                  <a:lnTo>
                    <a:pt x="11" y="357"/>
                  </a:lnTo>
                  <a:lnTo>
                    <a:pt x="5" y="356"/>
                  </a:lnTo>
                  <a:lnTo>
                    <a:pt x="3" y="347"/>
                  </a:lnTo>
                  <a:lnTo>
                    <a:pt x="1" y="345"/>
                  </a:lnTo>
                  <a:lnTo>
                    <a:pt x="0" y="347"/>
                  </a:lnTo>
                  <a:lnTo>
                    <a:pt x="1" y="342"/>
                  </a:lnTo>
                  <a:lnTo>
                    <a:pt x="5" y="340"/>
                  </a:lnTo>
                  <a:lnTo>
                    <a:pt x="11" y="342"/>
                  </a:lnTo>
                  <a:lnTo>
                    <a:pt x="13" y="330"/>
                  </a:lnTo>
                  <a:lnTo>
                    <a:pt x="13" y="323"/>
                  </a:lnTo>
                  <a:lnTo>
                    <a:pt x="10" y="323"/>
                  </a:lnTo>
                  <a:lnTo>
                    <a:pt x="15" y="315"/>
                  </a:lnTo>
                  <a:lnTo>
                    <a:pt x="17" y="305"/>
                  </a:lnTo>
                  <a:lnTo>
                    <a:pt x="1" y="291"/>
                  </a:lnTo>
                  <a:lnTo>
                    <a:pt x="3" y="281"/>
                  </a:lnTo>
                  <a:lnTo>
                    <a:pt x="11" y="279"/>
                  </a:lnTo>
                  <a:lnTo>
                    <a:pt x="17" y="282"/>
                  </a:lnTo>
                  <a:lnTo>
                    <a:pt x="23" y="276"/>
                  </a:lnTo>
                  <a:lnTo>
                    <a:pt x="22" y="270"/>
                  </a:lnTo>
                  <a:lnTo>
                    <a:pt x="27" y="270"/>
                  </a:lnTo>
                  <a:lnTo>
                    <a:pt x="30" y="279"/>
                  </a:lnTo>
                  <a:lnTo>
                    <a:pt x="39" y="281"/>
                  </a:lnTo>
                  <a:lnTo>
                    <a:pt x="49" y="267"/>
                  </a:lnTo>
                  <a:lnTo>
                    <a:pt x="56" y="264"/>
                  </a:lnTo>
                  <a:lnTo>
                    <a:pt x="63" y="265"/>
                  </a:lnTo>
                  <a:lnTo>
                    <a:pt x="61" y="274"/>
                  </a:lnTo>
                  <a:lnTo>
                    <a:pt x="64" y="276"/>
                  </a:lnTo>
                  <a:lnTo>
                    <a:pt x="80" y="267"/>
                  </a:lnTo>
                  <a:lnTo>
                    <a:pt x="83" y="274"/>
                  </a:lnTo>
                  <a:lnTo>
                    <a:pt x="83" y="281"/>
                  </a:lnTo>
                  <a:lnTo>
                    <a:pt x="93" y="267"/>
                  </a:lnTo>
                  <a:lnTo>
                    <a:pt x="100" y="262"/>
                  </a:lnTo>
                  <a:lnTo>
                    <a:pt x="103" y="264"/>
                  </a:lnTo>
                  <a:lnTo>
                    <a:pt x="103" y="260"/>
                  </a:lnTo>
                  <a:lnTo>
                    <a:pt x="108" y="259"/>
                  </a:lnTo>
                  <a:lnTo>
                    <a:pt x="110" y="253"/>
                  </a:lnTo>
                  <a:lnTo>
                    <a:pt x="120" y="245"/>
                  </a:lnTo>
                  <a:lnTo>
                    <a:pt x="131" y="242"/>
                  </a:lnTo>
                  <a:lnTo>
                    <a:pt x="136" y="243"/>
                  </a:lnTo>
                  <a:lnTo>
                    <a:pt x="139" y="240"/>
                  </a:lnTo>
                  <a:lnTo>
                    <a:pt x="141" y="247"/>
                  </a:lnTo>
                  <a:lnTo>
                    <a:pt x="146" y="250"/>
                  </a:lnTo>
                  <a:lnTo>
                    <a:pt x="153" y="231"/>
                  </a:lnTo>
                  <a:lnTo>
                    <a:pt x="149" y="226"/>
                  </a:lnTo>
                  <a:lnTo>
                    <a:pt x="149" y="219"/>
                  </a:lnTo>
                  <a:lnTo>
                    <a:pt x="156" y="214"/>
                  </a:lnTo>
                  <a:lnTo>
                    <a:pt x="151" y="190"/>
                  </a:lnTo>
                  <a:lnTo>
                    <a:pt x="134" y="182"/>
                  </a:lnTo>
                  <a:lnTo>
                    <a:pt x="137" y="179"/>
                  </a:lnTo>
                  <a:lnTo>
                    <a:pt x="129" y="177"/>
                  </a:lnTo>
                  <a:lnTo>
                    <a:pt x="124" y="173"/>
                  </a:lnTo>
                  <a:lnTo>
                    <a:pt x="115" y="173"/>
                  </a:lnTo>
                  <a:lnTo>
                    <a:pt x="117" y="168"/>
                  </a:lnTo>
                  <a:lnTo>
                    <a:pt x="115" y="160"/>
                  </a:lnTo>
                  <a:lnTo>
                    <a:pt x="103" y="156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0"/>
            <p:cNvSpPr>
              <a:spLocks/>
            </p:cNvSpPr>
            <p:nvPr userDrawn="1"/>
          </p:nvSpPr>
          <p:spPr bwMode="auto">
            <a:xfrm>
              <a:off x="5263" y="1414"/>
              <a:ext cx="832" cy="644"/>
            </a:xfrm>
            <a:custGeom>
              <a:avLst/>
              <a:gdLst>
                <a:gd name="T0" fmla="*/ 191 w 832"/>
                <a:gd name="T1" fmla="*/ 0 h 644"/>
                <a:gd name="T2" fmla="*/ 203 w 832"/>
                <a:gd name="T3" fmla="*/ 36 h 644"/>
                <a:gd name="T4" fmla="*/ 204 w 832"/>
                <a:gd name="T5" fmla="*/ 65 h 644"/>
                <a:gd name="T6" fmla="*/ 226 w 832"/>
                <a:gd name="T7" fmla="*/ 89 h 644"/>
                <a:gd name="T8" fmla="*/ 259 w 832"/>
                <a:gd name="T9" fmla="*/ 108 h 644"/>
                <a:gd name="T10" fmla="*/ 293 w 832"/>
                <a:gd name="T11" fmla="*/ 101 h 644"/>
                <a:gd name="T12" fmla="*/ 328 w 832"/>
                <a:gd name="T13" fmla="*/ 106 h 644"/>
                <a:gd name="T14" fmla="*/ 354 w 832"/>
                <a:gd name="T15" fmla="*/ 126 h 644"/>
                <a:gd name="T16" fmla="*/ 378 w 832"/>
                <a:gd name="T17" fmla="*/ 142 h 644"/>
                <a:gd name="T18" fmla="*/ 412 w 832"/>
                <a:gd name="T19" fmla="*/ 133 h 644"/>
                <a:gd name="T20" fmla="*/ 468 w 832"/>
                <a:gd name="T21" fmla="*/ 165 h 644"/>
                <a:gd name="T22" fmla="*/ 470 w 832"/>
                <a:gd name="T23" fmla="*/ 206 h 644"/>
                <a:gd name="T24" fmla="*/ 507 w 832"/>
                <a:gd name="T25" fmla="*/ 218 h 644"/>
                <a:gd name="T26" fmla="*/ 524 w 832"/>
                <a:gd name="T27" fmla="*/ 269 h 644"/>
                <a:gd name="T28" fmla="*/ 551 w 832"/>
                <a:gd name="T29" fmla="*/ 259 h 644"/>
                <a:gd name="T30" fmla="*/ 553 w 832"/>
                <a:gd name="T31" fmla="*/ 237 h 644"/>
                <a:gd name="T32" fmla="*/ 604 w 832"/>
                <a:gd name="T33" fmla="*/ 293 h 644"/>
                <a:gd name="T34" fmla="*/ 635 w 832"/>
                <a:gd name="T35" fmla="*/ 337 h 644"/>
                <a:gd name="T36" fmla="*/ 698 w 832"/>
                <a:gd name="T37" fmla="*/ 295 h 644"/>
                <a:gd name="T38" fmla="*/ 728 w 832"/>
                <a:gd name="T39" fmla="*/ 300 h 644"/>
                <a:gd name="T40" fmla="*/ 755 w 832"/>
                <a:gd name="T41" fmla="*/ 310 h 644"/>
                <a:gd name="T42" fmla="*/ 808 w 832"/>
                <a:gd name="T43" fmla="*/ 339 h 644"/>
                <a:gd name="T44" fmla="*/ 829 w 832"/>
                <a:gd name="T45" fmla="*/ 365 h 644"/>
                <a:gd name="T46" fmla="*/ 791 w 832"/>
                <a:gd name="T47" fmla="*/ 414 h 644"/>
                <a:gd name="T48" fmla="*/ 766 w 832"/>
                <a:gd name="T49" fmla="*/ 434 h 644"/>
                <a:gd name="T50" fmla="*/ 761 w 832"/>
                <a:gd name="T51" fmla="*/ 443 h 644"/>
                <a:gd name="T52" fmla="*/ 742 w 832"/>
                <a:gd name="T53" fmla="*/ 411 h 644"/>
                <a:gd name="T54" fmla="*/ 716 w 832"/>
                <a:gd name="T55" fmla="*/ 402 h 644"/>
                <a:gd name="T56" fmla="*/ 698 w 832"/>
                <a:gd name="T57" fmla="*/ 439 h 644"/>
                <a:gd name="T58" fmla="*/ 686 w 832"/>
                <a:gd name="T59" fmla="*/ 467 h 644"/>
                <a:gd name="T60" fmla="*/ 655 w 832"/>
                <a:gd name="T61" fmla="*/ 477 h 644"/>
                <a:gd name="T62" fmla="*/ 597 w 832"/>
                <a:gd name="T63" fmla="*/ 514 h 644"/>
                <a:gd name="T64" fmla="*/ 572 w 832"/>
                <a:gd name="T65" fmla="*/ 569 h 644"/>
                <a:gd name="T66" fmla="*/ 517 w 832"/>
                <a:gd name="T67" fmla="*/ 581 h 644"/>
                <a:gd name="T68" fmla="*/ 487 w 832"/>
                <a:gd name="T69" fmla="*/ 572 h 644"/>
                <a:gd name="T70" fmla="*/ 468 w 832"/>
                <a:gd name="T71" fmla="*/ 548 h 644"/>
                <a:gd name="T72" fmla="*/ 444 w 832"/>
                <a:gd name="T73" fmla="*/ 550 h 644"/>
                <a:gd name="T74" fmla="*/ 419 w 832"/>
                <a:gd name="T75" fmla="*/ 581 h 644"/>
                <a:gd name="T76" fmla="*/ 390 w 832"/>
                <a:gd name="T77" fmla="*/ 620 h 644"/>
                <a:gd name="T78" fmla="*/ 371 w 832"/>
                <a:gd name="T79" fmla="*/ 644 h 644"/>
                <a:gd name="T80" fmla="*/ 347 w 832"/>
                <a:gd name="T81" fmla="*/ 632 h 644"/>
                <a:gd name="T82" fmla="*/ 344 w 832"/>
                <a:gd name="T83" fmla="*/ 591 h 644"/>
                <a:gd name="T84" fmla="*/ 315 w 832"/>
                <a:gd name="T85" fmla="*/ 526 h 644"/>
                <a:gd name="T86" fmla="*/ 322 w 832"/>
                <a:gd name="T87" fmla="*/ 494 h 644"/>
                <a:gd name="T88" fmla="*/ 298 w 832"/>
                <a:gd name="T89" fmla="*/ 445 h 644"/>
                <a:gd name="T90" fmla="*/ 277 w 832"/>
                <a:gd name="T91" fmla="*/ 400 h 644"/>
                <a:gd name="T92" fmla="*/ 243 w 832"/>
                <a:gd name="T93" fmla="*/ 416 h 644"/>
                <a:gd name="T94" fmla="*/ 240 w 832"/>
                <a:gd name="T95" fmla="*/ 390 h 644"/>
                <a:gd name="T96" fmla="*/ 191 w 832"/>
                <a:gd name="T97" fmla="*/ 349 h 644"/>
                <a:gd name="T98" fmla="*/ 169 w 832"/>
                <a:gd name="T99" fmla="*/ 354 h 644"/>
                <a:gd name="T100" fmla="*/ 162 w 832"/>
                <a:gd name="T101" fmla="*/ 329 h 644"/>
                <a:gd name="T102" fmla="*/ 136 w 832"/>
                <a:gd name="T103" fmla="*/ 242 h 644"/>
                <a:gd name="T104" fmla="*/ 61 w 832"/>
                <a:gd name="T105" fmla="*/ 252 h 644"/>
                <a:gd name="T106" fmla="*/ 43 w 832"/>
                <a:gd name="T107" fmla="*/ 194 h 644"/>
                <a:gd name="T108" fmla="*/ 41 w 832"/>
                <a:gd name="T109" fmla="*/ 142 h 644"/>
                <a:gd name="T110" fmla="*/ 29 w 832"/>
                <a:gd name="T111" fmla="*/ 75 h 644"/>
                <a:gd name="T112" fmla="*/ 19 w 832"/>
                <a:gd name="T113" fmla="*/ 34 h 644"/>
                <a:gd name="T114" fmla="*/ 63 w 832"/>
                <a:gd name="T115" fmla="*/ 53 h 644"/>
                <a:gd name="T116" fmla="*/ 102 w 832"/>
                <a:gd name="T117" fmla="*/ 53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32" h="644">
                  <a:moveTo>
                    <a:pt x="133" y="7"/>
                  </a:moveTo>
                  <a:lnTo>
                    <a:pt x="138" y="4"/>
                  </a:lnTo>
                  <a:lnTo>
                    <a:pt x="150" y="11"/>
                  </a:lnTo>
                  <a:lnTo>
                    <a:pt x="162" y="7"/>
                  </a:lnTo>
                  <a:lnTo>
                    <a:pt x="167" y="11"/>
                  </a:lnTo>
                  <a:lnTo>
                    <a:pt x="170" y="7"/>
                  </a:lnTo>
                  <a:lnTo>
                    <a:pt x="184" y="5"/>
                  </a:lnTo>
                  <a:lnTo>
                    <a:pt x="191" y="0"/>
                  </a:lnTo>
                  <a:lnTo>
                    <a:pt x="196" y="0"/>
                  </a:lnTo>
                  <a:lnTo>
                    <a:pt x="196" y="7"/>
                  </a:lnTo>
                  <a:lnTo>
                    <a:pt x="199" y="2"/>
                  </a:lnTo>
                  <a:lnTo>
                    <a:pt x="201" y="17"/>
                  </a:lnTo>
                  <a:lnTo>
                    <a:pt x="204" y="19"/>
                  </a:lnTo>
                  <a:lnTo>
                    <a:pt x="204" y="31"/>
                  </a:lnTo>
                  <a:lnTo>
                    <a:pt x="208" y="34"/>
                  </a:lnTo>
                  <a:lnTo>
                    <a:pt x="203" y="36"/>
                  </a:lnTo>
                  <a:lnTo>
                    <a:pt x="204" y="39"/>
                  </a:lnTo>
                  <a:lnTo>
                    <a:pt x="199" y="45"/>
                  </a:lnTo>
                  <a:lnTo>
                    <a:pt x="203" y="50"/>
                  </a:lnTo>
                  <a:lnTo>
                    <a:pt x="208" y="51"/>
                  </a:lnTo>
                  <a:lnTo>
                    <a:pt x="209" y="56"/>
                  </a:lnTo>
                  <a:lnTo>
                    <a:pt x="206" y="60"/>
                  </a:lnTo>
                  <a:lnTo>
                    <a:pt x="209" y="63"/>
                  </a:lnTo>
                  <a:lnTo>
                    <a:pt x="204" y="65"/>
                  </a:lnTo>
                  <a:lnTo>
                    <a:pt x="204" y="68"/>
                  </a:lnTo>
                  <a:lnTo>
                    <a:pt x="209" y="70"/>
                  </a:lnTo>
                  <a:lnTo>
                    <a:pt x="208" y="74"/>
                  </a:lnTo>
                  <a:lnTo>
                    <a:pt x="215" y="77"/>
                  </a:lnTo>
                  <a:lnTo>
                    <a:pt x="216" y="85"/>
                  </a:lnTo>
                  <a:lnTo>
                    <a:pt x="223" y="84"/>
                  </a:lnTo>
                  <a:lnTo>
                    <a:pt x="223" y="87"/>
                  </a:lnTo>
                  <a:lnTo>
                    <a:pt x="226" y="89"/>
                  </a:lnTo>
                  <a:lnTo>
                    <a:pt x="226" y="94"/>
                  </a:lnTo>
                  <a:lnTo>
                    <a:pt x="233" y="94"/>
                  </a:lnTo>
                  <a:lnTo>
                    <a:pt x="233" y="101"/>
                  </a:lnTo>
                  <a:lnTo>
                    <a:pt x="237" y="108"/>
                  </a:lnTo>
                  <a:lnTo>
                    <a:pt x="243" y="104"/>
                  </a:lnTo>
                  <a:lnTo>
                    <a:pt x="250" y="111"/>
                  </a:lnTo>
                  <a:lnTo>
                    <a:pt x="254" y="106"/>
                  </a:lnTo>
                  <a:lnTo>
                    <a:pt x="259" y="108"/>
                  </a:lnTo>
                  <a:lnTo>
                    <a:pt x="269" y="104"/>
                  </a:lnTo>
                  <a:lnTo>
                    <a:pt x="271" y="108"/>
                  </a:lnTo>
                  <a:lnTo>
                    <a:pt x="276" y="108"/>
                  </a:lnTo>
                  <a:lnTo>
                    <a:pt x="279" y="106"/>
                  </a:lnTo>
                  <a:lnTo>
                    <a:pt x="279" y="101"/>
                  </a:lnTo>
                  <a:lnTo>
                    <a:pt x="283" y="96"/>
                  </a:lnTo>
                  <a:lnTo>
                    <a:pt x="286" y="101"/>
                  </a:lnTo>
                  <a:lnTo>
                    <a:pt x="293" y="101"/>
                  </a:lnTo>
                  <a:lnTo>
                    <a:pt x="293" y="108"/>
                  </a:lnTo>
                  <a:lnTo>
                    <a:pt x="298" y="114"/>
                  </a:lnTo>
                  <a:lnTo>
                    <a:pt x="301" y="111"/>
                  </a:lnTo>
                  <a:lnTo>
                    <a:pt x="311" y="109"/>
                  </a:lnTo>
                  <a:lnTo>
                    <a:pt x="315" y="113"/>
                  </a:lnTo>
                  <a:lnTo>
                    <a:pt x="315" y="109"/>
                  </a:lnTo>
                  <a:lnTo>
                    <a:pt x="320" y="113"/>
                  </a:lnTo>
                  <a:lnTo>
                    <a:pt x="328" y="106"/>
                  </a:lnTo>
                  <a:lnTo>
                    <a:pt x="328" y="101"/>
                  </a:lnTo>
                  <a:lnTo>
                    <a:pt x="332" y="102"/>
                  </a:lnTo>
                  <a:lnTo>
                    <a:pt x="342" y="97"/>
                  </a:lnTo>
                  <a:lnTo>
                    <a:pt x="349" y="99"/>
                  </a:lnTo>
                  <a:lnTo>
                    <a:pt x="351" y="108"/>
                  </a:lnTo>
                  <a:lnTo>
                    <a:pt x="349" y="119"/>
                  </a:lnTo>
                  <a:lnTo>
                    <a:pt x="352" y="119"/>
                  </a:lnTo>
                  <a:lnTo>
                    <a:pt x="354" y="126"/>
                  </a:lnTo>
                  <a:lnTo>
                    <a:pt x="359" y="128"/>
                  </a:lnTo>
                  <a:lnTo>
                    <a:pt x="359" y="131"/>
                  </a:lnTo>
                  <a:lnTo>
                    <a:pt x="362" y="131"/>
                  </a:lnTo>
                  <a:lnTo>
                    <a:pt x="368" y="136"/>
                  </a:lnTo>
                  <a:lnTo>
                    <a:pt x="371" y="136"/>
                  </a:lnTo>
                  <a:lnTo>
                    <a:pt x="373" y="140"/>
                  </a:lnTo>
                  <a:lnTo>
                    <a:pt x="374" y="140"/>
                  </a:lnTo>
                  <a:lnTo>
                    <a:pt x="378" y="142"/>
                  </a:lnTo>
                  <a:lnTo>
                    <a:pt x="381" y="140"/>
                  </a:lnTo>
                  <a:lnTo>
                    <a:pt x="390" y="145"/>
                  </a:lnTo>
                  <a:lnTo>
                    <a:pt x="391" y="142"/>
                  </a:lnTo>
                  <a:lnTo>
                    <a:pt x="397" y="143"/>
                  </a:lnTo>
                  <a:lnTo>
                    <a:pt x="400" y="140"/>
                  </a:lnTo>
                  <a:lnTo>
                    <a:pt x="400" y="138"/>
                  </a:lnTo>
                  <a:lnTo>
                    <a:pt x="407" y="138"/>
                  </a:lnTo>
                  <a:lnTo>
                    <a:pt x="412" y="133"/>
                  </a:lnTo>
                  <a:lnTo>
                    <a:pt x="420" y="133"/>
                  </a:lnTo>
                  <a:lnTo>
                    <a:pt x="424" y="130"/>
                  </a:lnTo>
                  <a:lnTo>
                    <a:pt x="434" y="138"/>
                  </a:lnTo>
                  <a:lnTo>
                    <a:pt x="441" y="140"/>
                  </a:lnTo>
                  <a:lnTo>
                    <a:pt x="444" y="143"/>
                  </a:lnTo>
                  <a:lnTo>
                    <a:pt x="458" y="145"/>
                  </a:lnTo>
                  <a:lnTo>
                    <a:pt x="459" y="152"/>
                  </a:lnTo>
                  <a:lnTo>
                    <a:pt x="468" y="165"/>
                  </a:lnTo>
                  <a:lnTo>
                    <a:pt x="468" y="171"/>
                  </a:lnTo>
                  <a:lnTo>
                    <a:pt x="461" y="174"/>
                  </a:lnTo>
                  <a:lnTo>
                    <a:pt x="461" y="182"/>
                  </a:lnTo>
                  <a:lnTo>
                    <a:pt x="461" y="189"/>
                  </a:lnTo>
                  <a:lnTo>
                    <a:pt x="465" y="196"/>
                  </a:lnTo>
                  <a:lnTo>
                    <a:pt x="465" y="210"/>
                  </a:lnTo>
                  <a:lnTo>
                    <a:pt x="466" y="213"/>
                  </a:lnTo>
                  <a:lnTo>
                    <a:pt x="470" y="206"/>
                  </a:lnTo>
                  <a:lnTo>
                    <a:pt x="475" y="206"/>
                  </a:lnTo>
                  <a:lnTo>
                    <a:pt x="476" y="203"/>
                  </a:lnTo>
                  <a:lnTo>
                    <a:pt x="483" y="208"/>
                  </a:lnTo>
                  <a:lnTo>
                    <a:pt x="485" y="205"/>
                  </a:lnTo>
                  <a:lnTo>
                    <a:pt x="493" y="206"/>
                  </a:lnTo>
                  <a:lnTo>
                    <a:pt x="497" y="205"/>
                  </a:lnTo>
                  <a:lnTo>
                    <a:pt x="509" y="211"/>
                  </a:lnTo>
                  <a:lnTo>
                    <a:pt x="507" y="218"/>
                  </a:lnTo>
                  <a:lnTo>
                    <a:pt x="500" y="220"/>
                  </a:lnTo>
                  <a:lnTo>
                    <a:pt x="505" y="228"/>
                  </a:lnTo>
                  <a:lnTo>
                    <a:pt x="502" y="234"/>
                  </a:lnTo>
                  <a:lnTo>
                    <a:pt x="514" y="247"/>
                  </a:lnTo>
                  <a:lnTo>
                    <a:pt x="514" y="256"/>
                  </a:lnTo>
                  <a:lnTo>
                    <a:pt x="521" y="261"/>
                  </a:lnTo>
                  <a:lnTo>
                    <a:pt x="522" y="257"/>
                  </a:lnTo>
                  <a:lnTo>
                    <a:pt x="524" y="269"/>
                  </a:lnTo>
                  <a:lnTo>
                    <a:pt x="529" y="273"/>
                  </a:lnTo>
                  <a:lnTo>
                    <a:pt x="533" y="271"/>
                  </a:lnTo>
                  <a:lnTo>
                    <a:pt x="539" y="273"/>
                  </a:lnTo>
                  <a:lnTo>
                    <a:pt x="548" y="269"/>
                  </a:lnTo>
                  <a:lnTo>
                    <a:pt x="550" y="266"/>
                  </a:lnTo>
                  <a:lnTo>
                    <a:pt x="551" y="268"/>
                  </a:lnTo>
                  <a:lnTo>
                    <a:pt x="556" y="264"/>
                  </a:lnTo>
                  <a:lnTo>
                    <a:pt x="551" y="259"/>
                  </a:lnTo>
                  <a:lnTo>
                    <a:pt x="555" y="259"/>
                  </a:lnTo>
                  <a:lnTo>
                    <a:pt x="556" y="254"/>
                  </a:lnTo>
                  <a:lnTo>
                    <a:pt x="556" y="252"/>
                  </a:lnTo>
                  <a:lnTo>
                    <a:pt x="553" y="251"/>
                  </a:lnTo>
                  <a:lnTo>
                    <a:pt x="556" y="247"/>
                  </a:lnTo>
                  <a:lnTo>
                    <a:pt x="553" y="244"/>
                  </a:lnTo>
                  <a:lnTo>
                    <a:pt x="551" y="239"/>
                  </a:lnTo>
                  <a:lnTo>
                    <a:pt x="553" y="237"/>
                  </a:lnTo>
                  <a:lnTo>
                    <a:pt x="561" y="240"/>
                  </a:lnTo>
                  <a:lnTo>
                    <a:pt x="565" y="230"/>
                  </a:lnTo>
                  <a:lnTo>
                    <a:pt x="579" y="220"/>
                  </a:lnTo>
                  <a:lnTo>
                    <a:pt x="585" y="225"/>
                  </a:lnTo>
                  <a:lnTo>
                    <a:pt x="589" y="235"/>
                  </a:lnTo>
                  <a:lnTo>
                    <a:pt x="587" y="262"/>
                  </a:lnTo>
                  <a:lnTo>
                    <a:pt x="592" y="266"/>
                  </a:lnTo>
                  <a:lnTo>
                    <a:pt x="604" y="293"/>
                  </a:lnTo>
                  <a:lnTo>
                    <a:pt x="607" y="295"/>
                  </a:lnTo>
                  <a:lnTo>
                    <a:pt x="613" y="308"/>
                  </a:lnTo>
                  <a:lnTo>
                    <a:pt x="611" y="312"/>
                  </a:lnTo>
                  <a:lnTo>
                    <a:pt x="614" y="314"/>
                  </a:lnTo>
                  <a:lnTo>
                    <a:pt x="619" y="329"/>
                  </a:lnTo>
                  <a:lnTo>
                    <a:pt x="623" y="334"/>
                  </a:lnTo>
                  <a:lnTo>
                    <a:pt x="630" y="334"/>
                  </a:lnTo>
                  <a:lnTo>
                    <a:pt x="635" y="337"/>
                  </a:lnTo>
                  <a:lnTo>
                    <a:pt x="652" y="331"/>
                  </a:lnTo>
                  <a:lnTo>
                    <a:pt x="653" y="324"/>
                  </a:lnTo>
                  <a:lnTo>
                    <a:pt x="652" y="319"/>
                  </a:lnTo>
                  <a:lnTo>
                    <a:pt x="652" y="307"/>
                  </a:lnTo>
                  <a:lnTo>
                    <a:pt x="655" y="303"/>
                  </a:lnTo>
                  <a:lnTo>
                    <a:pt x="664" y="305"/>
                  </a:lnTo>
                  <a:lnTo>
                    <a:pt x="675" y="295"/>
                  </a:lnTo>
                  <a:lnTo>
                    <a:pt x="698" y="295"/>
                  </a:lnTo>
                  <a:lnTo>
                    <a:pt x="701" y="291"/>
                  </a:lnTo>
                  <a:lnTo>
                    <a:pt x="701" y="285"/>
                  </a:lnTo>
                  <a:lnTo>
                    <a:pt x="708" y="279"/>
                  </a:lnTo>
                  <a:lnTo>
                    <a:pt x="708" y="281"/>
                  </a:lnTo>
                  <a:lnTo>
                    <a:pt x="715" y="276"/>
                  </a:lnTo>
                  <a:lnTo>
                    <a:pt x="720" y="281"/>
                  </a:lnTo>
                  <a:lnTo>
                    <a:pt x="721" y="298"/>
                  </a:lnTo>
                  <a:lnTo>
                    <a:pt x="728" y="300"/>
                  </a:lnTo>
                  <a:lnTo>
                    <a:pt x="735" y="290"/>
                  </a:lnTo>
                  <a:lnTo>
                    <a:pt x="740" y="286"/>
                  </a:lnTo>
                  <a:lnTo>
                    <a:pt x="742" y="283"/>
                  </a:lnTo>
                  <a:lnTo>
                    <a:pt x="749" y="274"/>
                  </a:lnTo>
                  <a:lnTo>
                    <a:pt x="750" y="281"/>
                  </a:lnTo>
                  <a:lnTo>
                    <a:pt x="749" y="286"/>
                  </a:lnTo>
                  <a:lnTo>
                    <a:pt x="752" y="291"/>
                  </a:lnTo>
                  <a:lnTo>
                    <a:pt x="755" y="310"/>
                  </a:lnTo>
                  <a:lnTo>
                    <a:pt x="759" y="310"/>
                  </a:lnTo>
                  <a:lnTo>
                    <a:pt x="761" y="320"/>
                  </a:lnTo>
                  <a:lnTo>
                    <a:pt x="764" y="324"/>
                  </a:lnTo>
                  <a:lnTo>
                    <a:pt x="774" y="325"/>
                  </a:lnTo>
                  <a:lnTo>
                    <a:pt x="774" y="329"/>
                  </a:lnTo>
                  <a:lnTo>
                    <a:pt x="789" y="339"/>
                  </a:lnTo>
                  <a:lnTo>
                    <a:pt x="795" y="348"/>
                  </a:lnTo>
                  <a:lnTo>
                    <a:pt x="808" y="339"/>
                  </a:lnTo>
                  <a:lnTo>
                    <a:pt x="818" y="351"/>
                  </a:lnTo>
                  <a:lnTo>
                    <a:pt x="820" y="346"/>
                  </a:lnTo>
                  <a:lnTo>
                    <a:pt x="830" y="342"/>
                  </a:lnTo>
                  <a:lnTo>
                    <a:pt x="830" y="342"/>
                  </a:lnTo>
                  <a:lnTo>
                    <a:pt x="832" y="344"/>
                  </a:lnTo>
                  <a:lnTo>
                    <a:pt x="832" y="353"/>
                  </a:lnTo>
                  <a:lnTo>
                    <a:pt x="829" y="356"/>
                  </a:lnTo>
                  <a:lnTo>
                    <a:pt x="829" y="365"/>
                  </a:lnTo>
                  <a:lnTo>
                    <a:pt x="822" y="375"/>
                  </a:lnTo>
                  <a:lnTo>
                    <a:pt x="823" y="383"/>
                  </a:lnTo>
                  <a:lnTo>
                    <a:pt x="813" y="397"/>
                  </a:lnTo>
                  <a:lnTo>
                    <a:pt x="817" y="407"/>
                  </a:lnTo>
                  <a:lnTo>
                    <a:pt x="813" y="409"/>
                  </a:lnTo>
                  <a:lnTo>
                    <a:pt x="806" y="409"/>
                  </a:lnTo>
                  <a:lnTo>
                    <a:pt x="806" y="416"/>
                  </a:lnTo>
                  <a:lnTo>
                    <a:pt x="791" y="414"/>
                  </a:lnTo>
                  <a:lnTo>
                    <a:pt x="786" y="419"/>
                  </a:lnTo>
                  <a:lnTo>
                    <a:pt x="783" y="417"/>
                  </a:lnTo>
                  <a:lnTo>
                    <a:pt x="781" y="419"/>
                  </a:lnTo>
                  <a:lnTo>
                    <a:pt x="779" y="417"/>
                  </a:lnTo>
                  <a:lnTo>
                    <a:pt x="762" y="424"/>
                  </a:lnTo>
                  <a:lnTo>
                    <a:pt x="755" y="431"/>
                  </a:lnTo>
                  <a:lnTo>
                    <a:pt x="759" y="436"/>
                  </a:lnTo>
                  <a:lnTo>
                    <a:pt x="766" y="434"/>
                  </a:lnTo>
                  <a:lnTo>
                    <a:pt x="774" y="443"/>
                  </a:lnTo>
                  <a:lnTo>
                    <a:pt x="772" y="451"/>
                  </a:lnTo>
                  <a:lnTo>
                    <a:pt x="769" y="450"/>
                  </a:lnTo>
                  <a:lnTo>
                    <a:pt x="767" y="453"/>
                  </a:lnTo>
                  <a:lnTo>
                    <a:pt x="772" y="465"/>
                  </a:lnTo>
                  <a:lnTo>
                    <a:pt x="769" y="465"/>
                  </a:lnTo>
                  <a:lnTo>
                    <a:pt x="764" y="445"/>
                  </a:lnTo>
                  <a:lnTo>
                    <a:pt x="761" y="443"/>
                  </a:lnTo>
                  <a:lnTo>
                    <a:pt x="761" y="450"/>
                  </a:lnTo>
                  <a:lnTo>
                    <a:pt x="757" y="451"/>
                  </a:lnTo>
                  <a:lnTo>
                    <a:pt x="755" y="448"/>
                  </a:lnTo>
                  <a:lnTo>
                    <a:pt x="757" y="445"/>
                  </a:lnTo>
                  <a:lnTo>
                    <a:pt x="752" y="445"/>
                  </a:lnTo>
                  <a:lnTo>
                    <a:pt x="742" y="433"/>
                  </a:lnTo>
                  <a:lnTo>
                    <a:pt x="740" y="424"/>
                  </a:lnTo>
                  <a:lnTo>
                    <a:pt x="742" y="411"/>
                  </a:lnTo>
                  <a:lnTo>
                    <a:pt x="730" y="409"/>
                  </a:lnTo>
                  <a:lnTo>
                    <a:pt x="728" y="409"/>
                  </a:lnTo>
                  <a:lnTo>
                    <a:pt x="732" y="407"/>
                  </a:lnTo>
                  <a:lnTo>
                    <a:pt x="730" y="404"/>
                  </a:lnTo>
                  <a:lnTo>
                    <a:pt x="732" y="402"/>
                  </a:lnTo>
                  <a:lnTo>
                    <a:pt x="728" y="400"/>
                  </a:lnTo>
                  <a:lnTo>
                    <a:pt x="721" y="402"/>
                  </a:lnTo>
                  <a:lnTo>
                    <a:pt x="716" y="402"/>
                  </a:lnTo>
                  <a:lnTo>
                    <a:pt x="716" y="399"/>
                  </a:lnTo>
                  <a:lnTo>
                    <a:pt x="711" y="399"/>
                  </a:lnTo>
                  <a:lnTo>
                    <a:pt x="708" y="402"/>
                  </a:lnTo>
                  <a:lnTo>
                    <a:pt x="708" y="407"/>
                  </a:lnTo>
                  <a:lnTo>
                    <a:pt x="706" y="409"/>
                  </a:lnTo>
                  <a:lnTo>
                    <a:pt x="699" y="431"/>
                  </a:lnTo>
                  <a:lnTo>
                    <a:pt x="701" y="436"/>
                  </a:lnTo>
                  <a:lnTo>
                    <a:pt x="698" y="439"/>
                  </a:lnTo>
                  <a:lnTo>
                    <a:pt x="701" y="445"/>
                  </a:lnTo>
                  <a:lnTo>
                    <a:pt x="698" y="448"/>
                  </a:lnTo>
                  <a:lnTo>
                    <a:pt x="698" y="462"/>
                  </a:lnTo>
                  <a:lnTo>
                    <a:pt x="696" y="465"/>
                  </a:lnTo>
                  <a:lnTo>
                    <a:pt x="689" y="465"/>
                  </a:lnTo>
                  <a:lnTo>
                    <a:pt x="687" y="462"/>
                  </a:lnTo>
                  <a:lnTo>
                    <a:pt x="684" y="463"/>
                  </a:lnTo>
                  <a:lnTo>
                    <a:pt x="686" y="467"/>
                  </a:lnTo>
                  <a:lnTo>
                    <a:pt x="681" y="472"/>
                  </a:lnTo>
                  <a:lnTo>
                    <a:pt x="672" y="463"/>
                  </a:lnTo>
                  <a:lnTo>
                    <a:pt x="669" y="463"/>
                  </a:lnTo>
                  <a:lnTo>
                    <a:pt x="665" y="465"/>
                  </a:lnTo>
                  <a:lnTo>
                    <a:pt x="664" y="463"/>
                  </a:lnTo>
                  <a:lnTo>
                    <a:pt x="660" y="470"/>
                  </a:lnTo>
                  <a:lnTo>
                    <a:pt x="653" y="472"/>
                  </a:lnTo>
                  <a:lnTo>
                    <a:pt x="655" y="477"/>
                  </a:lnTo>
                  <a:lnTo>
                    <a:pt x="650" y="485"/>
                  </a:lnTo>
                  <a:lnTo>
                    <a:pt x="652" y="492"/>
                  </a:lnTo>
                  <a:lnTo>
                    <a:pt x="630" y="506"/>
                  </a:lnTo>
                  <a:lnTo>
                    <a:pt x="630" y="513"/>
                  </a:lnTo>
                  <a:lnTo>
                    <a:pt x="613" y="509"/>
                  </a:lnTo>
                  <a:lnTo>
                    <a:pt x="607" y="514"/>
                  </a:lnTo>
                  <a:lnTo>
                    <a:pt x="602" y="511"/>
                  </a:lnTo>
                  <a:lnTo>
                    <a:pt x="597" y="514"/>
                  </a:lnTo>
                  <a:lnTo>
                    <a:pt x="592" y="516"/>
                  </a:lnTo>
                  <a:lnTo>
                    <a:pt x="575" y="511"/>
                  </a:lnTo>
                  <a:lnTo>
                    <a:pt x="553" y="518"/>
                  </a:lnTo>
                  <a:lnTo>
                    <a:pt x="555" y="537"/>
                  </a:lnTo>
                  <a:lnTo>
                    <a:pt x="560" y="547"/>
                  </a:lnTo>
                  <a:lnTo>
                    <a:pt x="573" y="557"/>
                  </a:lnTo>
                  <a:lnTo>
                    <a:pt x="575" y="560"/>
                  </a:lnTo>
                  <a:lnTo>
                    <a:pt x="572" y="569"/>
                  </a:lnTo>
                  <a:lnTo>
                    <a:pt x="560" y="586"/>
                  </a:lnTo>
                  <a:lnTo>
                    <a:pt x="556" y="588"/>
                  </a:lnTo>
                  <a:lnTo>
                    <a:pt x="550" y="581"/>
                  </a:lnTo>
                  <a:lnTo>
                    <a:pt x="541" y="579"/>
                  </a:lnTo>
                  <a:lnTo>
                    <a:pt x="536" y="581"/>
                  </a:lnTo>
                  <a:lnTo>
                    <a:pt x="536" y="582"/>
                  </a:lnTo>
                  <a:lnTo>
                    <a:pt x="527" y="581"/>
                  </a:lnTo>
                  <a:lnTo>
                    <a:pt x="517" y="581"/>
                  </a:lnTo>
                  <a:lnTo>
                    <a:pt x="517" y="582"/>
                  </a:lnTo>
                  <a:lnTo>
                    <a:pt x="509" y="579"/>
                  </a:lnTo>
                  <a:lnTo>
                    <a:pt x="507" y="576"/>
                  </a:lnTo>
                  <a:lnTo>
                    <a:pt x="497" y="577"/>
                  </a:lnTo>
                  <a:lnTo>
                    <a:pt x="495" y="574"/>
                  </a:lnTo>
                  <a:lnTo>
                    <a:pt x="492" y="577"/>
                  </a:lnTo>
                  <a:lnTo>
                    <a:pt x="483" y="574"/>
                  </a:lnTo>
                  <a:lnTo>
                    <a:pt x="487" y="572"/>
                  </a:lnTo>
                  <a:lnTo>
                    <a:pt x="485" y="571"/>
                  </a:lnTo>
                  <a:lnTo>
                    <a:pt x="482" y="572"/>
                  </a:lnTo>
                  <a:lnTo>
                    <a:pt x="480" y="569"/>
                  </a:lnTo>
                  <a:lnTo>
                    <a:pt x="471" y="567"/>
                  </a:lnTo>
                  <a:lnTo>
                    <a:pt x="476" y="562"/>
                  </a:lnTo>
                  <a:lnTo>
                    <a:pt x="473" y="560"/>
                  </a:lnTo>
                  <a:lnTo>
                    <a:pt x="465" y="552"/>
                  </a:lnTo>
                  <a:lnTo>
                    <a:pt x="468" y="548"/>
                  </a:lnTo>
                  <a:lnTo>
                    <a:pt x="466" y="545"/>
                  </a:lnTo>
                  <a:lnTo>
                    <a:pt x="456" y="542"/>
                  </a:lnTo>
                  <a:lnTo>
                    <a:pt x="458" y="538"/>
                  </a:lnTo>
                  <a:lnTo>
                    <a:pt x="456" y="537"/>
                  </a:lnTo>
                  <a:lnTo>
                    <a:pt x="451" y="538"/>
                  </a:lnTo>
                  <a:lnTo>
                    <a:pt x="448" y="547"/>
                  </a:lnTo>
                  <a:lnTo>
                    <a:pt x="446" y="545"/>
                  </a:lnTo>
                  <a:lnTo>
                    <a:pt x="444" y="550"/>
                  </a:lnTo>
                  <a:lnTo>
                    <a:pt x="439" y="545"/>
                  </a:lnTo>
                  <a:lnTo>
                    <a:pt x="434" y="543"/>
                  </a:lnTo>
                  <a:lnTo>
                    <a:pt x="439" y="548"/>
                  </a:lnTo>
                  <a:lnTo>
                    <a:pt x="434" y="554"/>
                  </a:lnTo>
                  <a:lnTo>
                    <a:pt x="429" y="554"/>
                  </a:lnTo>
                  <a:lnTo>
                    <a:pt x="424" y="560"/>
                  </a:lnTo>
                  <a:lnTo>
                    <a:pt x="425" y="565"/>
                  </a:lnTo>
                  <a:lnTo>
                    <a:pt x="419" y="581"/>
                  </a:lnTo>
                  <a:lnTo>
                    <a:pt x="420" y="589"/>
                  </a:lnTo>
                  <a:lnTo>
                    <a:pt x="419" y="588"/>
                  </a:lnTo>
                  <a:lnTo>
                    <a:pt x="414" y="589"/>
                  </a:lnTo>
                  <a:lnTo>
                    <a:pt x="407" y="598"/>
                  </a:lnTo>
                  <a:lnTo>
                    <a:pt x="407" y="601"/>
                  </a:lnTo>
                  <a:lnTo>
                    <a:pt x="402" y="605"/>
                  </a:lnTo>
                  <a:lnTo>
                    <a:pt x="400" y="611"/>
                  </a:lnTo>
                  <a:lnTo>
                    <a:pt x="390" y="620"/>
                  </a:lnTo>
                  <a:lnTo>
                    <a:pt x="386" y="620"/>
                  </a:lnTo>
                  <a:lnTo>
                    <a:pt x="388" y="623"/>
                  </a:lnTo>
                  <a:lnTo>
                    <a:pt x="381" y="630"/>
                  </a:lnTo>
                  <a:lnTo>
                    <a:pt x="381" y="634"/>
                  </a:lnTo>
                  <a:lnTo>
                    <a:pt x="378" y="637"/>
                  </a:lnTo>
                  <a:lnTo>
                    <a:pt x="374" y="639"/>
                  </a:lnTo>
                  <a:lnTo>
                    <a:pt x="378" y="640"/>
                  </a:lnTo>
                  <a:lnTo>
                    <a:pt x="371" y="644"/>
                  </a:lnTo>
                  <a:lnTo>
                    <a:pt x="369" y="639"/>
                  </a:lnTo>
                  <a:lnTo>
                    <a:pt x="369" y="639"/>
                  </a:lnTo>
                  <a:lnTo>
                    <a:pt x="359" y="644"/>
                  </a:lnTo>
                  <a:lnTo>
                    <a:pt x="357" y="640"/>
                  </a:lnTo>
                  <a:lnTo>
                    <a:pt x="351" y="644"/>
                  </a:lnTo>
                  <a:lnTo>
                    <a:pt x="345" y="639"/>
                  </a:lnTo>
                  <a:lnTo>
                    <a:pt x="339" y="640"/>
                  </a:lnTo>
                  <a:lnTo>
                    <a:pt x="347" y="632"/>
                  </a:lnTo>
                  <a:lnTo>
                    <a:pt x="347" y="627"/>
                  </a:lnTo>
                  <a:lnTo>
                    <a:pt x="352" y="622"/>
                  </a:lnTo>
                  <a:lnTo>
                    <a:pt x="351" y="618"/>
                  </a:lnTo>
                  <a:lnTo>
                    <a:pt x="357" y="610"/>
                  </a:lnTo>
                  <a:lnTo>
                    <a:pt x="352" y="608"/>
                  </a:lnTo>
                  <a:lnTo>
                    <a:pt x="354" y="603"/>
                  </a:lnTo>
                  <a:lnTo>
                    <a:pt x="344" y="599"/>
                  </a:lnTo>
                  <a:lnTo>
                    <a:pt x="344" y="591"/>
                  </a:lnTo>
                  <a:lnTo>
                    <a:pt x="335" y="581"/>
                  </a:lnTo>
                  <a:lnTo>
                    <a:pt x="335" y="576"/>
                  </a:lnTo>
                  <a:lnTo>
                    <a:pt x="328" y="560"/>
                  </a:lnTo>
                  <a:lnTo>
                    <a:pt x="328" y="554"/>
                  </a:lnTo>
                  <a:lnTo>
                    <a:pt x="317" y="552"/>
                  </a:lnTo>
                  <a:lnTo>
                    <a:pt x="318" y="543"/>
                  </a:lnTo>
                  <a:lnTo>
                    <a:pt x="315" y="533"/>
                  </a:lnTo>
                  <a:lnTo>
                    <a:pt x="315" y="526"/>
                  </a:lnTo>
                  <a:lnTo>
                    <a:pt x="318" y="523"/>
                  </a:lnTo>
                  <a:lnTo>
                    <a:pt x="315" y="519"/>
                  </a:lnTo>
                  <a:lnTo>
                    <a:pt x="320" y="514"/>
                  </a:lnTo>
                  <a:lnTo>
                    <a:pt x="325" y="509"/>
                  </a:lnTo>
                  <a:lnTo>
                    <a:pt x="325" y="504"/>
                  </a:lnTo>
                  <a:lnTo>
                    <a:pt x="328" y="504"/>
                  </a:lnTo>
                  <a:lnTo>
                    <a:pt x="332" y="499"/>
                  </a:lnTo>
                  <a:lnTo>
                    <a:pt x="322" y="494"/>
                  </a:lnTo>
                  <a:lnTo>
                    <a:pt x="317" y="499"/>
                  </a:lnTo>
                  <a:lnTo>
                    <a:pt x="313" y="484"/>
                  </a:lnTo>
                  <a:lnTo>
                    <a:pt x="315" y="482"/>
                  </a:lnTo>
                  <a:lnTo>
                    <a:pt x="311" y="479"/>
                  </a:lnTo>
                  <a:lnTo>
                    <a:pt x="305" y="479"/>
                  </a:lnTo>
                  <a:lnTo>
                    <a:pt x="305" y="467"/>
                  </a:lnTo>
                  <a:lnTo>
                    <a:pt x="296" y="457"/>
                  </a:lnTo>
                  <a:lnTo>
                    <a:pt x="298" y="445"/>
                  </a:lnTo>
                  <a:lnTo>
                    <a:pt x="291" y="443"/>
                  </a:lnTo>
                  <a:lnTo>
                    <a:pt x="291" y="438"/>
                  </a:lnTo>
                  <a:lnTo>
                    <a:pt x="288" y="436"/>
                  </a:lnTo>
                  <a:lnTo>
                    <a:pt x="288" y="422"/>
                  </a:lnTo>
                  <a:lnTo>
                    <a:pt x="283" y="421"/>
                  </a:lnTo>
                  <a:lnTo>
                    <a:pt x="279" y="424"/>
                  </a:lnTo>
                  <a:lnTo>
                    <a:pt x="277" y="422"/>
                  </a:lnTo>
                  <a:lnTo>
                    <a:pt x="277" y="400"/>
                  </a:lnTo>
                  <a:lnTo>
                    <a:pt x="276" y="397"/>
                  </a:lnTo>
                  <a:lnTo>
                    <a:pt x="279" y="390"/>
                  </a:lnTo>
                  <a:lnTo>
                    <a:pt x="279" y="383"/>
                  </a:lnTo>
                  <a:lnTo>
                    <a:pt x="271" y="385"/>
                  </a:lnTo>
                  <a:lnTo>
                    <a:pt x="262" y="392"/>
                  </a:lnTo>
                  <a:lnTo>
                    <a:pt x="259" y="402"/>
                  </a:lnTo>
                  <a:lnTo>
                    <a:pt x="249" y="414"/>
                  </a:lnTo>
                  <a:lnTo>
                    <a:pt x="243" y="416"/>
                  </a:lnTo>
                  <a:lnTo>
                    <a:pt x="243" y="419"/>
                  </a:lnTo>
                  <a:lnTo>
                    <a:pt x="242" y="414"/>
                  </a:lnTo>
                  <a:lnTo>
                    <a:pt x="235" y="411"/>
                  </a:lnTo>
                  <a:lnTo>
                    <a:pt x="240" y="405"/>
                  </a:lnTo>
                  <a:lnTo>
                    <a:pt x="240" y="404"/>
                  </a:lnTo>
                  <a:lnTo>
                    <a:pt x="235" y="402"/>
                  </a:lnTo>
                  <a:lnTo>
                    <a:pt x="233" y="399"/>
                  </a:lnTo>
                  <a:lnTo>
                    <a:pt x="240" y="390"/>
                  </a:lnTo>
                  <a:lnTo>
                    <a:pt x="228" y="380"/>
                  </a:lnTo>
                  <a:lnTo>
                    <a:pt x="228" y="373"/>
                  </a:lnTo>
                  <a:lnTo>
                    <a:pt x="223" y="370"/>
                  </a:lnTo>
                  <a:lnTo>
                    <a:pt x="215" y="370"/>
                  </a:lnTo>
                  <a:lnTo>
                    <a:pt x="211" y="365"/>
                  </a:lnTo>
                  <a:lnTo>
                    <a:pt x="206" y="365"/>
                  </a:lnTo>
                  <a:lnTo>
                    <a:pt x="196" y="356"/>
                  </a:lnTo>
                  <a:lnTo>
                    <a:pt x="191" y="349"/>
                  </a:lnTo>
                  <a:lnTo>
                    <a:pt x="191" y="346"/>
                  </a:lnTo>
                  <a:lnTo>
                    <a:pt x="186" y="341"/>
                  </a:lnTo>
                  <a:lnTo>
                    <a:pt x="179" y="349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77" y="354"/>
                  </a:lnTo>
                  <a:lnTo>
                    <a:pt x="169" y="354"/>
                  </a:lnTo>
                  <a:lnTo>
                    <a:pt x="158" y="344"/>
                  </a:lnTo>
                  <a:lnTo>
                    <a:pt x="155" y="349"/>
                  </a:lnTo>
                  <a:lnTo>
                    <a:pt x="145" y="341"/>
                  </a:lnTo>
                  <a:lnTo>
                    <a:pt x="146" y="332"/>
                  </a:lnTo>
                  <a:lnTo>
                    <a:pt x="155" y="334"/>
                  </a:lnTo>
                  <a:lnTo>
                    <a:pt x="157" y="332"/>
                  </a:lnTo>
                  <a:lnTo>
                    <a:pt x="153" y="327"/>
                  </a:lnTo>
                  <a:lnTo>
                    <a:pt x="162" y="329"/>
                  </a:lnTo>
                  <a:lnTo>
                    <a:pt x="163" y="325"/>
                  </a:lnTo>
                  <a:lnTo>
                    <a:pt x="160" y="314"/>
                  </a:lnTo>
                  <a:lnTo>
                    <a:pt x="158" y="310"/>
                  </a:lnTo>
                  <a:lnTo>
                    <a:pt x="158" y="296"/>
                  </a:lnTo>
                  <a:lnTo>
                    <a:pt x="146" y="273"/>
                  </a:lnTo>
                  <a:lnTo>
                    <a:pt x="150" y="261"/>
                  </a:lnTo>
                  <a:lnTo>
                    <a:pt x="143" y="257"/>
                  </a:lnTo>
                  <a:lnTo>
                    <a:pt x="136" y="242"/>
                  </a:lnTo>
                  <a:lnTo>
                    <a:pt x="129" y="237"/>
                  </a:lnTo>
                  <a:lnTo>
                    <a:pt x="129" y="218"/>
                  </a:lnTo>
                  <a:lnTo>
                    <a:pt x="119" y="220"/>
                  </a:lnTo>
                  <a:lnTo>
                    <a:pt x="107" y="232"/>
                  </a:lnTo>
                  <a:lnTo>
                    <a:pt x="97" y="235"/>
                  </a:lnTo>
                  <a:lnTo>
                    <a:pt x="90" y="244"/>
                  </a:lnTo>
                  <a:lnTo>
                    <a:pt x="73" y="252"/>
                  </a:lnTo>
                  <a:lnTo>
                    <a:pt x="61" y="252"/>
                  </a:lnTo>
                  <a:lnTo>
                    <a:pt x="55" y="249"/>
                  </a:lnTo>
                  <a:lnTo>
                    <a:pt x="56" y="240"/>
                  </a:lnTo>
                  <a:lnTo>
                    <a:pt x="56" y="225"/>
                  </a:lnTo>
                  <a:lnTo>
                    <a:pt x="51" y="225"/>
                  </a:lnTo>
                  <a:lnTo>
                    <a:pt x="50" y="215"/>
                  </a:lnTo>
                  <a:lnTo>
                    <a:pt x="41" y="211"/>
                  </a:lnTo>
                  <a:lnTo>
                    <a:pt x="39" y="205"/>
                  </a:lnTo>
                  <a:lnTo>
                    <a:pt x="43" y="194"/>
                  </a:lnTo>
                  <a:lnTo>
                    <a:pt x="39" y="191"/>
                  </a:lnTo>
                  <a:lnTo>
                    <a:pt x="41" y="189"/>
                  </a:lnTo>
                  <a:lnTo>
                    <a:pt x="44" y="191"/>
                  </a:lnTo>
                  <a:lnTo>
                    <a:pt x="46" y="188"/>
                  </a:lnTo>
                  <a:lnTo>
                    <a:pt x="41" y="186"/>
                  </a:lnTo>
                  <a:lnTo>
                    <a:pt x="34" y="172"/>
                  </a:lnTo>
                  <a:lnTo>
                    <a:pt x="39" y="171"/>
                  </a:lnTo>
                  <a:lnTo>
                    <a:pt x="41" y="142"/>
                  </a:lnTo>
                  <a:lnTo>
                    <a:pt x="51" y="133"/>
                  </a:lnTo>
                  <a:lnTo>
                    <a:pt x="53" y="128"/>
                  </a:lnTo>
                  <a:lnTo>
                    <a:pt x="44" y="123"/>
                  </a:lnTo>
                  <a:lnTo>
                    <a:pt x="46" y="108"/>
                  </a:lnTo>
                  <a:lnTo>
                    <a:pt x="34" y="101"/>
                  </a:lnTo>
                  <a:lnTo>
                    <a:pt x="29" y="92"/>
                  </a:lnTo>
                  <a:lnTo>
                    <a:pt x="33" y="82"/>
                  </a:lnTo>
                  <a:lnTo>
                    <a:pt x="29" y="75"/>
                  </a:lnTo>
                  <a:lnTo>
                    <a:pt x="19" y="74"/>
                  </a:lnTo>
                  <a:lnTo>
                    <a:pt x="14" y="77"/>
                  </a:lnTo>
                  <a:lnTo>
                    <a:pt x="9" y="77"/>
                  </a:lnTo>
                  <a:lnTo>
                    <a:pt x="0" y="68"/>
                  </a:lnTo>
                  <a:lnTo>
                    <a:pt x="10" y="63"/>
                  </a:lnTo>
                  <a:lnTo>
                    <a:pt x="17" y="46"/>
                  </a:lnTo>
                  <a:lnTo>
                    <a:pt x="12" y="38"/>
                  </a:lnTo>
                  <a:lnTo>
                    <a:pt x="19" y="34"/>
                  </a:lnTo>
                  <a:lnTo>
                    <a:pt x="27" y="41"/>
                  </a:lnTo>
                  <a:lnTo>
                    <a:pt x="31" y="39"/>
                  </a:lnTo>
                  <a:lnTo>
                    <a:pt x="39" y="53"/>
                  </a:lnTo>
                  <a:lnTo>
                    <a:pt x="44" y="55"/>
                  </a:lnTo>
                  <a:lnTo>
                    <a:pt x="53" y="62"/>
                  </a:lnTo>
                  <a:lnTo>
                    <a:pt x="58" y="60"/>
                  </a:lnTo>
                  <a:lnTo>
                    <a:pt x="60" y="55"/>
                  </a:lnTo>
                  <a:lnTo>
                    <a:pt x="63" y="53"/>
                  </a:lnTo>
                  <a:lnTo>
                    <a:pt x="63" y="50"/>
                  </a:lnTo>
                  <a:lnTo>
                    <a:pt x="68" y="50"/>
                  </a:lnTo>
                  <a:lnTo>
                    <a:pt x="73" y="55"/>
                  </a:lnTo>
                  <a:lnTo>
                    <a:pt x="78" y="65"/>
                  </a:lnTo>
                  <a:lnTo>
                    <a:pt x="90" y="72"/>
                  </a:lnTo>
                  <a:lnTo>
                    <a:pt x="94" y="75"/>
                  </a:lnTo>
                  <a:lnTo>
                    <a:pt x="101" y="65"/>
                  </a:lnTo>
                  <a:lnTo>
                    <a:pt x="102" y="53"/>
                  </a:lnTo>
                  <a:lnTo>
                    <a:pt x="99" y="29"/>
                  </a:lnTo>
                  <a:lnTo>
                    <a:pt x="121" y="26"/>
                  </a:lnTo>
                  <a:lnTo>
                    <a:pt x="123" y="22"/>
                  </a:lnTo>
                  <a:lnTo>
                    <a:pt x="128" y="21"/>
                  </a:lnTo>
                  <a:lnTo>
                    <a:pt x="126" y="17"/>
                  </a:lnTo>
                  <a:lnTo>
                    <a:pt x="133" y="7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1"/>
            <p:cNvSpPr>
              <a:spLocks/>
            </p:cNvSpPr>
            <p:nvPr userDrawn="1"/>
          </p:nvSpPr>
          <p:spPr bwMode="auto">
            <a:xfrm>
              <a:off x="4811" y="2684"/>
              <a:ext cx="478" cy="444"/>
            </a:xfrm>
            <a:custGeom>
              <a:avLst/>
              <a:gdLst>
                <a:gd name="T0" fmla="*/ 3 w 478"/>
                <a:gd name="T1" fmla="*/ 27 h 444"/>
                <a:gd name="T2" fmla="*/ 51 w 478"/>
                <a:gd name="T3" fmla="*/ 26 h 444"/>
                <a:gd name="T4" fmla="*/ 64 w 478"/>
                <a:gd name="T5" fmla="*/ 50 h 444"/>
                <a:gd name="T6" fmla="*/ 85 w 478"/>
                <a:gd name="T7" fmla="*/ 55 h 444"/>
                <a:gd name="T8" fmla="*/ 112 w 478"/>
                <a:gd name="T9" fmla="*/ 60 h 444"/>
                <a:gd name="T10" fmla="*/ 136 w 478"/>
                <a:gd name="T11" fmla="*/ 46 h 444"/>
                <a:gd name="T12" fmla="*/ 151 w 478"/>
                <a:gd name="T13" fmla="*/ 67 h 444"/>
                <a:gd name="T14" fmla="*/ 178 w 478"/>
                <a:gd name="T15" fmla="*/ 61 h 444"/>
                <a:gd name="T16" fmla="*/ 190 w 478"/>
                <a:gd name="T17" fmla="*/ 41 h 444"/>
                <a:gd name="T18" fmla="*/ 206 w 478"/>
                <a:gd name="T19" fmla="*/ 34 h 444"/>
                <a:gd name="T20" fmla="*/ 219 w 478"/>
                <a:gd name="T21" fmla="*/ 5 h 444"/>
                <a:gd name="T22" fmla="*/ 248 w 478"/>
                <a:gd name="T23" fmla="*/ 0 h 444"/>
                <a:gd name="T24" fmla="*/ 246 w 478"/>
                <a:gd name="T25" fmla="*/ 34 h 444"/>
                <a:gd name="T26" fmla="*/ 265 w 478"/>
                <a:gd name="T27" fmla="*/ 46 h 444"/>
                <a:gd name="T28" fmla="*/ 294 w 478"/>
                <a:gd name="T29" fmla="*/ 68 h 444"/>
                <a:gd name="T30" fmla="*/ 365 w 478"/>
                <a:gd name="T31" fmla="*/ 170 h 444"/>
                <a:gd name="T32" fmla="*/ 374 w 478"/>
                <a:gd name="T33" fmla="*/ 191 h 444"/>
                <a:gd name="T34" fmla="*/ 382 w 478"/>
                <a:gd name="T35" fmla="*/ 203 h 444"/>
                <a:gd name="T36" fmla="*/ 386 w 478"/>
                <a:gd name="T37" fmla="*/ 244 h 444"/>
                <a:gd name="T38" fmla="*/ 430 w 478"/>
                <a:gd name="T39" fmla="*/ 279 h 444"/>
                <a:gd name="T40" fmla="*/ 461 w 478"/>
                <a:gd name="T41" fmla="*/ 317 h 444"/>
                <a:gd name="T42" fmla="*/ 423 w 478"/>
                <a:gd name="T43" fmla="*/ 332 h 444"/>
                <a:gd name="T44" fmla="*/ 427 w 478"/>
                <a:gd name="T45" fmla="*/ 371 h 444"/>
                <a:gd name="T46" fmla="*/ 405 w 478"/>
                <a:gd name="T47" fmla="*/ 393 h 444"/>
                <a:gd name="T48" fmla="*/ 386 w 478"/>
                <a:gd name="T49" fmla="*/ 410 h 444"/>
                <a:gd name="T50" fmla="*/ 382 w 478"/>
                <a:gd name="T51" fmla="*/ 421 h 444"/>
                <a:gd name="T52" fmla="*/ 367 w 478"/>
                <a:gd name="T53" fmla="*/ 436 h 444"/>
                <a:gd name="T54" fmla="*/ 348 w 478"/>
                <a:gd name="T55" fmla="*/ 429 h 444"/>
                <a:gd name="T56" fmla="*/ 335 w 478"/>
                <a:gd name="T57" fmla="*/ 427 h 444"/>
                <a:gd name="T58" fmla="*/ 292 w 478"/>
                <a:gd name="T59" fmla="*/ 404 h 444"/>
                <a:gd name="T60" fmla="*/ 260 w 478"/>
                <a:gd name="T61" fmla="*/ 400 h 444"/>
                <a:gd name="T62" fmla="*/ 250 w 478"/>
                <a:gd name="T63" fmla="*/ 395 h 444"/>
                <a:gd name="T64" fmla="*/ 206 w 478"/>
                <a:gd name="T65" fmla="*/ 393 h 444"/>
                <a:gd name="T66" fmla="*/ 216 w 478"/>
                <a:gd name="T67" fmla="*/ 368 h 444"/>
                <a:gd name="T68" fmla="*/ 197 w 478"/>
                <a:gd name="T69" fmla="*/ 356 h 444"/>
                <a:gd name="T70" fmla="*/ 185 w 478"/>
                <a:gd name="T71" fmla="*/ 346 h 444"/>
                <a:gd name="T72" fmla="*/ 173 w 478"/>
                <a:gd name="T73" fmla="*/ 312 h 444"/>
                <a:gd name="T74" fmla="*/ 200 w 478"/>
                <a:gd name="T75" fmla="*/ 286 h 444"/>
                <a:gd name="T76" fmla="*/ 189 w 478"/>
                <a:gd name="T77" fmla="*/ 264 h 444"/>
                <a:gd name="T78" fmla="*/ 212 w 478"/>
                <a:gd name="T79" fmla="*/ 262 h 444"/>
                <a:gd name="T80" fmla="*/ 228 w 478"/>
                <a:gd name="T81" fmla="*/ 269 h 444"/>
                <a:gd name="T82" fmla="*/ 245 w 478"/>
                <a:gd name="T83" fmla="*/ 259 h 444"/>
                <a:gd name="T84" fmla="*/ 229 w 478"/>
                <a:gd name="T85" fmla="*/ 228 h 444"/>
                <a:gd name="T86" fmla="*/ 212 w 478"/>
                <a:gd name="T87" fmla="*/ 227 h 444"/>
                <a:gd name="T88" fmla="*/ 200 w 478"/>
                <a:gd name="T89" fmla="*/ 247 h 444"/>
                <a:gd name="T90" fmla="*/ 172 w 478"/>
                <a:gd name="T91" fmla="*/ 242 h 444"/>
                <a:gd name="T92" fmla="*/ 166 w 478"/>
                <a:gd name="T93" fmla="*/ 223 h 444"/>
                <a:gd name="T94" fmla="*/ 143 w 478"/>
                <a:gd name="T95" fmla="*/ 204 h 444"/>
                <a:gd name="T96" fmla="*/ 138 w 478"/>
                <a:gd name="T97" fmla="*/ 184 h 444"/>
                <a:gd name="T98" fmla="*/ 149 w 478"/>
                <a:gd name="T99" fmla="*/ 157 h 444"/>
                <a:gd name="T100" fmla="*/ 136 w 478"/>
                <a:gd name="T101" fmla="*/ 141 h 444"/>
                <a:gd name="T102" fmla="*/ 110 w 478"/>
                <a:gd name="T103" fmla="*/ 118 h 444"/>
                <a:gd name="T104" fmla="*/ 85 w 478"/>
                <a:gd name="T105" fmla="*/ 107 h 444"/>
                <a:gd name="T106" fmla="*/ 56 w 478"/>
                <a:gd name="T107" fmla="*/ 99 h 444"/>
                <a:gd name="T108" fmla="*/ 39 w 478"/>
                <a:gd name="T109" fmla="*/ 77 h 444"/>
                <a:gd name="T110" fmla="*/ 5 w 478"/>
                <a:gd name="T111" fmla="*/ 50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78" h="444">
                  <a:moveTo>
                    <a:pt x="0" y="50"/>
                  </a:moveTo>
                  <a:lnTo>
                    <a:pt x="1" y="43"/>
                  </a:lnTo>
                  <a:lnTo>
                    <a:pt x="0" y="39"/>
                  </a:lnTo>
                  <a:lnTo>
                    <a:pt x="3" y="38"/>
                  </a:lnTo>
                  <a:lnTo>
                    <a:pt x="3" y="27"/>
                  </a:lnTo>
                  <a:lnTo>
                    <a:pt x="7" y="22"/>
                  </a:lnTo>
                  <a:lnTo>
                    <a:pt x="22" y="19"/>
                  </a:lnTo>
                  <a:lnTo>
                    <a:pt x="34" y="21"/>
                  </a:lnTo>
                  <a:lnTo>
                    <a:pt x="35" y="19"/>
                  </a:lnTo>
                  <a:lnTo>
                    <a:pt x="51" y="26"/>
                  </a:lnTo>
                  <a:lnTo>
                    <a:pt x="52" y="31"/>
                  </a:lnTo>
                  <a:lnTo>
                    <a:pt x="58" y="36"/>
                  </a:lnTo>
                  <a:lnTo>
                    <a:pt x="61" y="43"/>
                  </a:lnTo>
                  <a:lnTo>
                    <a:pt x="59" y="48"/>
                  </a:lnTo>
                  <a:lnTo>
                    <a:pt x="64" y="50"/>
                  </a:lnTo>
                  <a:lnTo>
                    <a:pt x="66" y="61"/>
                  </a:lnTo>
                  <a:lnTo>
                    <a:pt x="71" y="68"/>
                  </a:lnTo>
                  <a:lnTo>
                    <a:pt x="76" y="68"/>
                  </a:lnTo>
                  <a:lnTo>
                    <a:pt x="76" y="61"/>
                  </a:lnTo>
                  <a:lnTo>
                    <a:pt x="85" y="55"/>
                  </a:lnTo>
                  <a:lnTo>
                    <a:pt x="88" y="56"/>
                  </a:lnTo>
                  <a:lnTo>
                    <a:pt x="93" y="65"/>
                  </a:lnTo>
                  <a:lnTo>
                    <a:pt x="102" y="68"/>
                  </a:lnTo>
                  <a:lnTo>
                    <a:pt x="110" y="65"/>
                  </a:lnTo>
                  <a:lnTo>
                    <a:pt x="112" y="60"/>
                  </a:lnTo>
                  <a:lnTo>
                    <a:pt x="122" y="61"/>
                  </a:lnTo>
                  <a:lnTo>
                    <a:pt x="124" y="50"/>
                  </a:lnTo>
                  <a:lnTo>
                    <a:pt x="131" y="50"/>
                  </a:lnTo>
                  <a:lnTo>
                    <a:pt x="132" y="46"/>
                  </a:lnTo>
                  <a:lnTo>
                    <a:pt x="136" y="46"/>
                  </a:lnTo>
                  <a:lnTo>
                    <a:pt x="148" y="50"/>
                  </a:lnTo>
                  <a:lnTo>
                    <a:pt x="149" y="53"/>
                  </a:lnTo>
                  <a:lnTo>
                    <a:pt x="146" y="58"/>
                  </a:lnTo>
                  <a:lnTo>
                    <a:pt x="155" y="60"/>
                  </a:lnTo>
                  <a:lnTo>
                    <a:pt x="151" y="67"/>
                  </a:lnTo>
                  <a:lnTo>
                    <a:pt x="155" y="70"/>
                  </a:lnTo>
                  <a:lnTo>
                    <a:pt x="155" y="75"/>
                  </a:lnTo>
                  <a:lnTo>
                    <a:pt x="158" y="77"/>
                  </a:lnTo>
                  <a:lnTo>
                    <a:pt x="175" y="72"/>
                  </a:lnTo>
                  <a:lnTo>
                    <a:pt x="178" y="61"/>
                  </a:lnTo>
                  <a:lnTo>
                    <a:pt x="177" y="53"/>
                  </a:lnTo>
                  <a:lnTo>
                    <a:pt x="180" y="51"/>
                  </a:lnTo>
                  <a:lnTo>
                    <a:pt x="180" y="46"/>
                  </a:lnTo>
                  <a:lnTo>
                    <a:pt x="185" y="43"/>
                  </a:lnTo>
                  <a:lnTo>
                    <a:pt x="190" y="41"/>
                  </a:lnTo>
                  <a:lnTo>
                    <a:pt x="199" y="46"/>
                  </a:lnTo>
                  <a:lnTo>
                    <a:pt x="206" y="41"/>
                  </a:lnTo>
                  <a:lnTo>
                    <a:pt x="202" y="38"/>
                  </a:lnTo>
                  <a:lnTo>
                    <a:pt x="202" y="34"/>
                  </a:lnTo>
                  <a:lnTo>
                    <a:pt x="206" y="34"/>
                  </a:lnTo>
                  <a:lnTo>
                    <a:pt x="206" y="29"/>
                  </a:lnTo>
                  <a:lnTo>
                    <a:pt x="207" y="27"/>
                  </a:lnTo>
                  <a:lnTo>
                    <a:pt x="214" y="17"/>
                  </a:lnTo>
                  <a:lnTo>
                    <a:pt x="214" y="9"/>
                  </a:lnTo>
                  <a:lnTo>
                    <a:pt x="219" y="5"/>
                  </a:lnTo>
                  <a:lnTo>
                    <a:pt x="221" y="7"/>
                  </a:lnTo>
                  <a:lnTo>
                    <a:pt x="234" y="7"/>
                  </a:lnTo>
                  <a:lnTo>
                    <a:pt x="238" y="2"/>
                  </a:lnTo>
                  <a:lnTo>
                    <a:pt x="243" y="0"/>
                  </a:lnTo>
                  <a:lnTo>
                    <a:pt x="248" y="0"/>
                  </a:lnTo>
                  <a:lnTo>
                    <a:pt x="251" y="2"/>
                  </a:lnTo>
                  <a:lnTo>
                    <a:pt x="251" y="2"/>
                  </a:lnTo>
                  <a:lnTo>
                    <a:pt x="245" y="7"/>
                  </a:lnTo>
                  <a:lnTo>
                    <a:pt x="241" y="27"/>
                  </a:lnTo>
                  <a:lnTo>
                    <a:pt x="246" y="34"/>
                  </a:lnTo>
                  <a:lnTo>
                    <a:pt x="251" y="39"/>
                  </a:lnTo>
                  <a:lnTo>
                    <a:pt x="257" y="38"/>
                  </a:lnTo>
                  <a:lnTo>
                    <a:pt x="267" y="41"/>
                  </a:lnTo>
                  <a:lnTo>
                    <a:pt x="267" y="43"/>
                  </a:lnTo>
                  <a:lnTo>
                    <a:pt x="265" y="46"/>
                  </a:lnTo>
                  <a:lnTo>
                    <a:pt x="280" y="58"/>
                  </a:lnTo>
                  <a:lnTo>
                    <a:pt x="282" y="61"/>
                  </a:lnTo>
                  <a:lnTo>
                    <a:pt x="287" y="61"/>
                  </a:lnTo>
                  <a:lnTo>
                    <a:pt x="294" y="65"/>
                  </a:lnTo>
                  <a:lnTo>
                    <a:pt x="294" y="68"/>
                  </a:lnTo>
                  <a:lnTo>
                    <a:pt x="313" y="72"/>
                  </a:lnTo>
                  <a:lnTo>
                    <a:pt x="337" y="85"/>
                  </a:lnTo>
                  <a:lnTo>
                    <a:pt x="342" y="107"/>
                  </a:lnTo>
                  <a:lnTo>
                    <a:pt x="371" y="172"/>
                  </a:lnTo>
                  <a:lnTo>
                    <a:pt x="365" y="170"/>
                  </a:lnTo>
                  <a:lnTo>
                    <a:pt x="365" y="177"/>
                  </a:lnTo>
                  <a:lnTo>
                    <a:pt x="369" y="179"/>
                  </a:lnTo>
                  <a:lnTo>
                    <a:pt x="369" y="184"/>
                  </a:lnTo>
                  <a:lnTo>
                    <a:pt x="374" y="182"/>
                  </a:lnTo>
                  <a:lnTo>
                    <a:pt x="374" y="191"/>
                  </a:lnTo>
                  <a:lnTo>
                    <a:pt x="376" y="191"/>
                  </a:lnTo>
                  <a:lnTo>
                    <a:pt x="376" y="194"/>
                  </a:lnTo>
                  <a:lnTo>
                    <a:pt x="377" y="198"/>
                  </a:lnTo>
                  <a:lnTo>
                    <a:pt x="379" y="194"/>
                  </a:lnTo>
                  <a:lnTo>
                    <a:pt x="382" y="203"/>
                  </a:lnTo>
                  <a:lnTo>
                    <a:pt x="386" y="213"/>
                  </a:lnTo>
                  <a:lnTo>
                    <a:pt x="382" y="215"/>
                  </a:lnTo>
                  <a:lnTo>
                    <a:pt x="389" y="216"/>
                  </a:lnTo>
                  <a:lnTo>
                    <a:pt x="391" y="232"/>
                  </a:lnTo>
                  <a:lnTo>
                    <a:pt x="386" y="244"/>
                  </a:lnTo>
                  <a:lnTo>
                    <a:pt x="389" y="257"/>
                  </a:lnTo>
                  <a:lnTo>
                    <a:pt x="398" y="262"/>
                  </a:lnTo>
                  <a:lnTo>
                    <a:pt x="398" y="266"/>
                  </a:lnTo>
                  <a:lnTo>
                    <a:pt x="405" y="267"/>
                  </a:lnTo>
                  <a:lnTo>
                    <a:pt x="430" y="279"/>
                  </a:lnTo>
                  <a:lnTo>
                    <a:pt x="433" y="295"/>
                  </a:lnTo>
                  <a:lnTo>
                    <a:pt x="430" y="300"/>
                  </a:lnTo>
                  <a:lnTo>
                    <a:pt x="435" y="305"/>
                  </a:lnTo>
                  <a:lnTo>
                    <a:pt x="435" y="308"/>
                  </a:lnTo>
                  <a:lnTo>
                    <a:pt x="461" y="317"/>
                  </a:lnTo>
                  <a:lnTo>
                    <a:pt x="471" y="329"/>
                  </a:lnTo>
                  <a:lnTo>
                    <a:pt x="478" y="347"/>
                  </a:lnTo>
                  <a:lnTo>
                    <a:pt x="473" y="353"/>
                  </a:lnTo>
                  <a:lnTo>
                    <a:pt x="452" y="347"/>
                  </a:lnTo>
                  <a:lnTo>
                    <a:pt x="423" y="332"/>
                  </a:lnTo>
                  <a:lnTo>
                    <a:pt x="406" y="342"/>
                  </a:lnTo>
                  <a:lnTo>
                    <a:pt x="405" y="349"/>
                  </a:lnTo>
                  <a:lnTo>
                    <a:pt x="420" y="361"/>
                  </a:lnTo>
                  <a:lnTo>
                    <a:pt x="427" y="371"/>
                  </a:lnTo>
                  <a:lnTo>
                    <a:pt x="427" y="371"/>
                  </a:lnTo>
                  <a:lnTo>
                    <a:pt x="411" y="376"/>
                  </a:lnTo>
                  <a:lnTo>
                    <a:pt x="411" y="381"/>
                  </a:lnTo>
                  <a:lnTo>
                    <a:pt x="406" y="383"/>
                  </a:lnTo>
                  <a:lnTo>
                    <a:pt x="410" y="393"/>
                  </a:lnTo>
                  <a:lnTo>
                    <a:pt x="405" y="393"/>
                  </a:lnTo>
                  <a:lnTo>
                    <a:pt x="403" y="395"/>
                  </a:lnTo>
                  <a:lnTo>
                    <a:pt x="405" y="405"/>
                  </a:lnTo>
                  <a:lnTo>
                    <a:pt x="403" y="407"/>
                  </a:lnTo>
                  <a:lnTo>
                    <a:pt x="388" y="409"/>
                  </a:lnTo>
                  <a:lnTo>
                    <a:pt x="386" y="410"/>
                  </a:lnTo>
                  <a:lnTo>
                    <a:pt x="389" y="412"/>
                  </a:lnTo>
                  <a:lnTo>
                    <a:pt x="389" y="421"/>
                  </a:lnTo>
                  <a:lnTo>
                    <a:pt x="389" y="421"/>
                  </a:lnTo>
                  <a:lnTo>
                    <a:pt x="384" y="422"/>
                  </a:lnTo>
                  <a:lnTo>
                    <a:pt x="382" y="421"/>
                  </a:lnTo>
                  <a:lnTo>
                    <a:pt x="376" y="424"/>
                  </a:lnTo>
                  <a:lnTo>
                    <a:pt x="372" y="424"/>
                  </a:lnTo>
                  <a:lnTo>
                    <a:pt x="371" y="426"/>
                  </a:lnTo>
                  <a:lnTo>
                    <a:pt x="372" y="431"/>
                  </a:lnTo>
                  <a:lnTo>
                    <a:pt x="367" y="436"/>
                  </a:lnTo>
                  <a:lnTo>
                    <a:pt x="362" y="436"/>
                  </a:lnTo>
                  <a:lnTo>
                    <a:pt x="355" y="444"/>
                  </a:lnTo>
                  <a:lnTo>
                    <a:pt x="352" y="439"/>
                  </a:lnTo>
                  <a:lnTo>
                    <a:pt x="348" y="429"/>
                  </a:lnTo>
                  <a:lnTo>
                    <a:pt x="348" y="429"/>
                  </a:lnTo>
                  <a:lnTo>
                    <a:pt x="348" y="431"/>
                  </a:lnTo>
                  <a:lnTo>
                    <a:pt x="348" y="431"/>
                  </a:lnTo>
                  <a:lnTo>
                    <a:pt x="343" y="433"/>
                  </a:lnTo>
                  <a:lnTo>
                    <a:pt x="343" y="426"/>
                  </a:lnTo>
                  <a:lnTo>
                    <a:pt x="335" y="427"/>
                  </a:lnTo>
                  <a:lnTo>
                    <a:pt x="325" y="427"/>
                  </a:lnTo>
                  <a:lnTo>
                    <a:pt x="311" y="419"/>
                  </a:lnTo>
                  <a:lnTo>
                    <a:pt x="304" y="404"/>
                  </a:lnTo>
                  <a:lnTo>
                    <a:pt x="294" y="405"/>
                  </a:lnTo>
                  <a:lnTo>
                    <a:pt x="292" y="404"/>
                  </a:lnTo>
                  <a:lnTo>
                    <a:pt x="284" y="405"/>
                  </a:lnTo>
                  <a:lnTo>
                    <a:pt x="280" y="407"/>
                  </a:lnTo>
                  <a:lnTo>
                    <a:pt x="280" y="407"/>
                  </a:lnTo>
                  <a:lnTo>
                    <a:pt x="260" y="404"/>
                  </a:lnTo>
                  <a:lnTo>
                    <a:pt x="260" y="400"/>
                  </a:lnTo>
                  <a:lnTo>
                    <a:pt x="257" y="400"/>
                  </a:lnTo>
                  <a:lnTo>
                    <a:pt x="258" y="395"/>
                  </a:lnTo>
                  <a:lnTo>
                    <a:pt x="257" y="392"/>
                  </a:lnTo>
                  <a:lnTo>
                    <a:pt x="255" y="395"/>
                  </a:lnTo>
                  <a:lnTo>
                    <a:pt x="250" y="395"/>
                  </a:lnTo>
                  <a:lnTo>
                    <a:pt x="243" y="393"/>
                  </a:lnTo>
                  <a:lnTo>
                    <a:pt x="241" y="390"/>
                  </a:lnTo>
                  <a:lnTo>
                    <a:pt x="233" y="397"/>
                  </a:lnTo>
                  <a:lnTo>
                    <a:pt x="207" y="398"/>
                  </a:lnTo>
                  <a:lnTo>
                    <a:pt x="206" y="393"/>
                  </a:lnTo>
                  <a:lnTo>
                    <a:pt x="200" y="390"/>
                  </a:lnTo>
                  <a:lnTo>
                    <a:pt x="204" y="385"/>
                  </a:lnTo>
                  <a:lnTo>
                    <a:pt x="209" y="383"/>
                  </a:lnTo>
                  <a:lnTo>
                    <a:pt x="214" y="378"/>
                  </a:lnTo>
                  <a:lnTo>
                    <a:pt x="216" y="368"/>
                  </a:lnTo>
                  <a:lnTo>
                    <a:pt x="214" y="359"/>
                  </a:lnTo>
                  <a:lnTo>
                    <a:pt x="209" y="358"/>
                  </a:lnTo>
                  <a:lnTo>
                    <a:pt x="206" y="353"/>
                  </a:lnTo>
                  <a:lnTo>
                    <a:pt x="202" y="358"/>
                  </a:lnTo>
                  <a:lnTo>
                    <a:pt x="197" y="356"/>
                  </a:lnTo>
                  <a:lnTo>
                    <a:pt x="195" y="353"/>
                  </a:lnTo>
                  <a:lnTo>
                    <a:pt x="199" y="351"/>
                  </a:lnTo>
                  <a:lnTo>
                    <a:pt x="197" y="347"/>
                  </a:lnTo>
                  <a:lnTo>
                    <a:pt x="194" y="344"/>
                  </a:lnTo>
                  <a:lnTo>
                    <a:pt x="185" y="346"/>
                  </a:lnTo>
                  <a:lnTo>
                    <a:pt x="182" y="341"/>
                  </a:lnTo>
                  <a:lnTo>
                    <a:pt x="183" y="336"/>
                  </a:lnTo>
                  <a:lnTo>
                    <a:pt x="180" y="336"/>
                  </a:lnTo>
                  <a:lnTo>
                    <a:pt x="172" y="327"/>
                  </a:lnTo>
                  <a:lnTo>
                    <a:pt x="173" y="312"/>
                  </a:lnTo>
                  <a:lnTo>
                    <a:pt x="182" y="308"/>
                  </a:lnTo>
                  <a:lnTo>
                    <a:pt x="183" y="301"/>
                  </a:lnTo>
                  <a:lnTo>
                    <a:pt x="197" y="298"/>
                  </a:lnTo>
                  <a:lnTo>
                    <a:pt x="195" y="290"/>
                  </a:lnTo>
                  <a:lnTo>
                    <a:pt x="200" y="286"/>
                  </a:lnTo>
                  <a:lnTo>
                    <a:pt x="199" y="281"/>
                  </a:lnTo>
                  <a:lnTo>
                    <a:pt x="199" y="273"/>
                  </a:lnTo>
                  <a:lnTo>
                    <a:pt x="190" y="273"/>
                  </a:lnTo>
                  <a:lnTo>
                    <a:pt x="192" y="269"/>
                  </a:lnTo>
                  <a:lnTo>
                    <a:pt x="189" y="264"/>
                  </a:lnTo>
                  <a:lnTo>
                    <a:pt x="189" y="261"/>
                  </a:lnTo>
                  <a:lnTo>
                    <a:pt x="200" y="259"/>
                  </a:lnTo>
                  <a:lnTo>
                    <a:pt x="207" y="261"/>
                  </a:lnTo>
                  <a:lnTo>
                    <a:pt x="211" y="259"/>
                  </a:lnTo>
                  <a:lnTo>
                    <a:pt x="212" y="262"/>
                  </a:lnTo>
                  <a:lnTo>
                    <a:pt x="217" y="261"/>
                  </a:lnTo>
                  <a:lnTo>
                    <a:pt x="216" y="264"/>
                  </a:lnTo>
                  <a:lnTo>
                    <a:pt x="219" y="264"/>
                  </a:lnTo>
                  <a:lnTo>
                    <a:pt x="224" y="269"/>
                  </a:lnTo>
                  <a:lnTo>
                    <a:pt x="228" y="269"/>
                  </a:lnTo>
                  <a:lnTo>
                    <a:pt x="233" y="274"/>
                  </a:lnTo>
                  <a:lnTo>
                    <a:pt x="238" y="271"/>
                  </a:lnTo>
                  <a:lnTo>
                    <a:pt x="241" y="261"/>
                  </a:lnTo>
                  <a:lnTo>
                    <a:pt x="245" y="262"/>
                  </a:lnTo>
                  <a:lnTo>
                    <a:pt x="245" y="259"/>
                  </a:lnTo>
                  <a:lnTo>
                    <a:pt x="241" y="252"/>
                  </a:lnTo>
                  <a:lnTo>
                    <a:pt x="243" y="247"/>
                  </a:lnTo>
                  <a:lnTo>
                    <a:pt x="241" y="237"/>
                  </a:lnTo>
                  <a:lnTo>
                    <a:pt x="234" y="237"/>
                  </a:lnTo>
                  <a:lnTo>
                    <a:pt x="229" y="228"/>
                  </a:lnTo>
                  <a:lnTo>
                    <a:pt x="228" y="228"/>
                  </a:lnTo>
                  <a:lnTo>
                    <a:pt x="228" y="223"/>
                  </a:lnTo>
                  <a:lnTo>
                    <a:pt x="219" y="225"/>
                  </a:lnTo>
                  <a:lnTo>
                    <a:pt x="212" y="223"/>
                  </a:lnTo>
                  <a:lnTo>
                    <a:pt x="212" y="227"/>
                  </a:lnTo>
                  <a:lnTo>
                    <a:pt x="209" y="227"/>
                  </a:lnTo>
                  <a:lnTo>
                    <a:pt x="209" y="233"/>
                  </a:lnTo>
                  <a:lnTo>
                    <a:pt x="204" y="235"/>
                  </a:lnTo>
                  <a:lnTo>
                    <a:pt x="204" y="245"/>
                  </a:lnTo>
                  <a:lnTo>
                    <a:pt x="200" y="247"/>
                  </a:lnTo>
                  <a:lnTo>
                    <a:pt x="194" y="245"/>
                  </a:lnTo>
                  <a:lnTo>
                    <a:pt x="190" y="247"/>
                  </a:lnTo>
                  <a:lnTo>
                    <a:pt x="178" y="245"/>
                  </a:lnTo>
                  <a:lnTo>
                    <a:pt x="172" y="247"/>
                  </a:lnTo>
                  <a:lnTo>
                    <a:pt x="172" y="242"/>
                  </a:lnTo>
                  <a:lnTo>
                    <a:pt x="165" y="242"/>
                  </a:lnTo>
                  <a:lnTo>
                    <a:pt x="165" y="233"/>
                  </a:lnTo>
                  <a:lnTo>
                    <a:pt x="161" y="235"/>
                  </a:lnTo>
                  <a:lnTo>
                    <a:pt x="160" y="227"/>
                  </a:lnTo>
                  <a:lnTo>
                    <a:pt x="166" y="223"/>
                  </a:lnTo>
                  <a:lnTo>
                    <a:pt x="161" y="220"/>
                  </a:lnTo>
                  <a:lnTo>
                    <a:pt x="158" y="199"/>
                  </a:lnTo>
                  <a:lnTo>
                    <a:pt x="155" y="198"/>
                  </a:lnTo>
                  <a:lnTo>
                    <a:pt x="153" y="201"/>
                  </a:lnTo>
                  <a:lnTo>
                    <a:pt x="143" y="204"/>
                  </a:lnTo>
                  <a:lnTo>
                    <a:pt x="139" y="201"/>
                  </a:lnTo>
                  <a:lnTo>
                    <a:pt x="138" y="196"/>
                  </a:lnTo>
                  <a:lnTo>
                    <a:pt x="134" y="196"/>
                  </a:lnTo>
                  <a:lnTo>
                    <a:pt x="138" y="187"/>
                  </a:lnTo>
                  <a:lnTo>
                    <a:pt x="138" y="184"/>
                  </a:lnTo>
                  <a:lnTo>
                    <a:pt x="141" y="181"/>
                  </a:lnTo>
                  <a:lnTo>
                    <a:pt x="143" y="170"/>
                  </a:lnTo>
                  <a:lnTo>
                    <a:pt x="144" y="169"/>
                  </a:lnTo>
                  <a:lnTo>
                    <a:pt x="149" y="170"/>
                  </a:lnTo>
                  <a:lnTo>
                    <a:pt x="149" y="157"/>
                  </a:lnTo>
                  <a:lnTo>
                    <a:pt x="153" y="152"/>
                  </a:lnTo>
                  <a:lnTo>
                    <a:pt x="153" y="145"/>
                  </a:lnTo>
                  <a:lnTo>
                    <a:pt x="156" y="143"/>
                  </a:lnTo>
                  <a:lnTo>
                    <a:pt x="149" y="141"/>
                  </a:lnTo>
                  <a:lnTo>
                    <a:pt x="136" y="141"/>
                  </a:lnTo>
                  <a:lnTo>
                    <a:pt x="134" y="145"/>
                  </a:lnTo>
                  <a:lnTo>
                    <a:pt x="117" y="145"/>
                  </a:lnTo>
                  <a:lnTo>
                    <a:pt x="119" y="128"/>
                  </a:lnTo>
                  <a:lnTo>
                    <a:pt x="114" y="128"/>
                  </a:lnTo>
                  <a:lnTo>
                    <a:pt x="110" y="118"/>
                  </a:lnTo>
                  <a:lnTo>
                    <a:pt x="107" y="114"/>
                  </a:lnTo>
                  <a:lnTo>
                    <a:pt x="104" y="118"/>
                  </a:lnTo>
                  <a:lnTo>
                    <a:pt x="97" y="111"/>
                  </a:lnTo>
                  <a:lnTo>
                    <a:pt x="90" y="114"/>
                  </a:lnTo>
                  <a:lnTo>
                    <a:pt x="85" y="107"/>
                  </a:lnTo>
                  <a:lnTo>
                    <a:pt x="80" y="109"/>
                  </a:lnTo>
                  <a:lnTo>
                    <a:pt x="69" y="109"/>
                  </a:lnTo>
                  <a:lnTo>
                    <a:pt x="64" y="106"/>
                  </a:lnTo>
                  <a:lnTo>
                    <a:pt x="64" y="104"/>
                  </a:lnTo>
                  <a:lnTo>
                    <a:pt x="56" y="99"/>
                  </a:lnTo>
                  <a:lnTo>
                    <a:pt x="58" y="92"/>
                  </a:lnTo>
                  <a:lnTo>
                    <a:pt x="51" y="87"/>
                  </a:lnTo>
                  <a:lnTo>
                    <a:pt x="51" y="75"/>
                  </a:lnTo>
                  <a:lnTo>
                    <a:pt x="46" y="75"/>
                  </a:lnTo>
                  <a:lnTo>
                    <a:pt x="39" y="77"/>
                  </a:lnTo>
                  <a:lnTo>
                    <a:pt x="34" y="68"/>
                  </a:lnTo>
                  <a:lnTo>
                    <a:pt x="17" y="67"/>
                  </a:lnTo>
                  <a:lnTo>
                    <a:pt x="18" y="63"/>
                  </a:lnTo>
                  <a:lnTo>
                    <a:pt x="10" y="58"/>
                  </a:lnTo>
                  <a:lnTo>
                    <a:pt x="5" y="50"/>
                  </a:lnTo>
                  <a:lnTo>
                    <a:pt x="0" y="5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 userDrawn="1"/>
          </p:nvSpPr>
          <p:spPr bwMode="auto">
            <a:xfrm>
              <a:off x="4571" y="3197"/>
              <a:ext cx="422" cy="537"/>
            </a:xfrm>
            <a:custGeom>
              <a:avLst/>
              <a:gdLst>
                <a:gd name="T0" fmla="*/ 253 w 422"/>
                <a:gd name="T1" fmla="*/ 17 h 537"/>
                <a:gd name="T2" fmla="*/ 279 w 422"/>
                <a:gd name="T3" fmla="*/ 6 h 537"/>
                <a:gd name="T4" fmla="*/ 272 w 422"/>
                <a:gd name="T5" fmla="*/ 27 h 537"/>
                <a:gd name="T6" fmla="*/ 274 w 422"/>
                <a:gd name="T7" fmla="*/ 47 h 537"/>
                <a:gd name="T8" fmla="*/ 306 w 422"/>
                <a:gd name="T9" fmla="*/ 28 h 537"/>
                <a:gd name="T10" fmla="*/ 316 w 422"/>
                <a:gd name="T11" fmla="*/ 17 h 537"/>
                <a:gd name="T12" fmla="*/ 330 w 422"/>
                <a:gd name="T13" fmla="*/ 22 h 537"/>
                <a:gd name="T14" fmla="*/ 338 w 422"/>
                <a:gd name="T15" fmla="*/ 44 h 537"/>
                <a:gd name="T16" fmla="*/ 364 w 422"/>
                <a:gd name="T17" fmla="*/ 49 h 537"/>
                <a:gd name="T18" fmla="*/ 396 w 422"/>
                <a:gd name="T19" fmla="*/ 68 h 537"/>
                <a:gd name="T20" fmla="*/ 386 w 422"/>
                <a:gd name="T21" fmla="*/ 83 h 537"/>
                <a:gd name="T22" fmla="*/ 398 w 422"/>
                <a:gd name="T23" fmla="*/ 112 h 537"/>
                <a:gd name="T24" fmla="*/ 417 w 422"/>
                <a:gd name="T25" fmla="*/ 137 h 537"/>
                <a:gd name="T26" fmla="*/ 417 w 422"/>
                <a:gd name="T27" fmla="*/ 175 h 537"/>
                <a:gd name="T28" fmla="*/ 391 w 422"/>
                <a:gd name="T29" fmla="*/ 197 h 537"/>
                <a:gd name="T30" fmla="*/ 361 w 422"/>
                <a:gd name="T31" fmla="*/ 217 h 537"/>
                <a:gd name="T32" fmla="*/ 335 w 422"/>
                <a:gd name="T33" fmla="*/ 209 h 537"/>
                <a:gd name="T34" fmla="*/ 320 w 422"/>
                <a:gd name="T35" fmla="*/ 224 h 537"/>
                <a:gd name="T36" fmla="*/ 299 w 422"/>
                <a:gd name="T37" fmla="*/ 234 h 537"/>
                <a:gd name="T38" fmla="*/ 303 w 422"/>
                <a:gd name="T39" fmla="*/ 251 h 537"/>
                <a:gd name="T40" fmla="*/ 308 w 422"/>
                <a:gd name="T41" fmla="*/ 274 h 537"/>
                <a:gd name="T42" fmla="*/ 267 w 422"/>
                <a:gd name="T43" fmla="*/ 301 h 537"/>
                <a:gd name="T44" fmla="*/ 253 w 422"/>
                <a:gd name="T45" fmla="*/ 342 h 537"/>
                <a:gd name="T46" fmla="*/ 241 w 422"/>
                <a:gd name="T47" fmla="*/ 377 h 537"/>
                <a:gd name="T48" fmla="*/ 219 w 422"/>
                <a:gd name="T49" fmla="*/ 408 h 537"/>
                <a:gd name="T50" fmla="*/ 213 w 422"/>
                <a:gd name="T51" fmla="*/ 425 h 537"/>
                <a:gd name="T52" fmla="*/ 209 w 422"/>
                <a:gd name="T53" fmla="*/ 459 h 537"/>
                <a:gd name="T54" fmla="*/ 197 w 422"/>
                <a:gd name="T55" fmla="*/ 488 h 537"/>
                <a:gd name="T56" fmla="*/ 199 w 422"/>
                <a:gd name="T57" fmla="*/ 502 h 537"/>
                <a:gd name="T58" fmla="*/ 194 w 422"/>
                <a:gd name="T59" fmla="*/ 531 h 537"/>
                <a:gd name="T60" fmla="*/ 158 w 422"/>
                <a:gd name="T61" fmla="*/ 510 h 537"/>
                <a:gd name="T62" fmla="*/ 127 w 422"/>
                <a:gd name="T63" fmla="*/ 517 h 537"/>
                <a:gd name="T64" fmla="*/ 97 w 422"/>
                <a:gd name="T65" fmla="*/ 534 h 537"/>
                <a:gd name="T66" fmla="*/ 66 w 422"/>
                <a:gd name="T67" fmla="*/ 529 h 537"/>
                <a:gd name="T68" fmla="*/ 65 w 422"/>
                <a:gd name="T69" fmla="*/ 508 h 537"/>
                <a:gd name="T70" fmla="*/ 92 w 422"/>
                <a:gd name="T71" fmla="*/ 483 h 537"/>
                <a:gd name="T72" fmla="*/ 100 w 422"/>
                <a:gd name="T73" fmla="*/ 468 h 537"/>
                <a:gd name="T74" fmla="*/ 78 w 422"/>
                <a:gd name="T75" fmla="*/ 454 h 537"/>
                <a:gd name="T76" fmla="*/ 56 w 422"/>
                <a:gd name="T77" fmla="*/ 463 h 537"/>
                <a:gd name="T78" fmla="*/ 34 w 422"/>
                <a:gd name="T79" fmla="*/ 452 h 537"/>
                <a:gd name="T80" fmla="*/ 36 w 422"/>
                <a:gd name="T81" fmla="*/ 437 h 537"/>
                <a:gd name="T82" fmla="*/ 44 w 422"/>
                <a:gd name="T83" fmla="*/ 388 h 537"/>
                <a:gd name="T84" fmla="*/ 42 w 422"/>
                <a:gd name="T85" fmla="*/ 379 h 537"/>
                <a:gd name="T86" fmla="*/ 39 w 422"/>
                <a:gd name="T87" fmla="*/ 359 h 537"/>
                <a:gd name="T88" fmla="*/ 22 w 422"/>
                <a:gd name="T89" fmla="*/ 318 h 537"/>
                <a:gd name="T90" fmla="*/ 25 w 422"/>
                <a:gd name="T91" fmla="*/ 272 h 537"/>
                <a:gd name="T92" fmla="*/ 2 w 422"/>
                <a:gd name="T93" fmla="*/ 262 h 537"/>
                <a:gd name="T94" fmla="*/ 2 w 422"/>
                <a:gd name="T95" fmla="*/ 238 h 537"/>
                <a:gd name="T96" fmla="*/ 24 w 422"/>
                <a:gd name="T97" fmla="*/ 202 h 537"/>
                <a:gd name="T98" fmla="*/ 44 w 422"/>
                <a:gd name="T99" fmla="*/ 185 h 537"/>
                <a:gd name="T100" fmla="*/ 42 w 422"/>
                <a:gd name="T101" fmla="*/ 149 h 537"/>
                <a:gd name="T102" fmla="*/ 37 w 422"/>
                <a:gd name="T103" fmla="*/ 115 h 537"/>
                <a:gd name="T104" fmla="*/ 32 w 422"/>
                <a:gd name="T105" fmla="*/ 95 h 537"/>
                <a:gd name="T106" fmla="*/ 66 w 422"/>
                <a:gd name="T107" fmla="*/ 73 h 537"/>
                <a:gd name="T108" fmla="*/ 109 w 422"/>
                <a:gd name="T109" fmla="*/ 66 h 537"/>
                <a:gd name="T110" fmla="*/ 110 w 422"/>
                <a:gd name="T111" fmla="*/ 57 h 537"/>
                <a:gd name="T112" fmla="*/ 131 w 422"/>
                <a:gd name="T113" fmla="*/ 51 h 537"/>
                <a:gd name="T114" fmla="*/ 134 w 422"/>
                <a:gd name="T115" fmla="*/ 42 h 537"/>
                <a:gd name="T116" fmla="*/ 162 w 422"/>
                <a:gd name="T117" fmla="*/ 32 h 537"/>
                <a:gd name="T118" fmla="*/ 202 w 422"/>
                <a:gd name="T119" fmla="*/ 34 h 5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2" h="537">
                  <a:moveTo>
                    <a:pt x="219" y="25"/>
                  </a:moveTo>
                  <a:lnTo>
                    <a:pt x="226" y="23"/>
                  </a:lnTo>
                  <a:lnTo>
                    <a:pt x="230" y="28"/>
                  </a:lnTo>
                  <a:lnTo>
                    <a:pt x="248" y="17"/>
                  </a:lnTo>
                  <a:lnTo>
                    <a:pt x="253" y="17"/>
                  </a:lnTo>
                  <a:lnTo>
                    <a:pt x="258" y="1"/>
                  </a:lnTo>
                  <a:lnTo>
                    <a:pt x="265" y="0"/>
                  </a:lnTo>
                  <a:lnTo>
                    <a:pt x="275" y="3"/>
                  </a:lnTo>
                  <a:lnTo>
                    <a:pt x="277" y="6"/>
                  </a:lnTo>
                  <a:lnTo>
                    <a:pt x="279" y="6"/>
                  </a:lnTo>
                  <a:lnTo>
                    <a:pt x="279" y="10"/>
                  </a:lnTo>
                  <a:lnTo>
                    <a:pt x="282" y="10"/>
                  </a:lnTo>
                  <a:lnTo>
                    <a:pt x="286" y="11"/>
                  </a:lnTo>
                  <a:lnTo>
                    <a:pt x="277" y="25"/>
                  </a:lnTo>
                  <a:lnTo>
                    <a:pt x="272" y="27"/>
                  </a:lnTo>
                  <a:lnTo>
                    <a:pt x="264" y="37"/>
                  </a:lnTo>
                  <a:lnTo>
                    <a:pt x="267" y="39"/>
                  </a:lnTo>
                  <a:lnTo>
                    <a:pt x="264" y="42"/>
                  </a:lnTo>
                  <a:lnTo>
                    <a:pt x="270" y="51"/>
                  </a:lnTo>
                  <a:lnTo>
                    <a:pt x="274" y="47"/>
                  </a:lnTo>
                  <a:lnTo>
                    <a:pt x="275" y="49"/>
                  </a:lnTo>
                  <a:lnTo>
                    <a:pt x="281" y="49"/>
                  </a:lnTo>
                  <a:lnTo>
                    <a:pt x="294" y="39"/>
                  </a:lnTo>
                  <a:lnTo>
                    <a:pt x="303" y="35"/>
                  </a:lnTo>
                  <a:lnTo>
                    <a:pt x="306" y="28"/>
                  </a:lnTo>
                  <a:lnTo>
                    <a:pt x="299" y="23"/>
                  </a:lnTo>
                  <a:lnTo>
                    <a:pt x="304" y="20"/>
                  </a:lnTo>
                  <a:lnTo>
                    <a:pt x="306" y="17"/>
                  </a:lnTo>
                  <a:lnTo>
                    <a:pt x="311" y="15"/>
                  </a:lnTo>
                  <a:lnTo>
                    <a:pt x="316" y="17"/>
                  </a:lnTo>
                  <a:lnTo>
                    <a:pt x="316" y="23"/>
                  </a:lnTo>
                  <a:lnTo>
                    <a:pt x="318" y="25"/>
                  </a:lnTo>
                  <a:lnTo>
                    <a:pt x="323" y="22"/>
                  </a:lnTo>
                  <a:lnTo>
                    <a:pt x="325" y="25"/>
                  </a:lnTo>
                  <a:lnTo>
                    <a:pt x="330" y="22"/>
                  </a:lnTo>
                  <a:lnTo>
                    <a:pt x="328" y="27"/>
                  </a:lnTo>
                  <a:lnTo>
                    <a:pt x="333" y="32"/>
                  </a:lnTo>
                  <a:lnTo>
                    <a:pt x="333" y="37"/>
                  </a:lnTo>
                  <a:lnTo>
                    <a:pt x="340" y="40"/>
                  </a:lnTo>
                  <a:lnTo>
                    <a:pt x="338" y="44"/>
                  </a:lnTo>
                  <a:lnTo>
                    <a:pt x="340" y="47"/>
                  </a:lnTo>
                  <a:lnTo>
                    <a:pt x="345" y="47"/>
                  </a:lnTo>
                  <a:lnTo>
                    <a:pt x="350" y="45"/>
                  </a:lnTo>
                  <a:lnTo>
                    <a:pt x="354" y="52"/>
                  </a:lnTo>
                  <a:lnTo>
                    <a:pt x="364" y="49"/>
                  </a:lnTo>
                  <a:lnTo>
                    <a:pt x="374" y="51"/>
                  </a:lnTo>
                  <a:lnTo>
                    <a:pt x="381" y="49"/>
                  </a:lnTo>
                  <a:lnTo>
                    <a:pt x="391" y="56"/>
                  </a:lnTo>
                  <a:lnTo>
                    <a:pt x="391" y="64"/>
                  </a:lnTo>
                  <a:lnTo>
                    <a:pt x="396" y="68"/>
                  </a:lnTo>
                  <a:lnTo>
                    <a:pt x="396" y="68"/>
                  </a:lnTo>
                  <a:lnTo>
                    <a:pt x="398" y="71"/>
                  </a:lnTo>
                  <a:lnTo>
                    <a:pt x="395" y="76"/>
                  </a:lnTo>
                  <a:lnTo>
                    <a:pt x="386" y="76"/>
                  </a:lnTo>
                  <a:lnTo>
                    <a:pt x="386" y="83"/>
                  </a:lnTo>
                  <a:lnTo>
                    <a:pt x="383" y="88"/>
                  </a:lnTo>
                  <a:lnTo>
                    <a:pt x="384" y="97"/>
                  </a:lnTo>
                  <a:lnTo>
                    <a:pt x="388" y="107"/>
                  </a:lnTo>
                  <a:lnTo>
                    <a:pt x="396" y="107"/>
                  </a:lnTo>
                  <a:lnTo>
                    <a:pt x="398" y="112"/>
                  </a:lnTo>
                  <a:lnTo>
                    <a:pt x="396" y="114"/>
                  </a:lnTo>
                  <a:lnTo>
                    <a:pt x="403" y="114"/>
                  </a:lnTo>
                  <a:lnTo>
                    <a:pt x="406" y="122"/>
                  </a:lnTo>
                  <a:lnTo>
                    <a:pt x="413" y="125"/>
                  </a:lnTo>
                  <a:lnTo>
                    <a:pt x="417" y="137"/>
                  </a:lnTo>
                  <a:lnTo>
                    <a:pt x="417" y="154"/>
                  </a:lnTo>
                  <a:lnTo>
                    <a:pt x="420" y="156"/>
                  </a:lnTo>
                  <a:lnTo>
                    <a:pt x="418" y="163"/>
                  </a:lnTo>
                  <a:lnTo>
                    <a:pt x="422" y="170"/>
                  </a:lnTo>
                  <a:lnTo>
                    <a:pt x="417" y="175"/>
                  </a:lnTo>
                  <a:lnTo>
                    <a:pt x="417" y="175"/>
                  </a:lnTo>
                  <a:lnTo>
                    <a:pt x="406" y="182"/>
                  </a:lnTo>
                  <a:lnTo>
                    <a:pt x="412" y="185"/>
                  </a:lnTo>
                  <a:lnTo>
                    <a:pt x="410" y="194"/>
                  </a:lnTo>
                  <a:lnTo>
                    <a:pt x="391" y="197"/>
                  </a:lnTo>
                  <a:lnTo>
                    <a:pt x="388" y="206"/>
                  </a:lnTo>
                  <a:lnTo>
                    <a:pt x="383" y="204"/>
                  </a:lnTo>
                  <a:lnTo>
                    <a:pt x="367" y="207"/>
                  </a:lnTo>
                  <a:lnTo>
                    <a:pt x="362" y="212"/>
                  </a:lnTo>
                  <a:lnTo>
                    <a:pt x="361" y="217"/>
                  </a:lnTo>
                  <a:lnTo>
                    <a:pt x="357" y="223"/>
                  </a:lnTo>
                  <a:lnTo>
                    <a:pt x="345" y="216"/>
                  </a:lnTo>
                  <a:lnTo>
                    <a:pt x="344" y="209"/>
                  </a:lnTo>
                  <a:lnTo>
                    <a:pt x="338" y="204"/>
                  </a:lnTo>
                  <a:lnTo>
                    <a:pt x="335" y="209"/>
                  </a:lnTo>
                  <a:lnTo>
                    <a:pt x="332" y="209"/>
                  </a:lnTo>
                  <a:lnTo>
                    <a:pt x="323" y="216"/>
                  </a:lnTo>
                  <a:lnTo>
                    <a:pt x="321" y="212"/>
                  </a:lnTo>
                  <a:lnTo>
                    <a:pt x="318" y="216"/>
                  </a:lnTo>
                  <a:lnTo>
                    <a:pt x="320" y="224"/>
                  </a:lnTo>
                  <a:lnTo>
                    <a:pt x="311" y="231"/>
                  </a:lnTo>
                  <a:lnTo>
                    <a:pt x="311" y="233"/>
                  </a:lnTo>
                  <a:lnTo>
                    <a:pt x="303" y="233"/>
                  </a:lnTo>
                  <a:lnTo>
                    <a:pt x="303" y="240"/>
                  </a:lnTo>
                  <a:lnTo>
                    <a:pt x="299" y="234"/>
                  </a:lnTo>
                  <a:lnTo>
                    <a:pt x="296" y="236"/>
                  </a:lnTo>
                  <a:lnTo>
                    <a:pt x="296" y="245"/>
                  </a:lnTo>
                  <a:lnTo>
                    <a:pt x="299" y="246"/>
                  </a:lnTo>
                  <a:lnTo>
                    <a:pt x="301" y="245"/>
                  </a:lnTo>
                  <a:lnTo>
                    <a:pt x="303" y="251"/>
                  </a:lnTo>
                  <a:lnTo>
                    <a:pt x="304" y="260"/>
                  </a:lnTo>
                  <a:lnTo>
                    <a:pt x="303" y="262"/>
                  </a:lnTo>
                  <a:lnTo>
                    <a:pt x="303" y="267"/>
                  </a:lnTo>
                  <a:lnTo>
                    <a:pt x="308" y="270"/>
                  </a:lnTo>
                  <a:lnTo>
                    <a:pt x="308" y="274"/>
                  </a:lnTo>
                  <a:lnTo>
                    <a:pt x="299" y="282"/>
                  </a:lnTo>
                  <a:lnTo>
                    <a:pt x="298" y="289"/>
                  </a:lnTo>
                  <a:lnTo>
                    <a:pt x="289" y="297"/>
                  </a:lnTo>
                  <a:lnTo>
                    <a:pt x="286" y="296"/>
                  </a:lnTo>
                  <a:lnTo>
                    <a:pt x="267" y="301"/>
                  </a:lnTo>
                  <a:lnTo>
                    <a:pt x="255" y="314"/>
                  </a:lnTo>
                  <a:lnTo>
                    <a:pt x="255" y="321"/>
                  </a:lnTo>
                  <a:lnTo>
                    <a:pt x="252" y="326"/>
                  </a:lnTo>
                  <a:lnTo>
                    <a:pt x="257" y="333"/>
                  </a:lnTo>
                  <a:lnTo>
                    <a:pt x="253" y="342"/>
                  </a:lnTo>
                  <a:lnTo>
                    <a:pt x="262" y="350"/>
                  </a:lnTo>
                  <a:lnTo>
                    <a:pt x="260" y="359"/>
                  </a:lnTo>
                  <a:lnTo>
                    <a:pt x="252" y="357"/>
                  </a:lnTo>
                  <a:lnTo>
                    <a:pt x="241" y="369"/>
                  </a:lnTo>
                  <a:lnTo>
                    <a:pt x="241" y="377"/>
                  </a:lnTo>
                  <a:lnTo>
                    <a:pt x="248" y="377"/>
                  </a:lnTo>
                  <a:lnTo>
                    <a:pt x="250" y="384"/>
                  </a:lnTo>
                  <a:lnTo>
                    <a:pt x="241" y="391"/>
                  </a:lnTo>
                  <a:lnTo>
                    <a:pt x="240" y="398"/>
                  </a:lnTo>
                  <a:lnTo>
                    <a:pt x="219" y="408"/>
                  </a:lnTo>
                  <a:lnTo>
                    <a:pt x="223" y="417"/>
                  </a:lnTo>
                  <a:lnTo>
                    <a:pt x="223" y="418"/>
                  </a:lnTo>
                  <a:lnTo>
                    <a:pt x="219" y="418"/>
                  </a:lnTo>
                  <a:lnTo>
                    <a:pt x="218" y="423"/>
                  </a:lnTo>
                  <a:lnTo>
                    <a:pt x="213" y="425"/>
                  </a:lnTo>
                  <a:lnTo>
                    <a:pt x="213" y="435"/>
                  </a:lnTo>
                  <a:lnTo>
                    <a:pt x="207" y="446"/>
                  </a:lnTo>
                  <a:lnTo>
                    <a:pt x="209" y="447"/>
                  </a:lnTo>
                  <a:lnTo>
                    <a:pt x="207" y="454"/>
                  </a:lnTo>
                  <a:lnTo>
                    <a:pt x="209" y="459"/>
                  </a:lnTo>
                  <a:lnTo>
                    <a:pt x="202" y="468"/>
                  </a:lnTo>
                  <a:lnTo>
                    <a:pt x="196" y="469"/>
                  </a:lnTo>
                  <a:lnTo>
                    <a:pt x="197" y="480"/>
                  </a:lnTo>
                  <a:lnTo>
                    <a:pt x="202" y="485"/>
                  </a:lnTo>
                  <a:lnTo>
                    <a:pt x="197" y="488"/>
                  </a:lnTo>
                  <a:lnTo>
                    <a:pt x="199" y="491"/>
                  </a:lnTo>
                  <a:lnTo>
                    <a:pt x="197" y="493"/>
                  </a:lnTo>
                  <a:lnTo>
                    <a:pt x="197" y="497"/>
                  </a:lnTo>
                  <a:lnTo>
                    <a:pt x="197" y="497"/>
                  </a:lnTo>
                  <a:lnTo>
                    <a:pt x="199" y="502"/>
                  </a:lnTo>
                  <a:lnTo>
                    <a:pt x="192" y="498"/>
                  </a:lnTo>
                  <a:lnTo>
                    <a:pt x="187" y="514"/>
                  </a:lnTo>
                  <a:lnTo>
                    <a:pt x="190" y="519"/>
                  </a:lnTo>
                  <a:lnTo>
                    <a:pt x="187" y="522"/>
                  </a:lnTo>
                  <a:lnTo>
                    <a:pt x="194" y="531"/>
                  </a:lnTo>
                  <a:lnTo>
                    <a:pt x="184" y="534"/>
                  </a:lnTo>
                  <a:lnTo>
                    <a:pt x="180" y="527"/>
                  </a:lnTo>
                  <a:lnTo>
                    <a:pt x="172" y="526"/>
                  </a:lnTo>
                  <a:lnTo>
                    <a:pt x="163" y="512"/>
                  </a:lnTo>
                  <a:lnTo>
                    <a:pt x="158" y="510"/>
                  </a:lnTo>
                  <a:lnTo>
                    <a:pt x="153" y="512"/>
                  </a:lnTo>
                  <a:lnTo>
                    <a:pt x="153" y="514"/>
                  </a:lnTo>
                  <a:lnTo>
                    <a:pt x="146" y="514"/>
                  </a:lnTo>
                  <a:lnTo>
                    <a:pt x="131" y="522"/>
                  </a:lnTo>
                  <a:lnTo>
                    <a:pt x="127" y="517"/>
                  </a:lnTo>
                  <a:lnTo>
                    <a:pt x="117" y="522"/>
                  </a:lnTo>
                  <a:lnTo>
                    <a:pt x="114" y="522"/>
                  </a:lnTo>
                  <a:lnTo>
                    <a:pt x="110" y="531"/>
                  </a:lnTo>
                  <a:lnTo>
                    <a:pt x="100" y="526"/>
                  </a:lnTo>
                  <a:lnTo>
                    <a:pt x="97" y="534"/>
                  </a:lnTo>
                  <a:lnTo>
                    <a:pt x="92" y="529"/>
                  </a:lnTo>
                  <a:lnTo>
                    <a:pt x="87" y="534"/>
                  </a:lnTo>
                  <a:lnTo>
                    <a:pt x="82" y="532"/>
                  </a:lnTo>
                  <a:lnTo>
                    <a:pt x="73" y="537"/>
                  </a:lnTo>
                  <a:lnTo>
                    <a:pt x="66" y="529"/>
                  </a:lnTo>
                  <a:lnTo>
                    <a:pt x="63" y="531"/>
                  </a:lnTo>
                  <a:lnTo>
                    <a:pt x="59" y="526"/>
                  </a:lnTo>
                  <a:lnTo>
                    <a:pt x="51" y="520"/>
                  </a:lnTo>
                  <a:lnTo>
                    <a:pt x="65" y="514"/>
                  </a:lnTo>
                  <a:lnTo>
                    <a:pt x="65" y="508"/>
                  </a:lnTo>
                  <a:lnTo>
                    <a:pt x="70" y="502"/>
                  </a:lnTo>
                  <a:lnTo>
                    <a:pt x="70" y="495"/>
                  </a:lnTo>
                  <a:lnTo>
                    <a:pt x="82" y="488"/>
                  </a:lnTo>
                  <a:lnTo>
                    <a:pt x="85" y="481"/>
                  </a:lnTo>
                  <a:lnTo>
                    <a:pt x="92" y="483"/>
                  </a:lnTo>
                  <a:lnTo>
                    <a:pt x="93" y="480"/>
                  </a:lnTo>
                  <a:lnTo>
                    <a:pt x="99" y="478"/>
                  </a:lnTo>
                  <a:lnTo>
                    <a:pt x="97" y="474"/>
                  </a:lnTo>
                  <a:lnTo>
                    <a:pt x="95" y="473"/>
                  </a:lnTo>
                  <a:lnTo>
                    <a:pt x="100" y="468"/>
                  </a:lnTo>
                  <a:lnTo>
                    <a:pt x="99" y="464"/>
                  </a:lnTo>
                  <a:lnTo>
                    <a:pt x="97" y="459"/>
                  </a:lnTo>
                  <a:lnTo>
                    <a:pt x="90" y="459"/>
                  </a:lnTo>
                  <a:lnTo>
                    <a:pt x="82" y="451"/>
                  </a:lnTo>
                  <a:lnTo>
                    <a:pt x="78" y="454"/>
                  </a:lnTo>
                  <a:lnTo>
                    <a:pt x="73" y="454"/>
                  </a:lnTo>
                  <a:lnTo>
                    <a:pt x="70" y="459"/>
                  </a:lnTo>
                  <a:lnTo>
                    <a:pt x="61" y="459"/>
                  </a:lnTo>
                  <a:lnTo>
                    <a:pt x="63" y="461"/>
                  </a:lnTo>
                  <a:lnTo>
                    <a:pt x="56" y="463"/>
                  </a:lnTo>
                  <a:lnTo>
                    <a:pt x="46" y="461"/>
                  </a:lnTo>
                  <a:lnTo>
                    <a:pt x="39" y="466"/>
                  </a:lnTo>
                  <a:lnTo>
                    <a:pt x="37" y="463"/>
                  </a:lnTo>
                  <a:lnTo>
                    <a:pt x="39" y="456"/>
                  </a:lnTo>
                  <a:lnTo>
                    <a:pt x="34" y="452"/>
                  </a:lnTo>
                  <a:lnTo>
                    <a:pt x="36" y="449"/>
                  </a:lnTo>
                  <a:lnTo>
                    <a:pt x="32" y="447"/>
                  </a:lnTo>
                  <a:lnTo>
                    <a:pt x="32" y="447"/>
                  </a:lnTo>
                  <a:lnTo>
                    <a:pt x="31" y="444"/>
                  </a:lnTo>
                  <a:lnTo>
                    <a:pt x="36" y="437"/>
                  </a:lnTo>
                  <a:lnTo>
                    <a:pt x="29" y="422"/>
                  </a:lnTo>
                  <a:lnTo>
                    <a:pt x="39" y="403"/>
                  </a:lnTo>
                  <a:lnTo>
                    <a:pt x="37" y="393"/>
                  </a:lnTo>
                  <a:lnTo>
                    <a:pt x="39" y="388"/>
                  </a:lnTo>
                  <a:lnTo>
                    <a:pt x="44" y="388"/>
                  </a:lnTo>
                  <a:lnTo>
                    <a:pt x="46" y="386"/>
                  </a:lnTo>
                  <a:lnTo>
                    <a:pt x="56" y="381"/>
                  </a:lnTo>
                  <a:lnTo>
                    <a:pt x="54" y="376"/>
                  </a:lnTo>
                  <a:lnTo>
                    <a:pt x="51" y="374"/>
                  </a:lnTo>
                  <a:lnTo>
                    <a:pt x="42" y="379"/>
                  </a:lnTo>
                  <a:lnTo>
                    <a:pt x="39" y="377"/>
                  </a:lnTo>
                  <a:lnTo>
                    <a:pt x="34" y="381"/>
                  </a:lnTo>
                  <a:lnTo>
                    <a:pt x="31" y="379"/>
                  </a:lnTo>
                  <a:lnTo>
                    <a:pt x="39" y="366"/>
                  </a:lnTo>
                  <a:lnTo>
                    <a:pt x="39" y="359"/>
                  </a:lnTo>
                  <a:lnTo>
                    <a:pt x="42" y="355"/>
                  </a:lnTo>
                  <a:lnTo>
                    <a:pt x="46" y="338"/>
                  </a:lnTo>
                  <a:lnTo>
                    <a:pt x="29" y="337"/>
                  </a:lnTo>
                  <a:lnTo>
                    <a:pt x="24" y="331"/>
                  </a:lnTo>
                  <a:lnTo>
                    <a:pt x="22" y="318"/>
                  </a:lnTo>
                  <a:lnTo>
                    <a:pt x="29" y="304"/>
                  </a:lnTo>
                  <a:lnTo>
                    <a:pt x="20" y="296"/>
                  </a:lnTo>
                  <a:lnTo>
                    <a:pt x="19" y="289"/>
                  </a:lnTo>
                  <a:lnTo>
                    <a:pt x="17" y="289"/>
                  </a:lnTo>
                  <a:lnTo>
                    <a:pt x="25" y="272"/>
                  </a:lnTo>
                  <a:lnTo>
                    <a:pt x="24" y="270"/>
                  </a:lnTo>
                  <a:lnTo>
                    <a:pt x="25" y="262"/>
                  </a:lnTo>
                  <a:lnTo>
                    <a:pt x="10" y="267"/>
                  </a:lnTo>
                  <a:lnTo>
                    <a:pt x="3" y="265"/>
                  </a:lnTo>
                  <a:lnTo>
                    <a:pt x="2" y="262"/>
                  </a:lnTo>
                  <a:lnTo>
                    <a:pt x="3" y="260"/>
                  </a:lnTo>
                  <a:lnTo>
                    <a:pt x="0" y="255"/>
                  </a:lnTo>
                  <a:lnTo>
                    <a:pt x="3" y="250"/>
                  </a:lnTo>
                  <a:lnTo>
                    <a:pt x="0" y="248"/>
                  </a:lnTo>
                  <a:lnTo>
                    <a:pt x="2" y="238"/>
                  </a:lnTo>
                  <a:lnTo>
                    <a:pt x="15" y="223"/>
                  </a:lnTo>
                  <a:lnTo>
                    <a:pt x="14" y="214"/>
                  </a:lnTo>
                  <a:lnTo>
                    <a:pt x="15" y="209"/>
                  </a:lnTo>
                  <a:lnTo>
                    <a:pt x="22" y="206"/>
                  </a:lnTo>
                  <a:lnTo>
                    <a:pt x="24" y="202"/>
                  </a:lnTo>
                  <a:lnTo>
                    <a:pt x="29" y="204"/>
                  </a:lnTo>
                  <a:lnTo>
                    <a:pt x="32" y="199"/>
                  </a:lnTo>
                  <a:lnTo>
                    <a:pt x="39" y="197"/>
                  </a:lnTo>
                  <a:lnTo>
                    <a:pt x="36" y="185"/>
                  </a:lnTo>
                  <a:lnTo>
                    <a:pt x="44" y="185"/>
                  </a:lnTo>
                  <a:lnTo>
                    <a:pt x="58" y="171"/>
                  </a:lnTo>
                  <a:lnTo>
                    <a:pt x="58" y="165"/>
                  </a:lnTo>
                  <a:lnTo>
                    <a:pt x="51" y="161"/>
                  </a:lnTo>
                  <a:lnTo>
                    <a:pt x="54" y="156"/>
                  </a:lnTo>
                  <a:lnTo>
                    <a:pt x="42" y="149"/>
                  </a:lnTo>
                  <a:lnTo>
                    <a:pt x="48" y="144"/>
                  </a:lnTo>
                  <a:lnTo>
                    <a:pt x="49" y="122"/>
                  </a:lnTo>
                  <a:lnTo>
                    <a:pt x="41" y="120"/>
                  </a:lnTo>
                  <a:lnTo>
                    <a:pt x="41" y="115"/>
                  </a:lnTo>
                  <a:lnTo>
                    <a:pt x="37" y="115"/>
                  </a:lnTo>
                  <a:lnTo>
                    <a:pt x="36" y="110"/>
                  </a:lnTo>
                  <a:lnTo>
                    <a:pt x="32" y="110"/>
                  </a:lnTo>
                  <a:lnTo>
                    <a:pt x="31" y="102"/>
                  </a:lnTo>
                  <a:lnTo>
                    <a:pt x="31" y="102"/>
                  </a:lnTo>
                  <a:lnTo>
                    <a:pt x="32" y="95"/>
                  </a:lnTo>
                  <a:lnTo>
                    <a:pt x="41" y="85"/>
                  </a:lnTo>
                  <a:lnTo>
                    <a:pt x="58" y="83"/>
                  </a:lnTo>
                  <a:lnTo>
                    <a:pt x="59" y="71"/>
                  </a:lnTo>
                  <a:lnTo>
                    <a:pt x="63" y="69"/>
                  </a:lnTo>
                  <a:lnTo>
                    <a:pt x="66" y="73"/>
                  </a:lnTo>
                  <a:lnTo>
                    <a:pt x="80" y="74"/>
                  </a:lnTo>
                  <a:lnTo>
                    <a:pt x="93" y="66"/>
                  </a:lnTo>
                  <a:lnTo>
                    <a:pt x="99" y="66"/>
                  </a:lnTo>
                  <a:lnTo>
                    <a:pt x="100" y="69"/>
                  </a:lnTo>
                  <a:lnTo>
                    <a:pt x="109" y="66"/>
                  </a:lnTo>
                  <a:lnTo>
                    <a:pt x="112" y="66"/>
                  </a:lnTo>
                  <a:lnTo>
                    <a:pt x="117" y="59"/>
                  </a:lnTo>
                  <a:lnTo>
                    <a:pt x="116" y="57"/>
                  </a:lnTo>
                  <a:lnTo>
                    <a:pt x="112" y="61"/>
                  </a:lnTo>
                  <a:lnTo>
                    <a:pt x="110" y="57"/>
                  </a:lnTo>
                  <a:lnTo>
                    <a:pt x="114" y="54"/>
                  </a:lnTo>
                  <a:lnTo>
                    <a:pt x="117" y="56"/>
                  </a:lnTo>
                  <a:lnTo>
                    <a:pt x="117" y="52"/>
                  </a:lnTo>
                  <a:lnTo>
                    <a:pt x="122" y="49"/>
                  </a:lnTo>
                  <a:lnTo>
                    <a:pt x="131" y="51"/>
                  </a:lnTo>
                  <a:lnTo>
                    <a:pt x="127" y="54"/>
                  </a:lnTo>
                  <a:lnTo>
                    <a:pt x="136" y="54"/>
                  </a:lnTo>
                  <a:lnTo>
                    <a:pt x="136" y="47"/>
                  </a:lnTo>
                  <a:lnTo>
                    <a:pt x="133" y="47"/>
                  </a:lnTo>
                  <a:lnTo>
                    <a:pt x="134" y="42"/>
                  </a:lnTo>
                  <a:lnTo>
                    <a:pt x="131" y="39"/>
                  </a:lnTo>
                  <a:lnTo>
                    <a:pt x="134" y="40"/>
                  </a:lnTo>
                  <a:lnTo>
                    <a:pt x="145" y="40"/>
                  </a:lnTo>
                  <a:lnTo>
                    <a:pt x="146" y="44"/>
                  </a:lnTo>
                  <a:lnTo>
                    <a:pt x="162" y="32"/>
                  </a:lnTo>
                  <a:lnTo>
                    <a:pt x="163" y="27"/>
                  </a:lnTo>
                  <a:lnTo>
                    <a:pt x="165" y="23"/>
                  </a:lnTo>
                  <a:lnTo>
                    <a:pt x="180" y="22"/>
                  </a:lnTo>
                  <a:lnTo>
                    <a:pt x="192" y="32"/>
                  </a:lnTo>
                  <a:lnTo>
                    <a:pt x="202" y="34"/>
                  </a:lnTo>
                  <a:lnTo>
                    <a:pt x="213" y="32"/>
                  </a:lnTo>
                  <a:lnTo>
                    <a:pt x="219" y="25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3"/>
            <p:cNvSpPr>
              <a:spLocks/>
            </p:cNvSpPr>
            <p:nvPr userDrawn="1"/>
          </p:nvSpPr>
          <p:spPr bwMode="auto">
            <a:xfrm>
              <a:off x="5023" y="1755"/>
              <a:ext cx="609" cy="543"/>
            </a:xfrm>
            <a:custGeom>
              <a:avLst/>
              <a:gdLst>
                <a:gd name="T0" fmla="*/ 227 w 609"/>
                <a:gd name="T1" fmla="*/ 459 h 543"/>
                <a:gd name="T2" fmla="*/ 221 w 609"/>
                <a:gd name="T3" fmla="*/ 444 h 543"/>
                <a:gd name="T4" fmla="*/ 227 w 609"/>
                <a:gd name="T5" fmla="*/ 422 h 543"/>
                <a:gd name="T6" fmla="*/ 262 w 609"/>
                <a:gd name="T7" fmla="*/ 400 h 543"/>
                <a:gd name="T8" fmla="*/ 281 w 609"/>
                <a:gd name="T9" fmla="*/ 371 h 543"/>
                <a:gd name="T10" fmla="*/ 284 w 609"/>
                <a:gd name="T11" fmla="*/ 333 h 543"/>
                <a:gd name="T12" fmla="*/ 249 w 609"/>
                <a:gd name="T13" fmla="*/ 306 h 543"/>
                <a:gd name="T14" fmla="*/ 184 w 609"/>
                <a:gd name="T15" fmla="*/ 304 h 543"/>
                <a:gd name="T16" fmla="*/ 169 w 609"/>
                <a:gd name="T17" fmla="*/ 333 h 543"/>
                <a:gd name="T18" fmla="*/ 143 w 609"/>
                <a:gd name="T19" fmla="*/ 364 h 543"/>
                <a:gd name="T20" fmla="*/ 85 w 609"/>
                <a:gd name="T21" fmla="*/ 401 h 543"/>
                <a:gd name="T22" fmla="*/ 65 w 609"/>
                <a:gd name="T23" fmla="*/ 362 h 543"/>
                <a:gd name="T24" fmla="*/ 26 w 609"/>
                <a:gd name="T25" fmla="*/ 333 h 543"/>
                <a:gd name="T26" fmla="*/ 7 w 609"/>
                <a:gd name="T27" fmla="*/ 286 h 543"/>
                <a:gd name="T28" fmla="*/ 34 w 609"/>
                <a:gd name="T29" fmla="*/ 253 h 543"/>
                <a:gd name="T30" fmla="*/ 48 w 609"/>
                <a:gd name="T31" fmla="*/ 235 h 543"/>
                <a:gd name="T32" fmla="*/ 41 w 609"/>
                <a:gd name="T33" fmla="*/ 190 h 543"/>
                <a:gd name="T34" fmla="*/ 39 w 609"/>
                <a:gd name="T35" fmla="*/ 160 h 543"/>
                <a:gd name="T36" fmla="*/ 65 w 609"/>
                <a:gd name="T37" fmla="*/ 144 h 543"/>
                <a:gd name="T38" fmla="*/ 111 w 609"/>
                <a:gd name="T39" fmla="*/ 206 h 543"/>
                <a:gd name="T40" fmla="*/ 150 w 609"/>
                <a:gd name="T41" fmla="*/ 155 h 543"/>
                <a:gd name="T42" fmla="*/ 215 w 609"/>
                <a:gd name="T43" fmla="*/ 122 h 543"/>
                <a:gd name="T44" fmla="*/ 242 w 609"/>
                <a:gd name="T45" fmla="*/ 124 h 543"/>
                <a:gd name="T46" fmla="*/ 276 w 609"/>
                <a:gd name="T47" fmla="*/ 90 h 543"/>
                <a:gd name="T48" fmla="*/ 303 w 609"/>
                <a:gd name="T49" fmla="*/ 85 h 543"/>
                <a:gd name="T50" fmla="*/ 346 w 609"/>
                <a:gd name="T51" fmla="*/ 90 h 543"/>
                <a:gd name="T52" fmla="*/ 378 w 609"/>
                <a:gd name="T53" fmla="*/ 59 h 543"/>
                <a:gd name="T54" fmla="*/ 419 w 609"/>
                <a:gd name="T55" fmla="*/ 25 h 543"/>
                <a:gd name="T56" fmla="*/ 419 w 609"/>
                <a:gd name="T57" fmla="*/ 8 h 543"/>
                <a:gd name="T58" fmla="*/ 455 w 609"/>
                <a:gd name="T59" fmla="*/ 29 h 543"/>
                <a:gd name="T60" fmla="*/ 480 w 609"/>
                <a:gd name="T61" fmla="*/ 63 h 543"/>
                <a:gd name="T62" fmla="*/ 499 w 609"/>
                <a:gd name="T63" fmla="*/ 61 h 543"/>
                <a:gd name="T64" fmla="*/ 517 w 609"/>
                <a:gd name="T65" fmla="*/ 81 h 543"/>
                <a:gd name="T66" fmla="*/ 538 w 609"/>
                <a:gd name="T67" fmla="*/ 104 h 543"/>
                <a:gd name="T68" fmla="*/ 557 w 609"/>
                <a:gd name="T69" fmla="*/ 158 h 543"/>
                <a:gd name="T70" fmla="*/ 555 w 609"/>
                <a:gd name="T71" fmla="*/ 178 h 543"/>
                <a:gd name="T72" fmla="*/ 567 w 609"/>
                <a:gd name="T73" fmla="*/ 219 h 543"/>
                <a:gd name="T74" fmla="*/ 597 w 609"/>
                <a:gd name="T75" fmla="*/ 269 h 543"/>
                <a:gd name="T76" fmla="*/ 591 w 609"/>
                <a:gd name="T77" fmla="*/ 304 h 543"/>
                <a:gd name="T78" fmla="*/ 591 w 609"/>
                <a:gd name="T79" fmla="*/ 304 h 543"/>
                <a:gd name="T80" fmla="*/ 565 w 609"/>
                <a:gd name="T81" fmla="*/ 327 h 543"/>
                <a:gd name="T82" fmla="*/ 534 w 609"/>
                <a:gd name="T83" fmla="*/ 347 h 543"/>
                <a:gd name="T84" fmla="*/ 495 w 609"/>
                <a:gd name="T85" fmla="*/ 371 h 543"/>
                <a:gd name="T86" fmla="*/ 458 w 609"/>
                <a:gd name="T87" fmla="*/ 422 h 543"/>
                <a:gd name="T88" fmla="*/ 410 w 609"/>
                <a:gd name="T89" fmla="*/ 418 h 543"/>
                <a:gd name="T90" fmla="*/ 381 w 609"/>
                <a:gd name="T91" fmla="*/ 422 h 543"/>
                <a:gd name="T92" fmla="*/ 354 w 609"/>
                <a:gd name="T93" fmla="*/ 442 h 543"/>
                <a:gd name="T94" fmla="*/ 322 w 609"/>
                <a:gd name="T95" fmla="*/ 461 h 543"/>
                <a:gd name="T96" fmla="*/ 295 w 609"/>
                <a:gd name="T97" fmla="*/ 476 h 543"/>
                <a:gd name="T98" fmla="*/ 278 w 609"/>
                <a:gd name="T99" fmla="*/ 505 h 543"/>
                <a:gd name="T100" fmla="*/ 261 w 609"/>
                <a:gd name="T101" fmla="*/ 517 h 543"/>
                <a:gd name="T102" fmla="*/ 242 w 609"/>
                <a:gd name="T103" fmla="*/ 512 h 543"/>
                <a:gd name="T104" fmla="*/ 216 w 609"/>
                <a:gd name="T105" fmla="*/ 531 h 543"/>
                <a:gd name="T106" fmla="*/ 194 w 609"/>
                <a:gd name="T107" fmla="*/ 529 h 543"/>
                <a:gd name="T108" fmla="*/ 198 w 609"/>
                <a:gd name="T109" fmla="*/ 517 h 543"/>
                <a:gd name="T110" fmla="*/ 244 w 609"/>
                <a:gd name="T111" fmla="*/ 504 h 543"/>
                <a:gd name="T112" fmla="*/ 242 w 609"/>
                <a:gd name="T113" fmla="*/ 485 h 543"/>
                <a:gd name="T114" fmla="*/ 267 w 609"/>
                <a:gd name="T115" fmla="*/ 468 h 543"/>
                <a:gd name="T116" fmla="*/ 249 w 609"/>
                <a:gd name="T117" fmla="*/ 46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09" h="543">
                  <a:moveTo>
                    <a:pt x="249" y="461"/>
                  </a:moveTo>
                  <a:lnTo>
                    <a:pt x="245" y="461"/>
                  </a:lnTo>
                  <a:lnTo>
                    <a:pt x="245" y="466"/>
                  </a:lnTo>
                  <a:lnTo>
                    <a:pt x="237" y="464"/>
                  </a:lnTo>
                  <a:lnTo>
                    <a:pt x="232" y="470"/>
                  </a:lnTo>
                  <a:lnTo>
                    <a:pt x="227" y="464"/>
                  </a:lnTo>
                  <a:lnTo>
                    <a:pt x="227" y="459"/>
                  </a:lnTo>
                  <a:lnTo>
                    <a:pt x="223" y="456"/>
                  </a:lnTo>
                  <a:lnTo>
                    <a:pt x="218" y="453"/>
                  </a:lnTo>
                  <a:lnTo>
                    <a:pt x="211" y="458"/>
                  </a:lnTo>
                  <a:lnTo>
                    <a:pt x="210" y="456"/>
                  </a:lnTo>
                  <a:lnTo>
                    <a:pt x="204" y="454"/>
                  </a:lnTo>
                  <a:lnTo>
                    <a:pt x="211" y="446"/>
                  </a:lnTo>
                  <a:lnTo>
                    <a:pt x="221" y="444"/>
                  </a:lnTo>
                  <a:lnTo>
                    <a:pt x="225" y="442"/>
                  </a:lnTo>
                  <a:lnTo>
                    <a:pt x="233" y="446"/>
                  </a:lnTo>
                  <a:lnTo>
                    <a:pt x="230" y="434"/>
                  </a:lnTo>
                  <a:lnTo>
                    <a:pt x="228" y="436"/>
                  </a:lnTo>
                  <a:lnTo>
                    <a:pt x="225" y="430"/>
                  </a:lnTo>
                  <a:lnTo>
                    <a:pt x="228" y="425"/>
                  </a:lnTo>
                  <a:lnTo>
                    <a:pt x="227" y="422"/>
                  </a:lnTo>
                  <a:lnTo>
                    <a:pt x="232" y="417"/>
                  </a:lnTo>
                  <a:lnTo>
                    <a:pt x="238" y="417"/>
                  </a:lnTo>
                  <a:lnTo>
                    <a:pt x="245" y="408"/>
                  </a:lnTo>
                  <a:lnTo>
                    <a:pt x="252" y="410"/>
                  </a:lnTo>
                  <a:lnTo>
                    <a:pt x="254" y="407"/>
                  </a:lnTo>
                  <a:lnTo>
                    <a:pt x="262" y="401"/>
                  </a:lnTo>
                  <a:lnTo>
                    <a:pt x="262" y="400"/>
                  </a:lnTo>
                  <a:lnTo>
                    <a:pt x="257" y="398"/>
                  </a:lnTo>
                  <a:lnTo>
                    <a:pt x="262" y="396"/>
                  </a:lnTo>
                  <a:lnTo>
                    <a:pt x="266" y="391"/>
                  </a:lnTo>
                  <a:lnTo>
                    <a:pt x="273" y="386"/>
                  </a:lnTo>
                  <a:lnTo>
                    <a:pt x="273" y="381"/>
                  </a:lnTo>
                  <a:lnTo>
                    <a:pt x="279" y="374"/>
                  </a:lnTo>
                  <a:lnTo>
                    <a:pt x="281" y="371"/>
                  </a:lnTo>
                  <a:lnTo>
                    <a:pt x="279" y="369"/>
                  </a:lnTo>
                  <a:lnTo>
                    <a:pt x="288" y="361"/>
                  </a:lnTo>
                  <a:lnTo>
                    <a:pt x="290" y="354"/>
                  </a:lnTo>
                  <a:lnTo>
                    <a:pt x="300" y="347"/>
                  </a:lnTo>
                  <a:lnTo>
                    <a:pt x="300" y="342"/>
                  </a:lnTo>
                  <a:lnTo>
                    <a:pt x="295" y="342"/>
                  </a:lnTo>
                  <a:lnTo>
                    <a:pt x="284" y="333"/>
                  </a:lnTo>
                  <a:lnTo>
                    <a:pt x="286" y="325"/>
                  </a:lnTo>
                  <a:lnTo>
                    <a:pt x="267" y="313"/>
                  </a:lnTo>
                  <a:lnTo>
                    <a:pt x="264" y="308"/>
                  </a:lnTo>
                  <a:lnTo>
                    <a:pt x="264" y="310"/>
                  </a:lnTo>
                  <a:lnTo>
                    <a:pt x="259" y="308"/>
                  </a:lnTo>
                  <a:lnTo>
                    <a:pt x="256" y="293"/>
                  </a:lnTo>
                  <a:lnTo>
                    <a:pt x="249" y="306"/>
                  </a:lnTo>
                  <a:lnTo>
                    <a:pt x="233" y="306"/>
                  </a:lnTo>
                  <a:lnTo>
                    <a:pt x="228" y="301"/>
                  </a:lnTo>
                  <a:lnTo>
                    <a:pt x="201" y="298"/>
                  </a:lnTo>
                  <a:lnTo>
                    <a:pt x="193" y="304"/>
                  </a:lnTo>
                  <a:lnTo>
                    <a:pt x="193" y="308"/>
                  </a:lnTo>
                  <a:lnTo>
                    <a:pt x="187" y="308"/>
                  </a:lnTo>
                  <a:lnTo>
                    <a:pt x="184" y="304"/>
                  </a:lnTo>
                  <a:lnTo>
                    <a:pt x="181" y="311"/>
                  </a:lnTo>
                  <a:lnTo>
                    <a:pt x="184" y="313"/>
                  </a:lnTo>
                  <a:lnTo>
                    <a:pt x="181" y="313"/>
                  </a:lnTo>
                  <a:lnTo>
                    <a:pt x="179" y="318"/>
                  </a:lnTo>
                  <a:lnTo>
                    <a:pt x="186" y="320"/>
                  </a:lnTo>
                  <a:lnTo>
                    <a:pt x="170" y="325"/>
                  </a:lnTo>
                  <a:lnTo>
                    <a:pt x="169" y="333"/>
                  </a:lnTo>
                  <a:lnTo>
                    <a:pt x="157" y="342"/>
                  </a:lnTo>
                  <a:lnTo>
                    <a:pt x="157" y="347"/>
                  </a:lnTo>
                  <a:lnTo>
                    <a:pt x="150" y="350"/>
                  </a:lnTo>
                  <a:lnTo>
                    <a:pt x="152" y="352"/>
                  </a:lnTo>
                  <a:lnTo>
                    <a:pt x="148" y="357"/>
                  </a:lnTo>
                  <a:lnTo>
                    <a:pt x="150" y="361"/>
                  </a:lnTo>
                  <a:lnTo>
                    <a:pt x="143" y="364"/>
                  </a:lnTo>
                  <a:lnTo>
                    <a:pt x="143" y="373"/>
                  </a:lnTo>
                  <a:lnTo>
                    <a:pt x="138" y="379"/>
                  </a:lnTo>
                  <a:lnTo>
                    <a:pt x="126" y="381"/>
                  </a:lnTo>
                  <a:lnTo>
                    <a:pt x="113" y="388"/>
                  </a:lnTo>
                  <a:lnTo>
                    <a:pt x="94" y="395"/>
                  </a:lnTo>
                  <a:lnTo>
                    <a:pt x="92" y="400"/>
                  </a:lnTo>
                  <a:lnTo>
                    <a:pt x="85" y="401"/>
                  </a:lnTo>
                  <a:lnTo>
                    <a:pt x="85" y="401"/>
                  </a:lnTo>
                  <a:lnTo>
                    <a:pt x="85" y="396"/>
                  </a:lnTo>
                  <a:lnTo>
                    <a:pt x="80" y="396"/>
                  </a:lnTo>
                  <a:lnTo>
                    <a:pt x="77" y="379"/>
                  </a:lnTo>
                  <a:lnTo>
                    <a:pt x="67" y="374"/>
                  </a:lnTo>
                  <a:lnTo>
                    <a:pt x="68" y="371"/>
                  </a:lnTo>
                  <a:lnTo>
                    <a:pt x="65" y="362"/>
                  </a:lnTo>
                  <a:lnTo>
                    <a:pt x="65" y="350"/>
                  </a:lnTo>
                  <a:lnTo>
                    <a:pt x="62" y="344"/>
                  </a:lnTo>
                  <a:lnTo>
                    <a:pt x="63" y="340"/>
                  </a:lnTo>
                  <a:lnTo>
                    <a:pt x="38" y="340"/>
                  </a:lnTo>
                  <a:lnTo>
                    <a:pt x="33" y="337"/>
                  </a:lnTo>
                  <a:lnTo>
                    <a:pt x="33" y="333"/>
                  </a:lnTo>
                  <a:lnTo>
                    <a:pt x="26" y="333"/>
                  </a:lnTo>
                  <a:lnTo>
                    <a:pt x="29" y="323"/>
                  </a:lnTo>
                  <a:lnTo>
                    <a:pt x="17" y="327"/>
                  </a:lnTo>
                  <a:lnTo>
                    <a:pt x="0" y="311"/>
                  </a:lnTo>
                  <a:lnTo>
                    <a:pt x="4" y="293"/>
                  </a:lnTo>
                  <a:lnTo>
                    <a:pt x="12" y="294"/>
                  </a:lnTo>
                  <a:lnTo>
                    <a:pt x="16" y="289"/>
                  </a:lnTo>
                  <a:lnTo>
                    <a:pt x="7" y="286"/>
                  </a:lnTo>
                  <a:lnTo>
                    <a:pt x="9" y="281"/>
                  </a:lnTo>
                  <a:lnTo>
                    <a:pt x="19" y="279"/>
                  </a:lnTo>
                  <a:lnTo>
                    <a:pt x="21" y="274"/>
                  </a:lnTo>
                  <a:lnTo>
                    <a:pt x="29" y="267"/>
                  </a:lnTo>
                  <a:lnTo>
                    <a:pt x="28" y="264"/>
                  </a:lnTo>
                  <a:lnTo>
                    <a:pt x="34" y="260"/>
                  </a:lnTo>
                  <a:lnTo>
                    <a:pt x="34" y="253"/>
                  </a:lnTo>
                  <a:lnTo>
                    <a:pt x="34" y="253"/>
                  </a:lnTo>
                  <a:lnTo>
                    <a:pt x="39" y="248"/>
                  </a:lnTo>
                  <a:lnTo>
                    <a:pt x="41" y="252"/>
                  </a:lnTo>
                  <a:lnTo>
                    <a:pt x="41" y="245"/>
                  </a:lnTo>
                  <a:lnTo>
                    <a:pt x="39" y="243"/>
                  </a:lnTo>
                  <a:lnTo>
                    <a:pt x="45" y="241"/>
                  </a:lnTo>
                  <a:lnTo>
                    <a:pt x="48" y="235"/>
                  </a:lnTo>
                  <a:lnTo>
                    <a:pt x="45" y="226"/>
                  </a:lnTo>
                  <a:lnTo>
                    <a:pt x="48" y="221"/>
                  </a:lnTo>
                  <a:lnTo>
                    <a:pt x="45" y="219"/>
                  </a:lnTo>
                  <a:lnTo>
                    <a:pt x="39" y="209"/>
                  </a:lnTo>
                  <a:lnTo>
                    <a:pt x="41" y="204"/>
                  </a:lnTo>
                  <a:lnTo>
                    <a:pt x="38" y="199"/>
                  </a:lnTo>
                  <a:lnTo>
                    <a:pt x="41" y="190"/>
                  </a:lnTo>
                  <a:lnTo>
                    <a:pt x="41" y="182"/>
                  </a:lnTo>
                  <a:lnTo>
                    <a:pt x="41" y="182"/>
                  </a:lnTo>
                  <a:lnTo>
                    <a:pt x="41" y="178"/>
                  </a:lnTo>
                  <a:lnTo>
                    <a:pt x="45" y="175"/>
                  </a:lnTo>
                  <a:lnTo>
                    <a:pt x="45" y="175"/>
                  </a:lnTo>
                  <a:lnTo>
                    <a:pt x="46" y="163"/>
                  </a:lnTo>
                  <a:lnTo>
                    <a:pt x="39" y="160"/>
                  </a:lnTo>
                  <a:lnTo>
                    <a:pt x="34" y="150"/>
                  </a:lnTo>
                  <a:lnTo>
                    <a:pt x="38" y="143"/>
                  </a:lnTo>
                  <a:lnTo>
                    <a:pt x="53" y="136"/>
                  </a:lnTo>
                  <a:lnTo>
                    <a:pt x="57" y="129"/>
                  </a:lnTo>
                  <a:lnTo>
                    <a:pt x="60" y="133"/>
                  </a:lnTo>
                  <a:lnTo>
                    <a:pt x="60" y="139"/>
                  </a:lnTo>
                  <a:lnTo>
                    <a:pt x="65" y="144"/>
                  </a:lnTo>
                  <a:lnTo>
                    <a:pt x="79" y="150"/>
                  </a:lnTo>
                  <a:lnTo>
                    <a:pt x="85" y="150"/>
                  </a:lnTo>
                  <a:lnTo>
                    <a:pt x="85" y="163"/>
                  </a:lnTo>
                  <a:lnTo>
                    <a:pt x="102" y="196"/>
                  </a:lnTo>
                  <a:lnTo>
                    <a:pt x="102" y="206"/>
                  </a:lnTo>
                  <a:lnTo>
                    <a:pt x="108" y="209"/>
                  </a:lnTo>
                  <a:lnTo>
                    <a:pt x="111" y="206"/>
                  </a:lnTo>
                  <a:lnTo>
                    <a:pt x="111" y="201"/>
                  </a:lnTo>
                  <a:lnTo>
                    <a:pt x="125" y="180"/>
                  </a:lnTo>
                  <a:lnTo>
                    <a:pt x="131" y="175"/>
                  </a:lnTo>
                  <a:lnTo>
                    <a:pt x="136" y="177"/>
                  </a:lnTo>
                  <a:lnTo>
                    <a:pt x="140" y="172"/>
                  </a:lnTo>
                  <a:lnTo>
                    <a:pt x="140" y="161"/>
                  </a:lnTo>
                  <a:lnTo>
                    <a:pt x="150" y="155"/>
                  </a:lnTo>
                  <a:lnTo>
                    <a:pt x="153" y="156"/>
                  </a:lnTo>
                  <a:lnTo>
                    <a:pt x="164" y="150"/>
                  </a:lnTo>
                  <a:lnTo>
                    <a:pt x="170" y="148"/>
                  </a:lnTo>
                  <a:lnTo>
                    <a:pt x="176" y="143"/>
                  </a:lnTo>
                  <a:lnTo>
                    <a:pt x="189" y="144"/>
                  </a:lnTo>
                  <a:lnTo>
                    <a:pt x="210" y="131"/>
                  </a:lnTo>
                  <a:lnTo>
                    <a:pt x="215" y="122"/>
                  </a:lnTo>
                  <a:lnTo>
                    <a:pt x="227" y="117"/>
                  </a:lnTo>
                  <a:lnTo>
                    <a:pt x="228" y="119"/>
                  </a:lnTo>
                  <a:lnTo>
                    <a:pt x="228" y="119"/>
                  </a:lnTo>
                  <a:lnTo>
                    <a:pt x="232" y="117"/>
                  </a:lnTo>
                  <a:lnTo>
                    <a:pt x="232" y="117"/>
                  </a:lnTo>
                  <a:lnTo>
                    <a:pt x="237" y="114"/>
                  </a:lnTo>
                  <a:lnTo>
                    <a:pt x="242" y="124"/>
                  </a:lnTo>
                  <a:lnTo>
                    <a:pt x="247" y="122"/>
                  </a:lnTo>
                  <a:lnTo>
                    <a:pt x="257" y="112"/>
                  </a:lnTo>
                  <a:lnTo>
                    <a:pt x="259" y="114"/>
                  </a:lnTo>
                  <a:lnTo>
                    <a:pt x="264" y="105"/>
                  </a:lnTo>
                  <a:lnTo>
                    <a:pt x="262" y="102"/>
                  </a:lnTo>
                  <a:lnTo>
                    <a:pt x="266" y="95"/>
                  </a:lnTo>
                  <a:lnTo>
                    <a:pt x="276" y="90"/>
                  </a:lnTo>
                  <a:lnTo>
                    <a:pt x="286" y="95"/>
                  </a:lnTo>
                  <a:lnTo>
                    <a:pt x="288" y="93"/>
                  </a:lnTo>
                  <a:lnTo>
                    <a:pt x="290" y="90"/>
                  </a:lnTo>
                  <a:lnTo>
                    <a:pt x="300" y="97"/>
                  </a:lnTo>
                  <a:lnTo>
                    <a:pt x="305" y="95"/>
                  </a:lnTo>
                  <a:lnTo>
                    <a:pt x="310" y="87"/>
                  </a:lnTo>
                  <a:lnTo>
                    <a:pt x="303" y="85"/>
                  </a:lnTo>
                  <a:lnTo>
                    <a:pt x="301" y="78"/>
                  </a:lnTo>
                  <a:lnTo>
                    <a:pt x="303" y="76"/>
                  </a:lnTo>
                  <a:lnTo>
                    <a:pt x="318" y="78"/>
                  </a:lnTo>
                  <a:lnTo>
                    <a:pt x="325" y="85"/>
                  </a:lnTo>
                  <a:lnTo>
                    <a:pt x="334" y="83"/>
                  </a:lnTo>
                  <a:lnTo>
                    <a:pt x="342" y="90"/>
                  </a:lnTo>
                  <a:lnTo>
                    <a:pt x="346" y="90"/>
                  </a:lnTo>
                  <a:lnTo>
                    <a:pt x="347" y="85"/>
                  </a:lnTo>
                  <a:lnTo>
                    <a:pt x="363" y="85"/>
                  </a:lnTo>
                  <a:lnTo>
                    <a:pt x="366" y="80"/>
                  </a:lnTo>
                  <a:lnTo>
                    <a:pt x="378" y="78"/>
                  </a:lnTo>
                  <a:lnTo>
                    <a:pt x="373" y="75"/>
                  </a:lnTo>
                  <a:lnTo>
                    <a:pt x="373" y="66"/>
                  </a:lnTo>
                  <a:lnTo>
                    <a:pt x="378" y="59"/>
                  </a:lnTo>
                  <a:lnTo>
                    <a:pt x="398" y="53"/>
                  </a:lnTo>
                  <a:lnTo>
                    <a:pt x="407" y="58"/>
                  </a:lnTo>
                  <a:lnTo>
                    <a:pt x="415" y="35"/>
                  </a:lnTo>
                  <a:lnTo>
                    <a:pt x="414" y="34"/>
                  </a:lnTo>
                  <a:lnTo>
                    <a:pt x="415" y="29"/>
                  </a:lnTo>
                  <a:lnTo>
                    <a:pt x="414" y="27"/>
                  </a:lnTo>
                  <a:lnTo>
                    <a:pt x="419" y="25"/>
                  </a:lnTo>
                  <a:lnTo>
                    <a:pt x="417" y="25"/>
                  </a:lnTo>
                  <a:lnTo>
                    <a:pt x="419" y="20"/>
                  </a:lnTo>
                  <a:lnTo>
                    <a:pt x="417" y="15"/>
                  </a:lnTo>
                  <a:lnTo>
                    <a:pt x="417" y="15"/>
                  </a:lnTo>
                  <a:lnTo>
                    <a:pt x="417" y="13"/>
                  </a:lnTo>
                  <a:lnTo>
                    <a:pt x="417" y="13"/>
                  </a:lnTo>
                  <a:lnTo>
                    <a:pt x="419" y="8"/>
                  </a:lnTo>
                  <a:lnTo>
                    <a:pt x="426" y="0"/>
                  </a:lnTo>
                  <a:lnTo>
                    <a:pt x="431" y="5"/>
                  </a:lnTo>
                  <a:lnTo>
                    <a:pt x="431" y="8"/>
                  </a:lnTo>
                  <a:lnTo>
                    <a:pt x="436" y="15"/>
                  </a:lnTo>
                  <a:lnTo>
                    <a:pt x="446" y="25"/>
                  </a:lnTo>
                  <a:lnTo>
                    <a:pt x="451" y="24"/>
                  </a:lnTo>
                  <a:lnTo>
                    <a:pt x="455" y="29"/>
                  </a:lnTo>
                  <a:lnTo>
                    <a:pt x="461" y="29"/>
                  </a:lnTo>
                  <a:lnTo>
                    <a:pt x="468" y="32"/>
                  </a:lnTo>
                  <a:lnTo>
                    <a:pt x="468" y="39"/>
                  </a:lnTo>
                  <a:lnTo>
                    <a:pt x="478" y="49"/>
                  </a:lnTo>
                  <a:lnTo>
                    <a:pt x="472" y="58"/>
                  </a:lnTo>
                  <a:lnTo>
                    <a:pt x="475" y="61"/>
                  </a:lnTo>
                  <a:lnTo>
                    <a:pt x="480" y="63"/>
                  </a:lnTo>
                  <a:lnTo>
                    <a:pt x="480" y="64"/>
                  </a:lnTo>
                  <a:lnTo>
                    <a:pt x="475" y="71"/>
                  </a:lnTo>
                  <a:lnTo>
                    <a:pt x="482" y="75"/>
                  </a:lnTo>
                  <a:lnTo>
                    <a:pt x="483" y="78"/>
                  </a:lnTo>
                  <a:lnTo>
                    <a:pt x="483" y="75"/>
                  </a:lnTo>
                  <a:lnTo>
                    <a:pt x="489" y="73"/>
                  </a:lnTo>
                  <a:lnTo>
                    <a:pt x="499" y="61"/>
                  </a:lnTo>
                  <a:lnTo>
                    <a:pt x="502" y="51"/>
                  </a:lnTo>
                  <a:lnTo>
                    <a:pt x="511" y="44"/>
                  </a:lnTo>
                  <a:lnTo>
                    <a:pt x="519" y="42"/>
                  </a:lnTo>
                  <a:lnTo>
                    <a:pt x="519" y="49"/>
                  </a:lnTo>
                  <a:lnTo>
                    <a:pt x="516" y="56"/>
                  </a:lnTo>
                  <a:lnTo>
                    <a:pt x="517" y="61"/>
                  </a:lnTo>
                  <a:lnTo>
                    <a:pt x="517" y="81"/>
                  </a:lnTo>
                  <a:lnTo>
                    <a:pt x="519" y="83"/>
                  </a:lnTo>
                  <a:lnTo>
                    <a:pt x="523" y="80"/>
                  </a:lnTo>
                  <a:lnTo>
                    <a:pt x="528" y="81"/>
                  </a:lnTo>
                  <a:lnTo>
                    <a:pt x="528" y="95"/>
                  </a:lnTo>
                  <a:lnTo>
                    <a:pt x="529" y="98"/>
                  </a:lnTo>
                  <a:lnTo>
                    <a:pt x="531" y="102"/>
                  </a:lnTo>
                  <a:lnTo>
                    <a:pt x="538" y="104"/>
                  </a:lnTo>
                  <a:lnTo>
                    <a:pt x="536" y="116"/>
                  </a:lnTo>
                  <a:lnTo>
                    <a:pt x="545" y="126"/>
                  </a:lnTo>
                  <a:lnTo>
                    <a:pt x="545" y="138"/>
                  </a:lnTo>
                  <a:lnTo>
                    <a:pt x="551" y="138"/>
                  </a:lnTo>
                  <a:lnTo>
                    <a:pt x="555" y="141"/>
                  </a:lnTo>
                  <a:lnTo>
                    <a:pt x="553" y="143"/>
                  </a:lnTo>
                  <a:lnTo>
                    <a:pt x="557" y="158"/>
                  </a:lnTo>
                  <a:lnTo>
                    <a:pt x="560" y="153"/>
                  </a:lnTo>
                  <a:lnTo>
                    <a:pt x="570" y="158"/>
                  </a:lnTo>
                  <a:lnTo>
                    <a:pt x="568" y="163"/>
                  </a:lnTo>
                  <a:lnTo>
                    <a:pt x="565" y="163"/>
                  </a:lnTo>
                  <a:lnTo>
                    <a:pt x="565" y="168"/>
                  </a:lnTo>
                  <a:lnTo>
                    <a:pt x="560" y="173"/>
                  </a:lnTo>
                  <a:lnTo>
                    <a:pt x="555" y="178"/>
                  </a:lnTo>
                  <a:lnTo>
                    <a:pt x="558" y="182"/>
                  </a:lnTo>
                  <a:lnTo>
                    <a:pt x="555" y="185"/>
                  </a:lnTo>
                  <a:lnTo>
                    <a:pt x="555" y="192"/>
                  </a:lnTo>
                  <a:lnTo>
                    <a:pt x="558" y="202"/>
                  </a:lnTo>
                  <a:lnTo>
                    <a:pt x="557" y="211"/>
                  </a:lnTo>
                  <a:lnTo>
                    <a:pt x="568" y="213"/>
                  </a:lnTo>
                  <a:lnTo>
                    <a:pt x="567" y="219"/>
                  </a:lnTo>
                  <a:lnTo>
                    <a:pt x="575" y="235"/>
                  </a:lnTo>
                  <a:lnTo>
                    <a:pt x="575" y="240"/>
                  </a:lnTo>
                  <a:lnTo>
                    <a:pt x="584" y="250"/>
                  </a:lnTo>
                  <a:lnTo>
                    <a:pt x="584" y="258"/>
                  </a:lnTo>
                  <a:lnTo>
                    <a:pt x="594" y="262"/>
                  </a:lnTo>
                  <a:lnTo>
                    <a:pt x="592" y="267"/>
                  </a:lnTo>
                  <a:lnTo>
                    <a:pt x="597" y="269"/>
                  </a:lnTo>
                  <a:lnTo>
                    <a:pt x="591" y="277"/>
                  </a:lnTo>
                  <a:lnTo>
                    <a:pt x="592" y="281"/>
                  </a:lnTo>
                  <a:lnTo>
                    <a:pt x="587" y="286"/>
                  </a:lnTo>
                  <a:lnTo>
                    <a:pt x="587" y="291"/>
                  </a:lnTo>
                  <a:lnTo>
                    <a:pt x="579" y="299"/>
                  </a:lnTo>
                  <a:lnTo>
                    <a:pt x="585" y="298"/>
                  </a:lnTo>
                  <a:lnTo>
                    <a:pt x="591" y="304"/>
                  </a:lnTo>
                  <a:lnTo>
                    <a:pt x="597" y="299"/>
                  </a:lnTo>
                  <a:lnTo>
                    <a:pt x="599" y="303"/>
                  </a:lnTo>
                  <a:lnTo>
                    <a:pt x="609" y="299"/>
                  </a:lnTo>
                  <a:lnTo>
                    <a:pt x="609" y="299"/>
                  </a:lnTo>
                  <a:lnTo>
                    <a:pt x="599" y="304"/>
                  </a:lnTo>
                  <a:lnTo>
                    <a:pt x="596" y="301"/>
                  </a:lnTo>
                  <a:lnTo>
                    <a:pt x="591" y="304"/>
                  </a:lnTo>
                  <a:lnTo>
                    <a:pt x="585" y="310"/>
                  </a:lnTo>
                  <a:lnTo>
                    <a:pt x="589" y="315"/>
                  </a:lnTo>
                  <a:lnTo>
                    <a:pt x="579" y="315"/>
                  </a:lnTo>
                  <a:lnTo>
                    <a:pt x="577" y="320"/>
                  </a:lnTo>
                  <a:lnTo>
                    <a:pt x="570" y="321"/>
                  </a:lnTo>
                  <a:lnTo>
                    <a:pt x="568" y="327"/>
                  </a:lnTo>
                  <a:lnTo>
                    <a:pt x="565" y="327"/>
                  </a:lnTo>
                  <a:lnTo>
                    <a:pt x="567" y="330"/>
                  </a:lnTo>
                  <a:lnTo>
                    <a:pt x="553" y="328"/>
                  </a:lnTo>
                  <a:lnTo>
                    <a:pt x="550" y="333"/>
                  </a:lnTo>
                  <a:lnTo>
                    <a:pt x="545" y="333"/>
                  </a:lnTo>
                  <a:lnTo>
                    <a:pt x="531" y="342"/>
                  </a:lnTo>
                  <a:lnTo>
                    <a:pt x="529" y="345"/>
                  </a:lnTo>
                  <a:lnTo>
                    <a:pt x="534" y="347"/>
                  </a:lnTo>
                  <a:lnTo>
                    <a:pt x="533" y="350"/>
                  </a:lnTo>
                  <a:lnTo>
                    <a:pt x="523" y="350"/>
                  </a:lnTo>
                  <a:lnTo>
                    <a:pt x="521" y="347"/>
                  </a:lnTo>
                  <a:lnTo>
                    <a:pt x="516" y="356"/>
                  </a:lnTo>
                  <a:lnTo>
                    <a:pt x="507" y="359"/>
                  </a:lnTo>
                  <a:lnTo>
                    <a:pt x="507" y="366"/>
                  </a:lnTo>
                  <a:lnTo>
                    <a:pt x="495" y="371"/>
                  </a:lnTo>
                  <a:lnTo>
                    <a:pt x="477" y="388"/>
                  </a:lnTo>
                  <a:lnTo>
                    <a:pt x="472" y="395"/>
                  </a:lnTo>
                  <a:lnTo>
                    <a:pt x="475" y="401"/>
                  </a:lnTo>
                  <a:lnTo>
                    <a:pt x="468" y="405"/>
                  </a:lnTo>
                  <a:lnTo>
                    <a:pt x="468" y="408"/>
                  </a:lnTo>
                  <a:lnTo>
                    <a:pt x="463" y="412"/>
                  </a:lnTo>
                  <a:lnTo>
                    <a:pt x="458" y="422"/>
                  </a:lnTo>
                  <a:lnTo>
                    <a:pt x="451" y="420"/>
                  </a:lnTo>
                  <a:lnTo>
                    <a:pt x="444" y="424"/>
                  </a:lnTo>
                  <a:lnTo>
                    <a:pt x="441" y="420"/>
                  </a:lnTo>
                  <a:lnTo>
                    <a:pt x="432" y="420"/>
                  </a:lnTo>
                  <a:lnTo>
                    <a:pt x="432" y="417"/>
                  </a:lnTo>
                  <a:lnTo>
                    <a:pt x="419" y="420"/>
                  </a:lnTo>
                  <a:lnTo>
                    <a:pt x="410" y="418"/>
                  </a:lnTo>
                  <a:lnTo>
                    <a:pt x="405" y="424"/>
                  </a:lnTo>
                  <a:lnTo>
                    <a:pt x="398" y="425"/>
                  </a:lnTo>
                  <a:lnTo>
                    <a:pt x="397" y="429"/>
                  </a:lnTo>
                  <a:lnTo>
                    <a:pt x="393" y="432"/>
                  </a:lnTo>
                  <a:lnTo>
                    <a:pt x="393" y="422"/>
                  </a:lnTo>
                  <a:lnTo>
                    <a:pt x="383" y="424"/>
                  </a:lnTo>
                  <a:lnTo>
                    <a:pt x="381" y="422"/>
                  </a:lnTo>
                  <a:lnTo>
                    <a:pt x="381" y="429"/>
                  </a:lnTo>
                  <a:lnTo>
                    <a:pt x="378" y="430"/>
                  </a:lnTo>
                  <a:lnTo>
                    <a:pt x="381" y="436"/>
                  </a:lnTo>
                  <a:lnTo>
                    <a:pt x="376" y="436"/>
                  </a:lnTo>
                  <a:lnTo>
                    <a:pt x="369" y="439"/>
                  </a:lnTo>
                  <a:lnTo>
                    <a:pt x="358" y="437"/>
                  </a:lnTo>
                  <a:lnTo>
                    <a:pt x="354" y="442"/>
                  </a:lnTo>
                  <a:lnTo>
                    <a:pt x="341" y="447"/>
                  </a:lnTo>
                  <a:lnTo>
                    <a:pt x="337" y="446"/>
                  </a:lnTo>
                  <a:lnTo>
                    <a:pt x="339" y="449"/>
                  </a:lnTo>
                  <a:lnTo>
                    <a:pt x="330" y="454"/>
                  </a:lnTo>
                  <a:lnTo>
                    <a:pt x="329" y="451"/>
                  </a:lnTo>
                  <a:lnTo>
                    <a:pt x="325" y="458"/>
                  </a:lnTo>
                  <a:lnTo>
                    <a:pt x="322" y="461"/>
                  </a:lnTo>
                  <a:lnTo>
                    <a:pt x="317" y="459"/>
                  </a:lnTo>
                  <a:lnTo>
                    <a:pt x="312" y="463"/>
                  </a:lnTo>
                  <a:lnTo>
                    <a:pt x="308" y="461"/>
                  </a:lnTo>
                  <a:lnTo>
                    <a:pt x="305" y="463"/>
                  </a:lnTo>
                  <a:lnTo>
                    <a:pt x="300" y="470"/>
                  </a:lnTo>
                  <a:lnTo>
                    <a:pt x="293" y="475"/>
                  </a:lnTo>
                  <a:lnTo>
                    <a:pt x="295" y="476"/>
                  </a:lnTo>
                  <a:lnTo>
                    <a:pt x="293" y="481"/>
                  </a:lnTo>
                  <a:lnTo>
                    <a:pt x="281" y="488"/>
                  </a:lnTo>
                  <a:lnTo>
                    <a:pt x="281" y="492"/>
                  </a:lnTo>
                  <a:lnTo>
                    <a:pt x="284" y="495"/>
                  </a:lnTo>
                  <a:lnTo>
                    <a:pt x="279" y="500"/>
                  </a:lnTo>
                  <a:lnTo>
                    <a:pt x="274" y="499"/>
                  </a:lnTo>
                  <a:lnTo>
                    <a:pt x="278" y="505"/>
                  </a:lnTo>
                  <a:lnTo>
                    <a:pt x="273" y="504"/>
                  </a:lnTo>
                  <a:lnTo>
                    <a:pt x="269" y="509"/>
                  </a:lnTo>
                  <a:lnTo>
                    <a:pt x="264" y="504"/>
                  </a:lnTo>
                  <a:lnTo>
                    <a:pt x="257" y="507"/>
                  </a:lnTo>
                  <a:lnTo>
                    <a:pt x="257" y="510"/>
                  </a:lnTo>
                  <a:lnTo>
                    <a:pt x="264" y="512"/>
                  </a:lnTo>
                  <a:lnTo>
                    <a:pt x="261" y="517"/>
                  </a:lnTo>
                  <a:lnTo>
                    <a:pt x="257" y="517"/>
                  </a:lnTo>
                  <a:lnTo>
                    <a:pt x="252" y="509"/>
                  </a:lnTo>
                  <a:lnTo>
                    <a:pt x="247" y="509"/>
                  </a:lnTo>
                  <a:lnTo>
                    <a:pt x="250" y="510"/>
                  </a:lnTo>
                  <a:lnTo>
                    <a:pt x="249" y="512"/>
                  </a:lnTo>
                  <a:lnTo>
                    <a:pt x="244" y="509"/>
                  </a:lnTo>
                  <a:lnTo>
                    <a:pt x="242" y="512"/>
                  </a:lnTo>
                  <a:lnTo>
                    <a:pt x="244" y="516"/>
                  </a:lnTo>
                  <a:lnTo>
                    <a:pt x="237" y="519"/>
                  </a:lnTo>
                  <a:lnTo>
                    <a:pt x="247" y="522"/>
                  </a:lnTo>
                  <a:lnTo>
                    <a:pt x="245" y="527"/>
                  </a:lnTo>
                  <a:lnTo>
                    <a:pt x="237" y="526"/>
                  </a:lnTo>
                  <a:lnTo>
                    <a:pt x="227" y="533"/>
                  </a:lnTo>
                  <a:lnTo>
                    <a:pt x="216" y="531"/>
                  </a:lnTo>
                  <a:lnTo>
                    <a:pt x="208" y="536"/>
                  </a:lnTo>
                  <a:lnTo>
                    <a:pt x="206" y="534"/>
                  </a:lnTo>
                  <a:lnTo>
                    <a:pt x="203" y="543"/>
                  </a:lnTo>
                  <a:lnTo>
                    <a:pt x="198" y="543"/>
                  </a:lnTo>
                  <a:lnTo>
                    <a:pt x="196" y="536"/>
                  </a:lnTo>
                  <a:lnTo>
                    <a:pt x="198" y="534"/>
                  </a:lnTo>
                  <a:lnTo>
                    <a:pt x="194" y="529"/>
                  </a:lnTo>
                  <a:lnTo>
                    <a:pt x="198" y="526"/>
                  </a:lnTo>
                  <a:lnTo>
                    <a:pt x="199" y="527"/>
                  </a:lnTo>
                  <a:lnTo>
                    <a:pt x="201" y="524"/>
                  </a:lnTo>
                  <a:lnTo>
                    <a:pt x="198" y="522"/>
                  </a:lnTo>
                  <a:lnTo>
                    <a:pt x="194" y="524"/>
                  </a:lnTo>
                  <a:lnTo>
                    <a:pt x="194" y="519"/>
                  </a:lnTo>
                  <a:lnTo>
                    <a:pt x="198" y="517"/>
                  </a:lnTo>
                  <a:lnTo>
                    <a:pt x="204" y="519"/>
                  </a:lnTo>
                  <a:lnTo>
                    <a:pt x="210" y="516"/>
                  </a:lnTo>
                  <a:lnTo>
                    <a:pt x="215" y="516"/>
                  </a:lnTo>
                  <a:lnTo>
                    <a:pt x="213" y="510"/>
                  </a:lnTo>
                  <a:lnTo>
                    <a:pt x="218" y="505"/>
                  </a:lnTo>
                  <a:lnTo>
                    <a:pt x="223" y="510"/>
                  </a:lnTo>
                  <a:lnTo>
                    <a:pt x="244" y="504"/>
                  </a:lnTo>
                  <a:lnTo>
                    <a:pt x="245" y="497"/>
                  </a:lnTo>
                  <a:lnTo>
                    <a:pt x="240" y="492"/>
                  </a:lnTo>
                  <a:lnTo>
                    <a:pt x="237" y="493"/>
                  </a:lnTo>
                  <a:lnTo>
                    <a:pt x="237" y="490"/>
                  </a:lnTo>
                  <a:lnTo>
                    <a:pt x="244" y="487"/>
                  </a:lnTo>
                  <a:lnTo>
                    <a:pt x="240" y="487"/>
                  </a:lnTo>
                  <a:lnTo>
                    <a:pt x="242" y="485"/>
                  </a:lnTo>
                  <a:lnTo>
                    <a:pt x="238" y="485"/>
                  </a:lnTo>
                  <a:lnTo>
                    <a:pt x="237" y="481"/>
                  </a:lnTo>
                  <a:lnTo>
                    <a:pt x="249" y="481"/>
                  </a:lnTo>
                  <a:lnTo>
                    <a:pt x="250" y="478"/>
                  </a:lnTo>
                  <a:lnTo>
                    <a:pt x="250" y="473"/>
                  </a:lnTo>
                  <a:lnTo>
                    <a:pt x="261" y="473"/>
                  </a:lnTo>
                  <a:lnTo>
                    <a:pt x="267" y="468"/>
                  </a:lnTo>
                  <a:lnTo>
                    <a:pt x="267" y="464"/>
                  </a:lnTo>
                  <a:lnTo>
                    <a:pt x="266" y="463"/>
                  </a:lnTo>
                  <a:lnTo>
                    <a:pt x="262" y="464"/>
                  </a:lnTo>
                  <a:lnTo>
                    <a:pt x="262" y="468"/>
                  </a:lnTo>
                  <a:lnTo>
                    <a:pt x="250" y="470"/>
                  </a:lnTo>
                  <a:lnTo>
                    <a:pt x="249" y="468"/>
                  </a:lnTo>
                  <a:lnTo>
                    <a:pt x="249" y="461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4"/>
            <p:cNvSpPr>
              <a:spLocks noEditPoints="1"/>
            </p:cNvSpPr>
            <p:nvPr userDrawn="1"/>
          </p:nvSpPr>
          <p:spPr bwMode="auto">
            <a:xfrm>
              <a:off x="4568" y="3947"/>
              <a:ext cx="5" cy="10"/>
            </a:xfrm>
            <a:custGeom>
              <a:avLst/>
              <a:gdLst>
                <a:gd name="T0" fmla="*/ 1 w 5"/>
                <a:gd name="T1" fmla="*/ 5 h 10"/>
                <a:gd name="T2" fmla="*/ 5 w 5"/>
                <a:gd name="T3" fmla="*/ 9 h 10"/>
                <a:gd name="T4" fmla="*/ 1 w 5"/>
                <a:gd name="T5" fmla="*/ 10 h 10"/>
                <a:gd name="T6" fmla="*/ 0 w 5"/>
                <a:gd name="T7" fmla="*/ 5 h 10"/>
                <a:gd name="T8" fmla="*/ 1 w 5"/>
                <a:gd name="T9" fmla="*/ 5 h 10"/>
                <a:gd name="T10" fmla="*/ 1 w 5"/>
                <a:gd name="T11" fmla="*/ 0 h 10"/>
                <a:gd name="T12" fmla="*/ 3 w 5"/>
                <a:gd name="T13" fmla="*/ 4 h 10"/>
                <a:gd name="T14" fmla="*/ 0 w 5"/>
                <a:gd name="T15" fmla="*/ 4 h 10"/>
                <a:gd name="T16" fmla="*/ 1 w 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0">
                  <a:moveTo>
                    <a:pt x="1" y="5"/>
                  </a:moveTo>
                  <a:lnTo>
                    <a:pt x="5" y="9"/>
                  </a:lnTo>
                  <a:lnTo>
                    <a:pt x="1" y="10"/>
                  </a:lnTo>
                  <a:lnTo>
                    <a:pt x="0" y="5"/>
                  </a:lnTo>
                  <a:lnTo>
                    <a:pt x="1" y="5"/>
                  </a:lnTo>
                  <a:close/>
                  <a:moveTo>
                    <a:pt x="1" y="0"/>
                  </a:moveTo>
                  <a:lnTo>
                    <a:pt x="3" y="4"/>
                  </a:lnTo>
                  <a:lnTo>
                    <a:pt x="0" y="4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5"/>
            <p:cNvSpPr>
              <a:spLocks/>
            </p:cNvSpPr>
            <p:nvPr userDrawn="1"/>
          </p:nvSpPr>
          <p:spPr bwMode="auto">
            <a:xfrm>
              <a:off x="3161" y="478"/>
              <a:ext cx="2485" cy="1963"/>
            </a:xfrm>
            <a:custGeom>
              <a:avLst/>
              <a:gdLst>
                <a:gd name="T0" fmla="*/ 2065 w 2485"/>
                <a:gd name="T1" fmla="*/ 104 h 1963"/>
                <a:gd name="T2" fmla="*/ 2163 w 2485"/>
                <a:gd name="T3" fmla="*/ 129 h 1963"/>
                <a:gd name="T4" fmla="*/ 2199 w 2485"/>
                <a:gd name="T5" fmla="*/ 218 h 1963"/>
                <a:gd name="T6" fmla="*/ 2281 w 2485"/>
                <a:gd name="T7" fmla="*/ 271 h 1963"/>
                <a:gd name="T8" fmla="*/ 2381 w 2485"/>
                <a:gd name="T9" fmla="*/ 274 h 1963"/>
                <a:gd name="T10" fmla="*/ 2476 w 2485"/>
                <a:gd name="T11" fmla="*/ 310 h 1963"/>
                <a:gd name="T12" fmla="*/ 2459 w 2485"/>
                <a:gd name="T13" fmla="*/ 358 h 1963"/>
                <a:gd name="T14" fmla="*/ 2437 w 2485"/>
                <a:gd name="T15" fmla="*/ 404 h 1963"/>
                <a:gd name="T16" fmla="*/ 2420 w 2485"/>
                <a:gd name="T17" fmla="*/ 444 h 1963"/>
                <a:gd name="T18" fmla="*/ 2408 w 2485"/>
                <a:gd name="T19" fmla="*/ 495 h 1963"/>
                <a:gd name="T20" fmla="*/ 2407 w 2485"/>
                <a:gd name="T21" fmla="*/ 569 h 1963"/>
                <a:gd name="T22" fmla="*/ 2351 w 2485"/>
                <a:gd name="T23" fmla="*/ 652 h 1963"/>
                <a:gd name="T24" fmla="*/ 2334 w 2485"/>
                <a:gd name="T25" fmla="*/ 659 h 1963"/>
                <a:gd name="T26" fmla="*/ 2220 w 2485"/>
                <a:gd name="T27" fmla="*/ 880 h 1963"/>
                <a:gd name="T28" fmla="*/ 2271 w 2485"/>
                <a:gd name="T29" fmla="*/ 889 h 1963"/>
                <a:gd name="T30" fmla="*/ 2204 w 2485"/>
                <a:gd name="T31" fmla="*/ 989 h 1963"/>
                <a:gd name="T32" fmla="*/ 2118 w 2485"/>
                <a:gd name="T33" fmla="*/ 982 h 1963"/>
                <a:gd name="T34" fmla="*/ 2148 w 2485"/>
                <a:gd name="T35" fmla="*/ 1124 h 1963"/>
                <a:gd name="T36" fmla="*/ 2231 w 2485"/>
                <a:gd name="T37" fmla="*/ 1154 h 1963"/>
                <a:gd name="T38" fmla="*/ 2271 w 2485"/>
                <a:gd name="T39" fmla="*/ 1290 h 1963"/>
                <a:gd name="T40" fmla="*/ 2228 w 2485"/>
                <a:gd name="T41" fmla="*/ 1357 h 1963"/>
                <a:gd name="T42" fmla="*/ 2128 w 2485"/>
                <a:gd name="T43" fmla="*/ 1372 h 1963"/>
                <a:gd name="T44" fmla="*/ 2024 w 2485"/>
                <a:gd name="T45" fmla="*/ 1425 h 1963"/>
                <a:gd name="T46" fmla="*/ 1922 w 2485"/>
                <a:gd name="T47" fmla="*/ 1410 h 1963"/>
                <a:gd name="T48" fmla="*/ 1907 w 2485"/>
                <a:gd name="T49" fmla="*/ 1503 h 1963"/>
                <a:gd name="T50" fmla="*/ 1823 w 2485"/>
                <a:gd name="T51" fmla="*/ 1530 h 1963"/>
                <a:gd name="T52" fmla="*/ 1815 w 2485"/>
                <a:gd name="T53" fmla="*/ 1447 h 1963"/>
                <a:gd name="T54" fmla="*/ 1743 w 2485"/>
                <a:gd name="T55" fmla="*/ 1389 h 1963"/>
                <a:gd name="T56" fmla="*/ 1646 w 2485"/>
                <a:gd name="T57" fmla="*/ 1450 h 1963"/>
                <a:gd name="T58" fmla="*/ 1558 w 2485"/>
                <a:gd name="T59" fmla="*/ 1488 h 1963"/>
                <a:gd name="T60" fmla="*/ 1495 w 2485"/>
                <a:gd name="T61" fmla="*/ 1435 h 1963"/>
                <a:gd name="T62" fmla="*/ 1435 w 2485"/>
                <a:gd name="T63" fmla="*/ 1553 h 1963"/>
                <a:gd name="T64" fmla="*/ 1408 w 2485"/>
                <a:gd name="T65" fmla="*/ 1638 h 1963"/>
                <a:gd name="T66" fmla="*/ 1219 w 2485"/>
                <a:gd name="T67" fmla="*/ 1735 h 1963"/>
                <a:gd name="T68" fmla="*/ 1138 w 2485"/>
                <a:gd name="T69" fmla="*/ 1752 h 1963"/>
                <a:gd name="T70" fmla="*/ 1039 w 2485"/>
                <a:gd name="T71" fmla="*/ 1830 h 1963"/>
                <a:gd name="T72" fmla="*/ 980 w 2485"/>
                <a:gd name="T73" fmla="*/ 1932 h 1963"/>
                <a:gd name="T74" fmla="*/ 845 w 2485"/>
                <a:gd name="T75" fmla="*/ 1884 h 1963"/>
                <a:gd name="T76" fmla="*/ 810 w 2485"/>
                <a:gd name="T77" fmla="*/ 1748 h 1963"/>
                <a:gd name="T78" fmla="*/ 745 w 2485"/>
                <a:gd name="T79" fmla="*/ 1898 h 1963"/>
                <a:gd name="T80" fmla="*/ 576 w 2485"/>
                <a:gd name="T81" fmla="*/ 1942 h 1963"/>
                <a:gd name="T82" fmla="*/ 500 w 2485"/>
                <a:gd name="T83" fmla="*/ 1777 h 1963"/>
                <a:gd name="T84" fmla="*/ 347 w 2485"/>
                <a:gd name="T85" fmla="*/ 1786 h 1963"/>
                <a:gd name="T86" fmla="*/ 245 w 2485"/>
                <a:gd name="T87" fmla="*/ 1633 h 1963"/>
                <a:gd name="T88" fmla="*/ 37 w 2485"/>
                <a:gd name="T89" fmla="*/ 1508 h 1963"/>
                <a:gd name="T90" fmla="*/ 588 w 2485"/>
                <a:gd name="T91" fmla="*/ 1473 h 1963"/>
                <a:gd name="T92" fmla="*/ 997 w 2485"/>
                <a:gd name="T93" fmla="*/ 1403 h 1963"/>
                <a:gd name="T94" fmla="*/ 1274 w 2485"/>
                <a:gd name="T95" fmla="*/ 1238 h 1963"/>
                <a:gd name="T96" fmla="*/ 1413 w 2485"/>
                <a:gd name="T97" fmla="*/ 1127 h 1963"/>
                <a:gd name="T98" fmla="*/ 1638 w 2485"/>
                <a:gd name="T99" fmla="*/ 1010 h 1963"/>
                <a:gd name="T100" fmla="*/ 1779 w 2485"/>
                <a:gd name="T101" fmla="*/ 902 h 1963"/>
                <a:gd name="T102" fmla="*/ 1915 w 2485"/>
                <a:gd name="T103" fmla="*/ 904 h 1963"/>
                <a:gd name="T104" fmla="*/ 1946 w 2485"/>
                <a:gd name="T105" fmla="*/ 829 h 1963"/>
                <a:gd name="T106" fmla="*/ 1801 w 2485"/>
                <a:gd name="T107" fmla="*/ 717 h 1963"/>
                <a:gd name="T108" fmla="*/ 1577 w 2485"/>
                <a:gd name="T109" fmla="*/ 698 h 1963"/>
                <a:gd name="T110" fmla="*/ 1823 w 2485"/>
                <a:gd name="T111" fmla="*/ 484 h 1963"/>
                <a:gd name="T112" fmla="*/ 1890 w 2485"/>
                <a:gd name="T113" fmla="*/ 405 h 1963"/>
                <a:gd name="T114" fmla="*/ 1944 w 2485"/>
                <a:gd name="T115" fmla="*/ 293 h 1963"/>
                <a:gd name="T116" fmla="*/ 2010 w 2485"/>
                <a:gd name="T117" fmla="*/ 199 h 1963"/>
                <a:gd name="T118" fmla="*/ 1985 w 2485"/>
                <a:gd name="T119" fmla="*/ 101 h 1963"/>
                <a:gd name="T120" fmla="*/ 2034 w 2485"/>
                <a:gd name="T121" fmla="*/ 7 h 1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485" h="1963">
                  <a:moveTo>
                    <a:pt x="2090" y="0"/>
                  </a:moveTo>
                  <a:lnTo>
                    <a:pt x="2100" y="10"/>
                  </a:lnTo>
                  <a:lnTo>
                    <a:pt x="2104" y="12"/>
                  </a:lnTo>
                  <a:lnTo>
                    <a:pt x="2106" y="19"/>
                  </a:lnTo>
                  <a:lnTo>
                    <a:pt x="2104" y="21"/>
                  </a:lnTo>
                  <a:lnTo>
                    <a:pt x="2109" y="26"/>
                  </a:lnTo>
                  <a:lnTo>
                    <a:pt x="2112" y="26"/>
                  </a:lnTo>
                  <a:lnTo>
                    <a:pt x="2114" y="34"/>
                  </a:lnTo>
                  <a:lnTo>
                    <a:pt x="2118" y="38"/>
                  </a:lnTo>
                  <a:lnTo>
                    <a:pt x="2116" y="44"/>
                  </a:lnTo>
                  <a:lnTo>
                    <a:pt x="2109" y="48"/>
                  </a:lnTo>
                  <a:lnTo>
                    <a:pt x="2104" y="60"/>
                  </a:lnTo>
                  <a:lnTo>
                    <a:pt x="2099" y="63"/>
                  </a:lnTo>
                  <a:lnTo>
                    <a:pt x="2099" y="70"/>
                  </a:lnTo>
                  <a:lnTo>
                    <a:pt x="2089" y="78"/>
                  </a:lnTo>
                  <a:lnTo>
                    <a:pt x="2080" y="92"/>
                  </a:lnTo>
                  <a:lnTo>
                    <a:pt x="2073" y="95"/>
                  </a:lnTo>
                  <a:lnTo>
                    <a:pt x="2065" y="104"/>
                  </a:lnTo>
                  <a:lnTo>
                    <a:pt x="2066" y="107"/>
                  </a:lnTo>
                  <a:lnTo>
                    <a:pt x="2075" y="107"/>
                  </a:lnTo>
                  <a:lnTo>
                    <a:pt x="2078" y="114"/>
                  </a:lnTo>
                  <a:lnTo>
                    <a:pt x="2082" y="114"/>
                  </a:lnTo>
                  <a:lnTo>
                    <a:pt x="2092" y="124"/>
                  </a:lnTo>
                  <a:lnTo>
                    <a:pt x="2104" y="126"/>
                  </a:lnTo>
                  <a:lnTo>
                    <a:pt x="2109" y="143"/>
                  </a:lnTo>
                  <a:lnTo>
                    <a:pt x="2119" y="148"/>
                  </a:lnTo>
                  <a:lnTo>
                    <a:pt x="2126" y="148"/>
                  </a:lnTo>
                  <a:lnTo>
                    <a:pt x="2129" y="146"/>
                  </a:lnTo>
                  <a:lnTo>
                    <a:pt x="2136" y="135"/>
                  </a:lnTo>
                  <a:lnTo>
                    <a:pt x="2136" y="129"/>
                  </a:lnTo>
                  <a:lnTo>
                    <a:pt x="2141" y="128"/>
                  </a:lnTo>
                  <a:lnTo>
                    <a:pt x="2140" y="126"/>
                  </a:lnTo>
                  <a:lnTo>
                    <a:pt x="2148" y="116"/>
                  </a:lnTo>
                  <a:lnTo>
                    <a:pt x="2152" y="123"/>
                  </a:lnTo>
                  <a:lnTo>
                    <a:pt x="2160" y="121"/>
                  </a:lnTo>
                  <a:lnTo>
                    <a:pt x="2163" y="129"/>
                  </a:lnTo>
                  <a:lnTo>
                    <a:pt x="2169" y="135"/>
                  </a:lnTo>
                  <a:lnTo>
                    <a:pt x="2172" y="133"/>
                  </a:lnTo>
                  <a:lnTo>
                    <a:pt x="2175" y="140"/>
                  </a:lnTo>
                  <a:lnTo>
                    <a:pt x="2175" y="146"/>
                  </a:lnTo>
                  <a:lnTo>
                    <a:pt x="2184" y="150"/>
                  </a:lnTo>
                  <a:lnTo>
                    <a:pt x="2192" y="150"/>
                  </a:lnTo>
                  <a:lnTo>
                    <a:pt x="2194" y="152"/>
                  </a:lnTo>
                  <a:lnTo>
                    <a:pt x="2199" y="150"/>
                  </a:lnTo>
                  <a:lnTo>
                    <a:pt x="2201" y="153"/>
                  </a:lnTo>
                  <a:lnTo>
                    <a:pt x="2199" y="163"/>
                  </a:lnTo>
                  <a:lnTo>
                    <a:pt x="2197" y="167"/>
                  </a:lnTo>
                  <a:lnTo>
                    <a:pt x="2187" y="169"/>
                  </a:lnTo>
                  <a:lnTo>
                    <a:pt x="2187" y="179"/>
                  </a:lnTo>
                  <a:lnTo>
                    <a:pt x="2189" y="181"/>
                  </a:lnTo>
                  <a:lnTo>
                    <a:pt x="2192" y="191"/>
                  </a:lnTo>
                  <a:lnTo>
                    <a:pt x="2196" y="191"/>
                  </a:lnTo>
                  <a:lnTo>
                    <a:pt x="2194" y="203"/>
                  </a:lnTo>
                  <a:lnTo>
                    <a:pt x="2199" y="218"/>
                  </a:lnTo>
                  <a:lnTo>
                    <a:pt x="2197" y="223"/>
                  </a:lnTo>
                  <a:lnTo>
                    <a:pt x="2208" y="242"/>
                  </a:lnTo>
                  <a:lnTo>
                    <a:pt x="2204" y="245"/>
                  </a:lnTo>
                  <a:lnTo>
                    <a:pt x="2209" y="252"/>
                  </a:lnTo>
                  <a:lnTo>
                    <a:pt x="2208" y="261"/>
                  </a:lnTo>
                  <a:lnTo>
                    <a:pt x="2211" y="264"/>
                  </a:lnTo>
                  <a:lnTo>
                    <a:pt x="2211" y="269"/>
                  </a:lnTo>
                  <a:lnTo>
                    <a:pt x="2216" y="272"/>
                  </a:lnTo>
                  <a:lnTo>
                    <a:pt x="2216" y="279"/>
                  </a:lnTo>
                  <a:lnTo>
                    <a:pt x="2220" y="283"/>
                  </a:lnTo>
                  <a:lnTo>
                    <a:pt x="2225" y="283"/>
                  </a:lnTo>
                  <a:lnTo>
                    <a:pt x="2245" y="291"/>
                  </a:lnTo>
                  <a:lnTo>
                    <a:pt x="2248" y="288"/>
                  </a:lnTo>
                  <a:lnTo>
                    <a:pt x="2259" y="289"/>
                  </a:lnTo>
                  <a:lnTo>
                    <a:pt x="2260" y="286"/>
                  </a:lnTo>
                  <a:lnTo>
                    <a:pt x="2267" y="286"/>
                  </a:lnTo>
                  <a:lnTo>
                    <a:pt x="2276" y="283"/>
                  </a:lnTo>
                  <a:lnTo>
                    <a:pt x="2281" y="271"/>
                  </a:lnTo>
                  <a:lnTo>
                    <a:pt x="2288" y="276"/>
                  </a:lnTo>
                  <a:lnTo>
                    <a:pt x="2291" y="276"/>
                  </a:lnTo>
                  <a:lnTo>
                    <a:pt x="2300" y="284"/>
                  </a:lnTo>
                  <a:lnTo>
                    <a:pt x="2305" y="281"/>
                  </a:lnTo>
                  <a:lnTo>
                    <a:pt x="2311" y="283"/>
                  </a:lnTo>
                  <a:lnTo>
                    <a:pt x="2313" y="279"/>
                  </a:lnTo>
                  <a:lnTo>
                    <a:pt x="2325" y="278"/>
                  </a:lnTo>
                  <a:lnTo>
                    <a:pt x="2328" y="284"/>
                  </a:lnTo>
                  <a:lnTo>
                    <a:pt x="2335" y="286"/>
                  </a:lnTo>
                  <a:lnTo>
                    <a:pt x="2335" y="289"/>
                  </a:lnTo>
                  <a:lnTo>
                    <a:pt x="2340" y="289"/>
                  </a:lnTo>
                  <a:lnTo>
                    <a:pt x="2344" y="278"/>
                  </a:lnTo>
                  <a:lnTo>
                    <a:pt x="2347" y="274"/>
                  </a:lnTo>
                  <a:lnTo>
                    <a:pt x="2356" y="276"/>
                  </a:lnTo>
                  <a:lnTo>
                    <a:pt x="2359" y="281"/>
                  </a:lnTo>
                  <a:lnTo>
                    <a:pt x="2368" y="279"/>
                  </a:lnTo>
                  <a:lnTo>
                    <a:pt x="2373" y="272"/>
                  </a:lnTo>
                  <a:lnTo>
                    <a:pt x="2381" y="274"/>
                  </a:lnTo>
                  <a:lnTo>
                    <a:pt x="2386" y="264"/>
                  </a:lnTo>
                  <a:lnTo>
                    <a:pt x="2385" y="257"/>
                  </a:lnTo>
                  <a:lnTo>
                    <a:pt x="2396" y="252"/>
                  </a:lnTo>
                  <a:lnTo>
                    <a:pt x="2398" y="240"/>
                  </a:lnTo>
                  <a:lnTo>
                    <a:pt x="2402" y="235"/>
                  </a:lnTo>
                  <a:lnTo>
                    <a:pt x="2403" y="238"/>
                  </a:lnTo>
                  <a:lnTo>
                    <a:pt x="2415" y="238"/>
                  </a:lnTo>
                  <a:lnTo>
                    <a:pt x="2419" y="242"/>
                  </a:lnTo>
                  <a:lnTo>
                    <a:pt x="2422" y="240"/>
                  </a:lnTo>
                  <a:lnTo>
                    <a:pt x="2451" y="281"/>
                  </a:lnTo>
                  <a:lnTo>
                    <a:pt x="2456" y="291"/>
                  </a:lnTo>
                  <a:lnTo>
                    <a:pt x="2456" y="295"/>
                  </a:lnTo>
                  <a:lnTo>
                    <a:pt x="2464" y="298"/>
                  </a:lnTo>
                  <a:lnTo>
                    <a:pt x="2468" y="305"/>
                  </a:lnTo>
                  <a:lnTo>
                    <a:pt x="2466" y="306"/>
                  </a:lnTo>
                  <a:lnTo>
                    <a:pt x="2471" y="308"/>
                  </a:lnTo>
                  <a:lnTo>
                    <a:pt x="2473" y="312"/>
                  </a:lnTo>
                  <a:lnTo>
                    <a:pt x="2476" y="310"/>
                  </a:lnTo>
                  <a:lnTo>
                    <a:pt x="2476" y="315"/>
                  </a:lnTo>
                  <a:lnTo>
                    <a:pt x="2483" y="322"/>
                  </a:lnTo>
                  <a:lnTo>
                    <a:pt x="2481" y="322"/>
                  </a:lnTo>
                  <a:lnTo>
                    <a:pt x="2480" y="325"/>
                  </a:lnTo>
                  <a:lnTo>
                    <a:pt x="2485" y="330"/>
                  </a:lnTo>
                  <a:lnTo>
                    <a:pt x="2481" y="335"/>
                  </a:lnTo>
                  <a:lnTo>
                    <a:pt x="2480" y="335"/>
                  </a:lnTo>
                  <a:lnTo>
                    <a:pt x="2480" y="339"/>
                  </a:lnTo>
                  <a:lnTo>
                    <a:pt x="2476" y="339"/>
                  </a:lnTo>
                  <a:lnTo>
                    <a:pt x="2478" y="342"/>
                  </a:lnTo>
                  <a:lnTo>
                    <a:pt x="2475" y="339"/>
                  </a:lnTo>
                  <a:lnTo>
                    <a:pt x="2473" y="346"/>
                  </a:lnTo>
                  <a:lnTo>
                    <a:pt x="2468" y="346"/>
                  </a:lnTo>
                  <a:lnTo>
                    <a:pt x="2471" y="349"/>
                  </a:lnTo>
                  <a:lnTo>
                    <a:pt x="2466" y="354"/>
                  </a:lnTo>
                  <a:lnTo>
                    <a:pt x="2463" y="354"/>
                  </a:lnTo>
                  <a:lnTo>
                    <a:pt x="2464" y="359"/>
                  </a:lnTo>
                  <a:lnTo>
                    <a:pt x="2459" y="358"/>
                  </a:lnTo>
                  <a:lnTo>
                    <a:pt x="2456" y="359"/>
                  </a:lnTo>
                  <a:lnTo>
                    <a:pt x="2459" y="361"/>
                  </a:lnTo>
                  <a:lnTo>
                    <a:pt x="2458" y="363"/>
                  </a:lnTo>
                  <a:lnTo>
                    <a:pt x="2463" y="366"/>
                  </a:lnTo>
                  <a:lnTo>
                    <a:pt x="2459" y="369"/>
                  </a:lnTo>
                  <a:lnTo>
                    <a:pt x="2463" y="386"/>
                  </a:lnTo>
                  <a:lnTo>
                    <a:pt x="2458" y="390"/>
                  </a:lnTo>
                  <a:lnTo>
                    <a:pt x="2456" y="393"/>
                  </a:lnTo>
                  <a:lnTo>
                    <a:pt x="2454" y="390"/>
                  </a:lnTo>
                  <a:lnTo>
                    <a:pt x="2449" y="395"/>
                  </a:lnTo>
                  <a:lnTo>
                    <a:pt x="2451" y="397"/>
                  </a:lnTo>
                  <a:lnTo>
                    <a:pt x="2447" y="397"/>
                  </a:lnTo>
                  <a:lnTo>
                    <a:pt x="2446" y="402"/>
                  </a:lnTo>
                  <a:lnTo>
                    <a:pt x="2442" y="400"/>
                  </a:lnTo>
                  <a:lnTo>
                    <a:pt x="2442" y="402"/>
                  </a:lnTo>
                  <a:lnTo>
                    <a:pt x="2439" y="402"/>
                  </a:lnTo>
                  <a:lnTo>
                    <a:pt x="2441" y="407"/>
                  </a:lnTo>
                  <a:lnTo>
                    <a:pt x="2437" y="404"/>
                  </a:lnTo>
                  <a:lnTo>
                    <a:pt x="2436" y="407"/>
                  </a:lnTo>
                  <a:lnTo>
                    <a:pt x="2437" y="409"/>
                  </a:lnTo>
                  <a:lnTo>
                    <a:pt x="2436" y="412"/>
                  </a:lnTo>
                  <a:lnTo>
                    <a:pt x="2439" y="412"/>
                  </a:lnTo>
                  <a:lnTo>
                    <a:pt x="2436" y="414"/>
                  </a:lnTo>
                  <a:lnTo>
                    <a:pt x="2436" y="419"/>
                  </a:lnTo>
                  <a:lnTo>
                    <a:pt x="2430" y="422"/>
                  </a:lnTo>
                  <a:lnTo>
                    <a:pt x="2432" y="426"/>
                  </a:lnTo>
                  <a:lnTo>
                    <a:pt x="2429" y="426"/>
                  </a:lnTo>
                  <a:lnTo>
                    <a:pt x="2430" y="431"/>
                  </a:lnTo>
                  <a:lnTo>
                    <a:pt x="2429" y="431"/>
                  </a:lnTo>
                  <a:lnTo>
                    <a:pt x="2429" y="434"/>
                  </a:lnTo>
                  <a:lnTo>
                    <a:pt x="2424" y="434"/>
                  </a:lnTo>
                  <a:lnTo>
                    <a:pt x="2425" y="438"/>
                  </a:lnTo>
                  <a:lnTo>
                    <a:pt x="2420" y="439"/>
                  </a:lnTo>
                  <a:lnTo>
                    <a:pt x="2424" y="443"/>
                  </a:lnTo>
                  <a:lnTo>
                    <a:pt x="2420" y="443"/>
                  </a:lnTo>
                  <a:lnTo>
                    <a:pt x="2420" y="444"/>
                  </a:lnTo>
                  <a:lnTo>
                    <a:pt x="2419" y="441"/>
                  </a:lnTo>
                  <a:lnTo>
                    <a:pt x="2415" y="444"/>
                  </a:lnTo>
                  <a:lnTo>
                    <a:pt x="2415" y="449"/>
                  </a:lnTo>
                  <a:lnTo>
                    <a:pt x="2420" y="453"/>
                  </a:lnTo>
                  <a:lnTo>
                    <a:pt x="2412" y="455"/>
                  </a:lnTo>
                  <a:lnTo>
                    <a:pt x="2417" y="456"/>
                  </a:lnTo>
                  <a:lnTo>
                    <a:pt x="2417" y="460"/>
                  </a:lnTo>
                  <a:lnTo>
                    <a:pt x="2412" y="461"/>
                  </a:lnTo>
                  <a:lnTo>
                    <a:pt x="2412" y="466"/>
                  </a:lnTo>
                  <a:lnTo>
                    <a:pt x="2407" y="466"/>
                  </a:lnTo>
                  <a:lnTo>
                    <a:pt x="2410" y="470"/>
                  </a:lnTo>
                  <a:lnTo>
                    <a:pt x="2412" y="478"/>
                  </a:lnTo>
                  <a:lnTo>
                    <a:pt x="2410" y="478"/>
                  </a:lnTo>
                  <a:lnTo>
                    <a:pt x="2412" y="480"/>
                  </a:lnTo>
                  <a:lnTo>
                    <a:pt x="2410" y="482"/>
                  </a:lnTo>
                  <a:lnTo>
                    <a:pt x="2407" y="484"/>
                  </a:lnTo>
                  <a:lnTo>
                    <a:pt x="2410" y="487"/>
                  </a:lnTo>
                  <a:lnTo>
                    <a:pt x="2408" y="495"/>
                  </a:lnTo>
                  <a:lnTo>
                    <a:pt x="2410" y="497"/>
                  </a:lnTo>
                  <a:lnTo>
                    <a:pt x="2410" y="506"/>
                  </a:lnTo>
                  <a:lnTo>
                    <a:pt x="2408" y="509"/>
                  </a:lnTo>
                  <a:lnTo>
                    <a:pt x="2405" y="504"/>
                  </a:lnTo>
                  <a:lnTo>
                    <a:pt x="2402" y="507"/>
                  </a:lnTo>
                  <a:lnTo>
                    <a:pt x="2403" y="511"/>
                  </a:lnTo>
                  <a:lnTo>
                    <a:pt x="2407" y="509"/>
                  </a:lnTo>
                  <a:lnTo>
                    <a:pt x="2408" y="514"/>
                  </a:lnTo>
                  <a:lnTo>
                    <a:pt x="2412" y="514"/>
                  </a:lnTo>
                  <a:lnTo>
                    <a:pt x="2412" y="523"/>
                  </a:lnTo>
                  <a:lnTo>
                    <a:pt x="2408" y="523"/>
                  </a:lnTo>
                  <a:lnTo>
                    <a:pt x="2413" y="533"/>
                  </a:lnTo>
                  <a:lnTo>
                    <a:pt x="2413" y="552"/>
                  </a:lnTo>
                  <a:lnTo>
                    <a:pt x="2410" y="557"/>
                  </a:lnTo>
                  <a:lnTo>
                    <a:pt x="2412" y="558"/>
                  </a:lnTo>
                  <a:lnTo>
                    <a:pt x="2410" y="560"/>
                  </a:lnTo>
                  <a:lnTo>
                    <a:pt x="2410" y="569"/>
                  </a:lnTo>
                  <a:lnTo>
                    <a:pt x="2407" y="569"/>
                  </a:lnTo>
                  <a:lnTo>
                    <a:pt x="2402" y="575"/>
                  </a:lnTo>
                  <a:lnTo>
                    <a:pt x="2395" y="572"/>
                  </a:lnTo>
                  <a:lnTo>
                    <a:pt x="2395" y="570"/>
                  </a:lnTo>
                  <a:lnTo>
                    <a:pt x="2390" y="572"/>
                  </a:lnTo>
                  <a:lnTo>
                    <a:pt x="2383" y="569"/>
                  </a:lnTo>
                  <a:lnTo>
                    <a:pt x="2374" y="577"/>
                  </a:lnTo>
                  <a:lnTo>
                    <a:pt x="2376" y="587"/>
                  </a:lnTo>
                  <a:lnTo>
                    <a:pt x="2373" y="591"/>
                  </a:lnTo>
                  <a:lnTo>
                    <a:pt x="2369" y="603"/>
                  </a:lnTo>
                  <a:lnTo>
                    <a:pt x="2366" y="603"/>
                  </a:lnTo>
                  <a:lnTo>
                    <a:pt x="2366" y="613"/>
                  </a:lnTo>
                  <a:lnTo>
                    <a:pt x="2361" y="616"/>
                  </a:lnTo>
                  <a:lnTo>
                    <a:pt x="2361" y="621"/>
                  </a:lnTo>
                  <a:lnTo>
                    <a:pt x="2357" y="625"/>
                  </a:lnTo>
                  <a:lnTo>
                    <a:pt x="2357" y="640"/>
                  </a:lnTo>
                  <a:lnTo>
                    <a:pt x="2354" y="649"/>
                  </a:lnTo>
                  <a:lnTo>
                    <a:pt x="2352" y="649"/>
                  </a:lnTo>
                  <a:lnTo>
                    <a:pt x="2351" y="652"/>
                  </a:lnTo>
                  <a:lnTo>
                    <a:pt x="2352" y="654"/>
                  </a:lnTo>
                  <a:lnTo>
                    <a:pt x="2352" y="662"/>
                  </a:lnTo>
                  <a:lnTo>
                    <a:pt x="2351" y="664"/>
                  </a:lnTo>
                  <a:lnTo>
                    <a:pt x="2351" y="674"/>
                  </a:lnTo>
                  <a:lnTo>
                    <a:pt x="2356" y="684"/>
                  </a:lnTo>
                  <a:lnTo>
                    <a:pt x="2349" y="707"/>
                  </a:lnTo>
                  <a:lnTo>
                    <a:pt x="2342" y="712"/>
                  </a:lnTo>
                  <a:lnTo>
                    <a:pt x="2347" y="701"/>
                  </a:lnTo>
                  <a:lnTo>
                    <a:pt x="2340" y="698"/>
                  </a:lnTo>
                  <a:lnTo>
                    <a:pt x="2342" y="691"/>
                  </a:lnTo>
                  <a:lnTo>
                    <a:pt x="2335" y="684"/>
                  </a:lnTo>
                  <a:lnTo>
                    <a:pt x="2337" y="681"/>
                  </a:lnTo>
                  <a:lnTo>
                    <a:pt x="2332" y="676"/>
                  </a:lnTo>
                  <a:lnTo>
                    <a:pt x="2334" y="674"/>
                  </a:lnTo>
                  <a:lnTo>
                    <a:pt x="2332" y="671"/>
                  </a:lnTo>
                  <a:lnTo>
                    <a:pt x="2334" y="667"/>
                  </a:lnTo>
                  <a:lnTo>
                    <a:pt x="2332" y="662"/>
                  </a:lnTo>
                  <a:lnTo>
                    <a:pt x="2334" y="659"/>
                  </a:lnTo>
                  <a:lnTo>
                    <a:pt x="2328" y="654"/>
                  </a:lnTo>
                  <a:lnTo>
                    <a:pt x="2306" y="674"/>
                  </a:lnTo>
                  <a:lnTo>
                    <a:pt x="2281" y="700"/>
                  </a:lnTo>
                  <a:lnTo>
                    <a:pt x="2269" y="717"/>
                  </a:lnTo>
                  <a:lnTo>
                    <a:pt x="2247" y="727"/>
                  </a:lnTo>
                  <a:lnTo>
                    <a:pt x="2235" y="747"/>
                  </a:lnTo>
                  <a:lnTo>
                    <a:pt x="2206" y="764"/>
                  </a:lnTo>
                  <a:lnTo>
                    <a:pt x="2199" y="771"/>
                  </a:lnTo>
                  <a:lnTo>
                    <a:pt x="2182" y="781"/>
                  </a:lnTo>
                  <a:lnTo>
                    <a:pt x="2177" y="798"/>
                  </a:lnTo>
                  <a:lnTo>
                    <a:pt x="2167" y="805"/>
                  </a:lnTo>
                  <a:lnTo>
                    <a:pt x="2186" y="834"/>
                  </a:lnTo>
                  <a:lnTo>
                    <a:pt x="2206" y="843"/>
                  </a:lnTo>
                  <a:lnTo>
                    <a:pt x="2199" y="851"/>
                  </a:lnTo>
                  <a:lnTo>
                    <a:pt x="2203" y="856"/>
                  </a:lnTo>
                  <a:lnTo>
                    <a:pt x="2209" y="855"/>
                  </a:lnTo>
                  <a:lnTo>
                    <a:pt x="2211" y="872"/>
                  </a:lnTo>
                  <a:lnTo>
                    <a:pt x="2220" y="880"/>
                  </a:lnTo>
                  <a:lnTo>
                    <a:pt x="2221" y="884"/>
                  </a:lnTo>
                  <a:lnTo>
                    <a:pt x="2233" y="882"/>
                  </a:lnTo>
                  <a:lnTo>
                    <a:pt x="2238" y="868"/>
                  </a:lnTo>
                  <a:lnTo>
                    <a:pt x="2250" y="867"/>
                  </a:lnTo>
                  <a:lnTo>
                    <a:pt x="2252" y="858"/>
                  </a:lnTo>
                  <a:lnTo>
                    <a:pt x="2247" y="853"/>
                  </a:lnTo>
                  <a:lnTo>
                    <a:pt x="2247" y="848"/>
                  </a:lnTo>
                  <a:lnTo>
                    <a:pt x="2255" y="856"/>
                  </a:lnTo>
                  <a:lnTo>
                    <a:pt x="2265" y="855"/>
                  </a:lnTo>
                  <a:lnTo>
                    <a:pt x="2260" y="868"/>
                  </a:lnTo>
                  <a:lnTo>
                    <a:pt x="2262" y="872"/>
                  </a:lnTo>
                  <a:lnTo>
                    <a:pt x="2267" y="872"/>
                  </a:lnTo>
                  <a:lnTo>
                    <a:pt x="2269" y="863"/>
                  </a:lnTo>
                  <a:lnTo>
                    <a:pt x="2271" y="863"/>
                  </a:lnTo>
                  <a:lnTo>
                    <a:pt x="2272" y="870"/>
                  </a:lnTo>
                  <a:lnTo>
                    <a:pt x="2269" y="872"/>
                  </a:lnTo>
                  <a:lnTo>
                    <a:pt x="2274" y="873"/>
                  </a:lnTo>
                  <a:lnTo>
                    <a:pt x="2271" y="889"/>
                  </a:lnTo>
                  <a:lnTo>
                    <a:pt x="2243" y="892"/>
                  </a:lnTo>
                  <a:lnTo>
                    <a:pt x="2242" y="897"/>
                  </a:lnTo>
                  <a:lnTo>
                    <a:pt x="2238" y="901"/>
                  </a:lnTo>
                  <a:lnTo>
                    <a:pt x="2235" y="897"/>
                  </a:lnTo>
                  <a:lnTo>
                    <a:pt x="2226" y="899"/>
                  </a:lnTo>
                  <a:lnTo>
                    <a:pt x="2223" y="897"/>
                  </a:lnTo>
                  <a:lnTo>
                    <a:pt x="2223" y="902"/>
                  </a:lnTo>
                  <a:lnTo>
                    <a:pt x="2220" y="902"/>
                  </a:lnTo>
                  <a:lnTo>
                    <a:pt x="2218" y="912"/>
                  </a:lnTo>
                  <a:lnTo>
                    <a:pt x="2221" y="921"/>
                  </a:lnTo>
                  <a:lnTo>
                    <a:pt x="2235" y="943"/>
                  </a:lnTo>
                  <a:lnTo>
                    <a:pt x="2235" y="943"/>
                  </a:lnTo>
                  <a:lnTo>
                    <a:pt x="2228" y="952"/>
                  </a:lnTo>
                  <a:lnTo>
                    <a:pt x="2230" y="957"/>
                  </a:lnTo>
                  <a:lnTo>
                    <a:pt x="2225" y="958"/>
                  </a:lnTo>
                  <a:lnTo>
                    <a:pt x="2223" y="962"/>
                  </a:lnTo>
                  <a:lnTo>
                    <a:pt x="2201" y="965"/>
                  </a:lnTo>
                  <a:lnTo>
                    <a:pt x="2204" y="989"/>
                  </a:lnTo>
                  <a:lnTo>
                    <a:pt x="2203" y="1001"/>
                  </a:lnTo>
                  <a:lnTo>
                    <a:pt x="2196" y="1011"/>
                  </a:lnTo>
                  <a:lnTo>
                    <a:pt x="2192" y="1008"/>
                  </a:lnTo>
                  <a:lnTo>
                    <a:pt x="2180" y="1001"/>
                  </a:lnTo>
                  <a:lnTo>
                    <a:pt x="2175" y="989"/>
                  </a:lnTo>
                  <a:lnTo>
                    <a:pt x="2170" y="984"/>
                  </a:lnTo>
                  <a:lnTo>
                    <a:pt x="2165" y="984"/>
                  </a:lnTo>
                  <a:lnTo>
                    <a:pt x="2165" y="989"/>
                  </a:lnTo>
                  <a:lnTo>
                    <a:pt x="2162" y="991"/>
                  </a:lnTo>
                  <a:lnTo>
                    <a:pt x="2158" y="996"/>
                  </a:lnTo>
                  <a:lnTo>
                    <a:pt x="2155" y="998"/>
                  </a:lnTo>
                  <a:lnTo>
                    <a:pt x="2146" y="991"/>
                  </a:lnTo>
                  <a:lnTo>
                    <a:pt x="2141" y="989"/>
                  </a:lnTo>
                  <a:lnTo>
                    <a:pt x="2133" y="975"/>
                  </a:lnTo>
                  <a:lnTo>
                    <a:pt x="2129" y="975"/>
                  </a:lnTo>
                  <a:lnTo>
                    <a:pt x="2119" y="970"/>
                  </a:lnTo>
                  <a:lnTo>
                    <a:pt x="2114" y="974"/>
                  </a:lnTo>
                  <a:lnTo>
                    <a:pt x="2118" y="982"/>
                  </a:lnTo>
                  <a:lnTo>
                    <a:pt x="2112" y="999"/>
                  </a:lnTo>
                  <a:lnTo>
                    <a:pt x="2102" y="1004"/>
                  </a:lnTo>
                  <a:lnTo>
                    <a:pt x="2111" y="1013"/>
                  </a:lnTo>
                  <a:lnTo>
                    <a:pt x="2116" y="1013"/>
                  </a:lnTo>
                  <a:lnTo>
                    <a:pt x="2121" y="1008"/>
                  </a:lnTo>
                  <a:lnTo>
                    <a:pt x="2131" y="1011"/>
                  </a:lnTo>
                  <a:lnTo>
                    <a:pt x="2133" y="1018"/>
                  </a:lnTo>
                  <a:lnTo>
                    <a:pt x="2131" y="1028"/>
                  </a:lnTo>
                  <a:lnTo>
                    <a:pt x="2136" y="1037"/>
                  </a:lnTo>
                  <a:lnTo>
                    <a:pt x="2146" y="1044"/>
                  </a:lnTo>
                  <a:lnTo>
                    <a:pt x="2146" y="1059"/>
                  </a:lnTo>
                  <a:lnTo>
                    <a:pt x="2153" y="1064"/>
                  </a:lnTo>
                  <a:lnTo>
                    <a:pt x="2153" y="1069"/>
                  </a:lnTo>
                  <a:lnTo>
                    <a:pt x="2143" y="1078"/>
                  </a:lnTo>
                  <a:lnTo>
                    <a:pt x="2141" y="1107"/>
                  </a:lnTo>
                  <a:lnTo>
                    <a:pt x="2136" y="1108"/>
                  </a:lnTo>
                  <a:lnTo>
                    <a:pt x="2141" y="1122"/>
                  </a:lnTo>
                  <a:lnTo>
                    <a:pt x="2148" y="1124"/>
                  </a:lnTo>
                  <a:lnTo>
                    <a:pt x="2146" y="1127"/>
                  </a:lnTo>
                  <a:lnTo>
                    <a:pt x="2141" y="1125"/>
                  </a:lnTo>
                  <a:lnTo>
                    <a:pt x="2140" y="1127"/>
                  </a:lnTo>
                  <a:lnTo>
                    <a:pt x="2145" y="1129"/>
                  </a:lnTo>
                  <a:lnTo>
                    <a:pt x="2141" y="1141"/>
                  </a:lnTo>
                  <a:lnTo>
                    <a:pt x="2143" y="1147"/>
                  </a:lnTo>
                  <a:lnTo>
                    <a:pt x="2152" y="1151"/>
                  </a:lnTo>
                  <a:lnTo>
                    <a:pt x="2153" y="1161"/>
                  </a:lnTo>
                  <a:lnTo>
                    <a:pt x="2158" y="1161"/>
                  </a:lnTo>
                  <a:lnTo>
                    <a:pt x="2158" y="1176"/>
                  </a:lnTo>
                  <a:lnTo>
                    <a:pt x="2157" y="1185"/>
                  </a:lnTo>
                  <a:lnTo>
                    <a:pt x="2163" y="1188"/>
                  </a:lnTo>
                  <a:lnTo>
                    <a:pt x="2175" y="1188"/>
                  </a:lnTo>
                  <a:lnTo>
                    <a:pt x="2191" y="1180"/>
                  </a:lnTo>
                  <a:lnTo>
                    <a:pt x="2199" y="1171"/>
                  </a:lnTo>
                  <a:lnTo>
                    <a:pt x="2208" y="1168"/>
                  </a:lnTo>
                  <a:lnTo>
                    <a:pt x="2221" y="1156"/>
                  </a:lnTo>
                  <a:lnTo>
                    <a:pt x="2231" y="1154"/>
                  </a:lnTo>
                  <a:lnTo>
                    <a:pt x="2231" y="1173"/>
                  </a:lnTo>
                  <a:lnTo>
                    <a:pt x="2238" y="1176"/>
                  </a:lnTo>
                  <a:lnTo>
                    <a:pt x="2245" y="1193"/>
                  </a:lnTo>
                  <a:lnTo>
                    <a:pt x="2252" y="1197"/>
                  </a:lnTo>
                  <a:lnTo>
                    <a:pt x="2247" y="1209"/>
                  </a:lnTo>
                  <a:lnTo>
                    <a:pt x="2260" y="1232"/>
                  </a:lnTo>
                  <a:lnTo>
                    <a:pt x="2259" y="1246"/>
                  </a:lnTo>
                  <a:lnTo>
                    <a:pt x="2262" y="1248"/>
                  </a:lnTo>
                  <a:lnTo>
                    <a:pt x="2265" y="1261"/>
                  </a:lnTo>
                  <a:lnTo>
                    <a:pt x="2262" y="1265"/>
                  </a:lnTo>
                  <a:lnTo>
                    <a:pt x="2255" y="1263"/>
                  </a:lnTo>
                  <a:lnTo>
                    <a:pt x="2259" y="1268"/>
                  </a:lnTo>
                  <a:lnTo>
                    <a:pt x="2257" y="1270"/>
                  </a:lnTo>
                  <a:lnTo>
                    <a:pt x="2247" y="1268"/>
                  </a:lnTo>
                  <a:lnTo>
                    <a:pt x="2247" y="1277"/>
                  </a:lnTo>
                  <a:lnTo>
                    <a:pt x="2257" y="1285"/>
                  </a:lnTo>
                  <a:lnTo>
                    <a:pt x="2260" y="1278"/>
                  </a:lnTo>
                  <a:lnTo>
                    <a:pt x="2271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79" y="1290"/>
                  </a:lnTo>
                  <a:lnTo>
                    <a:pt x="2281" y="1297"/>
                  </a:lnTo>
                  <a:lnTo>
                    <a:pt x="2277" y="1301"/>
                  </a:lnTo>
                  <a:lnTo>
                    <a:pt x="2279" y="1302"/>
                  </a:lnTo>
                  <a:lnTo>
                    <a:pt x="2276" y="1304"/>
                  </a:lnTo>
                  <a:lnTo>
                    <a:pt x="2277" y="1306"/>
                  </a:lnTo>
                  <a:lnTo>
                    <a:pt x="2276" y="1311"/>
                  </a:lnTo>
                  <a:lnTo>
                    <a:pt x="2277" y="1312"/>
                  </a:lnTo>
                  <a:lnTo>
                    <a:pt x="2269" y="1335"/>
                  </a:lnTo>
                  <a:lnTo>
                    <a:pt x="2260" y="1330"/>
                  </a:lnTo>
                  <a:lnTo>
                    <a:pt x="2240" y="1336"/>
                  </a:lnTo>
                  <a:lnTo>
                    <a:pt x="2235" y="1343"/>
                  </a:lnTo>
                  <a:lnTo>
                    <a:pt x="2235" y="1352"/>
                  </a:lnTo>
                  <a:lnTo>
                    <a:pt x="2240" y="1355"/>
                  </a:lnTo>
                  <a:lnTo>
                    <a:pt x="2228" y="1357"/>
                  </a:lnTo>
                  <a:lnTo>
                    <a:pt x="2225" y="1362"/>
                  </a:lnTo>
                  <a:lnTo>
                    <a:pt x="2209" y="1362"/>
                  </a:lnTo>
                  <a:lnTo>
                    <a:pt x="2208" y="1367"/>
                  </a:lnTo>
                  <a:lnTo>
                    <a:pt x="2204" y="1367"/>
                  </a:lnTo>
                  <a:lnTo>
                    <a:pt x="2196" y="1360"/>
                  </a:lnTo>
                  <a:lnTo>
                    <a:pt x="2187" y="1362"/>
                  </a:lnTo>
                  <a:lnTo>
                    <a:pt x="2180" y="1355"/>
                  </a:lnTo>
                  <a:lnTo>
                    <a:pt x="2165" y="1353"/>
                  </a:lnTo>
                  <a:lnTo>
                    <a:pt x="2162" y="1355"/>
                  </a:lnTo>
                  <a:lnTo>
                    <a:pt x="2165" y="1360"/>
                  </a:lnTo>
                  <a:lnTo>
                    <a:pt x="2172" y="1362"/>
                  </a:lnTo>
                  <a:lnTo>
                    <a:pt x="2167" y="1372"/>
                  </a:lnTo>
                  <a:lnTo>
                    <a:pt x="2162" y="1372"/>
                  </a:lnTo>
                  <a:lnTo>
                    <a:pt x="2150" y="1367"/>
                  </a:lnTo>
                  <a:lnTo>
                    <a:pt x="2150" y="1370"/>
                  </a:lnTo>
                  <a:lnTo>
                    <a:pt x="2146" y="1372"/>
                  </a:lnTo>
                  <a:lnTo>
                    <a:pt x="2138" y="1367"/>
                  </a:lnTo>
                  <a:lnTo>
                    <a:pt x="2128" y="1372"/>
                  </a:lnTo>
                  <a:lnTo>
                    <a:pt x="2124" y="1377"/>
                  </a:lnTo>
                  <a:lnTo>
                    <a:pt x="2126" y="1382"/>
                  </a:lnTo>
                  <a:lnTo>
                    <a:pt x="2121" y="1389"/>
                  </a:lnTo>
                  <a:lnTo>
                    <a:pt x="2119" y="1389"/>
                  </a:lnTo>
                  <a:lnTo>
                    <a:pt x="2109" y="1399"/>
                  </a:lnTo>
                  <a:lnTo>
                    <a:pt x="2104" y="1401"/>
                  </a:lnTo>
                  <a:lnTo>
                    <a:pt x="2099" y="1391"/>
                  </a:lnTo>
                  <a:lnTo>
                    <a:pt x="2092" y="1394"/>
                  </a:lnTo>
                  <a:lnTo>
                    <a:pt x="2092" y="1394"/>
                  </a:lnTo>
                  <a:lnTo>
                    <a:pt x="2090" y="1396"/>
                  </a:lnTo>
                  <a:lnTo>
                    <a:pt x="2090" y="1396"/>
                  </a:lnTo>
                  <a:lnTo>
                    <a:pt x="2089" y="1394"/>
                  </a:lnTo>
                  <a:lnTo>
                    <a:pt x="2075" y="1398"/>
                  </a:lnTo>
                  <a:lnTo>
                    <a:pt x="2070" y="1408"/>
                  </a:lnTo>
                  <a:lnTo>
                    <a:pt x="2051" y="1421"/>
                  </a:lnTo>
                  <a:lnTo>
                    <a:pt x="2038" y="1420"/>
                  </a:lnTo>
                  <a:lnTo>
                    <a:pt x="2032" y="1425"/>
                  </a:lnTo>
                  <a:lnTo>
                    <a:pt x="2024" y="1425"/>
                  </a:lnTo>
                  <a:lnTo>
                    <a:pt x="2015" y="1433"/>
                  </a:lnTo>
                  <a:lnTo>
                    <a:pt x="2012" y="1432"/>
                  </a:lnTo>
                  <a:lnTo>
                    <a:pt x="2002" y="1438"/>
                  </a:lnTo>
                  <a:lnTo>
                    <a:pt x="2002" y="1449"/>
                  </a:lnTo>
                  <a:lnTo>
                    <a:pt x="1997" y="1454"/>
                  </a:lnTo>
                  <a:lnTo>
                    <a:pt x="1993" y="1452"/>
                  </a:lnTo>
                  <a:lnTo>
                    <a:pt x="1987" y="1457"/>
                  </a:lnTo>
                  <a:lnTo>
                    <a:pt x="1973" y="1478"/>
                  </a:lnTo>
                  <a:lnTo>
                    <a:pt x="1973" y="1483"/>
                  </a:lnTo>
                  <a:lnTo>
                    <a:pt x="1970" y="1486"/>
                  </a:lnTo>
                  <a:lnTo>
                    <a:pt x="1964" y="1483"/>
                  </a:lnTo>
                  <a:lnTo>
                    <a:pt x="1964" y="1473"/>
                  </a:lnTo>
                  <a:lnTo>
                    <a:pt x="1947" y="1438"/>
                  </a:lnTo>
                  <a:lnTo>
                    <a:pt x="1947" y="1427"/>
                  </a:lnTo>
                  <a:lnTo>
                    <a:pt x="1939" y="1427"/>
                  </a:lnTo>
                  <a:lnTo>
                    <a:pt x="1927" y="1421"/>
                  </a:lnTo>
                  <a:lnTo>
                    <a:pt x="1922" y="1416"/>
                  </a:lnTo>
                  <a:lnTo>
                    <a:pt x="1922" y="1410"/>
                  </a:lnTo>
                  <a:lnTo>
                    <a:pt x="1919" y="1406"/>
                  </a:lnTo>
                  <a:lnTo>
                    <a:pt x="1915" y="1413"/>
                  </a:lnTo>
                  <a:lnTo>
                    <a:pt x="1900" y="1420"/>
                  </a:lnTo>
                  <a:lnTo>
                    <a:pt x="1896" y="1427"/>
                  </a:lnTo>
                  <a:lnTo>
                    <a:pt x="1901" y="1437"/>
                  </a:lnTo>
                  <a:lnTo>
                    <a:pt x="1908" y="1440"/>
                  </a:lnTo>
                  <a:lnTo>
                    <a:pt x="1907" y="1450"/>
                  </a:lnTo>
                  <a:lnTo>
                    <a:pt x="1907" y="1450"/>
                  </a:lnTo>
                  <a:lnTo>
                    <a:pt x="1903" y="1455"/>
                  </a:lnTo>
                  <a:lnTo>
                    <a:pt x="1903" y="1459"/>
                  </a:lnTo>
                  <a:lnTo>
                    <a:pt x="1903" y="1459"/>
                  </a:lnTo>
                  <a:lnTo>
                    <a:pt x="1903" y="1467"/>
                  </a:lnTo>
                  <a:lnTo>
                    <a:pt x="1900" y="1476"/>
                  </a:lnTo>
                  <a:lnTo>
                    <a:pt x="1903" y="1481"/>
                  </a:lnTo>
                  <a:lnTo>
                    <a:pt x="1901" y="1484"/>
                  </a:lnTo>
                  <a:lnTo>
                    <a:pt x="1905" y="1496"/>
                  </a:lnTo>
                  <a:lnTo>
                    <a:pt x="1910" y="1498"/>
                  </a:lnTo>
                  <a:lnTo>
                    <a:pt x="1907" y="1503"/>
                  </a:lnTo>
                  <a:lnTo>
                    <a:pt x="1910" y="1512"/>
                  </a:lnTo>
                  <a:lnTo>
                    <a:pt x="1907" y="1518"/>
                  </a:lnTo>
                  <a:lnTo>
                    <a:pt x="1901" y="1520"/>
                  </a:lnTo>
                  <a:lnTo>
                    <a:pt x="1903" y="1522"/>
                  </a:lnTo>
                  <a:lnTo>
                    <a:pt x="1903" y="1527"/>
                  </a:lnTo>
                  <a:lnTo>
                    <a:pt x="1901" y="1525"/>
                  </a:lnTo>
                  <a:lnTo>
                    <a:pt x="1896" y="1529"/>
                  </a:lnTo>
                  <a:lnTo>
                    <a:pt x="1896" y="1529"/>
                  </a:lnTo>
                  <a:lnTo>
                    <a:pt x="1893" y="1534"/>
                  </a:lnTo>
                  <a:lnTo>
                    <a:pt x="1871" y="1529"/>
                  </a:lnTo>
                  <a:lnTo>
                    <a:pt x="1866" y="1530"/>
                  </a:lnTo>
                  <a:lnTo>
                    <a:pt x="1862" y="1522"/>
                  </a:lnTo>
                  <a:lnTo>
                    <a:pt x="1856" y="1525"/>
                  </a:lnTo>
                  <a:lnTo>
                    <a:pt x="1854" y="1529"/>
                  </a:lnTo>
                  <a:lnTo>
                    <a:pt x="1847" y="1525"/>
                  </a:lnTo>
                  <a:lnTo>
                    <a:pt x="1835" y="1525"/>
                  </a:lnTo>
                  <a:lnTo>
                    <a:pt x="1827" y="1527"/>
                  </a:lnTo>
                  <a:lnTo>
                    <a:pt x="1823" y="1530"/>
                  </a:lnTo>
                  <a:lnTo>
                    <a:pt x="1822" y="1529"/>
                  </a:lnTo>
                  <a:lnTo>
                    <a:pt x="1820" y="1517"/>
                  </a:lnTo>
                  <a:lnTo>
                    <a:pt x="1813" y="1512"/>
                  </a:lnTo>
                  <a:lnTo>
                    <a:pt x="1816" y="1507"/>
                  </a:lnTo>
                  <a:lnTo>
                    <a:pt x="1816" y="1500"/>
                  </a:lnTo>
                  <a:lnTo>
                    <a:pt x="1808" y="1498"/>
                  </a:lnTo>
                  <a:lnTo>
                    <a:pt x="1808" y="1491"/>
                  </a:lnTo>
                  <a:lnTo>
                    <a:pt x="1803" y="1488"/>
                  </a:lnTo>
                  <a:lnTo>
                    <a:pt x="1801" y="1481"/>
                  </a:lnTo>
                  <a:lnTo>
                    <a:pt x="1805" y="1473"/>
                  </a:lnTo>
                  <a:lnTo>
                    <a:pt x="1810" y="1473"/>
                  </a:lnTo>
                  <a:lnTo>
                    <a:pt x="1811" y="1476"/>
                  </a:lnTo>
                  <a:lnTo>
                    <a:pt x="1813" y="1478"/>
                  </a:lnTo>
                  <a:lnTo>
                    <a:pt x="1818" y="1467"/>
                  </a:lnTo>
                  <a:lnTo>
                    <a:pt x="1811" y="1459"/>
                  </a:lnTo>
                  <a:lnTo>
                    <a:pt x="1816" y="1452"/>
                  </a:lnTo>
                  <a:lnTo>
                    <a:pt x="1810" y="1449"/>
                  </a:lnTo>
                  <a:lnTo>
                    <a:pt x="1815" y="1447"/>
                  </a:lnTo>
                  <a:lnTo>
                    <a:pt x="1811" y="1440"/>
                  </a:lnTo>
                  <a:lnTo>
                    <a:pt x="1808" y="1442"/>
                  </a:lnTo>
                  <a:lnTo>
                    <a:pt x="1806" y="1447"/>
                  </a:lnTo>
                  <a:lnTo>
                    <a:pt x="1799" y="1447"/>
                  </a:lnTo>
                  <a:lnTo>
                    <a:pt x="1803" y="1442"/>
                  </a:lnTo>
                  <a:lnTo>
                    <a:pt x="1798" y="1438"/>
                  </a:lnTo>
                  <a:lnTo>
                    <a:pt x="1799" y="1430"/>
                  </a:lnTo>
                  <a:lnTo>
                    <a:pt x="1788" y="1423"/>
                  </a:lnTo>
                  <a:lnTo>
                    <a:pt x="1794" y="1416"/>
                  </a:lnTo>
                  <a:lnTo>
                    <a:pt x="1791" y="1410"/>
                  </a:lnTo>
                  <a:lnTo>
                    <a:pt x="1791" y="1404"/>
                  </a:lnTo>
                  <a:lnTo>
                    <a:pt x="1772" y="1384"/>
                  </a:lnTo>
                  <a:lnTo>
                    <a:pt x="1772" y="1379"/>
                  </a:lnTo>
                  <a:lnTo>
                    <a:pt x="1755" y="1386"/>
                  </a:lnTo>
                  <a:lnTo>
                    <a:pt x="1750" y="1379"/>
                  </a:lnTo>
                  <a:lnTo>
                    <a:pt x="1750" y="1382"/>
                  </a:lnTo>
                  <a:lnTo>
                    <a:pt x="1745" y="1382"/>
                  </a:lnTo>
                  <a:lnTo>
                    <a:pt x="1743" y="1389"/>
                  </a:lnTo>
                  <a:lnTo>
                    <a:pt x="1737" y="1398"/>
                  </a:lnTo>
                  <a:lnTo>
                    <a:pt x="1711" y="1394"/>
                  </a:lnTo>
                  <a:lnTo>
                    <a:pt x="1697" y="1403"/>
                  </a:lnTo>
                  <a:lnTo>
                    <a:pt x="1694" y="1413"/>
                  </a:lnTo>
                  <a:lnTo>
                    <a:pt x="1696" y="1428"/>
                  </a:lnTo>
                  <a:lnTo>
                    <a:pt x="1685" y="1428"/>
                  </a:lnTo>
                  <a:lnTo>
                    <a:pt x="1694" y="1438"/>
                  </a:lnTo>
                  <a:lnTo>
                    <a:pt x="1694" y="1449"/>
                  </a:lnTo>
                  <a:lnTo>
                    <a:pt x="1687" y="1452"/>
                  </a:lnTo>
                  <a:lnTo>
                    <a:pt x="1682" y="1452"/>
                  </a:lnTo>
                  <a:lnTo>
                    <a:pt x="1680" y="1457"/>
                  </a:lnTo>
                  <a:lnTo>
                    <a:pt x="1675" y="1457"/>
                  </a:lnTo>
                  <a:lnTo>
                    <a:pt x="1665" y="1459"/>
                  </a:lnTo>
                  <a:lnTo>
                    <a:pt x="1660" y="1452"/>
                  </a:lnTo>
                  <a:lnTo>
                    <a:pt x="1657" y="1457"/>
                  </a:lnTo>
                  <a:lnTo>
                    <a:pt x="1651" y="1457"/>
                  </a:lnTo>
                  <a:lnTo>
                    <a:pt x="1653" y="1450"/>
                  </a:lnTo>
                  <a:lnTo>
                    <a:pt x="1646" y="1450"/>
                  </a:lnTo>
                  <a:lnTo>
                    <a:pt x="1643" y="1454"/>
                  </a:lnTo>
                  <a:lnTo>
                    <a:pt x="1636" y="1459"/>
                  </a:lnTo>
                  <a:lnTo>
                    <a:pt x="1634" y="1466"/>
                  </a:lnTo>
                  <a:lnTo>
                    <a:pt x="1628" y="1467"/>
                  </a:lnTo>
                  <a:lnTo>
                    <a:pt x="1626" y="1474"/>
                  </a:lnTo>
                  <a:lnTo>
                    <a:pt x="1623" y="1476"/>
                  </a:lnTo>
                  <a:lnTo>
                    <a:pt x="1617" y="1476"/>
                  </a:lnTo>
                  <a:lnTo>
                    <a:pt x="1617" y="1471"/>
                  </a:lnTo>
                  <a:lnTo>
                    <a:pt x="1611" y="1457"/>
                  </a:lnTo>
                  <a:lnTo>
                    <a:pt x="1602" y="1457"/>
                  </a:lnTo>
                  <a:lnTo>
                    <a:pt x="1597" y="1464"/>
                  </a:lnTo>
                  <a:lnTo>
                    <a:pt x="1595" y="1462"/>
                  </a:lnTo>
                  <a:lnTo>
                    <a:pt x="1594" y="1466"/>
                  </a:lnTo>
                  <a:lnTo>
                    <a:pt x="1590" y="1466"/>
                  </a:lnTo>
                  <a:lnTo>
                    <a:pt x="1587" y="1471"/>
                  </a:lnTo>
                  <a:lnTo>
                    <a:pt x="1568" y="1481"/>
                  </a:lnTo>
                  <a:lnTo>
                    <a:pt x="1560" y="1484"/>
                  </a:lnTo>
                  <a:lnTo>
                    <a:pt x="1558" y="1488"/>
                  </a:lnTo>
                  <a:lnTo>
                    <a:pt x="1563" y="1495"/>
                  </a:lnTo>
                  <a:lnTo>
                    <a:pt x="1558" y="1496"/>
                  </a:lnTo>
                  <a:lnTo>
                    <a:pt x="1556" y="1493"/>
                  </a:lnTo>
                  <a:lnTo>
                    <a:pt x="1553" y="1500"/>
                  </a:lnTo>
                  <a:lnTo>
                    <a:pt x="1541" y="1493"/>
                  </a:lnTo>
                  <a:lnTo>
                    <a:pt x="1537" y="1496"/>
                  </a:lnTo>
                  <a:lnTo>
                    <a:pt x="1527" y="1495"/>
                  </a:lnTo>
                  <a:lnTo>
                    <a:pt x="1520" y="1498"/>
                  </a:lnTo>
                  <a:lnTo>
                    <a:pt x="1524" y="1486"/>
                  </a:lnTo>
                  <a:lnTo>
                    <a:pt x="1520" y="1474"/>
                  </a:lnTo>
                  <a:lnTo>
                    <a:pt x="1527" y="1471"/>
                  </a:lnTo>
                  <a:lnTo>
                    <a:pt x="1524" y="1450"/>
                  </a:lnTo>
                  <a:lnTo>
                    <a:pt x="1517" y="1445"/>
                  </a:lnTo>
                  <a:lnTo>
                    <a:pt x="1520" y="1437"/>
                  </a:lnTo>
                  <a:lnTo>
                    <a:pt x="1517" y="1432"/>
                  </a:lnTo>
                  <a:lnTo>
                    <a:pt x="1514" y="1432"/>
                  </a:lnTo>
                  <a:lnTo>
                    <a:pt x="1510" y="1438"/>
                  </a:lnTo>
                  <a:lnTo>
                    <a:pt x="1495" y="1435"/>
                  </a:lnTo>
                  <a:lnTo>
                    <a:pt x="1490" y="1438"/>
                  </a:lnTo>
                  <a:lnTo>
                    <a:pt x="1486" y="1445"/>
                  </a:lnTo>
                  <a:lnTo>
                    <a:pt x="1488" y="1454"/>
                  </a:lnTo>
                  <a:lnTo>
                    <a:pt x="1475" y="1459"/>
                  </a:lnTo>
                  <a:lnTo>
                    <a:pt x="1464" y="1474"/>
                  </a:lnTo>
                  <a:lnTo>
                    <a:pt x="1466" y="1498"/>
                  </a:lnTo>
                  <a:lnTo>
                    <a:pt x="1464" y="1503"/>
                  </a:lnTo>
                  <a:lnTo>
                    <a:pt x="1468" y="1507"/>
                  </a:lnTo>
                  <a:lnTo>
                    <a:pt x="1447" y="1505"/>
                  </a:lnTo>
                  <a:lnTo>
                    <a:pt x="1434" y="1515"/>
                  </a:lnTo>
                  <a:lnTo>
                    <a:pt x="1435" y="1518"/>
                  </a:lnTo>
                  <a:lnTo>
                    <a:pt x="1441" y="1522"/>
                  </a:lnTo>
                  <a:lnTo>
                    <a:pt x="1437" y="1529"/>
                  </a:lnTo>
                  <a:lnTo>
                    <a:pt x="1439" y="1532"/>
                  </a:lnTo>
                  <a:lnTo>
                    <a:pt x="1447" y="1539"/>
                  </a:lnTo>
                  <a:lnTo>
                    <a:pt x="1444" y="1544"/>
                  </a:lnTo>
                  <a:lnTo>
                    <a:pt x="1439" y="1546"/>
                  </a:lnTo>
                  <a:lnTo>
                    <a:pt x="1435" y="1553"/>
                  </a:lnTo>
                  <a:lnTo>
                    <a:pt x="1430" y="1554"/>
                  </a:lnTo>
                  <a:lnTo>
                    <a:pt x="1444" y="1566"/>
                  </a:lnTo>
                  <a:lnTo>
                    <a:pt x="1452" y="1581"/>
                  </a:lnTo>
                  <a:lnTo>
                    <a:pt x="1449" y="158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8" y="1595"/>
                  </a:lnTo>
                  <a:lnTo>
                    <a:pt x="1451" y="1597"/>
                  </a:lnTo>
                  <a:lnTo>
                    <a:pt x="1449" y="1609"/>
                  </a:lnTo>
                  <a:lnTo>
                    <a:pt x="1452" y="1614"/>
                  </a:lnTo>
                  <a:lnTo>
                    <a:pt x="1451" y="1619"/>
                  </a:lnTo>
                  <a:lnTo>
                    <a:pt x="1442" y="1619"/>
                  </a:lnTo>
                  <a:lnTo>
                    <a:pt x="1434" y="1626"/>
                  </a:lnTo>
                  <a:lnTo>
                    <a:pt x="1429" y="1619"/>
                  </a:lnTo>
                  <a:lnTo>
                    <a:pt x="1425" y="1624"/>
                  </a:lnTo>
                  <a:lnTo>
                    <a:pt x="1418" y="1627"/>
                  </a:lnTo>
                  <a:lnTo>
                    <a:pt x="1408" y="1638"/>
                  </a:lnTo>
                  <a:lnTo>
                    <a:pt x="1388" y="1641"/>
                  </a:lnTo>
                  <a:lnTo>
                    <a:pt x="1381" y="1631"/>
                  </a:lnTo>
                  <a:lnTo>
                    <a:pt x="1359" y="1638"/>
                  </a:lnTo>
                  <a:lnTo>
                    <a:pt x="1350" y="1641"/>
                  </a:lnTo>
                  <a:lnTo>
                    <a:pt x="1347" y="1655"/>
                  </a:lnTo>
                  <a:lnTo>
                    <a:pt x="1338" y="1658"/>
                  </a:lnTo>
                  <a:lnTo>
                    <a:pt x="1313" y="1644"/>
                  </a:lnTo>
                  <a:lnTo>
                    <a:pt x="1301" y="1650"/>
                  </a:lnTo>
                  <a:lnTo>
                    <a:pt x="1272" y="1699"/>
                  </a:lnTo>
                  <a:lnTo>
                    <a:pt x="1269" y="1721"/>
                  </a:lnTo>
                  <a:lnTo>
                    <a:pt x="1253" y="1723"/>
                  </a:lnTo>
                  <a:lnTo>
                    <a:pt x="1245" y="1718"/>
                  </a:lnTo>
                  <a:lnTo>
                    <a:pt x="1231" y="1716"/>
                  </a:lnTo>
                  <a:lnTo>
                    <a:pt x="1226" y="1718"/>
                  </a:lnTo>
                  <a:lnTo>
                    <a:pt x="1228" y="1721"/>
                  </a:lnTo>
                  <a:lnTo>
                    <a:pt x="1225" y="1719"/>
                  </a:lnTo>
                  <a:lnTo>
                    <a:pt x="1225" y="1731"/>
                  </a:lnTo>
                  <a:lnTo>
                    <a:pt x="1219" y="1735"/>
                  </a:lnTo>
                  <a:lnTo>
                    <a:pt x="1218" y="1741"/>
                  </a:lnTo>
                  <a:lnTo>
                    <a:pt x="1202" y="1741"/>
                  </a:lnTo>
                  <a:lnTo>
                    <a:pt x="1199" y="1745"/>
                  </a:lnTo>
                  <a:lnTo>
                    <a:pt x="1199" y="1748"/>
                  </a:lnTo>
                  <a:lnTo>
                    <a:pt x="1199" y="1748"/>
                  </a:lnTo>
                  <a:lnTo>
                    <a:pt x="1196" y="1748"/>
                  </a:lnTo>
                  <a:lnTo>
                    <a:pt x="1192" y="1741"/>
                  </a:lnTo>
                  <a:lnTo>
                    <a:pt x="1201" y="1728"/>
                  </a:lnTo>
                  <a:lnTo>
                    <a:pt x="1199" y="1724"/>
                  </a:lnTo>
                  <a:lnTo>
                    <a:pt x="1196" y="1726"/>
                  </a:lnTo>
                  <a:lnTo>
                    <a:pt x="1191" y="1726"/>
                  </a:lnTo>
                  <a:lnTo>
                    <a:pt x="1177" y="1733"/>
                  </a:lnTo>
                  <a:lnTo>
                    <a:pt x="1165" y="1750"/>
                  </a:lnTo>
                  <a:lnTo>
                    <a:pt x="1163" y="1757"/>
                  </a:lnTo>
                  <a:lnTo>
                    <a:pt x="1155" y="1760"/>
                  </a:lnTo>
                  <a:lnTo>
                    <a:pt x="1146" y="1747"/>
                  </a:lnTo>
                  <a:lnTo>
                    <a:pt x="1138" y="1748"/>
                  </a:lnTo>
                  <a:lnTo>
                    <a:pt x="1138" y="1752"/>
                  </a:lnTo>
                  <a:lnTo>
                    <a:pt x="1136" y="1753"/>
                  </a:lnTo>
                  <a:lnTo>
                    <a:pt x="1122" y="1740"/>
                  </a:lnTo>
                  <a:lnTo>
                    <a:pt x="1114" y="1738"/>
                  </a:lnTo>
                  <a:lnTo>
                    <a:pt x="1112" y="1740"/>
                  </a:lnTo>
                  <a:lnTo>
                    <a:pt x="1114" y="1743"/>
                  </a:lnTo>
                  <a:lnTo>
                    <a:pt x="1121" y="1757"/>
                  </a:lnTo>
                  <a:lnTo>
                    <a:pt x="1099" y="1767"/>
                  </a:lnTo>
                  <a:lnTo>
                    <a:pt x="1090" y="1777"/>
                  </a:lnTo>
                  <a:lnTo>
                    <a:pt x="1078" y="1781"/>
                  </a:lnTo>
                  <a:lnTo>
                    <a:pt x="1075" y="1796"/>
                  </a:lnTo>
                  <a:lnTo>
                    <a:pt x="1066" y="1803"/>
                  </a:lnTo>
                  <a:lnTo>
                    <a:pt x="1065" y="1810"/>
                  </a:lnTo>
                  <a:lnTo>
                    <a:pt x="1060" y="1808"/>
                  </a:lnTo>
                  <a:lnTo>
                    <a:pt x="1053" y="1810"/>
                  </a:lnTo>
                  <a:lnTo>
                    <a:pt x="1051" y="1820"/>
                  </a:lnTo>
                  <a:lnTo>
                    <a:pt x="1044" y="1821"/>
                  </a:lnTo>
                  <a:lnTo>
                    <a:pt x="1046" y="1830"/>
                  </a:lnTo>
                  <a:lnTo>
                    <a:pt x="1039" y="1830"/>
                  </a:lnTo>
                  <a:lnTo>
                    <a:pt x="1034" y="1835"/>
                  </a:lnTo>
                  <a:lnTo>
                    <a:pt x="1029" y="1837"/>
                  </a:lnTo>
                  <a:lnTo>
                    <a:pt x="1027" y="1845"/>
                  </a:lnTo>
                  <a:lnTo>
                    <a:pt x="1020" y="1849"/>
                  </a:lnTo>
                  <a:lnTo>
                    <a:pt x="1014" y="1861"/>
                  </a:lnTo>
                  <a:lnTo>
                    <a:pt x="1010" y="1878"/>
                  </a:lnTo>
                  <a:lnTo>
                    <a:pt x="1020" y="1888"/>
                  </a:lnTo>
                  <a:lnTo>
                    <a:pt x="1020" y="1895"/>
                  </a:lnTo>
                  <a:lnTo>
                    <a:pt x="1010" y="1907"/>
                  </a:lnTo>
                  <a:lnTo>
                    <a:pt x="1003" y="1896"/>
                  </a:lnTo>
                  <a:lnTo>
                    <a:pt x="998" y="1896"/>
                  </a:lnTo>
                  <a:lnTo>
                    <a:pt x="1002" y="1900"/>
                  </a:lnTo>
                  <a:lnTo>
                    <a:pt x="997" y="1905"/>
                  </a:lnTo>
                  <a:lnTo>
                    <a:pt x="997" y="1932"/>
                  </a:lnTo>
                  <a:lnTo>
                    <a:pt x="992" y="1932"/>
                  </a:lnTo>
                  <a:lnTo>
                    <a:pt x="990" y="1936"/>
                  </a:lnTo>
                  <a:lnTo>
                    <a:pt x="980" y="1936"/>
                  </a:lnTo>
                  <a:lnTo>
                    <a:pt x="980" y="1932"/>
                  </a:lnTo>
                  <a:lnTo>
                    <a:pt x="976" y="1932"/>
                  </a:lnTo>
                  <a:lnTo>
                    <a:pt x="963" y="1934"/>
                  </a:lnTo>
                  <a:lnTo>
                    <a:pt x="957" y="1937"/>
                  </a:lnTo>
                  <a:lnTo>
                    <a:pt x="952" y="1934"/>
                  </a:lnTo>
                  <a:lnTo>
                    <a:pt x="942" y="1939"/>
                  </a:lnTo>
                  <a:lnTo>
                    <a:pt x="932" y="1934"/>
                  </a:lnTo>
                  <a:lnTo>
                    <a:pt x="927" y="1920"/>
                  </a:lnTo>
                  <a:lnTo>
                    <a:pt x="910" y="1917"/>
                  </a:lnTo>
                  <a:lnTo>
                    <a:pt x="903" y="1910"/>
                  </a:lnTo>
                  <a:lnTo>
                    <a:pt x="900" y="1912"/>
                  </a:lnTo>
                  <a:lnTo>
                    <a:pt x="900" y="1912"/>
                  </a:lnTo>
                  <a:lnTo>
                    <a:pt x="889" y="1910"/>
                  </a:lnTo>
                  <a:lnTo>
                    <a:pt x="879" y="1903"/>
                  </a:lnTo>
                  <a:lnTo>
                    <a:pt x="881" y="1898"/>
                  </a:lnTo>
                  <a:lnTo>
                    <a:pt x="872" y="1888"/>
                  </a:lnTo>
                  <a:lnTo>
                    <a:pt x="867" y="1888"/>
                  </a:lnTo>
                  <a:lnTo>
                    <a:pt x="859" y="1881"/>
                  </a:lnTo>
                  <a:lnTo>
                    <a:pt x="845" y="1884"/>
                  </a:lnTo>
                  <a:lnTo>
                    <a:pt x="828" y="1881"/>
                  </a:lnTo>
                  <a:lnTo>
                    <a:pt x="806" y="1869"/>
                  </a:lnTo>
                  <a:lnTo>
                    <a:pt x="801" y="1864"/>
                  </a:lnTo>
                  <a:lnTo>
                    <a:pt x="801" y="1859"/>
                  </a:lnTo>
                  <a:lnTo>
                    <a:pt x="811" y="1850"/>
                  </a:lnTo>
                  <a:lnTo>
                    <a:pt x="816" y="1838"/>
                  </a:lnTo>
                  <a:lnTo>
                    <a:pt x="818" y="1820"/>
                  </a:lnTo>
                  <a:lnTo>
                    <a:pt x="821" y="1818"/>
                  </a:lnTo>
                  <a:lnTo>
                    <a:pt x="828" y="1808"/>
                  </a:lnTo>
                  <a:lnTo>
                    <a:pt x="842" y="1794"/>
                  </a:lnTo>
                  <a:lnTo>
                    <a:pt x="842" y="1791"/>
                  </a:lnTo>
                  <a:lnTo>
                    <a:pt x="840" y="1782"/>
                  </a:lnTo>
                  <a:lnTo>
                    <a:pt x="832" y="1779"/>
                  </a:lnTo>
                  <a:lnTo>
                    <a:pt x="832" y="1774"/>
                  </a:lnTo>
                  <a:lnTo>
                    <a:pt x="827" y="1762"/>
                  </a:lnTo>
                  <a:lnTo>
                    <a:pt x="827" y="1748"/>
                  </a:lnTo>
                  <a:lnTo>
                    <a:pt x="823" y="1747"/>
                  </a:lnTo>
                  <a:lnTo>
                    <a:pt x="810" y="1748"/>
                  </a:lnTo>
                  <a:lnTo>
                    <a:pt x="799" y="1757"/>
                  </a:lnTo>
                  <a:lnTo>
                    <a:pt x="782" y="1758"/>
                  </a:lnTo>
                  <a:lnTo>
                    <a:pt x="782" y="1772"/>
                  </a:lnTo>
                  <a:lnTo>
                    <a:pt x="781" y="1774"/>
                  </a:lnTo>
                  <a:lnTo>
                    <a:pt x="772" y="1770"/>
                  </a:lnTo>
                  <a:lnTo>
                    <a:pt x="770" y="1772"/>
                  </a:lnTo>
                  <a:lnTo>
                    <a:pt x="767" y="1779"/>
                  </a:lnTo>
                  <a:lnTo>
                    <a:pt x="765" y="1791"/>
                  </a:lnTo>
                  <a:lnTo>
                    <a:pt x="755" y="1799"/>
                  </a:lnTo>
                  <a:lnTo>
                    <a:pt x="757" y="1804"/>
                  </a:lnTo>
                  <a:lnTo>
                    <a:pt x="750" y="1813"/>
                  </a:lnTo>
                  <a:lnTo>
                    <a:pt x="745" y="1830"/>
                  </a:lnTo>
                  <a:lnTo>
                    <a:pt x="747" y="1833"/>
                  </a:lnTo>
                  <a:lnTo>
                    <a:pt x="743" y="1852"/>
                  </a:lnTo>
                  <a:lnTo>
                    <a:pt x="747" y="1869"/>
                  </a:lnTo>
                  <a:lnTo>
                    <a:pt x="740" y="1876"/>
                  </a:lnTo>
                  <a:lnTo>
                    <a:pt x="738" y="1883"/>
                  </a:lnTo>
                  <a:lnTo>
                    <a:pt x="745" y="1898"/>
                  </a:lnTo>
                  <a:lnTo>
                    <a:pt x="741" y="1905"/>
                  </a:lnTo>
                  <a:lnTo>
                    <a:pt x="741" y="1913"/>
                  </a:lnTo>
                  <a:lnTo>
                    <a:pt x="738" y="1920"/>
                  </a:lnTo>
                  <a:lnTo>
                    <a:pt x="728" y="1922"/>
                  </a:lnTo>
                  <a:lnTo>
                    <a:pt x="724" y="1930"/>
                  </a:lnTo>
                  <a:lnTo>
                    <a:pt x="706" y="1929"/>
                  </a:lnTo>
                  <a:lnTo>
                    <a:pt x="692" y="1934"/>
                  </a:lnTo>
                  <a:lnTo>
                    <a:pt x="682" y="1937"/>
                  </a:lnTo>
                  <a:lnTo>
                    <a:pt x="672" y="1947"/>
                  </a:lnTo>
                  <a:lnTo>
                    <a:pt x="655" y="1947"/>
                  </a:lnTo>
                  <a:lnTo>
                    <a:pt x="648" y="1951"/>
                  </a:lnTo>
                  <a:lnTo>
                    <a:pt x="636" y="1947"/>
                  </a:lnTo>
                  <a:lnTo>
                    <a:pt x="622" y="1951"/>
                  </a:lnTo>
                  <a:lnTo>
                    <a:pt x="621" y="1956"/>
                  </a:lnTo>
                  <a:lnTo>
                    <a:pt x="611" y="1959"/>
                  </a:lnTo>
                  <a:lnTo>
                    <a:pt x="611" y="1959"/>
                  </a:lnTo>
                  <a:lnTo>
                    <a:pt x="602" y="1963"/>
                  </a:lnTo>
                  <a:lnTo>
                    <a:pt x="576" y="1942"/>
                  </a:lnTo>
                  <a:lnTo>
                    <a:pt x="558" y="1922"/>
                  </a:lnTo>
                  <a:lnTo>
                    <a:pt x="536" y="1915"/>
                  </a:lnTo>
                  <a:lnTo>
                    <a:pt x="532" y="1888"/>
                  </a:lnTo>
                  <a:lnTo>
                    <a:pt x="548" y="1881"/>
                  </a:lnTo>
                  <a:lnTo>
                    <a:pt x="542" y="1862"/>
                  </a:lnTo>
                  <a:lnTo>
                    <a:pt x="536" y="1854"/>
                  </a:lnTo>
                  <a:lnTo>
                    <a:pt x="576" y="1828"/>
                  </a:lnTo>
                  <a:lnTo>
                    <a:pt x="590" y="1801"/>
                  </a:lnTo>
                  <a:lnTo>
                    <a:pt x="602" y="1794"/>
                  </a:lnTo>
                  <a:lnTo>
                    <a:pt x="604" y="1779"/>
                  </a:lnTo>
                  <a:lnTo>
                    <a:pt x="592" y="1755"/>
                  </a:lnTo>
                  <a:lnTo>
                    <a:pt x="595" y="1743"/>
                  </a:lnTo>
                  <a:lnTo>
                    <a:pt x="582" y="1738"/>
                  </a:lnTo>
                  <a:lnTo>
                    <a:pt x="573" y="1738"/>
                  </a:lnTo>
                  <a:lnTo>
                    <a:pt x="532" y="1750"/>
                  </a:lnTo>
                  <a:lnTo>
                    <a:pt x="522" y="1762"/>
                  </a:lnTo>
                  <a:lnTo>
                    <a:pt x="512" y="1767"/>
                  </a:lnTo>
                  <a:lnTo>
                    <a:pt x="500" y="1777"/>
                  </a:lnTo>
                  <a:lnTo>
                    <a:pt x="468" y="1769"/>
                  </a:lnTo>
                  <a:lnTo>
                    <a:pt x="454" y="1760"/>
                  </a:lnTo>
                  <a:lnTo>
                    <a:pt x="432" y="1770"/>
                  </a:lnTo>
                  <a:lnTo>
                    <a:pt x="400" y="1777"/>
                  </a:lnTo>
                  <a:lnTo>
                    <a:pt x="422" y="1799"/>
                  </a:lnTo>
                  <a:lnTo>
                    <a:pt x="403" y="1820"/>
                  </a:lnTo>
                  <a:lnTo>
                    <a:pt x="401" y="1823"/>
                  </a:lnTo>
                  <a:lnTo>
                    <a:pt x="396" y="1825"/>
                  </a:lnTo>
                  <a:lnTo>
                    <a:pt x="393" y="1823"/>
                  </a:lnTo>
                  <a:lnTo>
                    <a:pt x="386" y="1823"/>
                  </a:lnTo>
                  <a:lnTo>
                    <a:pt x="381" y="1827"/>
                  </a:lnTo>
                  <a:lnTo>
                    <a:pt x="374" y="1818"/>
                  </a:lnTo>
                  <a:lnTo>
                    <a:pt x="357" y="1813"/>
                  </a:lnTo>
                  <a:lnTo>
                    <a:pt x="357" y="1806"/>
                  </a:lnTo>
                  <a:lnTo>
                    <a:pt x="350" y="1803"/>
                  </a:lnTo>
                  <a:lnTo>
                    <a:pt x="347" y="1796"/>
                  </a:lnTo>
                  <a:lnTo>
                    <a:pt x="343" y="1794"/>
                  </a:lnTo>
                  <a:lnTo>
                    <a:pt x="347" y="1786"/>
                  </a:lnTo>
                  <a:lnTo>
                    <a:pt x="330" y="1794"/>
                  </a:lnTo>
                  <a:lnTo>
                    <a:pt x="323" y="1784"/>
                  </a:lnTo>
                  <a:lnTo>
                    <a:pt x="316" y="1787"/>
                  </a:lnTo>
                  <a:lnTo>
                    <a:pt x="315" y="1781"/>
                  </a:lnTo>
                  <a:lnTo>
                    <a:pt x="316" y="1776"/>
                  </a:lnTo>
                  <a:lnTo>
                    <a:pt x="315" y="1765"/>
                  </a:lnTo>
                  <a:lnTo>
                    <a:pt x="316" y="1745"/>
                  </a:lnTo>
                  <a:lnTo>
                    <a:pt x="286" y="1745"/>
                  </a:lnTo>
                  <a:lnTo>
                    <a:pt x="286" y="1736"/>
                  </a:lnTo>
                  <a:lnTo>
                    <a:pt x="270" y="1731"/>
                  </a:lnTo>
                  <a:lnTo>
                    <a:pt x="269" y="1719"/>
                  </a:lnTo>
                  <a:lnTo>
                    <a:pt x="264" y="1713"/>
                  </a:lnTo>
                  <a:lnTo>
                    <a:pt x="243" y="1707"/>
                  </a:lnTo>
                  <a:lnTo>
                    <a:pt x="223" y="1690"/>
                  </a:lnTo>
                  <a:lnTo>
                    <a:pt x="195" y="1692"/>
                  </a:lnTo>
                  <a:lnTo>
                    <a:pt x="209" y="1670"/>
                  </a:lnTo>
                  <a:lnTo>
                    <a:pt x="235" y="1655"/>
                  </a:lnTo>
                  <a:lnTo>
                    <a:pt x="245" y="1633"/>
                  </a:lnTo>
                  <a:lnTo>
                    <a:pt x="264" y="1610"/>
                  </a:lnTo>
                  <a:lnTo>
                    <a:pt x="262" y="1597"/>
                  </a:lnTo>
                  <a:lnTo>
                    <a:pt x="250" y="1578"/>
                  </a:lnTo>
                  <a:lnTo>
                    <a:pt x="243" y="1576"/>
                  </a:lnTo>
                  <a:lnTo>
                    <a:pt x="214" y="1573"/>
                  </a:lnTo>
                  <a:lnTo>
                    <a:pt x="206" y="1581"/>
                  </a:lnTo>
                  <a:lnTo>
                    <a:pt x="172" y="1580"/>
                  </a:lnTo>
                  <a:lnTo>
                    <a:pt x="144" y="1593"/>
                  </a:lnTo>
                  <a:lnTo>
                    <a:pt x="126" y="1617"/>
                  </a:lnTo>
                  <a:lnTo>
                    <a:pt x="93" y="1619"/>
                  </a:lnTo>
                  <a:lnTo>
                    <a:pt x="102" y="1583"/>
                  </a:lnTo>
                  <a:lnTo>
                    <a:pt x="100" y="1578"/>
                  </a:lnTo>
                  <a:lnTo>
                    <a:pt x="99" y="1575"/>
                  </a:lnTo>
                  <a:lnTo>
                    <a:pt x="90" y="1571"/>
                  </a:lnTo>
                  <a:lnTo>
                    <a:pt x="71" y="1553"/>
                  </a:lnTo>
                  <a:lnTo>
                    <a:pt x="68" y="1554"/>
                  </a:lnTo>
                  <a:lnTo>
                    <a:pt x="37" y="1513"/>
                  </a:lnTo>
                  <a:lnTo>
                    <a:pt x="37" y="1508"/>
                  </a:lnTo>
                  <a:lnTo>
                    <a:pt x="56" y="1490"/>
                  </a:lnTo>
                  <a:lnTo>
                    <a:pt x="0" y="1360"/>
                  </a:lnTo>
                  <a:lnTo>
                    <a:pt x="0" y="1360"/>
                  </a:lnTo>
                  <a:lnTo>
                    <a:pt x="73" y="1370"/>
                  </a:lnTo>
                  <a:lnTo>
                    <a:pt x="92" y="1377"/>
                  </a:lnTo>
                  <a:lnTo>
                    <a:pt x="199" y="1384"/>
                  </a:lnTo>
                  <a:lnTo>
                    <a:pt x="241" y="1375"/>
                  </a:lnTo>
                  <a:lnTo>
                    <a:pt x="267" y="1377"/>
                  </a:lnTo>
                  <a:lnTo>
                    <a:pt x="270" y="1370"/>
                  </a:lnTo>
                  <a:lnTo>
                    <a:pt x="321" y="1375"/>
                  </a:lnTo>
                  <a:lnTo>
                    <a:pt x="398" y="1396"/>
                  </a:lnTo>
                  <a:lnTo>
                    <a:pt x="420" y="1425"/>
                  </a:lnTo>
                  <a:lnTo>
                    <a:pt x="451" y="1433"/>
                  </a:lnTo>
                  <a:lnTo>
                    <a:pt x="478" y="1435"/>
                  </a:lnTo>
                  <a:lnTo>
                    <a:pt x="498" y="1447"/>
                  </a:lnTo>
                  <a:lnTo>
                    <a:pt x="527" y="1461"/>
                  </a:lnTo>
                  <a:lnTo>
                    <a:pt x="575" y="1473"/>
                  </a:lnTo>
                  <a:lnTo>
                    <a:pt x="588" y="1473"/>
                  </a:lnTo>
                  <a:lnTo>
                    <a:pt x="633" y="1464"/>
                  </a:lnTo>
                  <a:lnTo>
                    <a:pt x="633" y="1490"/>
                  </a:lnTo>
                  <a:lnTo>
                    <a:pt x="667" y="1491"/>
                  </a:lnTo>
                  <a:lnTo>
                    <a:pt x="675" y="1500"/>
                  </a:lnTo>
                  <a:lnTo>
                    <a:pt x="696" y="1481"/>
                  </a:lnTo>
                  <a:lnTo>
                    <a:pt x="699" y="1481"/>
                  </a:lnTo>
                  <a:lnTo>
                    <a:pt x="741" y="1455"/>
                  </a:lnTo>
                  <a:lnTo>
                    <a:pt x="816" y="1420"/>
                  </a:lnTo>
                  <a:lnTo>
                    <a:pt x="867" y="1410"/>
                  </a:lnTo>
                  <a:lnTo>
                    <a:pt x="869" y="1403"/>
                  </a:lnTo>
                  <a:lnTo>
                    <a:pt x="883" y="1398"/>
                  </a:lnTo>
                  <a:lnTo>
                    <a:pt x="889" y="1396"/>
                  </a:lnTo>
                  <a:lnTo>
                    <a:pt x="891" y="1401"/>
                  </a:lnTo>
                  <a:lnTo>
                    <a:pt x="922" y="1403"/>
                  </a:lnTo>
                  <a:lnTo>
                    <a:pt x="951" y="1398"/>
                  </a:lnTo>
                  <a:lnTo>
                    <a:pt x="956" y="1399"/>
                  </a:lnTo>
                  <a:lnTo>
                    <a:pt x="974" y="1398"/>
                  </a:lnTo>
                  <a:lnTo>
                    <a:pt x="997" y="1403"/>
                  </a:lnTo>
                  <a:lnTo>
                    <a:pt x="1000" y="1406"/>
                  </a:lnTo>
                  <a:lnTo>
                    <a:pt x="1014" y="1398"/>
                  </a:lnTo>
                  <a:lnTo>
                    <a:pt x="1039" y="1401"/>
                  </a:lnTo>
                  <a:lnTo>
                    <a:pt x="1063" y="1396"/>
                  </a:lnTo>
                  <a:lnTo>
                    <a:pt x="1088" y="1377"/>
                  </a:lnTo>
                  <a:lnTo>
                    <a:pt x="1116" y="1377"/>
                  </a:lnTo>
                  <a:lnTo>
                    <a:pt x="1131" y="1367"/>
                  </a:lnTo>
                  <a:lnTo>
                    <a:pt x="1141" y="1358"/>
                  </a:lnTo>
                  <a:lnTo>
                    <a:pt x="1141" y="1350"/>
                  </a:lnTo>
                  <a:lnTo>
                    <a:pt x="1155" y="1343"/>
                  </a:lnTo>
                  <a:lnTo>
                    <a:pt x="1163" y="1328"/>
                  </a:lnTo>
                  <a:lnTo>
                    <a:pt x="1192" y="1294"/>
                  </a:lnTo>
                  <a:lnTo>
                    <a:pt x="1225" y="1278"/>
                  </a:lnTo>
                  <a:lnTo>
                    <a:pt x="1238" y="1277"/>
                  </a:lnTo>
                  <a:lnTo>
                    <a:pt x="1253" y="1253"/>
                  </a:lnTo>
                  <a:lnTo>
                    <a:pt x="1270" y="1248"/>
                  </a:lnTo>
                  <a:lnTo>
                    <a:pt x="1274" y="1243"/>
                  </a:lnTo>
                  <a:lnTo>
                    <a:pt x="1274" y="1238"/>
                  </a:lnTo>
                  <a:lnTo>
                    <a:pt x="1262" y="1217"/>
                  </a:lnTo>
                  <a:lnTo>
                    <a:pt x="1245" y="1212"/>
                  </a:lnTo>
                  <a:lnTo>
                    <a:pt x="1242" y="1209"/>
                  </a:lnTo>
                  <a:lnTo>
                    <a:pt x="1221" y="1175"/>
                  </a:lnTo>
                  <a:lnTo>
                    <a:pt x="1223" y="1166"/>
                  </a:lnTo>
                  <a:lnTo>
                    <a:pt x="1233" y="1146"/>
                  </a:lnTo>
                  <a:lnTo>
                    <a:pt x="1236" y="1129"/>
                  </a:lnTo>
                  <a:lnTo>
                    <a:pt x="1252" y="1100"/>
                  </a:lnTo>
                  <a:lnTo>
                    <a:pt x="1264" y="1086"/>
                  </a:lnTo>
                  <a:lnTo>
                    <a:pt x="1272" y="1084"/>
                  </a:lnTo>
                  <a:lnTo>
                    <a:pt x="1310" y="1088"/>
                  </a:lnTo>
                  <a:lnTo>
                    <a:pt x="1316" y="1091"/>
                  </a:lnTo>
                  <a:lnTo>
                    <a:pt x="1323" y="1101"/>
                  </a:lnTo>
                  <a:lnTo>
                    <a:pt x="1338" y="1112"/>
                  </a:lnTo>
                  <a:lnTo>
                    <a:pt x="1352" y="1112"/>
                  </a:lnTo>
                  <a:lnTo>
                    <a:pt x="1371" y="1120"/>
                  </a:lnTo>
                  <a:lnTo>
                    <a:pt x="1400" y="1120"/>
                  </a:lnTo>
                  <a:lnTo>
                    <a:pt x="1413" y="1127"/>
                  </a:lnTo>
                  <a:lnTo>
                    <a:pt x="1429" y="1113"/>
                  </a:lnTo>
                  <a:lnTo>
                    <a:pt x="1451" y="1101"/>
                  </a:lnTo>
                  <a:lnTo>
                    <a:pt x="1478" y="1076"/>
                  </a:lnTo>
                  <a:lnTo>
                    <a:pt x="1488" y="1061"/>
                  </a:lnTo>
                  <a:lnTo>
                    <a:pt x="1490" y="1050"/>
                  </a:lnTo>
                  <a:lnTo>
                    <a:pt x="1502" y="1044"/>
                  </a:lnTo>
                  <a:lnTo>
                    <a:pt x="1510" y="1040"/>
                  </a:lnTo>
                  <a:lnTo>
                    <a:pt x="1532" y="1047"/>
                  </a:lnTo>
                  <a:lnTo>
                    <a:pt x="1532" y="1052"/>
                  </a:lnTo>
                  <a:lnTo>
                    <a:pt x="1548" y="1049"/>
                  </a:lnTo>
                  <a:lnTo>
                    <a:pt x="1561" y="1049"/>
                  </a:lnTo>
                  <a:lnTo>
                    <a:pt x="1582" y="1044"/>
                  </a:lnTo>
                  <a:lnTo>
                    <a:pt x="1594" y="1042"/>
                  </a:lnTo>
                  <a:lnTo>
                    <a:pt x="1597" y="1035"/>
                  </a:lnTo>
                  <a:lnTo>
                    <a:pt x="1612" y="1021"/>
                  </a:lnTo>
                  <a:lnTo>
                    <a:pt x="1624" y="1013"/>
                  </a:lnTo>
                  <a:lnTo>
                    <a:pt x="1633" y="1013"/>
                  </a:lnTo>
                  <a:lnTo>
                    <a:pt x="1638" y="1010"/>
                  </a:lnTo>
                  <a:lnTo>
                    <a:pt x="1641" y="1003"/>
                  </a:lnTo>
                  <a:lnTo>
                    <a:pt x="1643" y="994"/>
                  </a:lnTo>
                  <a:lnTo>
                    <a:pt x="1640" y="987"/>
                  </a:lnTo>
                  <a:lnTo>
                    <a:pt x="1641" y="979"/>
                  </a:lnTo>
                  <a:lnTo>
                    <a:pt x="1650" y="962"/>
                  </a:lnTo>
                  <a:lnTo>
                    <a:pt x="1665" y="945"/>
                  </a:lnTo>
                  <a:lnTo>
                    <a:pt x="1668" y="938"/>
                  </a:lnTo>
                  <a:lnTo>
                    <a:pt x="1684" y="935"/>
                  </a:lnTo>
                  <a:lnTo>
                    <a:pt x="1692" y="926"/>
                  </a:lnTo>
                  <a:lnTo>
                    <a:pt x="1702" y="931"/>
                  </a:lnTo>
                  <a:lnTo>
                    <a:pt x="1735" y="929"/>
                  </a:lnTo>
                  <a:lnTo>
                    <a:pt x="1737" y="919"/>
                  </a:lnTo>
                  <a:lnTo>
                    <a:pt x="1742" y="909"/>
                  </a:lnTo>
                  <a:lnTo>
                    <a:pt x="1742" y="902"/>
                  </a:lnTo>
                  <a:lnTo>
                    <a:pt x="1755" y="901"/>
                  </a:lnTo>
                  <a:lnTo>
                    <a:pt x="1762" y="909"/>
                  </a:lnTo>
                  <a:lnTo>
                    <a:pt x="1774" y="909"/>
                  </a:lnTo>
                  <a:lnTo>
                    <a:pt x="1779" y="902"/>
                  </a:lnTo>
                  <a:lnTo>
                    <a:pt x="1794" y="895"/>
                  </a:lnTo>
                  <a:lnTo>
                    <a:pt x="1805" y="884"/>
                  </a:lnTo>
                  <a:lnTo>
                    <a:pt x="1813" y="882"/>
                  </a:lnTo>
                  <a:lnTo>
                    <a:pt x="1813" y="875"/>
                  </a:lnTo>
                  <a:lnTo>
                    <a:pt x="1828" y="877"/>
                  </a:lnTo>
                  <a:lnTo>
                    <a:pt x="1833" y="873"/>
                  </a:lnTo>
                  <a:lnTo>
                    <a:pt x="1842" y="878"/>
                  </a:lnTo>
                  <a:lnTo>
                    <a:pt x="1845" y="878"/>
                  </a:lnTo>
                  <a:lnTo>
                    <a:pt x="1847" y="873"/>
                  </a:lnTo>
                  <a:lnTo>
                    <a:pt x="1859" y="877"/>
                  </a:lnTo>
                  <a:lnTo>
                    <a:pt x="1874" y="872"/>
                  </a:lnTo>
                  <a:lnTo>
                    <a:pt x="1874" y="875"/>
                  </a:lnTo>
                  <a:lnTo>
                    <a:pt x="1884" y="877"/>
                  </a:lnTo>
                  <a:lnTo>
                    <a:pt x="1883" y="882"/>
                  </a:lnTo>
                  <a:lnTo>
                    <a:pt x="1886" y="884"/>
                  </a:lnTo>
                  <a:lnTo>
                    <a:pt x="1895" y="882"/>
                  </a:lnTo>
                  <a:lnTo>
                    <a:pt x="1910" y="895"/>
                  </a:lnTo>
                  <a:lnTo>
                    <a:pt x="1915" y="904"/>
                  </a:lnTo>
                  <a:lnTo>
                    <a:pt x="1910" y="907"/>
                  </a:lnTo>
                  <a:lnTo>
                    <a:pt x="1910" y="914"/>
                  </a:lnTo>
                  <a:lnTo>
                    <a:pt x="1920" y="921"/>
                  </a:lnTo>
                  <a:lnTo>
                    <a:pt x="1920" y="916"/>
                  </a:lnTo>
                  <a:lnTo>
                    <a:pt x="1925" y="912"/>
                  </a:lnTo>
                  <a:lnTo>
                    <a:pt x="1927" y="906"/>
                  </a:lnTo>
                  <a:lnTo>
                    <a:pt x="1942" y="895"/>
                  </a:lnTo>
                  <a:lnTo>
                    <a:pt x="1947" y="885"/>
                  </a:lnTo>
                  <a:lnTo>
                    <a:pt x="1956" y="880"/>
                  </a:lnTo>
                  <a:lnTo>
                    <a:pt x="1946" y="858"/>
                  </a:lnTo>
                  <a:lnTo>
                    <a:pt x="1946" y="851"/>
                  </a:lnTo>
                  <a:lnTo>
                    <a:pt x="1944" y="844"/>
                  </a:lnTo>
                  <a:lnTo>
                    <a:pt x="1947" y="844"/>
                  </a:lnTo>
                  <a:lnTo>
                    <a:pt x="1947" y="834"/>
                  </a:lnTo>
                  <a:lnTo>
                    <a:pt x="1944" y="832"/>
                  </a:lnTo>
                  <a:lnTo>
                    <a:pt x="1936" y="824"/>
                  </a:lnTo>
                  <a:lnTo>
                    <a:pt x="1942" y="821"/>
                  </a:lnTo>
                  <a:lnTo>
                    <a:pt x="1946" y="829"/>
                  </a:lnTo>
                  <a:lnTo>
                    <a:pt x="1951" y="829"/>
                  </a:lnTo>
                  <a:lnTo>
                    <a:pt x="1947" y="817"/>
                  </a:lnTo>
                  <a:lnTo>
                    <a:pt x="1937" y="809"/>
                  </a:lnTo>
                  <a:lnTo>
                    <a:pt x="1932" y="809"/>
                  </a:lnTo>
                  <a:lnTo>
                    <a:pt x="1924" y="805"/>
                  </a:lnTo>
                  <a:lnTo>
                    <a:pt x="1917" y="807"/>
                  </a:lnTo>
                  <a:lnTo>
                    <a:pt x="1903" y="795"/>
                  </a:lnTo>
                  <a:lnTo>
                    <a:pt x="1905" y="790"/>
                  </a:lnTo>
                  <a:lnTo>
                    <a:pt x="1903" y="780"/>
                  </a:lnTo>
                  <a:lnTo>
                    <a:pt x="1893" y="783"/>
                  </a:lnTo>
                  <a:lnTo>
                    <a:pt x="1890" y="781"/>
                  </a:lnTo>
                  <a:lnTo>
                    <a:pt x="1886" y="759"/>
                  </a:lnTo>
                  <a:lnTo>
                    <a:pt x="1857" y="747"/>
                  </a:lnTo>
                  <a:lnTo>
                    <a:pt x="1832" y="722"/>
                  </a:lnTo>
                  <a:lnTo>
                    <a:pt x="1811" y="722"/>
                  </a:lnTo>
                  <a:lnTo>
                    <a:pt x="1806" y="718"/>
                  </a:lnTo>
                  <a:lnTo>
                    <a:pt x="1799" y="720"/>
                  </a:lnTo>
                  <a:lnTo>
                    <a:pt x="1801" y="717"/>
                  </a:lnTo>
                  <a:lnTo>
                    <a:pt x="1776" y="718"/>
                  </a:lnTo>
                  <a:lnTo>
                    <a:pt x="1769" y="724"/>
                  </a:lnTo>
                  <a:lnTo>
                    <a:pt x="1752" y="749"/>
                  </a:lnTo>
                  <a:lnTo>
                    <a:pt x="1745" y="754"/>
                  </a:lnTo>
                  <a:lnTo>
                    <a:pt x="1737" y="768"/>
                  </a:lnTo>
                  <a:lnTo>
                    <a:pt x="1713" y="746"/>
                  </a:lnTo>
                  <a:lnTo>
                    <a:pt x="1687" y="734"/>
                  </a:lnTo>
                  <a:lnTo>
                    <a:pt x="1674" y="735"/>
                  </a:lnTo>
                  <a:lnTo>
                    <a:pt x="1660" y="742"/>
                  </a:lnTo>
                  <a:lnTo>
                    <a:pt x="1640" y="737"/>
                  </a:lnTo>
                  <a:lnTo>
                    <a:pt x="1636" y="739"/>
                  </a:lnTo>
                  <a:lnTo>
                    <a:pt x="1629" y="742"/>
                  </a:lnTo>
                  <a:lnTo>
                    <a:pt x="1612" y="763"/>
                  </a:lnTo>
                  <a:lnTo>
                    <a:pt x="1582" y="730"/>
                  </a:lnTo>
                  <a:lnTo>
                    <a:pt x="1573" y="725"/>
                  </a:lnTo>
                  <a:lnTo>
                    <a:pt x="1572" y="722"/>
                  </a:lnTo>
                  <a:lnTo>
                    <a:pt x="1580" y="722"/>
                  </a:lnTo>
                  <a:lnTo>
                    <a:pt x="1577" y="698"/>
                  </a:lnTo>
                  <a:lnTo>
                    <a:pt x="1604" y="688"/>
                  </a:lnTo>
                  <a:lnTo>
                    <a:pt x="1602" y="654"/>
                  </a:lnTo>
                  <a:lnTo>
                    <a:pt x="1628" y="620"/>
                  </a:lnTo>
                  <a:lnTo>
                    <a:pt x="1623" y="608"/>
                  </a:lnTo>
                  <a:lnTo>
                    <a:pt x="1679" y="482"/>
                  </a:lnTo>
                  <a:lnTo>
                    <a:pt x="1699" y="497"/>
                  </a:lnTo>
                  <a:lnTo>
                    <a:pt x="1728" y="509"/>
                  </a:lnTo>
                  <a:lnTo>
                    <a:pt x="1745" y="511"/>
                  </a:lnTo>
                  <a:lnTo>
                    <a:pt x="1777" y="526"/>
                  </a:lnTo>
                  <a:lnTo>
                    <a:pt x="1779" y="523"/>
                  </a:lnTo>
                  <a:lnTo>
                    <a:pt x="1791" y="512"/>
                  </a:lnTo>
                  <a:lnTo>
                    <a:pt x="1796" y="512"/>
                  </a:lnTo>
                  <a:lnTo>
                    <a:pt x="1796" y="511"/>
                  </a:lnTo>
                  <a:lnTo>
                    <a:pt x="1799" y="506"/>
                  </a:lnTo>
                  <a:lnTo>
                    <a:pt x="1805" y="506"/>
                  </a:lnTo>
                  <a:lnTo>
                    <a:pt x="1811" y="495"/>
                  </a:lnTo>
                  <a:lnTo>
                    <a:pt x="1823" y="490"/>
                  </a:lnTo>
                  <a:lnTo>
                    <a:pt x="1823" y="484"/>
                  </a:lnTo>
                  <a:lnTo>
                    <a:pt x="1827" y="485"/>
                  </a:lnTo>
                  <a:lnTo>
                    <a:pt x="1830" y="482"/>
                  </a:lnTo>
                  <a:lnTo>
                    <a:pt x="1839" y="470"/>
                  </a:lnTo>
                  <a:lnTo>
                    <a:pt x="1871" y="463"/>
                  </a:lnTo>
                  <a:lnTo>
                    <a:pt x="1874" y="465"/>
                  </a:lnTo>
                  <a:lnTo>
                    <a:pt x="1883" y="463"/>
                  </a:lnTo>
                  <a:lnTo>
                    <a:pt x="1886" y="460"/>
                  </a:lnTo>
                  <a:lnTo>
                    <a:pt x="1893" y="460"/>
                  </a:lnTo>
                  <a:lnTo>
                    <a:pt x="1901" y="448"/>
                  </a:lnTo>
                  <a:lnTo>
                    <a:pt x="1907" y="438"/>
                  </a:lnTo>
                  <a:lnTo>
                    <a:pt x="1907" y="431"/>
                  </a:lnTo>
                  <a:lnTo>
                    <a:pt x="1903" y="424"/>
                  </a:lnTo>
                  <a:lnTo>
                    <a:pt x="1908" y="419"/>
                  </a:lnTo>
                  <a:lnTo>
                    <a:pt x="1905" y="414"/>
                  </a:lnTo>
                  <a:lnTo>
                    <a:pt x="1891" y="414"/>
                  </a:lnTo>
                  <a:lnTo>
                    <a:pt x="1890" y="410"/>
                  </a:lnTo>
                  <a:lnTo>
                    <a:pt x="1886" y="409"/>
                  </a:lnTo>
                  <a:lnTo>
                    <a:pt x="1890" y="405"/>
                  </a:lnTo>
                  <a:lnTo>
                    <a:pt x="1893" y="405"/>
                  </a:lnTo>
                  <a:lnTo>
                    <a:pt x="1898" y="397"/>
                  </a:lnTo>
                  <a:lnTo>
                    <a:pt x="1896" y="393"/>
                  </a:lnTo>
                  <a:lnTo>
                    <a:pt x="1898" y="392"/>
                  </a:lnTo>
                  <a:lnTo>
                    <a:pt x="1900" y="380"/>
                  </a:lnTo>
                  <a:lnTo>
                    <a:pt x="1905" y="376"/>
                  </a:lnTo>
                  <a:lnTo>
                    <a:pt x="1908" y="369"/>
                  </a:lnTo>
                  <a:lnTo>
                    <a:pt x="1913" y="368"/>
                  </a:lnTo>
                  <a:lnTo>
                    <a:pt x="1917" y="361"/>
                  </a:lnTo>
                  <a:lnTo>
                    <a:pt x="1920" y="339"/>
                  </a:lnTo>
                  <a:lnTo>
                    <a:pt x="1929" y="325"/>
                  </a:lnTo>
                  <a:lnTo>
                    <a:pt x="1936" y="324"/>
                  </a:lnTo>
                  <a:lnTo>
                    <a:pt x="1937" y="317"/>
                  </a:lnTo>
                  <a:lnTo>
                    <a:pt x="1941" y="313"/>
                  </a:lnTo>
                  <a:lnTo>
                    <a:pt x="1942" y="303"/>
                  </a:lnTo>
                  <a:lnTo>
                    <a:pt x="1941" y="296"/>
                  </a:lnTo>
                  <a:lnTo>
                    <a:pt x="1946" y="296"/>
                  </a:lnTo>
                  <a:lnTo>
                    <a:pt x="1944" y="293"/>
                  </a:lnTo>
                  <a:lnTo>
                    <a:pt x="1946" y="288"/>
                  </a:lnTo>
                  <a:lnTo>
                    <a:pt x="1951" y="284"/>
                  </a:lnTo>
                  <a:lnTo>
                    <a:pt x="1953" y="279"/>
                  </a:lnTo>
                  <a:lnTo>
                    <a:pt x="1956" y="278"/>
                  </a:lnTo>
                  <a:lnTo>
                    <a:pt x="1954" y="272"/>
                  </a:lnTo>
                  <a:lnTo>
                    <a:pt x="1958" y="271"/>
                  </a:lnTo>
                  <a:lnTo>
                    <a:pt x="1961" y="264"/>
                  </a:lnTo>
                  <a:lnTo>
                    <a:pt x="1959" y="259"/>
                  </a:lnTo>
                  <a:lnTo>
                    <a:pt x="1966" y="250"/>
                  </a:lnTo>
                  <a:lnTo>
                    <a:pt x="1964" y="244"/>
                  </a:lnTo>
                  <a:lnTo>
                    <a:pt x="1971" y="237"/>
                  </a:lnTo>
                  <a:lnTo>
                    <a:pt x="1970" y="233"/>
                  </a:lnTo>
                  <a:lnTo>
                    <a:pt x="1976" y="232"/>
                  </a:lnTo>
                  <a:lnTo>
                    <a:pt x="1990" y="218"/>
                  </a:lnTo>
                  <a:lnTo>
                    <a:pt x="2002" y="209"/>
                  </a:lnTo>
                  <a:lnTo>
                    <a:pt x="2004" y="204"/>
                  </a:lnTo>
                  <a:lnTo>
                    <a:pt x="2009" y="204"/>
                  </a:lnTo>
                  <a:lnTo>
                    <a:pt x="2010" y="199"/>
                  </a:lnTo>
                  <a:lnTo>
                    <a:pt x="2017" y="198"/>
                  </a:lnTo>
                  <a:lnTo>
                    <a:pt x="2022" y="187"/>
                  </a:lnTo>
                  <a:lnTo>
                    <a:pt x="2021" y="182"/>
                  </a:lnTo>
                  <a:lnTo>
                    <a:pt x="2026" y="177"/>
                  </a:lnTo>
                  <a:lnTo>
                    <a:pt x="2029" y="165"/>
                  </a:lnTo>
                  <a:lnTo>
                    <a:pt x="2026" y="158"/>
                  </a:lnTo>
                  <a:lnTo>
                    <a:pt x="2027" y="153"/>
                  </a:lnTo>
                  <a:lnTo>
                    <a:pt x="2022" y="152"/>
                  </a:lnTo>
                  <a:lnTo>
                    <a:pt x="2015" y="145"/>
                  </a:lnTo>
                  <a:lnTo>
                    <a:pt x="2014" y="140"/>
                  </a:lnTo>
                  <a:lnTo>
                    <a:pt x="2017" y="136"/>
                  </a:lnTo>
                  <a:lnTo>
                    <a:pt x="2022" y="121"/>
                  </a:lnTo>
                  <a:lnTo>
                    <a:pt x="2021" y="116"/>
                  </a:lnTo>
                  <a:lnTo>
                    <a:pt x="2024" y="112"/>
                  </a:lnTo>
                  <a:lnTo>
                    <a:pt x="2021" y="112"/>
                  </a:lnTo>
                  <a:lnTo>
                    <a:pt x="2000" y="97"/>
                  </a:lnTo>
                  <a:lnTo>
                    <a:pt x="1993" y="102"/>
                  </a:lnTo>
                  <a:lnTo>
                    <a:pt x="1985" y="101"/>
                  </a:lnTo>
                  <a:lnTo>
                    <a:pt x="1978" y="107"/>
                  </a:lnTo>
                  <a:lnTo>
                    <a:pt x="1968" y="106"/>
                  </a:lnTo>
                  <a:lnTo>
                    <a:pt x="1964" y="99"/>
                  </a:lnTo>
                  <a:lnTo>
                    <a:pt x="1966" y="89"/>
                  </a:lnTo>
                  <a:lnTo>
                    <a:pt x="1964" y="78"/>
                  </a:lnTo>
                  <a:lnTo>
                    <a:pt x="1973" y="73"/>
                  </a:lnTo>
                  <a:lnTo>
                    <a:pt x="1976" y="75"/>
                  </a:lnTo>
                  <a:lnTo>
                    <a:pt x="1987" y="66"/>
                  </a:lnTo>
                  <a:lnTo>
                    <a:pt x="1987" y="61"/>
                  </a:lnTo>
                  <a:lnTo>
                    <a:pt x="1990" y="61"/>
                  </a:lnTo>
                  <a:lnTo>
                    <a:pt x="1992" y="56"/>
                  </a:lnTo>
                  <a:lnTo>
                    <a:pt x="1997" y="53"/>
                  </a:lnTo>
                  <a:lnTo>
                    <a:pt x="2007" y="36"/>
                  </a:lnTo>
                  <a:lnTo>
                    <a:pt x="2015" y="32"/>
                  </a:lnTo>
                  <a:lnTo>
                    <a:pt x="2021" y="22"/>
                  </a:lnTo>
                  <a:lnTo>
                    <a:pt x="2032" y="12"/>
                  </a:lnTo>
                  <a:lnTo>
                    <a:pt x="2032" y="10"/>
                  </a:lnTo>
                  <a:lnTo>
                    <a:pt x="2034" y="7"/>
                  </a:lnTo>
                  <a:lnTo>
                    <a:pt x="2051" y="5"/>
                  </a:lnTo>
                  <a:lnTo>
                    <a:pt x="2055" y="3"/>
                  </a:lnTo>
                  <a:lnTo>
                    <a:pt x="2058" y="7"/>
                  </a:lnTo>
                  <a:lnTo>
                    <a:pt x="2066" y="7"/>
                  </a:lnTo>
                  <a:lnTo>
                    <a:pt x="2075" y="0"/>
                  </a:lnTo>
                  <a:lnTo>
                    <a:pt x="2090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6"/>
            <p:cNvSpPr>
              <a:spLocks/>
            </p:cNvSpPr>
            <p:nvPr userDrawn="1"/>
          </p:nvSpPr>
          <p:spPr bwMode="auto">
            <a:xfrm>
              <a:off x="3772" y="2225"/>
              <a:ext cx="289" cy="447"/>
            </a:xfrm>
            <a:custGeom>
              <a:avLst/>
              <a:gdLst>
                <a:gd name="T0" fmla="*/ 25 w 289"/>
                <a:gd name="T1" fmla="*/ 202 h 447"/>
                <a:gd name="T2" fmla="*/ 71 w 289"/>
                <a:gd name="T3" fmla="*/ 192 h 447"/>
                <a:gd name="T4" fmla="*/ 117 w 289"/>
                <a:gd name="T5" fmla="*/ 175 h 447"/>
                <a:gd name="T6" fmla="*/ 134 w 289"/>
                <a:gd name="T7" fmla="*/ 151 h 447"/>
                <a:gd name="T8" fmla="*/ 132 w 289"/>
                <a:gd name="T9" fmla="*/ 107 h 447"/>
                <a:gd name="T10" fmla="*/ 146 w 289"/>
                <a:gd name="T11" fmla="*/ 57 h 447"/>
                <a:gd name="T12" fmla="*/ 159 w 289"/>
                <a:gd name="T13" fmla="*/ 25 h 447"/>
                <a:gd name="T14" fmla="*/ 171 w 289"/>
                <a:gd name="T15" fmla="*/ 11 h 447"/>
                <a:gd name="T16" fmla="*/ 216 w 289"/>
                <a:gd name="T17" fmla="*/ 1 h 447"/>
                <a:gd name="T18" fmla="*/ 229 w 289"/>
                <a:gd name="T19" fmla="*/ 35 h 447"/>
                <a:gd name="T20" fmla="*/ 210 w 289"/>
                <a:gd name="T21" fmla="*/ 71 h 447"/>
                <a:gd name="T22" fmla="*/ 190 w 289"/>
                <a:gd name="T23" fmla="*/ 112 h 447"/>
                <a:gd name="T24" fmla="*/ 234 w 289"/>
                <a:gd name="T25" fmla="*/ 139 h 447"/>
                <a:gd name="T26" fmla="*/ 270 w 289"/>
                <a:gd name="T27" fmla="*/ 151 h 447"/>
                <a:gd name="T28" fmla="*/ 289 w 289"/>
                <a:gd name="T29" fmla="*/ 165 h 447"/>
                <a:gd name="T30" fmla="*/ 267 w 289"/>
                <a:gd name="T31" fmla="*/ 185 h 447"/>
                <a:gd name="T32" fmla="*/ 258 w 289"/>
                <a:gd name="T33" fmla="*/ 207 h 447"/>
                <a:gd name="T34" fmla="*/ 256 w 289"/>
                <a:gd name="T35" fmla="*/ 234 h 447"/>
                <a:gd name="T36" fmla="*/ 256 w 289"/>
                <a:gd name="T37" fmla="*/ 251 h 447"/>
                <a:gd name="T38" fmla="*/ 236 w 289"/>
                <a:gd name="T39" fmla="*/ 245 h 447"/>
                <a:gd name="T40" fmla="*/ 214 w 289"/>
                <a:gd name="T41" fmla="*/ 243 h 447"/>
                <a:gd name="T42" fmla="*/ 204 w 289"/>
                <a:gd name="T43" fmla="*/ 253 h 447"/>
                <a:gd name="T44" fmla="*/ 193 w 289"/>
                <a:gd name="T45" fmla="*/ 262 h 447"/>
                <a:gd name="T46" fmla="*/ 204 w 289"/>
                <a:gd name="T47" fmla="*/ 279 h 447"/>
                <a:gd name="T48" fmla="*/ 192 w 289"/>
                <a:gd name="T49" fmla="*/ 289 h 447"/>
                <a:gd name="T50" fmla="*/ 178 w 289"/>
                <a:gd name="T51" fmla="*/ 306 h 447"/>
                <a:gd name="T52" fmla="*/ 192 w 289"/>
                <a:gd name="T53" fmla="*/ 335 h 447"/>
                <a:gd name="T54" fmla="*/ 197 w 289"/>
                <a:gd name="T55" fmla="*/ 335 h 447"/>
                <a:gd name="T56" fmla="*/ 219 w 289"/>
                <a:gd name="T57" fmla="*/ 342 h 447"/>
                <a:gd name="T58" fmla="*/ 224 w 289"/>
                <a:gd name="T59" fmla="*/ 371 h 447"/>
                <a:gd name="T60" fmla="*/ 224 w 289"/>
                <a:gd name="T61" fmla="*/ 386 h 447"/>
                <a:gd name="T62" fmla="*/ 219 w 289"/>
                <a:gd name="T63" fmla="*/ 393 h 447"/>
                <a:gd name="T64" fmla="*/ 205 w 289"/>
                <a:gd name="T65" fmla="*/ 396 h 447"/>
                <a:gd name="T66" fmla="*/ 188 w 289"/>
                <a:gd name="T67" fmla="*/ 410 h 447"/>
                <a:gd name="T68" fmla="*/ 192 w 289"/>
                <a:gd name="T69" fmla="*/ 425 h 447"/>
                <a:gd name="T70" fmla="*/ 168 w 289"/>
                <a:gd name="T71" fmla="*/ 429 h 447"/>
                <a:gd name="T72" fmla="*/ 153 w 289"/>
                <a:gd name="T73" fmla="*/ 427 h 447"/>
                <a:gd name="T74" fmla="*/ 153 w 289"/>
                <a:gd name="T75" fmla="*/ 420 h 447"/>
                <a:gd name="T76" fmla="*/ 149 w 289"/>
                <a:gd name="T77" fmla="*/ 417 h 447"/>
                <a:gd name="T78" fmla="*/ 129 w 289"/>
                <a:gd name="T79" fmla="*/ 412 h 447"/>
                <a:gd name="T80" fmla="*/ 125 w 289"/>
                <a:gd name="T81" fmla="*/ 394 h 447"/>
                <a:gd name="T82" fmla="*/ 103 w 289"/>
                <a:gd name="T83" fmla="*/ 394 h 447"/>
                <a:gd name="T84" fmla="*/ 95 w 289"/>
                <a:gd name="T85" fmla="*/ 381 h 447"/>
                <a:gd name="T86" fmla="*/ 103 w 289"/>
                <a:gd name="T87" fmla="*/ 355 h 447"/>
                <a:gd name="T88" fmla="*/ 96 w 289"/>
                <a:gd name="T89" fmla="*/ 328 h 447"/>
                <a:gd name="T90" fmla="*/ 79 w 289"/>
                <a:gd name="T91" fmla="*/ 291 h 447"/>
                <a:gd name="T92" fmla="*/ 81 w 289"/>
                <a:gd name="T93" fmla="*/ 270 h 447"/>
                <a:gd name="T94" fmla="*/ 54 w 289"/>
                <a:gd name="T95" fmla="*/ 248 h 447"/>
                <a:gd name="T96" fmla="*/ 34 w 289"/>
                <a:gd name="T97" fmla="*/ 238 h 447"/>
                <a:gd name="T98" fmla="*/ 34 w 289"/>
                <a:gd name="T99" fmla="*/ 221 h 447"/>
                <a:gd name="T100" fmla="*/ 11 w 289"/>
                <a:gd name="T101" fmla="*/ 216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89" h="447">
                  <a:moveTo>
                    <a:pt x="0" y="214"/>
                  </a:moveTo>
                  <a:lnTo>
                    <a:pt x="10" y="209"/>
                  </a:lnTo>
                  <a:lnTo>
                    <a:pt x="11" y="204"/>
                  </a:lnTo>
                  <a:lnTo>
                    <a:pt x="25" y="202"/>
                  </a:lnTo>
                  <a:lnTo>
                    <a:pt x="37" y="206"/>
                  </a:lnTo>
                  <a:lnTo>
                    <a:pt x="44" y="202"/>
                  </a:lnTo>
                  <a:lnTo>
                    <a:pt x="61" y="200"/>
                  </a:lnTo>
                  <a:lnTo>
                    <a:pt x="71" y="192"/>
                  </a:lnTo>
                  <a:lnTo>
                    <a:pt x="79" y="187"/>
                  </a:lnTo>
                  <a:lnTo>
                    <a:pt x="95" y="183"/>
                  </a:lnTo>
                  <a:lnTo>
                    <a:pt x="113" y="183"/>
                  </a:lnTo>
                  <a:lnTo>
                    <a:pt x="117" y="175"/>
                  </a:lnTo>
                  <a:lnTo>
                    <a:pt x="127" y="173"/>
                  </a:lnTo>
                  <a:lnTo>
                    <a:pt x="130" y="166"/>
                  </a:lnTo>
                  <a:lnTo>
                    <a:pt x="130" y="158"/>
                  </a:lnTo>
                  <a:lnTo>
                    <a:pt x="134" y="151"/>
                  </a:lnTo>
                  <a:lnTo>
                    <a:pt x="127" y="137"/>
                  </a:lnTo>
                  <a:lnTo>
                    <a:pt x="129" y="129"/>
                  </a:lnTo>
                  <a:lnTo>
                    <a:pt x="136" y="122"/>
                  </a:lnTo>
                  <a:lnTo>
                    <a:pt x="132" y="107"/>
                  </a:lnTo>
                  <a:lnTo>
                    <a:pt x="136" y="86"/>
                  </a:lnTo>
                  <a:lnTo>
                    <a:pt x="134" y="83"/>
                  </a:lnTo>
                  <a:lnTo>
                    <a:pt x="139" y="66"/>
                  </a:lnTo>
                  <a:lnTo>
                    <a:pt x="146" y="57"/>
                  </a:lnTo>
                  <a:lnTo>
                    <a:pt x="144" y="52"/>
                  </a:lnTo>
                  <a:lnTo>
                    <a:pt x="154" y="44"/>
                  </a:lnTo>
                  <a:lnTo>
                    <a:pt x="156" y="34"/>
                  </a:lnTo>
                  <a:lnTo>
                    <a:pt x="159" y="25"/>
                  </a:lnTo>
                  <a:lnTo>
                    <a:pt x="161" y="23"/>
                  </a:lnTo>
                  <a:lnTo>
                    <a:pt x="168" y="27"/>
                  </a:lnTo>
                  <a:lnTo>
                    <a:pt x="171" y="27"/>
                  </a:lnTo>
                  <a:lnTo>
                    <a:pt x="171" y="11"/>
                  </a:lnTo>
                  <a:lnTo>
                    <a:pt x="188" y="10"/>
                  </a:lnTo>
                  <a:lnTo>
                    <a:pt x="199" y="1"/>
                  </a:lnTo>
                  <a:lnTo>
                    <a:pt x="212" y="0"/>
                  </a:lnTo>
                  <a:lnTo>
                    <a:pt x="216" y="1"/>
                  </a:lnTo>
                  <a:lnTo>
                    <a:pt x="216" y="17"/>
                  </a:lnTo>
                  <a:lnTo>
                    <a:pt x="221" y="27"/>
                  </a:lnTo>
                  <a:lnTo>
                    <a:pt x="221" y="32"/>
                  </a:lnTo>
                  <a:lnTo>
                    <a:pt x="229" y="35"/>
                  </a:lnTo>
                  <a:lnTo>
                    <a:pt x="231" y="44"/>
                  </a:lnTo>
                  <a:lnTo>
                    <a:pt x="229" y="47"/>
                  </a:lnTo>
                  <a:lnTo>
                    <a:pt x="217" y="61"/>
                  </a:lnTo>
                  <a:lnTo>
                    <a:pt x="210" y="71"/>
                  </a:lnTo>
                  <a:lnTo>
                    <a:pt x="207" y="73"/>
                  </a:lnTo>
                  <a:lnTo>
                    <a:pt x="205" y="93"/>
                  </a:lnTo>
                  <a:lnTo>
                    <a:pt x="200" y="103"/>
                  </a:lnTo>
                  <a:lnTo>
                    <a:pt x="190" y="112"/>
                  </a:lnTo>
                  <a:lnTo>
                    <a:pt x="190" y="117"/>
                  </a:lnTo>
                  <a:lnTo>
                    <a:pt x="195" y="122"/>
                  </a:lnTo>
                  <a:lnTo>
                    <a:pt x="217" y="134"/>
                  </a:lnTo>
                  <a:lnTo>
                    <a:pt x="234" y="139"/>
                  </a:lnTo>
                  <a:lnTo>
                    <a:pt x="248" y="134"/>
                  </a:lnTo>
                  <a:lnTo>
                    <a:pt x="256" y="141"/>
                  </a:lnTo>
                  <a:lnTo>
                    <a:pt x="261" y="141"/>
                  </a:lnTo>
                  <a:lnTo>
                    <a:pt x="270" y="151"/>
                  </a:lnTo>
                  <a:lnTo>
                    <a:pt x="268" y="158"/>
                  </a:lnTo>
                  <a:lnTo>
                    <a:pt x="278" y="163"/>
                  </a:lnTo>
                  <a:lnTo>
                    <a:pt x="289" y="165"/>
                  </a:lnTo>
                  <a:lnTo>
                    <a:pt x="289" y="165"/>
                  </a:lnTo>
                  <a:lnTo>
                    <a:pt x="287" y="175"/>
                  </a:lnTo>
                  <a:lnTo>
                    <a:pt x="277" y="177"/>
                  </a:lnTo>
                  <a:lnTo>
                    <a:pt x="273" y="185"/>
                  </a:lnTo>
                  <a:lnTo>
                    <a:pt x="267" y="185"/>
                  </a:lnTo>
                  <a:lnTo>
                    <a:pt x="267" y="190"/>
                  </a:lnTo>
                  <a:lnTo>
                    <a:pt x="260" y="194"/>
                  </a:lnTo>
                  <a:lnTo>
                    <a:pt x="265" y="200"/>
                  </a:lnTo>
                  <a:lnTo>
                    <a:pt x="258" y="207"/>
                  </a:lnTo>
                  <a:lnTo>
                    <a:pt x="255" y="221"/>
                  </a:lnTo>
                  <a:lnTo>
                    <a:pt x="256" y="231"/>
                  </a:lnTo>
                  <a:lnTo>
                    <a:pt x="260" y="234"/>
                  </a:lnTo>
                  <a:lnTo>
                    <a:pt x="256" y="234"/>
                  </a:lnTo>
                  <a:lnTo>
                    <a:pt x="261" y="241"/>
                  </a:lnTo>
                  <a:lnTo>
                    <a:pt x="260" y="248"/>
                  </a:lnTo>
                  <a:lnTo>
                    <a:pt x="256" y="245"/>
                  </a:lnTo>
                  <a:lnTo>
                    <a:pt x="256" y="251"/>
                  </a:lnTo>
                  <a:lnTo>
                    <a:pt x="256" y="251"/>
                  </a:lnTo>
                  <a:lnTo>
                    <a:pt x="248" y="243"/>
                  </a:lnTo>
                  <a:lnTo>
                    <a:pt x="241" y="246"/>
                  </a:lnTo>
                  <a:lnTo>
                    <a:pt x="236" y="245"/>
                  </a:lnTo>
                  <a:lnTo>
                    <a:pt x="234" y="248"/>
                  </a:lnTo>
                  <a:lnTo>
                    <a:pt x="224" y="243"/>
                  </a:lnTo>
                  <a:lnTo>
                    <a:pt x="224" y="248"/>
                  </a:lnTo>
                  <a:lnTo>
                    <a:pt x="214" y="243"/>
                  </a:lnTo>
                  <a:lnTo>
                    <a:pt x="212" y="250"/>
                  </a:lnTo>
                  <a:lnTo>
                    <a:pt x="209" y="246"/>
                  </a:lnTo>
                  <a:lnTo>
                    <a:pt x="200" y="245"/>
                  </a:lnTo>
                  <a:lnTo>
                    <a:pt x="204" y="253"/>
                  </a:lnTo>
                  <a:lnTo>
                    <a:pt x="202" y="263"/>
                  </a:lnTo>
                  <a:lnTo>
                    <a:pt x="199" y="263"/>
                  </a:lnTo>
                  <a:lnTo>
                    <a:pt x="197" y="265"/>
                  </a:lnTo>
                  <a:lnTo>
                    <a:pt x="193" y="262"/>
                  </a:lnTo>
                  <a:lnTo>
                    <a:pt x="199" y="270"/>
                  </a:lnTo>
                  <a:lnTo>
                    <a:pt x="202" y="272"/>
                  </a:lnTo>
                  <a:lnTo>
                    <a:pt x="200" y="275"/>
                  </a:lnTo>
                  <a:lnTo>
                    <a:pt x="204" y="279"/>
                  </a:lnTo>
                  <a:lnTo>
                    <a:pt x="200" y="287"/>
                  </a:lnTo>
                  <a:lnTo>
                    <a:pt x="202" y="289"/>
                  </a:lnTo>
                  <a:lnTo>
                    <a:pt x="197" y="286"/>
                  </a:lnTo>
                  <a:lnTo>
                    <a:pt x="192" y="289"/>
                  </a:lnTo>
                  <a:lnTo>
                    <a:pt x="188" y="299"/>
                  </a:lnTo>
                  <a:lnTo>
                    <a:pt x="185" y="301"/>
                  </a:lnTo>
                  <a:lnTo>
                    <a:pt x="187" y="306"/>
                  </a:lnTo>
                  <a:lnTo>
                    <a:pt x="178" y="306"/>
                  </a:lnTo>
                  <a:lnTo>
                    <a:pt x="192" y="316"/>
                  </a:lnTo>
                  <a:lnTo>
                    <a:pt x="188" y="321"/>
                  </a:lnTo>
                  <a:lnTo>
                    <a:pt x="192" y="325"/>
                  </a:lnTo>
                  <a:lnTo>
                    <a:pt x="192" y="335"/>
                  </a:lnTo>
                  <a:lnTo>
                    <a:pt x="188" y="333"/>
                  </a:lnTo>
                  <a:lnTo>
                    <a:pt x="190" y="338"/>
                  </a:lnTo>
                  <a:lnTo>
                    <a:pt x="195" y="338"/>
                  </a:lnTo>
                  <a:lnTo>
                    <a:pt x="197" y="335"/>
                  </a:lnTo>
                  <a:lnTo>
                    <a:pt x="200" y="338"/>
                  </a:lnTo>
                  <a:lnTo>
                    <a:pt x="205" y="338"/>
                  </a:lnTo>
                  <a:lnTo>
                    <a:pt x="212" y="343"/>
                  </a:lnTo>
                  <a:lnTo>
                    <a:pt x="219" y="342"/>
                  </a:lnTo>
                  <a:lnTo>
                    <a:pt x="226" y="354"/>
                  </a:lnTo>
                  <a:lnTo>
                    <a:pt x="229" y="352"/>
                  </a:lnTo>
                  <a:lnTo>
                    <a:pt x="229" y="367"/>
                  </a:lnTo>
                  <a:lnTo>
                    <a:pt x="224" y="371"/>
                  </a:lnTo>
                  <a:lnTo>
                    <a:pt x="227" y="374"/>
                  </a:lnTo>
                  <a:lnTo>
                    <a:pt x="221" y="377"/>
                  </a:lnTo>
                  <a:lnTo>
                    <a:pt x="227" y="386"/>
                  </a:lnTo>
                  <a:lnTo>
                    <a:pt x="224" y="386"/>
                  </a:lnTo>
                  <a:lnTo>
                    <a:pt x="226" y="391"/>
                  </a:lnTo>
                  <a:lnTo>
                    <a:pt x="222" y="389"/>
                  </a:lnTo>
                  <a:lnTo>
                    <a:pt x="222" y="393"/>
                  </a:lnTo>
                  <a:lnTo>
                    <a:pt x="219" y="393"/>
                  </a:lnTo>
                  <a:lnTo>
                    <a:pt x="217" y="396"/>
                  </a:lnTo>
                  <a:lnTo>
                    <a:pt x="212" y="394"/>
                  </a:lnTo>
                  <a:lnTo>
                    <a:pt x="210" y="400"/>
                  </a:lnTo>
                  <a:lnTo>
                    <a:pt x="205" y="396"/>
                  </a:lnTo>
                  <a:lnTo>
                    <a:pt x="202" y="396"/>
                  </a:lnTo>
                  <a:lnTo>
                    <a:pt x="193" y="393"/>
                  </a:lnTo>
                  <a:lnTo>
                    <a:pt x="185" y="398"/>
                  </a:lnTo>
                  <a:lnTo>
                    <a:pt x="188" y="410"/>
                  </a:lnTo>
                  <a:lnTo>
                    <a:pt x="185" y="417"/>
                  </a:lnTo>
                  <a:lnTo>
                    <a:pt x="188" y="422"/>
                  </a:lnTo>
                  <a:lnTo>
                    <a:pt x="188" y="423"/>
                  </a:lnTo>
                  <a:lnTo>
                    <a:pt x="192" y="425"/>
                  </a:lnTo>
                  <a:lnTo>
                    <a:pt x="190" y="434"/>
                  </a:lnTo>
                  <a:lnTo>
                    <a:pt x="178" y="447"/>
                  </a:lnTo>
                  <a:lnTo>
                    <a:pt x="170" y="435"/>
                  </a:lnTo>
                  <a:lnTo>
                    <a:pt x="168" y="429"/>
                  </a:lnTo>
                  <a:lnTo>
                    <a:pt x="164" y="429"/>
                  </a:lnTo>
                  <a:lnTo>
                    <a:pt x="163" y="425"/>
                  </a:lnTo>
                  <a:lnTo>
                    <a:pt x="158" y="434"/>
                  </a:lnTo>
                  <a:lnTo>
                    <a:pt x="153" y="427"/>
                  </a:lnTo>
                  <a:lnTo>
                    <a:pt x="154" y="423"/>
                  </a:lnTo>
                  <a:lnTo>
                    <a:pt x="139" y="429"/>
                  </a:lnTo>
                  <a:lnTo>
                    <a:pt x="139" y="423"/>
                  </a:lnTo>
                  <a:lnTo>
                    <a:pt x="153" y="420"/>
                  </a:lnTo>
                  <a:lnTo>
                    <a:pt x="151" y="423"/>
                  </a:lnTo>
                  <a:lnTo>
                    <a:pt x="154" y="418"/>
                  </a:lnTo>
                  <a:lnTo>
                    <a:pt x="149" y="418"/>
                  </a:lnTo>
                  <a:lnTo>
                    <a:pt x="149" y="417"/>
                  </a:lnTo>
                  <a:lnTo>
                    <a:pt x="139" y="413"/>
                  </a:lnTo>
                  <a:lnTo>
                    <a:pt x="134" y="420"/>
                  </a:lnTo>
                  <a:lnTo>
                    <a:pt x="132" y="412"/>
                  </a:lnTo>
                  <a:lnTo>
                    <a:pt x="129" y="412"/>
                  </a:lnTo>
                  <a:lnTo>
                    <a:pt x="120" y="400"/>
                  </a:lnTo>
                  <a:lnTo>
                    <a:pt x="122" y="396"/>
                  </a:lnTo>
                  <a:lnTo>
                    <a:pt x="125" y="398"/>
                  </a:lnTo>
                  <a:lnTo>
                    <a:pt x="125" y="394"/>
                  </a:lnTo>
                  <a:lnTo>
                    <a:pt x="117" y="393"/>
                  </a:lnTo>
                  <a:lnTo>
                    <a:pt x="110" y="400"/>
                  </a:lnTo>
                  <a:lnTo>
                    <a:pt x="108" y="394"/>
                  </a:lnTo>
                  <a:lnTo>
                    <a:pt x="103" y="394"/>
                  </a:lnTo>
                  <a:lnTo>
                    <a:pt x="100" y="393"/>
                  </a:lnTo>
                  <a:lnTo>
                    <a:pt x="98" y="384"/>
                  </a:lnTo>
                  <a:lnTo>
                    <a:pt x="93" y="386"/>
                  </a:lnTo>
                  <a:lnTo>
                    <a:pt x="95" y="381"/>
                  </a:lnTo>
                  <a:lnTo>
                    <a:pt x="90" y="377"/>
                  </a:lnTo>
                  <a:lnTo>
                    <a:pt x="90" y="364"/>
                  </a:lnTo>
                  <a:lnTo>
                    <a:pt x="98" y="355"/>
                  </a:lnTo>
                  <a:lnTo>
                    <a:pt x="103" y="355"/>
                  </a:lnTo>
                  <a:lnTo>
                    <a:pt x="105" y="350"/>
                  </a:lnTo>
                  <a:lnTo>
                    <a:pt x="102" y="340"/>
                  </a:lnTo>
                  <a:lnTo>
                    <a:pt x="102" y="335"/>
                  </a:lnTo>
                  <a:lnTo>
                    <a:pt x="96" y="328"/>
                  </a:lnTo>
                  <a:lnTo>
                    <a:pt x="91" y="313"/>
                  </a:lnTo>
                  <a:lnTo>
                    <a:pt x="83" y="308"/>
                  </a:lnTo>
                  <a:lnTo>
                    <a:pt x="85" y="304"/>
                  </a:lnTo>
                  <a:lnTo>
                    <a:pt x="79" y="291"/>
                  </a:lnTo>
                  <a:lnTo>
                    <a:pt x="86" y="286"/>
                  </a:lnTo>
                  <a:lnTo>
                    <a:pt x="90" y="282"/>
                  </a:lnTo>
                  <a:lnTo>
                    <a:pt x="85" y="274"/>
                  </a:lnTo>
                  <a:lnTo>
                    <a:pt x="81" y="270"/>
                  </a:lnTo>
                  <a:lnTo>
                    <a:pt x="78" y="272"/>
                  </a:lnTo>
                  <a:lnTo>
                    <a:pt x="76" y="260"/>
                  </a:lnTo>
                  <a:lnTo>
                    <a:pt x="59" y="255"/>
                  </a:lnTo>
                  <a:lnTo>
                    <a:pt x="54" y="248"/>
                  </a:lnTo>
                  <a:lnTo>
                    <a:pt x="49" y="236"/>
                  </a:lnTo>
                  <a:lnTo>
                    <a:pt x="44" y="233"/>
                  </a:lnTo>
                  <a:lnTo>
                    <a:pt x="37" y="238"/>
                  </a:lnTo>
                  <a:lnTo>
                    <a:pt x="34" y="238"/>
                  </a:lnTo>
                  <a:lnTo>
                    <a:pt x="30" y="234"/>
                  </a:lnTo>
                  <a:lnTo>
                    <a:pt x="27" y="229"/>
                  </a:lnTo>
                  <a:lnTo>
                    <a:pt x="37" y="223"/>
                  </a:lnTo>
                  <a:lnTo>
                    <a:pt x="34" y="221"/>
                  </a:lnTo>
                  <a:lnTo>
                    <a:pt x="39" y="214"/>
                  </a:lnTo>
                  <a:lnTo>
                    <a:pt x="32" y="216"/>
                  </a:lnTo>
                  <a:lnTo>
                    <a:pt x="17" y="212"/>
                  </a:lnTo>
                  <a:lnTo>
                    <a:pt x="11" y="216"/>
                  </a:lnTo>
                  <a:lnTo>
                    <a:pt x="0" y="214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7"/>
            <p:cNvSpPr>
              <a:spLocks/>
            </p:cNvSpPr>
            <p:nvPr userDrawn="1"/>
          </p:nvSpPr>
          <p:spPr bwMode="auto">
            <a:xfrm>
              <a:off x="2492" y="2230"/>
              <a:ext cx="1174" cy="820"/>
            </a:xfrm>
            <a:custGeom>
              <a:avLst/>
              <a:gdLst>
                <a:gd name="T0" fmla="*/ 381 w 1174"/>
                <a:gd name="T1" fmla="*/ 6 h 820"/>
                <a:gd name="T2" fmla="*/ 475 w 1174"/>
                <a:gd name="T3" fmla="*/ 10 h 820"/>
                <a:gd name="T4" fmla="*/ 558 w 1174"/>
                <a:gd name="T5" fmla="*/ 63 h 820"/>
                <a:gd name="T6" fmla="*/ 621 w 1174"/>
                <a:gd name="T7" fmla="*/ 100 h 820"/>
                <a:gd name="T8" fmla="*/ 650 w 1174"/>
                <a:gd name="T9" fmla="*/ 51 h 820"/>
                <a:gd name="T10" fmla="*/ 747 w 1174"/>
                <a:gd name="T11" fmla="*/ 59 h 820"/>
                <a:gd name="T12" fmla="*/ 827 w 1174"/>
                <a:gd name="T13" fmla="*/ 39 h 820"/>
                <a:gd name="T14" fmla="*/ 926 w 1174"/>
                <a:gd name="T15" fmla="*/ 110 h 820"/>
                <a:gd name="T16" fmla="*/ 951 w 1174"/>
                <a:gd name="T17" fmla="*/ 117 h 820"/>
                <a:gd name="T18" fmla="*/ 1053 w 1174"/>
                <a:gd name="T19" fmla="*/ 189 h 820"/>
                <a:gd name="T20" fmla="*/ 1101 w 1174"/>
                <a:gd name="T21" fmla="*/ 211 h 820"/>
                <a:gd name="T22" fmla="*/ 1132 w 1174"/>
                <a:gd name="T23" fmla="*/ 262 h 820"/>
                <a:gd name="T24" fmla="*/ 1174 w 1174"/>
                <a:gd name="T25" fmla="*/ 338 h 820"/>
                <a:gd name="T26" fmla="*/ 1149 w 1174"/>
                <a:gd name="T27" fmla="*/ 401 h 820"/>
                <a:gd name="T28" fmla="*/ 1113 w 1174"/>
                <a:gd name="T29" fmla="*/ 441 h 820"/>
                <a:gd name="T30" fmla="*/ 1077 w 1174"/>
                <a:gd name="T31" fmla="*/ 478 h 820"/>
                <a:gd name="T32" fmla="*/ 1098 w 1174"/>
                <a:gd name="T33" fmla="*/ 517 h 820"/>
                <a:gd name="T34" fmla="*/ 1079 w 1174"/>
                <a:gd name="T35" fmla="*/ 560 h 820"/>
                <a:gd name="T36" fmla="*/ 1026 w 1174"/>
                <a:gd name="T37" fmla="*/ 543 h 820"/>
                <a:gd name="T38" fmla="*/ 1002 w 1174"/>
                <a:gd name="T39" fmla="*/ 585 h 820"/>
                <a:gd name="T40" fmla="*/ 1060 w 1174"/>
                <a:gd name="T41" fmla="*/ 621 h 820"/>
                <a:gd name="T42" fmla="*/ 1031 w 1174"/>
                <a:gd name="T43" fmla="*/ 650 h 820"/>
                <a:gd name="T44" fmla="*/ 1014 w 1174"/>
                <a:gd name="T45" fmla="*/ 704 h 820"/>
                <a:gd name="T46" fmla="*/ 963 w 1174"/>
                <a:gd name="T47" fmla="*/ 730 h 820"/>
                <a:gd name="T48" fmla="*/ 929 w 1174"/>
                <a:gd name="T49" fmla="*/ 713 h 820"/>
                <a:gd name="T50" fmla="*/ 892 w 1174"/>
                <a:gd name="T51" fmla="*/ 679 h 820"/>
                <a:gd name="T52" fmla="*/ 842 w 1174"/>
                <a:gd name="T53" fmla="*/ 669 h 820"/>
                <a:gd name="T54" fmla="*/ 796 w 1174"/>
                <a:gd name="T55" fmla="*/ 612 h 820"/>
                <a:gd name="T56" fmla="*/ 725 w 1174"/>
                <a:gd name="T57" fmla="*/ 585 h 820"/>
                <a:gd name="T58" fmla="*/ 686 w 1174"/>
                <a:gd name="T59" fmla="*/ 587 h 820"/>
                <a:gd name="T60" fmla="*/ 705 w 1174"/>
                <a:gd name="T61" fmla="*/ 647 h 820"/>
                <a:gd name="T62" fmla="*/ 717 w 1174"/>
                <a:gd name="T63" fmla="*/ 721 h 820"/>
                <a:gd name="T64" fmla="*/ 686 w 1174"/>
                <a:gd name="T65" fmla="*/ 747 h 820"/>
                <a:gd name="T66" fmla="*/ 648 w 1174"/>
                <a:gd name="T67" fmla="*/ 771 h 820"/>
                <a:gd name="T68" fmla="*/ 640 w 1174"/>
                <a:gd name="T69" fmla="*/ 801 h 820"/>
                <a:gd name="T70" fmla="*/ 586 w 1174"/>
                <a:gd name="T71" fmla="*/ 790 h 820"/>
                <a:gd name="T72" fmla="*/ 577 w 1174"/>
                <a:gd name="T73" fmla="*/ 803 h 820"/>
                <a:gd name="T74" fmla="*/ 519 w 1174"/>
                <a:gd name="T75" fmla="*/ 774 h 820"/>
                <a:gd name="T76" fmla="*/ 473 w 1174"/>
                <a:gd name="T77" fmla="*/ 737 h 820"/>
                <a:gd name="T78" fmla="*/ 429 w 1174"/>
                <a:gd name="T79" fmla="*/ 713 h 820"/>
                <a:gd name="T80" fmla="*/ 380 w 1174"/>
                <a:gd name="T81" fmla="*/ 718 h 820"/>
                <a:gd name="T82" fmla="*/ 315 w 1174"/>
                <a:gd name="T83" fmla="*/ 711 h 820"/>
                <a:gd name="T84" fmla="*/ 244 w 1174"/>
                <a:gd name="T85" fmla="*/ 689 h 820"/>
                <a:gd name="T86" fmla="*/ 179 w 1174"/>
                <a:gd name="T87" fmla="*/ 662 h 820"/>
                <a:gd name="T88" fmla="*/ 125 w 1174"/>
                <a:gd name="T89" fmla="*/ 662 h 820"/>
                <a:gd name="T90" fmla="*/ 45 w 1174"/>
                <a:gd name="T91" fmla="*/ 597 h 820"/>
                <a:gd name="T92" fmla="*/ 41 w 1174"/>
                <a:gd name="T93" fmla="*/ 536 h 820"/>
                <a:gd name="T94" fmla="*/ 36 w 1174"/>
                <a:gd name="T95" fmla="*/ 480 h 820"/>
                <a:gd name="T96" fmla="*/ 9 w 1174"/>
                <a:gd name="T97" fmla="*/ 435 h 820"/>
                <a:gd name="T98" fmla="*/ 11 w 1174"/>
                <a:gd name="T99" fmla="*/ 374 h 820"/>
                <a:gd name="T100" fmla="*/ 48 w 1174"/>
                <a:gd name="T101" fmla="*/ 352 h 820"/>
                <a:gd name="T102" fmla="*/ 118 w 1174"/>
                <a:gd name="T103" fmla="*/ 352 h 820"/>
                <a:gd name="T104" fmla="*/ 140 w 1174"/>
                <a:gd name="T105" fmla="*/ 313 h 820"/>
                <a:gd name="T106" fmla="*/ 147 w 1174"/>
                <a:gd name="T107" fmla="*/ 257 h 820"/>
                <a:gd name="T108" fmla="*/ 126 w 1174"/>
                <a:gd name="T109" fmla="*/ 197 h 820"/>
                <a:gd name="T110" fmla="*/ 82 w 1174"/>
                <a:gd name="T111" fmla="*/ 134 h 820"/>
                <a:gd name="T112" fmla="*/ 118 w 1174"/>
                <a:gd name="T113" fmla="*/ 75 h 820"/>
                <a:gd name="T114" fmla="*/ 267 w 1174"/>
                <a:gd name="T115" fmla="*/ 25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74" h="820">
                  <a:moveTo>
                    <a:pt x="305" y="18"/>
                  </a:moveTo>
                  <a:lnTo>
                    <a:pt x="308" y="20"/>
                  </a:lnTo>
                  <a:lnTo>
                    <a:pt x="313" y="20"/>
                  </a:lnTo>
                  <a:lnTo>
                    <a:pt x="320" y="17"/>
                  </a:lnTo>
                  <a:lnTo>
                    <a:pt x="322" y="18"/>
                  </a:lnTo>
                  <a:lnTo>
                    <a:pt x="336" y="13"/>
                  </a:lnTo>
                  <a:lnTo>
                    <a:pt x="347" y="13"/>
                  </a:lnTo>
                  <a:lnTo>
                    <a:pt x="353" y="5"/>
                  </a:lnTo>
                  <a:lnTo>
                    <a:pt x="370" y="8"/>
                  </a:lnTo>
                  <a:lnTo>
                    <a:pt x="381" y="6"/>
                  </a:lnTo>
                  <a:lnTo>
                    <a:pt x="385" y="8"/>
                  </a:lnTo>
                  <a:lnTo>
                    <a:pt x="397" y="8"/>
                  </a:lnTo>
                  <a:lnTo>
                    <a:pt x="407" y="6"/>
                  </a:lnTo>
                  <a:lnTo>
                    <a:pt x="409" y="1"/>
                  </a:lnTo>
                  <a:lnTo>
                    <a:pt x="417" y="0"/>
                  </a:lnTo>
                  <a:lnTo>
                    <a:pt x="421" y="3"/>
                  </a:lnTo>
                  <a:lnTo>
                    <a:pt x="449" y="3"/>
                  </a:lnTo>
                  <a:lnTo>
                    <a:pt x="460" y="10"/>
                  </a:lnTo>
                  <a:lnTo>
                    <a:pt x="473" y="13"/>
                  </a:lnTo>
                  <a:lnTo>
                    <a:pt x="475" y="10"/>
                  </a:lnTo>
                  <a:lnTo>
                    <a:pt x="495" y="18"/>
                  </a:lnTo>
                  <a:lnTo>
                    <a:pt x="507" y="15"/>
                  </a:lnTo>
                  <a:lnTo>
                    <a:pt x="517" y="29"/>
                  </a:lnTo>
                  <a:lnTo>
                    <a:pt x="524" y="35"/>
                  </a:lnTo>
                  <a:lnTo>
                    <a:pt x="531" y="35"/>
                  </a:lnTo>
                  <a:lnTo>
                    <a:pt x="533" y="41"/>
                  </a:lnTo>
                  <a:lnTo>
                    <a:pt x="541" y="51"/>
                  </a:lnTo>
                  <a:lnTo>
                    <a:pt x="546" y="52"/>
                  </a:lnTo>
                  <a:lnTo>
                    <a:pt x="548" y="51"/>
                  </a:lnTo>
                  <a:lnTo>
                    <a:pt x="558" y="63"/>
                  </a:lnTo>
                  <a:lnTo>
                    <a:pt x="572" y="66"/>
                  </a:lnTo>
                  <a:lnTo>
                    <a:pt x="572" y="73"/>
                  </a:lnTo>
                  <a:lnTo>
                    <a:pt x="575" y="76"/>
                  </a:lnTo>
                  <a:lnTo>
                    <a:pt x="580" y="73"/>
                  </a:lnTo>
                  <a:lnTo>
                    <a:pt x="587" y="80"/>
                  </a:lnTo>
                  <a:lnTo>
                    <a:pt x="596" y="76"/>
                  </a:lnTo>
                  <a:lnTo>
                    <a:pt x="613" y="88"/>
                  </a:lnTo>
                  <a:lnTo>
                    <a:pt x="613" y="95"/>
                  </a:lnTo>
                  <a:lnTo>
                    <a:pt x="614" y="98"/>
                  </a:lnTo>
                  <a:lnTo>
                    <a:pt x="621" y="100"/>
                  </a:lnTo>
                  <a:lnTo>
                    <a:pt x="628" y="100"/>
                  </a:lnTo>
                  <a:lnTo>
                    <a:pt x="637" y="107"/>
                  </a:lnTo>
                  <a:lnTo>
                    <a:pt x="650" y="110"/>
                  </a:lnTo>
                  <a:lnTo>
                    <a:pt x="654" y="81"/>
                  </a:lnTo>
                  <a:lnTo>
                    <a:pt x="648" y="78"/>
                  </a:lnTo>
                  <a:lnTo>
                    <a:pt x="648" y="73"/>
                  </a:lnTo>
                  <a:lnTo>
                    <a:pt x="652" y="69"/>
                  </a:lnTo>
                  <a:lnTo>
                    <a:pt x="652" y="58"/>
                  </a:lnTo>
                  <a:lnTo>
                    <a:pt x="654" y="54"/>
                  </a:lnTo>
                  <a:lnTo>
                    <a:pt x="650" y="51"/>
                  </a:lnTo>
                  <a:lnTo>
                    <a:pt x="654" y="46"/>
                  </a:lnTo>
                  <a:lnTo>
                    <a:pt x="654" y="30"/>
                  </a:lnTo>
                  <a:lnTo>
                    <a:pt x="648" y="25"/>
                  </a:lnTo>
                  <a:lnTo>
                    <a:pt x="655" y="15"/>
                  </a:lnTo>
                  <a:lnTo>
                    <a:pt x="684" y="18"/>
                  </a:lnTo>
                  <a:lnTo>
                    <a:pt x="696" y="29"/>
                  </a:lnTo>
                  <a:lnTo>
                    <a:pt x="711" y="35"/>
                  </a:lnTo>
                  <a:lnTo>
                    <a:pt x="715" y="41"/>
                  </a:lnTo>
                  <a:lnTo>
                    <a:pt x="740" y="52"/>
                  </a:lnTo>
                  <a:lnTo>
                    <a:pt x="747" y="59"/>
                  </a:lnTo>
                  <a:lnTo>
                    <a:pt x="762" y="42"/>
                  </a:lnTo>
                  <a:lnTo>
                    <a:pt x="764" y="34"/>
                  </a:lnTo>
                  <a:lnTo>
                    <a:pt x="773" y="34"/>
                  </a:lnTo>
                  <a:lnTo>
                    <a:pt x="779" y="42"/>
                  </a:lnTo>
                  <a:lnTo>
                    <a:pt x="786" y="42"/>
                  </a:lnTo>
                  <a:lnTo>
                    <a:pt x="790" y="44"/>
                  </a:lnTo>
                  <a:lnTo>
                    <a:pt x="805" y="29"/>
                  </a:lnTo>
                  <a:lnTo>
                    <a:pt x="810" y="29"/>
                  </a:lnTo>
                  <a:lnTo>
                    <a:pt x="825" y="42"/>
                  </a:lnTo>
                  <a:lnTo>
                    <a:pt x="827" y="39"/>
                  </a:lnTo>
                  <a:lnTo>
                    <a:pt x="836" y="42"/>
                  </a:lnTo>
                  <a:lnTo>
                    <a:pt x="832" y="49"/>
                  </a:lnTo>
                  <a:lnTo>
                    <a:pt x="856" y="68"/>
                  </a:lnTo>
                  <a:lnTo>
                    <a:pt x="864" y="80"/>
                  </a:lnTo>
                  <a:lnTo>
                    <a:pt x="870" y="80"/>
                  </a:lnTo>
                  <a:lnTo>
                    <a:pt x="871" y="86"/>
                  </a:lnTo>
                  <a:lnTo>
                    <a:pt x="883" y="98"/>
                  </a:lnTo>
                  <a:lnTo>
                    <a:pt x="919" y="115"/>
                  </a:lnTo>
                  <a:lnTo>
                    <a:pt x="926" y="122"/>
                  </a:lnTo>
                  <a:lnTo>
                    <a:pt x="926" y="110"/>
                  </a:lnTo>
                  <a:lnTo>
                    <a:pt x="922" y="109"/>
                  </a:lnTo>
                  <a:lnTo>
                    <a:pt x="919" y="102"/>
                  </a:lnTo>
                  <a:lnTo>
                    <a:pt x="922" y="98"/>
                  </a:lnTo>
                  <a:lnTo>
                    <a:pt x="921" y="93"/>
                  </a:lnTo>
                  <a:lnTo>
                    <a:pt x="931" y="97"/>
                  </a:lnTo>
                  <a:lnTo>
                    <a:pt x="934" y="105"/>
                  </a:lnTo>
                  <a:lnTo>
                    <a:pt x="938" y="105"/>
                  </a:lnTo>
                  <a:lnTo>
                    <a:pt x="939" y="112"/>
                  </a:lnTo>
                  <a:lnTo>
                    <a:pt x="948" y="114"/>
                  </a:lnTo>
                  <a:lnTo>
                    <a:pt x="951" y="117"/>
                  </a:lnTo>
                  <a:lnTo>
                    <a:pt x="953" y="115"/>
                  </a:lnTo>
                  <a:lnTo>
                    <a:pt x="963" y="119"/>
                  </a:lnTo>
                  <a:lnTo>
                    <a:pt x="967" y="136"/>
                  </a:lnTo>
                  <a:lnTo>
                    <a:pt x="982" y="141"/>
                  </a:lnTo>
                  <a:lnTo>
                    <a:pt x="990" y="148"/>
                  </a:lnTo>
                  <a:lnTo>
                    <a:pt x="994" y="146"/>
                  </a:lnTo>
                  <a:lnTo>
                    <a:pt x="1006" y="153"/>
                  </a:lnTo>
                  <a:lnTo>
                    <a:pt x="1014" y="163"/>
                  </a:lnTo>
                  <a:lnTo>
                    <a:pt x="1028" y="168"/>
                  </a:lnTo>
                  <a:lnTo>
                    <a:pt x="1053" y="189"/>
                  </a:lnTo>
                  <a:lnTo>
                    <a:pt x="1060" y="190"/>
                  </a:lnTo>
                  <a:lnTo>
                    <a:pt x="1062" y="197"/>
                  </a:lnTo>
                  <a:lnTo>
                    <a:pt x="1069" y="199"/>
                  </a:lnTo>
                  <a:lnTo>
                    <a:pt x="1072" y="182"/>
                  </a:lnTo>
                  <a:lnTo>
                    <a:pt x="1082" y="172"/>
                  </a:lnTo>
                  <a:lnTo>
                    <a:pt x="1084" y="189"/>
                  </a:lnTo>
                  <a:lnTo>
                    <a:pt x="1091" y="192"/>
                  </a:lnTo>
                  <a:lnTo>
                    <a:pt x="1084" y="204"/>
                  </a:lnTo>
                  <a:lnTo>
                    <a:pt x="1092" y="206"/>
                  </a:lnTo>
                  <a:lnTo>
                    <a:pt x="1101" y="211"/>
                  </a:lnTo>
                  <a:lnTo>
                    <a:pt x="1101" y="209"/>
                  </a:lnTo>
                  <a:lnTo>
                    <a:pt x="1113" y="219"/>
                  </a:lnTo>
                  <a:lnTo>
                    <a:pt x="1115" y="224"/>
                  </a:lnTo>
                  <a:lnTo>
                    <a:pt x="1120" y="223"/>
                  </a:lnTo>
                  <a:lnTo>
                    <a:pt x="1125" y="231"/>
                  </a:lnTo>
                  <a:lnTo>
                    <a:pt x="1135" y="236"/>
                  </a:lnTo>
                  <a:lnTo>
                    <a:pt x="1125" y="245"/>
                  </a:lnTo>
                  <a:lnTo>
                    <a:pt x="1126" y="252"/>
                  </a:lnTo>
                  <a:lnTo>
                    <a:pt x="1123" y="257"/>
                  </a:lnTo>
                  <a:lnTo>
                    <a:pt x="1132" y="262"/>
                  </a:lnTo>
                  <a:lnTo>
                    <a:pt x="1132" y="267"/>
                  </a:lnTo>
                  <a:lnTo>
                    <a:pt x="1138" y="269"/>
                  </a:lnTo>
                  <a:lnTo>
                    <a:pt x="1145" y="279"/>
                  </a:lnTo>
                  <a:lnTo>
                    <a:pt x="1135" y="284"/>
                  </a:lnTo>
                  <a:lnTo>
                    <a:pt x="1135" y="286"/>
                  </a:lnTo>
                  <a:lnTo>
                    <a:pt x="1138" y="292"/>
                  </a:lnTo>
                  <a:lnTo>
                    <a:pt x="1145" y="296"/>
                  </a:lnTo>
                  <a:lnTo>
                    <a:pt x="1155" y="325"/>
                  </a:lnTo>
                  <a:lnTo>
                    <a:pt x="1171" y="333"/>
                  </a:lnTo>
                  <a:lnTo>
                    <a:pt x="1174" y="338"/>
                  </a:lnTo>
                  <a:lnTo>
                    <a:pt x="1169" y="340"/>
                  </a:lnTo>
                  <a:lnTo>
                    <a:pt x="1164" y="350"/>
                  </a:lnTo>
                  <a:lnTo>
                    <a:pt x="1159" y="352"/>
                  </a:lnTo>
                  <a:lnTo>
                    <a:pt x="1167" y="357"/>
                  </a:lnTo>
                  <a:lnTo>
                    <a:pt x="1164" y="367"/>
                  </a:lnTo>
                  <a:lnTo>
                    <a:pt x="1166" y="378"/>
                  </a:lnTo>
                  <a:lnTo>
                    <a:pt x="1150" y="376"/>
                  </a:lnTo>
                  <a:lnTo>
                    <a:pt x="1143" y="383"/>
                  </a:lnTo>
                  <a:lnTo>
                    <a:pt x="1143" y="389"/>
                  </a:lnTo>
                  <a:lnTo>
                    <a:pt x="1149" y="401"/>
                  </a:lnTo>
                  <a:lnTo>
                    <a:pt x="1145" y="412"/>
                  </a:lnTo>
                  <a:lnTo>
                    <a:pt x="1133" y="410"/>
                  </a:lnTo>
                  <a:lnTo>
                    <a:pt x="1130" y="407"/>
                  </a:lnTo>
                  <a:lnTo>
                    <a:pt x="1120" y="422"/>
                  </a:lnTo>
                  <a:lnTo>
                    <a:pt x="1109" y="422"/>
                  </a:lnTo>
                  <a:lnTo>
                    <a:pt x="1108" y="427"/>
                  </a:lnTo>
                  <a:lnTo>
                    <a:pt x="1111" y="430"/>
                  </a:lnTo>
                  <a:lnTo>
                    <a:pt x="1108" y="434"/>
                  </a:lnTo>
                  <a:lnTo>
                    <a:pt x="1113" y="437"/>
                  </a:lnTo>
                  <a:lnTo>
                    <a:pt x="1113" y="441"/>
                  </a:lnTo>
                  <a:lnTo>
                    <a:pt x="1116" y="441"/>
                  </a:lnTo>
                  <a:lnTo>
                    <a:pt x="1118" y="447"/>
                  </a:lnTo>
                  <a:lnTo>
                    <a:pt x="1113" y="449"/>
                  </a:lnTo>
                  <a:lnTo>
                    <a:pt x="1108" y="461"/>
                  </a:lnTo>
                  <a:lnTo>
                    <a:pt x="1103" y="461"/>
                  </a:lnTo>
                  <a:lnTo>
                    <a:pt x="1094" y="464"/>
                  </a:lnTo>
                  <a:lnTo>
                    <a:pt x="1089" y="471"/>
                  </a:lnTo>
                  <a:lnTo>
                    <a:pt x="1082" y="473"/>
                  </a:lnTo>
                  <a:lnTo>
                    <a:pt x="1082" y="476"/>
                  </a:lnTo>
                  <a:lnTo>
                    <a:pt x="1077" y="478"/>
                  </a:lnTo>
                  <a:lnTo>
                    <a:pt x="1075" y="493"/>
                  </a:lnTo>
                  <a:lnTo>
                    <a:pt x="1070" y="490"/>
                  </a:lnTo>
                  <a:lnTo>
                    <a:pt x="1069" y="493"/>
                  </a:lnTo>
                  <a:lnTo>
                    <a:pt x="1060" y="497"/>
                  </a:lnTo>
                  <a:lnTo>
                    <a:pt x="1069" y="505"/>
                  </a:lnTo>
                  <a:lnTo>
                    <a:pt x="1075" y="500"/>
                  </a:lnTo>
                  <a:lnTo>
                    <a:pt x="1077" y="509"/>
                  </a:lnTo>
                  <a:lnTo>
                    <a:pt x="1084" y="514"/>
                  </a:lnTo>
                  <a:lnTo>
                    <a:pt x="1091" y="514"/>
                  </a:lnTo>
                  <a:lnTo>
                    <a:pt x="1098" y="517"/>
                  </a:lnTo>
                  <a:lnTo>
                    <a:pt x="1098" y="522"/>
                  </a:lnTo>
                  <a:lnTo>
                    <a:pt x="1106" y="532"/>
                  </a:lnTo>
                  <a:lnTo>
                    <a:pt x="1099" y="532"/>
                  </a:lnTo>
                  <a:lnTo>
                    <a:pt x="1096" y="543"/>
                  </a:lnTo>
                  <a:lnTo>
                    <a:pt x="1089" y="541"/>
                  </a:lnTo>
                  <a:lnTo>
                    <a:pt x="1087" y="546"/>
                  </a:lnTo>
                  <a:lnTo>
                    <a:pt x="1084" y="546"/>
                  </a:lnTo>
                  <a:lnTo>
                    <a:pt x="1082" y="553"/>
                  </a:lnTo>
                  <a:lnTo>
                    <a:pt x="1080" y="553"/>
                  </a:lnTo>
                  <a:lnTo>
                    <a:pt x="1079" y="560"/>
                  </a:lnTo>
                  <a:lnTo>
                    <a:pt x="1070" y="555"/>
                  </a:lnTo>
                  <a:lnTo>
                    <a:pt x="1070" y="556"/>
                  </a:lnTo>
                  <a:lnTo>
                    <a:pt x="1063" y="558"/>
                  </a:lnTo>
                  <a:lnTo>
                    <a:pt x="1062" y="561"/>
                  </a:lnTo>
                  <a:lnTo>
                    <a:pt x="1058" y="558"/>
                  </a:lnTo>
                  <a:lnTo>
                    <a:pt x="1053" y="558"/>
                  </a:lnTo>
                  <a:lnTo>
                    <a:pt x="1053" y="555"/>
                  </a:lnTo>
                  <a:lnTo>
                    <a:pt x="1050" y="551"/>
                  </a:lnTo>
                  <a:lnTo>
                    <a:pt x="1024" y="544"/>
                  </a:lnTo>
                  <a:lnTo>
                    <a:pt x="1026" y="543"/>
                  </a:lnTo>
                  <a:lnTo>
                    <a:pt x="1019" y="539"/>
                  </a:lnTo>
                  <a:lnTo>
                    <a:pt x="1002" y="536"/>
                  </a:lnTo>
                  <a:lnTo>
                    <a:pt x="997" y="531"/>
                  </a:lnTo>
                  <a:lnTo>
                    <a:pt x="989" y="531"/>
                  </a:lnTo>
                  <a:lnTo>
                    <a:pt x="987" y="536"/>
                  </a:lnTo>
                  <a:lnTo>
                    <a:pt x="982" y="538"/>
                  </a:lnTo>
                  <a:lnTo>
                    <a:pt x="977" y="551"/>
                  </a:lnTo>
                  <a:lnTo>
                    <a:pt x="982" y="555"/>
                  </a:lnTo>
                  <a:lnTo>
                    <a:pt x="997" y="580"/>
                  </a:lnTo>
                  <a:lnTo>
                    <a:pt x="1002" y="585"/>
                  </a:lnTo>
                  <a:lnTo>
                    <a:pt x="1011" y="587"/>
                  </a:lnTo>
                  <a:lnTo>
                    <a:pt x="1014" y="592"/>
                  </a:lnTo>
                  <a:lnTo>
                    <a:pt x="1012" y="606"/>
                  </a:lnTo>
                  <a:lnTo>
                    <a:pt x="1018" y="602"/>
                  </a:lnTo>
                  <a:lnTo>
                    <a:pt x="1031" y="606"/>
                  </a:lnTo>
                  <a:lnTo>
                    <a:pt x="1035" y="602"/>
                  </a:lnTo>
                  <a:lnTo>
                    <a:pt x="1041" y="601"/>
                  </a:lnTo>
                  <a:lnTo>
                    <a:pt x="1048" y="604"/>
                  </a:lnTo>
                  <a:lnTo>
                    <a:pt x="1052" y="621"/>
                  </a:lnTo>
                  <a:lnTo>
                    <a:pt x="1060" y="621"/>
                  </a:lnTo>
                  <a:lnTo>
                    <a:pt x="1063" y="618"/>
                  </a:lnTo>
                  <a:lnTo>
                    <a:pt x="1063" y="618"/>
                  </a:lnTo>
                  <a:lnTo>
                    <a:pt x="1063" y="626"/>
                  </a:lnTo>
                  <a:lnTo>
                    <a:pt x="1058" y="628"/>
                  </a:lnTo>
                  <a:lnTo>
                    <a:pt x="1053" y="636"/>
                  </a:lnTo>
                  <a:lnTo>
                    <a:pt x="1053" y="640"/>
                  </a:lnTo>
                  <a:lnTo>
                    <a:pt x="1060" y="645"/>
                  </a:lnTo>
                  <a:lnTo>
                    <a:pt x="1053" y="662"/>
                  </a:lnTo>
                  <a:lnTo>
                    <a:pt x="1038" y="650"/>
                  </a:lnTo>
                  <a:lnTo>
                    <a:pt x="1031" y="650"/>
                  </a:lnTo>
                  <a:lnTo>
                    <a:pt x="1031" y="657"/>
                  </a:lnTo>
                  <a:lnTo>
                    <a:pt x="1026" y="652"/>
                  </a:lnTo>
                  <a:lnTo>
                    <a:pt x="1011" y="657"/>
                  </a:lnTo>
                  <a:lnTo>
                    <a:pt x="1012" y="662"/>
                  </a:lnTo>
                  <a:lnTo>
                    <a:pt x="1007" y="669"/>
                  </a:lnTo>
                  <a:lnTo>
                    <a:pt x="1007" y="682"/>
                  </a:lnTo>
                  <a:lnTo>
                    <a:pt x="1014" y="684"/>
                  </a:lnTo>
                  <a:lnTo>
                    <a:pt x="1018" y="691"/>
                  </a:lnTo>
                  <a:lnTo>
                    <a:pt x="1018" y="699"/>
                  </a:lnTo>
                  <a:lnTo>
                    <a:pt x="1014" y="704"/>
                  </a:lnTo>
                  <a:lnTo>
                    <a:pt x="1007" y="709"/>
                  </a:lnTo>
                  <a:lnTo>
                    <a:pt x="1007" y="706"/>
                  </a:lnTo>
                  <a:lnTo>
                    <a:pt x="1004" y="706"/>
                  </a:lnTo>
                  <a:lnTo>
                    <a:pt x="992" y="713"/>
                  </a:lnTo>
                  <a:lnTo>
                    <a:pt x="970" y="706"/>
                  </a:lnTo>
                  <a:lnTo>
                    <a:pt x="973" y="713"/>
                  </a:lnTo>
                  <a:lnTo>
                    <a:pt x="968" y="711"/>
                  </a:lnTo>
                  <a:lnTo>
                    <a:pt x="968" y="721"/>
                  </a:lnTo>
                  <a:lnTo>
                    <a:pt x="965" y="723"/>
                  </a:lnTo>
                  <a:lnTo>
                    <a:pt x="963" y="730"/>
                  </a:lnTo>
                  <a:lnTo>
                    <a:pt x="956" y="733"/>
                  </a:lnTo>
                  <a:lnTo>
                    <a:pt x="950" y="727"/>
                  </a:lnTo>
                  <a:lnTo>
                    <a:pt x="955" y="720"/>
                  </a:lnTo>
                  <a:lnTo>
                    <a:pt x="961" y="718"/>
                  </a:lnTo>
                  <a:lnTo>
                    <a:pt x="958" y="716"/>
                  </a:lnTo>
                  <a:lnTo>
                    <a:pt x="951" y="704"/>
                  </a:lnTo>
                  <a:lnTo>
                    <a:pt x="946" y="698"/>
                  </a:lnTo>
                  <a:lnTo>
                    <a:pt x="941" y="701"/>
                  </a:lnTo>
                  <a:lnTo>
                    <a:pt x="934" y="699"/>
                  </a:lnTo>
                  <a:lnTo>
                    <a:pt x="929" y="713"/>
                  </a:lnTo>
                  <a:lnTo>
                    <a:pt x="922" y="709"/>
                  </a:lnTo>
                  <a:lnTo>
                    <a:pt x="919" y="706"/>
                  </a:lnTo>
                  <a:lnTo>
                    <a:pt x="924" y="701"/>
                  </a:lnTo>
                  <a:lnTo>
                    <a:pt x="921" y="687"/>
                  </a:lnTo>
                  <a:lnTo>
                    <a:pt x="914" y="684"/>
                  </a:lnTo>
                  <a:lnTo>
                    <a:pt x="914" y="679"/>
                  </a:lnTo>
                  <a:lnTo>
                    <a:pt x="909" y="679"/>
                  </a:lnTo>
                  <a:lnTo>
                    <a:pt x="902" y="667"/>
                  </a:lnTo>
                  <a:lnTo>
                    <a:pt x="900" y="679"/>
                  </a:lnTo>
                  <a:lnTo>
                    <a:pt x="892" y="679"/>
                  </a:lnTo>
                  <a:lnTo>
                    <a:pt x="893" y="686"/>
                  </a:lnTo>
                  <a:lnTo>
                    <a:pt x="890" y="701"/>
                  </a:lnTo>
                  <a:lnTo>
                    <a:pt x="887" y="698"/>
                  </a:lnTo>
                  <a:lnTo>
                    <a:pt x="881" y="694"/>
                  </a:lnTo>
                  <a:lnTo>
                    <a:pt x="878" y="696"/>
                  </a:lnTo>
                  <a:lnTo>
                    <a:pt x="875" y="691"/>
                  </a:lnTo>
                  <a:lnTo>
                    <a:pt x="856" y="682"/>
                  </a:lnTo>
                  <a:lnTo>
                    <a:pt x="853" y="686"/>
                  </a:lnTo>
                  <a:lnTo>
                    <a:pt x="849" y="684"/>
                  </a:lnTo>
                  <a:lnTo>
                    <a:pt x="842" y="669"/>
                  </a:lnTo>
                  <a:lnTo>
                    <a:pt x="825" y="664"/>
                  </a:lnTo>
                  <a:lnTo>
                    <a:pt x="813" y="657"/>
                  </a:lnTo>
                  <a:lnTo>
                    <a:pt x="808" y="650"/>
                  </a:lnTo>
                  <a:lnTo>
                    <a:pt x="810" y="647"/>
                  </a:lnTo>
                  <a:lnTo>
                    <a:pt x="805" y="643"/>
                  </a:lnTo>
                  <a:lnTo>
                    <a:pt x="807" y="636"/>
                  </a:lnTo>
                  <a:lnTo>
                    <a:pt x="803" y="629"/>
                  </a:lnTo>
                  <a:lnTo>
                    <a:pt x="803" y="623"/>
                  </a:lnTo>
                  <a:lnTo>
                    <a:pt x="796" y="618"/>
                  </a:lnTo>
                  <a:lnTo>
                    <a:pt x="796" y="612"/>
                  </a:lnTo>
                  <a:lnTo>
                    <a:pt x="793" y="609"/>
                  </a:lnTo>
                  <a:lnTo>
                    <a:pt x="796" y="606"/>
                  </a:lnTo>
                  <a:lnTo>
                    <a:pt x="779" y="585"/>
                  </a:lnTo>
                  <a:lnTo>
                    <a:pt x="774" y="584"/>
                  </a:lnTo>
                  <a:lnTo>
                    <a:pt x="762" y="587"/>
                  </a:lnTo>
                  <a:lnTo>
                    <a:pt x="762" y="580"/>
                  </a:lnTo>
                  <a:lnTo>
                    <a:pt x="742" y="575"/>
                  </a:lnTo>
                  <a:lnTo>
                    <a:pt x="735" y="577"/>
                  </a:lnTo>
                  <a:lnTo>
                    <a:pt x="732" y="580"/>
                  </a:lnTo>
                  <a:lnTo>
                    <a:pt x="725" y="585"/>
                  </a:lnTo>
                  <a:lnTo>
                    <a:pt x="720" y="584"/>
                  </a:lnTo>
                  <a:lnTo>
                    <a:pt x="718" y="582"/>
                  </a:lnTo>
                  <a:lnTo>
                    <a:pt x="722" y="577"/>
                  </a:lnTo>
                  <a:lnTo>
                    <a:pt x="722" y="573"/>
                  </a:lnTo>
                  <a:lnTo>
                    <a:pt x="711" y="568"/>
                  </a:lnTo>
                  <a:lnTo>
                    <a:pt x="708" y="578"/>
                  </a:lnTo>
                  <a:lnTo>
                    <a:pt x="705" y="577"/>
                  </a:lnTo>
                  <a:lnTo>
                    <a:pt x="688" y="582"/>
                  </a:lnTo>
                  <a:lnTo>
                    <a:pt x="688" y="585"/>
                  </a:lnTo>
                  <a:lnTo>
                    <a:pt x="686" y="587"/>
                  </a:lnTo>
                  <a:lnTo>
                    <a:pt x="691" y="602"/>
                  </a:lnTo>
                  <a:lnTo>
                    <a:pt x="689" y="609"/>
                  </a:lnTo>
                  <a:lnTo>
                    <a:pt x="693" y="612"/>
                  </a:lnTo>
                  <a:lnTo>
                    <a:pt x="698" y="612"/>
                  </a:lnTo>
                  <a:lnTo>
                    <a:pt x="698" y="619"/>
                  </a:lnTo>
                  <a:lnTo>
                    <a:pt x="701" y="624"/>
                  </a:lnTo>
                  <a:lnTo>
                    <a:pt x="720" y="629"/>
                  </a:lnTo>
                  <a:lnTo>
                    <a:pt x="711" y="638"/>
                  </a:lnTo>
                  <a:lnTo>
                    <a:pt x="708" y="638"/>
                  </a:lnTo>
                  <a:lnTo>
                    <a:pt x="705" y="647"/>
                  </a:lnTo>
                  <a:lnTo>
                    <a:pt x="696" y="655"/>
                  </a:lnTo>
                  <a:lnTo>
                    <a:pt x="696" y="662"/>
                  </a:lnTo>
                  <a:lnTo>
                    <a:pt x="701" y="669"/>
                  </a:lnTo>
                  <a:lnTo>
                    <a:pt x="696" y="670"/>
                  </a:lnTo>
                  <a:lnTo>
                    <a:pt x="698" y="674"/>
                  </a:lnTo>
                  <a:lnTo>
                    <a:pt x="688" y="677"/>
                  </a:lnTo>
                  <a:lnTo>
                    <a:pt x="684" y="682"/>
                  </a:lnTo>
                  <a:lnTo>
                    <a:pt x="691" y="703"/>
                  </a:lnTo>
                  <a:lnTo>
                    <a:pt x="717" y="721"/>
                  </a:lnTo>
                  <a:lnTo>
                    <a:pt x="717" y="721"/>
                  </a:lnTo>
                  <a:lnTo>
                    <a:pt x="711" y="723"/>
                  </a:lnTo>
                  <a:lnTo>
                    <a:pt x="711" y="727"/>
                  </a:lnTo>
                  <a:lnTo>
                    <a:pt x="686" y="721"/>
                  </a:lnTo>
                  <a:lnTo>
                    <a:pt x="688" y="723"/>
                  </a:lnTo>
                  <a:lnTo>
                    <a:pt x="682" y="730"/>
                  </a:lnTo>
                  <a:lnTo>
                    <a:pt x="688" y="732"/>
                  </a:lnTo>
                  <a:lnTo>
                    <a:pt x="689" y="738"/>
                  </a:lnTo>
                  <a:lnTo>
                    <a:pt x="684" y="740"/>
                  </a:lnTo>
                  <a:lnTo>
                    <a:pt x="689" y="744"/>
                  </a:lnTo>
                  <a:lnTo>
                    <a:pt x="686" y="747"/>
                  </a:lnTo>
                  <a:lnTo>
                    <a:pt x="682" y="744"/>
                  </a:lnTo>
                  <a:lnTo>
                    <a:pt x="679" y="745"/>
                  </a:lnTo>
                  <a:lnTo>
                    <a:pt x="676" y="755"/>
                  </a:lnTo>
                  <a:lnTo>
                    <a:pt x="681" y="766"/>
                  </a:lnTo>
                  <a:lnTo>
                    <a:pt x="676" y="766"/>
                  </a:lnTo>
                  <a:lnTo>
                    <a:pt x="672" y="764"/>
                  </a:lnTo>
                  <a:lnTo>
                    <a:pt x="674" y="769"/>
                  </a:lnTo>
                  <a:lnTo>
                    <a:pt x="667" y="771"/>
                  </a:lnTo>
                  <a:lnTo>
                    <a:pt x="650" y="767"/>
                  </a:lnTo>
                  <a:lnTo>
                    <a:pt x="648" y="771"/>
                  </a:lnTo>
                  <a:lnTo>
                    <a:pt x="650" y="774"/>
                  </a:lnTo>
                  <a:lnTo>
                    <a:pt x="648" y="776"/>
                  </a:lnTo>
                  <a:lnTo>
                    <a:pt x="645" y="772"/>
                  </a:lnTo>
                  <a:lnTo>
                    <a:pt x="642" y="776"/>
                  </a:lnTo>
                  <a:lnTo>
                    <a:pt x="638" y="772"/>
                  </a:lnTo>
                  <a:lnTo>
                    <a:pt x="630" y="771"/>
                  </a:lnTo>
                  <a:lnTo>
                    <a:pt x="631" y="779"/>
                  </a:lnTo>
                  <a:lnTo>
                    <a:pt x="637" y="784"/>
                  </a:lnTo>
                  <a:lnTo>
                    <a:pt x="633" y="790"/>
                  </a:lnTo>
                  <a:lnTo>
                    <a:pt x="640" y="801"/>
                  </a:lnTo>
                  <a:lnTo>
                    <a:pt x="637" y="808"/>
                  </a:lnTo>
                  <a:lnTo>
                    <a:pt x="631" y="807"/>
                  </a:lnTo>
                  <a:lnTo>
                    <a:pt x="626" y="801"/>
                  </a:lnTo>
                  <a:lnTo>
                    <a:pt x="623" y="803"/>
                  </a:lnTo>
                  <a:lnTo>
                    <a:pt x="620" y="801"/>
                  </a:lnTo>
                  <a:lnTo>
                    <a:pt x="614" y="801"/>
                  </a:lnTo>
                  <a:lnTo>
                    <a:pt x="606" y="796"/>
                  </a:lnTo>
                  <a:lnTo>
                    <a:pt x="596" y="781"/>
                  </a:lnTo>
                  <a:lnTo>
                    <a:pt x="584" y="784"/>
                  </a:lnTo>
                  <a:lnTo>
                    <a:pt x="586" y="790"/>
                  </a:lnTo>
                  <a:lnTo>
                    <a:pt x="580" y="790"/>
                  </a:lnTo>
                  <a:lnTo>
                    <a:pt x="579" y="793"/>
                  </a:lnTo>
                  <a:lnTo>
                    <a:pt x="587" y="800"/>
                  </a:lnTo>
                  <a:lnTo>
                    <a:pt x="589" y="807"/>
                  </a:lnTo>
                  <a:lnTo>
                    <a:pt x="587" y="813"/>
                  </a:lnTo>
                  <a:lnTo>
                    <a:pt x="591" y="815"/>
                  </a:lnTo>
                  <a:lnTo>
                    <a:pt x="589" y="818"/>
                  </a:lnTo>
                  <a:lnTo>
                    <a:pt x="586" y="820"/>
                  </a:lnTo>
                  <a:lnTo>
                    <a:pt x="580" y="805"/>
                  </a:lnTo>
                  <a:lnTo>
                    <a:pt x="577" y="803"/>
                  </a:lnTo>
                  <a:lnTo>
                    <a:pt x="557" y="803"/>
                  </a:lnTo>
                  <a:lnTo>
                    <a:pt x="552" y="807"/>
                  </a:lnTo>
                  <a:lnTo>
                    <a:pt x="546" y="798"/>
                  </a:lnTo>
                  <a:lnTo>
                    <a:pt x="536" y="796"/>
                  </a:lnTo>
                  <a:lnTo>
                    <a:pt x="531" y="800"/>
                  </a:lnTo>
                  <a:lnTo>
                    <a:pt x="526" y="800"/>
                  </a:lnTo>
                  <a:lnTo>
                    <a:pt x="521" y="795"/>
                  </a:lnTo>
                  <a:lnTo>
                    <a:pt x="514" y="778"/>
                  </a:lnTo>
                  <a:lnTo>
                    <a:pt x="516" y="774"/>
                  </a:lnTo>
                  <a:lnTo>
                    <a:pt x="519" y="774"/>
                  </a:lnTo>
                  <a:lnTo>
                    <a:pt x="517" y="771"/>
                  </a:lnTo>
                  <a:lnTo>
                    <a:pt x="521" y="767"/>
                  </a:lnTo>
                  <a:lnTo>
                    <a:pt x="519" y="759"/>
                  </a:lnTo>
                  <a:lnTo>
                    <a:pt x="516" y="755"/>
                  </a:lnTo>
                  <a:lnTo>
                    <a:pt x="512" y="757"/>
                  </a:lnTo>
                  <a:lnTo>
                    <a:pt x="509" y="749"/>
                  </a:lnTo>
                  <a:lnTo>
                    <a:pt x="489" y="749"/>
                  </a:lnTo>
                  <a:lnTo>
                    <a:pt x="483" y="742"/>
                  </a:lnTo>
                  <a:lnTo>
                    <a:pt x="473" y="738"/>
                  </a:lnTo>
                  <a:lnTo>
                    <a:pt x="473" y="737"/>
                  </a:lnTo>
                  <a:lnTo>
                    <a:pt x="477" y="735"/>
                  </a:lnTo>
                  <a:lnTo>
                    <a:pt x="473" y="728"/>
                  </a:lnTo>
                  <a:lnTo>
                    <a:pt x="466" y="725"/>
                  </a:lnTo>
                  <a:lnTo>
                    <a:pt x="461" y="720"/>
                  </a:lnTo>
                  <a:lnTo>
                    <a:pt x="463" y="718"/>
                  </a:lnTo>
                  <a:lnTo>
                    <a:pt x="449" y="706"/>
                  </a:lnTo>
                  <a:lnTo>
                    <a:pt x="443" y="713"/>
                  </a:lnTo>
                  <a:lnTo>
                    <a:pt x="436" y="713"/>
                  </a:lnTo>
                  <a:lnTo>
                    <a:pt x="434" y="716"/>
                  </a:lnTo>
                  <a:lnTo>
                    <a:pt x="429" y="713"/>
                  </a:lnTo>
                  <a:lnTo>
                    <a:pt x="427" y="721"/>
                  </a:lnTo>
                  <a:lnTo>
                    <a:pt x="414" y="721"/>
                  </a:lnTo>
                  <a:lnTo>
                    <a:pt x="412" y="728"/>
                  </a:lnTo>
                  <a:lnTo>
                    <a:pt x="407" y="730"/>
                  </a:lnTo>
                  <a:lnTo>
                    <a:pt x="400" y="727"/>
                  </a:lnTo>
                  <a:lnTo>
                    <a:pt x="397" y="730"/>
                  </a:lnTo>
                  <a:lnTo>
                    <a:pt x="393" y="725"/>
                  </a:lnTo>
                  <a:lnTo>
                    <a:pt x="388" y="728"/>
                  </a:lnTo>
                  <a:lnTo>
                    <a:pt x="383" y="727"/>
                  </a:lnTo>
                  <a:lnTo>
                    <a:pt x="380" y="718"/>
                  </a:lnTo>
                  <a:lnTo>
                    <a:pt x="371" y="716"/>
                  </a:lnTo>
                  <a:lnTo>
                    <a:pt x="366" y="716"/>
                  </a:lnTo>
                  <a:lnTo>
                    <a:pt x="363" y="721"/>
                  </a:lnTo>
                  <a:lnTo>
                    <a:pt x="354" y="727"/>
                  </a:lnTo>
                  <a:lnTo>
                    <a:pt x="351" y="723"/>
                  </a:lnTo>
                  <a:lnTo>
                    <a:pt x="349" y="718"/>
                  </a:lnTo>
                  <a:lnTo>
                    <a:pt x="342" y="721"/>
                  </a:lnTo>
                  <a:lnTo>
                    <a:pt x="330" y="708"/>
                  </a:lnTo>
                  <a:lnTo>
                    <a:pt x="325" y="706"/>
                  </a:lnTo>
                  <a:lnTo>
                    <a:pt x="315" y="711"/>
                  </a:lnTo>
                  <a:lnTo>
                    <a:pt x="312" y="699"/>
                  </a:lnTo>
                  <a:lnTo>
                    <a:pt x="298" y="703"/>
                  </a:lnTo>
                  <a:lnTo>
                    <a:pt x="283" y="696"/>
                  </a:lnTo>
                  <a:lnTo>
                    <a:pt x="279" y="701"/>
                  </a:lnTo>
                  <a:lnTo>
                    <a:pt x="262" y="696"/>
                  </a:lnTo>
                  <a:lnTo>
                    <a:pt x="256" y="698"/>
                  </a:lnTo>
                  <a:lnTo>
                    <a:pt x="247" y="701"/>
                  </a:lnTo>
                  <a:lnTo>
                    <a:pt x="242" y="698"/>
                  </a:lnTo>
                  <a:lnTo>
                    <a:pt x="240" y="692"/>
                  </a:lnTo>
                  <a:lnTo>
                    <a:pt x="244" y="689"/>
                  </a:lnTo>
                  <a:lnTo>
                    <a:pt x="237" y="684"/>
                  </a:lnTo>
                  <a:lnTo>
                    <a:pt x="222" y="691"/>
                  </a:lnTo>
                  <a:lnTo>
                    <a:pt x="215" y="682"/>
                  </a:lnTo>
                  <a:lnTo>
                    <a:pt x="211" y="682"/>
                  </a:lnTo>
                  <a:lnTo>
                    <a:pt x="210" y="679"/>
                  </a:lnTo>
                  <a:lnTo>
                    <a:pt x="206" y="679"/>
                  </a:lnTo>
                  <a:lnTo>
                    <a:pt x="196" y="674"/>
                  </a:lnTo>
                  <a:lnTo>
                    <a:pt x="186" y="667"/>
                  </a:lnTo>
                  <a:lnTo>
                    <a:pt x="184" y="662"/>
                  </a:lnTo>
                  <a:lnTo>
                    <a:pt x="179" y="662"/>
                  </a:lnTo>
                  <a:lnTo>
                    <a:pt x="171" y="647"/>
                  </a:lnTo>
                  <a:lnTo>
                    <a:pt x="171" y="645"/>
                  </a:lnTo>
                  <a:lnTo>
                    <a:pt x="174" y="643"/>
                  </a:lnTo>
                  <a:lnTo>
                    <a:pt x="171" y="640"/>
                  </a:lnTo>
                  <a:lnTo>
                    <a:pt x="157" y="640"/>
                  </a:lnTo>
                  <a:lnTo>
                    <a:pt x="154" y="641"/>
                  </a:lnTo>
                  <a:lnTo>
                    <a:pt x="152" y="648"/>
                  </a:lnTo>
                  <a:lnTo>
                    <a:pt x="138" y="650"/>
                  </a:lnTo>
                  <a:lnTo>
                    <a:pt x="136" y="648"/>
                  </a:lnTo>
                  <a:lnTo>
                    <a:pt x="125" y="662"/>
                  </a:lnTo>
                  <a:lnTo>
                    <a:pt x="113" y="658"/>
                  </a:lnTo>
                  <a:lnTo>
                    <a:pt x="94" y="647"/>
                  </a:lnTo>
                  <a:lnTo>
                    <a:pt x="84" y="645"/>
                  </a:lnTo>
                  <a:lnTo>
                    <a:pt x="72" y="631"/>
                  </a:lnTo>
                  <a:lnTo>
                    <a:pt x="72" y="621"/>
                  </a:lnTo>
                  <a:lnTo>
                    <a:pt x="67" y="616"/>
                  </a:lnTo>
                  <a:lnTo>
                    <a:pt x="51" y="607"/>
                  </a:lnTo>
                  <a:lnTo>
                    <a:pt x="53" y="602"/>
                  </a:lnTo>
                  <a:lnTo>
                    <a:pt x="50" y="597"/>
                  </a:lnTo>
                  <a:lnTo>
                    <a:pt x="45" y="597"/>
                  </a:lnTo>
                  <a:lnTo>
                    <a:pt x="46" y="590"/>
                  </a:lnTo>
                  <a:lnTo>
                    <a:pt x="38" y="584"/>
                  </a:lnTo>
                  <a:lnTo>
                    <a:pt x="34" y="584"/>
                  </a:lnTo>
                  <a:lnTo>
                    <a:pt x="26" y="573"/>
                  </a:lnTo>
                  <a:lnTo>
                    <a:pt x="21" y="565"/>
                  </a:lnTo>
                  <a:lnTo>
                    <a:pt x="26" y="556"/>
                  </a:lnTo>
                  <a:lnTo>
                    <a:pt x="31" y="556"/>
                  </a:lnTo>
                  <a:lnTo>
                    <a:pt x="36" y="553"/>
                  </a:lnTo>
                  <a:lnTo>
                    <a:pt x="38" y="539"/>
                  </a:lnTo>
                  <a:lnTo>
                    <a:pt x="41" y="536"/>
                  </a:lnTo>
                  <a:lnTo>
                    <a:pt x="34" y="529"/>
                  </a:lnTo>
                  <a:lnTo>
                    <a:pt x="36" y="524"/>
                  </a:lnTo>
                  <a:lnTo>
                    <a:pt x="36" y="514"/>
                  </a:lnTo>
                  <a:lnTo>
                    <a:pt x="33" y="509"/>
                  </a:lnTo>
                  <a:lnTo>
                    <a:pt x="34" y="505"/>
                  </a:lnTo>
                  <a:lnTo>
                    <a:pt x="29" y="504"/>
                  </a:lnTo>
                  <a:lnTo>
                    <a:pt x="29" y="495"/>
                  </a:lnTo>
                  <a:lnTo>
                    <a:pt x="34" y="492"/>
                  </a:lnTo>
                  <a:lnTo>
                    <a:pt x="41" y="485"/>
                  </a:lnTo>
                  <a:lnTo>
                    <a:pt x="36" y="480"/>
                  </a:lnTo>
                  <a:lnTo>
                    <a:pt x="34" y="475"/>
                  </a:lnTo>
                  <a:lnTo>
                    <a:pt x="26" y="475"/>
                  </a:lnTo>
                  <a:lnTo>
                    <a:pt x="21" y="478"/>
                  </a:lnTo>
                  <a:lnTo>
                    <a:pt x="16" y="476"/>
                  </a:lnTo>
                  <a:lnTo>
                    <a:pt x="14" y="473"/>
                  </a:lnTo>
                  <a:lnTo>
                    <a:pt x="16" y="454"/>
                  </a:lnTo>
                  <a:lnTo>
                    <a:pt x="11" y="452"/>
                  </a:lnTo>
                  <a:lnTo>
                    <a:pt x="6" y="442"/>
                  </a:lnTo>
                  <a:lnTo>
                    <a:pt x="11" y="437"/>
                  </a:lnTo>
                  <a:lnTo>
                    <a:pt x="9" y="435"/>
                  </a:lnTo>
                  <a:lnTo>
                    <a:pt x="9" y="429"/>
                  </a:lnTo>
                  <a:lnTo>
                    <a:pt x="26" y="422"/>
                  </a:lnTo>
                  <a:lnTo>
                    <a:pt x="31" y="417"/>
                  </a:lnTo>
                  <a:lnTo>
                    <a:pt x="26" y="413"/>
                  </a:lnTo>
                  <a:lnTo>
                    <a:pt x="26" y="408"/>
                  </a:lnTo>
                  <a:lnTo>
                    <a:pt x="28" y="407"/>
                  </a:lnTo>
                  <a:lnTo>
                    <a:pt x="31" y="405"/>
                  </a:lnTo>
                  <a:lnTo>
                    <a:pt x="28" y="398"/>
                  </a:lnTo>
                  <a:lnTo>
                    <a:pt x="34" y="376"/>
                  </a:lnTo>
                  <a:lnTo>
                    <a:pt x="11" y="374"/>
                  </a:lnTo>
                  <a:lnTo>
                    <a:pt x="14" y="374"/>
                  </a:lnTo>
                  <a:lnTo>
                    <a:pt x="2" y="369"/>
                  </a:lnTo>
                  <a:lnTo>
                    <a:pt x="2" y="362"/>
                  </a:lnTo>
                  <a:lnTo>
                    <a:pt x="0" y="361"/>
                  </a:lnTo>
                  <a:lnTo>
                    <a:pt x="2" y="357"/>
                  </a:lnTo>
                  <a:lnTo>
                    <a:pt x="9" y="359"/>
                  </a:lnTo>
                  <a:lnTo>
                    <a:pt x="19" y="352"/>
                  </a:lnTo>
                  <a:lnTo>
                    <a:pt x="29" y="352"/>
                  </a:lnTo>
                  <a:lnTo>
                    <a:pt x="29" y="352"/>
                  </a:lnTo>
                  <a:lnTo>
                    <a:pt x="48" y="352"/>
                  </a:lnTo>
                  <a:lnTo>
                    <a:pt x="46" y="347"/>
                  </a:lnTo>
                  <a:lnTo>
                    <a:pt x="51" y="342"/>
                  </a:lnTo>
                  <a:lnTo>
                    <a:pt x="53" y="332"/>
                  </a:lnTo>
                  <a:lnTo>
                    <a:pt x="63" y="335"/>
                  </a:lnTo>
                  <a:lnTo>
                    <a:pt x="63" y="338"/>
                  </a:lnTo>
                  <a:lnTo>
                    <a:pt x="72" y="344"/>
                  </a:lnTo>
                  <a:lnTo>
                    <a:pt x="91" y="347"/>
                  </a:lnTo>
                  <a:lnTo>
                    <a:pt x="97" y="345"/>
                  </a:lnTo>
                  <a:lnTo>
                    <a:pt x="111" y="347"/>
                  </a:lnTo>
                  <a:lnTo>
                    <a:pt x="118" y="352"/>
                  </a:lnTo>
                  <a:lnTo>
                    <a:pt x="125" y="359"/>
                  </a:lnTo>
                  <a:lnTo>
                    <a:pt x="131" y="357"/>
                  </a:lnTo>
                  <a:lnTo>
                    <a:pt x="136" y="350"/>
                  </a:lnTo>
                  <a:lnTo>
                    <a:pt x="147" y="350"/>
                  </a:lnTo>
                  <a:lnTo>
                    <a:pt x="147" y="338"/>
                  </a:lnTo>
                  <a:lnTo>
                    <a:pt x="142" y="333"/>
                  </a:lnTo>
                  <a:lnTo>
                    <a:pt x="143" y="330"/>
                  </a:lnTo>
                  <a:lnTo>
                    <a:pt x="140" y="326"/>
                  </a:lnTo>
                  <a:lnTo>
                    <a:pt x="142" y="315"/>
                  </a:lnTo>
                  <a:lnTo>
                    <a:pt x="140" y="313"/>
                  </a:lnTo>
                  <a:lnTo>
                    <a:pt x="140" y="304"/>
                  </a:lnTo>
                  <a:lnTo>
                    <a:pt x="114" y="298"/>
                  </a:lnTo>
                  <a:lnTo>
                    <a:pt x="113" y="287"/>
                  </a:lnTo>
                  <a:lnTo>
                    <a:pt x="116" y="284"/>
                  </a:lnTo>
                  <a:lnTo>
                    <a:pt x="113" y="277"/>
                  </a:lnTo>
                  <a:lnTo>
                    <a:pt x="114" y="274"/>
                  </a:lnTo>
                  <a:lnTo>
                    <a:pt x="125" y="264"/>
                  </a:lnTo>
                  <a:lnTo>
                    <a:pt x="138" y="262"/>
                  </a:lnTo>
                  <a:lnTo>
                    <a:pt x="142" y="258"/>
                  </a:lnTo>
                  <a:lnTo>
                    <a:pt x="147" y="257"/>
                  </a:lnTo>
                  <a:lnTo>
                    <a:pt x="154" y="252"/>
                  </a:lnTo>
                  <a:lnTo>
                    <a:pt x="164" y="252"/>
                  </a:lnTo>
                  <a:lnTo>
                    <a:pt x="162" y="238"/>
                  </a:lnTo>
                  <a:lnTo>
                    <a:pt x="154" y="231"/>
                  </a:lnTo>
                  <a:lnTo>
                    <a:pt x="154" y="224"/>
                  </a:lnTo>
                  <a:lnTo>
                    <a:pt x="148" y="218"/>
                  </a:lnTo>
                  <a:lnTo>
                    <a:pt x="145" y="204"/>
                  </a:lnTo>
                  <a:lnTo>
                    <a:pt x="138" y="201"/>
                  </a:lnTo>
                  <a:lnTo>
                    <a:pt x="133" y="202"/>
                  </a:lnTo>
                  <a:lnTo>
                    <a:pt x="126" y="197"/>
                  </a:lnTo>
                  <a:lnTo>
                    <a:pt x="126" y="192"/>
                  </a:lnTo>
                  <a:lnTo>
                    <a:pt x="121" y="187"/>
                  </a:lnTo>
                  <a:lnTo>
                    <a:pt x="109" y="178"/>
                  </a:lnTo>
                  <a:lnTo>
                    <a:pt x="97" y="175"/>
                  </a:lnTo>
                  <a:lnTo>
                    <a:pt x="94" y="172"/>
                  </a:lnTo>
                  <a:lnTo>
                    <a:pt x="89" y="170"/>
                  </a:lnTo>
                  <a:lnTo>
                    <a:pt x="91" y="168"/>
                  </a:lnTo>
                  <a:lnTo>
                    <a:pt x="87" y="160"/>
                  </a:lnTo>
                  <a:lnTo>
                    <a:pt x="94" y="151"/>
                  </a:lnTo>
                  <a:lnTo>
                    <a:pt x="82" y="134"/>
                  </a:lnTo>
                  <a:lnTo>
                    <a:pt x="74" y="114"/>
                  </a:lnTo>
                  <a:lnTo>
                    <a:pt x="65" y="105"/>
                  </a:lnTo>
                  <a:lnTo>
                    <a:pt x="65" y="100"/>
                  </a:lnTo>
                  <a:lnTo>
                    <a:pt x="89" y="92"/>
                  </a:lnTo>
                  <a:lnTo>
                    <a:pt x="92" y="88"/>
                  </a:lnTo>
                  <a:lnTo>
                    <a:pt x="91" y="86"/>
                  </a:lnTo>
                  <a:lnTo>
                    <a:pt x="104" y="81"/>
                  </a:lnTo>
                  <a:lnTo>
                    <a:pt x="108" y="76"/>
                  </a:lnTo>
                  <a:lnTo>
                    <a:pt x="106" y="73"/>
                  </a:lnTo>
                  <a:lnTo>
                    <a:pt x="118" y="75"/>
                  </a:lnTo>
                  <a:lnTo>
                    <a:pt x="148" y="68"/>
                  </a:lnTo>
                  <a:lnTo>
                    <a:pt x="164" y="64"/>
                  </a:lnTo>
                  <a:lnTo>
                    <a:pt x="176" y="58"/>
                  </a:lnTo>
                  <a:lnTo>
                    <a:pt x="198" y="51"/>
                  </a:lnTo>
                  <a:lnTo>
                    <a:pt x="211" y="51"/>
                  </a:lnTo>
                  <a:lnTo>
                    <a:pt x="228" y="42"/>
                  </a:lnTo>
                  <a:lnTo>
                    <a:pt x="257" y="37"/>
                  </a:lnTo>
                  <a:lnTo>
                    <a:pt x="259" y="32"/>
                  </a:lnTo>
                  <a:lnTo>
                    <a:pt x="262" y="32"/>
                  </a:lnTo>
                  <a:lnTo>
                    <a:pt x="267" y="25"/>
                  </a:lnTo>
                  <a:lnTo>
                    <a:pt x="298" y="22"/>
                  </a:lnTo>
                  <a:lnTo>
                    <a:pt x="305" y="18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8"/>
            <p:cNvSpPr>
              <a:spLocks/>
            </p:cNvSpPr>
            <p:nvPr userDrawn="1"/>
          </p:nvSpPr>
          <p:spPr bwMode="auto">
            <a:xfrm>
              <a:off x="3875" y="2202"/>
              <a:ext cx="495" cy="831"/>
            </a:xfrm>
            <a:custGeom>
              <a:avLst/>
              <a:gdLst>
                <a:gd name="T0" fmla="*/ 238 w 495"/>
                <a:gd name="T1" fmla="*/ 212 h 831"/>
                <a:gd name="T2" fmla="*/ 278 w 495"/>
                <a:gd name="T3" fmla="*/ 208 h 831"/>
                <a:gd name="T4" fmla="*/ 306 w 495"/>
                <a:gd name="T5" fmla="*/ 171 h 831"/>
                <a:gd name="T6" fmla="*/ 320 w 495"/>
                <a:gd name="T7" fmla="*/ 111 h 831"/>
                <a:gd name="T8" fmla="*/ 351 w 495"/>
                <a:gd name="T9" fmla="*/ 86 h 831"/>
                <a:gd name="T10" fmla="*/ 400 w 495"/>
                <a:gd name="T11" fmla="*/ 21 h 831"/>
                <a:gd name="T12" fmla="*/ 432 w 495"/>
                <a:gd name="T13" fmla="*/ 23 h 831"/>
                <a:gd name="T14" fmla="*/ 485 w 495"/>
                <a:gd name="T15" fmla="*/ 0 h 831"/>
                <a:gd name="T16" fmla="*/ 490 w 495"/>
                <a:gd name="T17" fmla="*/ 26 h 831"/>
                <a:gd name="T18" fmla="*/ 471 w 495"/>
                <a:gd name="T19" fmla="*/ 69 h 831"/>
                <a:gd name="T20" fmla="*/ 461 w 495"/>
                <a:gd name="T21" fmla="*/ 126 h 831"/>
                <a:gd name="T22" fmla="*/ 432 w 495"/>
                <a:gd name="T23" fmla="*/ 155 h 831"/>
                <a:gd name="T24" fmla="*/ 453 w 495"/>
                <a:gd name="T25" fmla="*/ 213 h 831"/>
                <a:gd name="T26" fmla="*/ 448 w 495"/>
                <a:gd name="T27" fmla="*/ 252 h 831"/>
                <a:gd name="T28" fmla="*/ 424 w 495"/>
                <a:gd name="T29" fmla="*/ 293 h 831"/>
                <a:gd name="T30" fmla="*/ 427 w 495"/>
                <a:gd name="T31" fmla="*/ 312 h 831"/>
                <a:gd name="T32" fmla="*/ 436 w 495"/>
                <a:gd name="T33" fmla="*/ 438 h 831"/>
                <a:gd name="T34" fmla="*/ 414 w 495"/>
                <a:gd name="T35" fmla="*/ 535 h 831"/>
                <a:gd name="T36" fmla="*/ 429 w 495"/>
                <a:gd name="T37" fmla="*/ 555 h 831"/>
                <a:gd name="T38" fmla="*/ 441 w 495"/>
                <a:gd name="T39" fmla="*/ 595 h 831"/>
                <a:gd name="T40" fmla="*/ 477 w 495"/>
                <a:gd name="T41" fmla="*/ 652 h 831"/>
                <a:gd name="T42" fmla="*/ 460 w 495"/>
                <a:gd name="T43" fmla="*/ 680 h 831"/>
                <a:gd name="T44" fmla="*/ 424 w 495"/>
                <a:gd name="T45" fmla="*/ 683 h 831"/>
                <a:gd name="T46" fmla="*/ 357 w 495"/>
                <a:gd name="T47" fmla="*/ 673 h 831"/>
                <a:gd name="T48" fmla="*/ 368 w 495"/>
                <a:gd name="T49" fmla="*/ 710 h 831"/>
                <a:gd name="T50" fmla="*/ 402 w 495"/>
                <a:gd name="T51" fmla="*/ 743 h 831"/>
                <a:gd name="T52" fmla="*/ 356 w 495"/>
                <a:gd name="T53" fmla="*/ 743 h 831"/>
                <a:gd name="T54" fmla="*/ 352 w 495"/>
                <a:gd name="T55" fmla="*/ 787 h 831"/>
                <a:gd name="T56" fmla="*/ 352 w 495"/>
                <a:gd name="T57" fmla="*/ 829 h 831"/>
                <a:gd name="T58" fmla="*/ 305 w 495"/>
                <a:gd name="T59" fmla="*/ 806 h 831"/>
                <a:gd name="T60" fmla="*/ 257 w 495"/>
                <a:gd name="T61" fmla="*/ 775 h 831"/>
                <a:gd name="T62" fmla="*/ 223 w 495"/>
                <a:gd name="T63" fmla="*/ 778 h 831"/>
                <a:gd name="T64" fmla="*/ 191 w 495"/>
                <a:gd name="T65" fmla="*/ 770 h 831"/>
                <a:gd name="T66" fmla="*/ 162 w 495"/>
                <a:gd name="T67" fmla="*/ 748 h 831"/>
                <a:gd name="T68" fmla="*/ 135 w 495"/>
                <a:gd name="T69" fmla="*/ 731 h 831"/>
                <a:gd name="T70" fmla="*/ 97 w 495"/>
                <a:gd name="T71" fmla="*/ 736 h 831"/>
                <a:gd name="T72" fmla="*/ 53 w 495"/>
                <a:gd name="T73" fmla="*/ 720 h 831"/>
                <a:gd name="T74" fmla="*/ 9 w 495"/>
                <a:gd name="T75" fmla="*/ 731 h 831"/>
                <a:gd name="T76" fmla="*/ 38 w 495"/>
                <a:gd name="T77" fmla="*/ 702 h 831"/>
                <a:gd name="T78" fmla="*/ 26 w 495"/>
                <a:gd name="T79" fmla="*/ 675 h 831"/>
                <a:gd name="T80" fmla="*/ 60 w 495"/>
                <a:gd name="T81" fmla="*/ 646 h 831"/>
                <a:gd name="T82" fmla="*/ 96 w 495"/>
                <a:gd name="T83" fmla="*/ 640 h 831"/>
                <a:gd name="T84" fmla="*/ 80 w 495"/>
                <a:gd name="T85" fmla="*/ 612 h 831"/>
                <a:gd name="T86" fmla="*/ 87 w 495"/>
                <a:gd name="T87" fmla="*/ 572 h 831"/>
                <a:gd name="T88" fmla="*/ 94 w 495"/>
                <a:gd name="T89" fmla="*/ 547 h 831"/>
                <a:gd name="T90" fmla="*/ 84 w 495"/>
                <a:gd name="T91" fmla="*/ 532 h 831"/>
                <a:gd name="T92" fmla="*/ 87 w 495"/>
                <a:gd name="T93" fmla="*/ 494 h 831"/>
                <a:gd name="T94" fmla="*/ 147 w 495"/>
                <a:gd name="T95" fmla="*/ 506 h 831"/>
                <a:gd name="T96" fmla="*/ 199 w 495"/>
                <a:gd name="T97" fmla="*/ 499 h 831"/>
                <a:gd name="T98" fmla="*/ 204 w 495"/>
                <a:gd name="T99" fmla="*/ 467 h 831"/>
                <a:gd name="T100" fmla="*/ 249 w 495"/>
                <a:gd name="T101" fmla="*/ 463 h 831"/>
                <a:gd name="T102" fmla="*/ 259 w 495"/>
                <a:gd name="T103" fmla="*/ 400 h 831"/>
                <a:gd name="T104" fmla="*/ 278 w 495"/>
                <a:gd name="T105" fmla="*/ 349 h 831"/>
                <a:gd name="T106" fmla="*/ 230 w 495"/>
                <a:gd name="T107" fmla="*/ 329 h 831"/>
                <a:gd name="T108" fmla="*/ 208 w 495"/>
                <a:gd name="T109" fmla="*/ 309 h 831"/>
                <a:gd name="T110" fmla="*/ 153 w 495"/>
                <a:gd name="T111" fmla="*/ 274 h 831"/>
                <a:gd name="T112" fmla="*/ 153 w 495"/>
                <a:gd name="T113" fmla="*/ 254 h 831"/>
                <a:gd name="T114" fmla="*/ 170 w 495"/>
                <a:gd name="T115" fmla="*/ 208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95" h="831">
                  <a:moveTo>
                    <a:pt x="186" y="188"/>
                  </a:moveTo>
                  <a:lnTo>
                    <a:pt x="189" y="188"/>
                  </a:lnTo>
                  <a:lnTo>
                    <a:pt x="196" y="193"/>
                  </a:lnTo>
                  <a:lnTo>
                    <a:pt x="213" y="198"/>
                  </a:lnTo>
                  <a:lnTo>
                    <a:pt x="218" y="212"/>
                  </a:lnTo>
                  <a:lnTo>
                    <a:pt x="228" y="217"/>
                  </a:lnTo>
                  <a:lnTo>
                    <a:pt x="238" y="212"/>
                  </a:lnTo>
                  <a:lnTo>
                    <a:pt x="243" y="215"/>
                  </a:lnTo>
                  <a:lnTo>
                    <a:pt x="247" y="210"/>
                  </a:lnTo>
                  <a:lnTo>
                    <a:pt x="262" y="208"/>
                  </a:lnTo>
                  <a:lnTo>
                    <a:pt x="266" y="208"/>
                  </a:lnTo>
                  <a:lnTo>
                    <a:pt x="266" y="213"/>
                  </a:lnTo>
                  <a:lnTo>
                    <a:pt x="276" y="212"/>
                  </a:lnTo>
                  <a:lnTo>
                    <a:pt x="278" y="208"/>
                  </a:lnTo>
                  <a:lnTo>
                    <a:pt x="283" y="208"/>
                  </a:lnTo>
                  <a:lnTo>
                    <a:pt x="283" y="181"/>
                  </a:lnTo>
                  <a:lnTo>
                    <a:pt x="288" y="176"/>
                  </a:lnTo>
                  <a:lnTo>
                    <a:pt x="284" y="172"/>
                  </a:lnTo>
                  <a:lnTo>
                    <a:pt x="289" y="172"/>
                  </a:lnTo>
                  <a:lnTo>
                    <a:pt x="296" y="183"/>
                  </a:lnTo>
                  <a:lnTo>
                    <a:pt x="306" y="171"/>
                  </a:lnTo>
                  <a:lnTo>
                    <a:pt x="306" y="166"/>
                  </a:lnTo>
                  <a:lnTo>
                    <a:pt x="296" y="155"/>
                  </a:lnTo>
                  <a:lnTo>
                    <a:pt x="300" y="138"/>
                  </a:lnTo>
                  <a:lnTo>
                    <a:pt x="306" y="126"/>
                  </a:lnTo>
                  <a:lnTo>
                    <a:pt x="313" y="121"/>
                  </a:lnTo>
                  <a:lnTo>
                    <a:pt x="315" y="113"/>
                  </a:lnTo>
                  <a:lnTo>
                    <a:pt x="320" y="111"/>
                  </a:lnTo>
                  <a:lnTo>
                    <a:pt x="325" y="106"/>
                  </a:lnTo>
                  <a:lnTo>
                    <a:pt x="332" y="108"/>
                  </a:lnTo>
                  <a:lnTo>
                    <a:pt x="330" y="97"/>
                  </a:lnTo>
                  <a:lnTo>
                    <a:pt x="337" y="97"/>
                  </a:lnTo>
                  <a:lnTo>
                    <a:pt x="339" y="87"/>
                  </a:lnTo>
                  <a:lnTo>
                    <a:pt x="346" y="84"/>
                  </a:lnTo>
                  <a:lnTo>
                    <a:pt x="351" y="86"/>
                  </a:lnTo>
                  <a:lnTo>
                    <a:pt x="352" y="79"/>
                  </a:lnTo>
                  <a:lnTo>
                    <a:pt x="361" y="72"/>
                  </a:lnTo>
                  <a:lnTo>
                    <a:pt x="364" y="58"/>
                  </a:lnTo>
                  <a:lnTo>
                    <a:pt x="376" y="55"/>
                  </a:lnTo>
                  <a:lnTo>
                    <a:pt x="385" y="45"/>
                  </a:lnTo>
                  <a:lnTo>
                    <a:pt x="407" y="34"/>
                  </a:lnTo>
                  <a:lnTo>
                    <a:pt x="400" y="21"/>
                  </a:lnTo>
                  <a:lnTo>
                    <a:pt x="398" y="17"/>
                  </a:lnTo>
                  <a:lnTo>
                    <a:pt x="400" y="14"/>
                  </a:lnTo>
                  <a:lnTo>
                    <a:pt x="408" y="16"/>
                  </a:lnTo>
                  <a:lnTo>
                    <a:pt x="422" y="31"/>
                  </a:lnTo>
                  <a:lnTo>
                    <a:pt x="424" y="28"/>
                  </a:lnTo>
                  <a:lnTo>
                    <a:pt x="424" y="24"/>
                  </a:lnTo>
                  <a:lnTo>
                    <a:pt x="432" y="23"/>
                  </a:lnTo>
                  <a:lnTo>
                    <a:pt x="441" y="38"/>
                  </a:lnTo>
                  <a:lnTo>
                    <a:pt x="449" y="33"/>
                  </a:lnTo>
                  <a:lnTo>
                    <a:pt x="451" y="26"/>
                  </a:lnTo>
                  <a:lnTo>
                    <a:pt x="463" y="11"/>
                  </a:lnTo>
                  <a:lnTo>
                    <a:pt x="477" y="2"/>
                  </a:lnTo>
                  <a:lnTo>
                    <a:pt x="482" y="4"/>
                  </a:lnTo>
                  <a:lnTo>
                    <a:pt x="485" y="0"/>
                  </a:lnTo>
                  <a:lnTo>
                    <a:pt x="487" y="4"/>
                  </a:lnTo>
                  <a:lnTo>
                    <a:pt x="480" y="19"/>
                  </a:lnTo>
                  <a:lnTo>
                    <a:pt x="482" y="24"/>
                  </a:lnTo>
                  <a:lnTo>
                    <a:pt x="485" y="24"/>
                  </a:lnTo>
                  <a:lnTo>
                    <a:pt x="485" y="24"/>
                  </a:lnTo>
                  <a:lnTo>
                    <a:pt x="487" y="28"/>
                  </a:lnTo>
                  <a:lnTo>
                    <a:pt x="490" y="26"/>
                  </a:lnTo>
                  <a:lnTo>
                    <a:pt x="490" y="31"/>
                  </a:lnTo>
                  <a:lnTo>
                    <a:pt x="495" y="31"/>
                  </a:lnTo>
                  <a:lnTo>
                    <a:pt x="492" y="34"/>
                  </a:lnTo>
                  <a:lnTo>
                    <a:pt x="488" y="52"/>
                  </a:lnTo>
                  <a:lnTo>
                    <a:pt x="485" y="60"/>
                  </a:lnTo>
                  <a:lnTo>
                    <a:pt x="475" y="63"/>
                  </a:lnTo>
                  <a:lnTo>
                    <a:pt x="471" y="69"/>
                  </a:lnTo>
                  <a:lnTo>
                    <a:pt x="475" y="79"/>
                  </a:lnTo>
                  <a:lnTo>
                    <a:pt x="465" y="104"/>
                  </a:lnTo>
                  <a:lnTo>
                    <a:pt x="468" y="111"/>
                  </a:lnTo>
                  <a:lnTo>
                    <a:pt x="466" y="118"/>
                  </a:lnTo>
                  <a:lnTo>
                    <a:pt x="463" y="118"/>
                  </a:lnTo>
                  <a:lnTo>
                    <a:pt x="463" y="125"/>
                  </a:lnTo>
                  <a:lnTo>
                    <a:pt x="461" y="126"/>
                  </a:lnTo>
                  <a:lnTo>
                    <a:pt x="456" y="126"/>
                  </a:lnTo>
                  <a:lnTo>
                    <a:pt x="451" y="135"/>
                  </a:lnTo>
                  <a:lnTo>
                    <a:pt x="444" y="142"/>
                  </a:lnTo>
                  <a:lnTo>
                    <a:pt x="437" y="142"/>
                  </a:lnTo>
                  <a:lnTo>
                    <a:pt x="436" y="150"/>
                  </a:lnTo>
                  <a:lnTo>
                    <a:pt x="432" y="152"/>
                  </a:lnTo>
                  <a:lnTo>
                    <a:pt x="432" y="155"/>
                  </a:lnTo>
                  <a:lnTo>
                    <a:pt x="432" y="179"/>
                  </a:lnTo>
                  <a:lnTo>
                    <a:pt x="439" y="184"/>
                  </a:lnTo>
                  <a:lnTo>
                    <a:pt x="446" y="196"/>
                  </a:lnTo>
                  <a:lnTo>
                    <a:pt x="453" y="201"/>
                  </a:lnTo>
                  <a:lnTo>
                    <a:pt x="448" y="206"/>
                  </a:lnTo>
                  <a:lnTo>
                    <a:pt x="456" y="212"/>
                  </a:lnTo>
                  <a:lnTo>
                    <a:pt x="453" y="213"/>
                  </a:lnTo>
                  <a:lnTo>
                    <a:pt x="456" y="223"/>
                  </a:lnTo>
                  <a:lnTo>
                    <a:pt x="453" y="234"/>
                  </a:lnTo>
                  <a:lnTo>
                    <a:pt x="442" y="237"/>
                  </a:lnTo>
                  <a:lnTo>
                    <a:pt x="442" y="242"/>
                  </a:lnTo>
                  <a:lnTo>
                    <a:pt x="449" y="246"/>
                  </a:lnTo>
                  <a:lnTo>
                    <a:pt x="446" y="249"/>
                  </a:lnTo>
                  <a:lnTo>
                    <a:pt x="448" y="252"/>
                  </a:lnTo>
                  <a:lnTo>
                    <a:pt x="444" y="252"/>
                  </a:lnTo>
                  <a:lnTo>
                    <a:pt x="434" y="271"/>
                  </a:lnTo>
                  <a:lnTo>
                    <a:pt x="424" y="280"/>
                  </a:lnTo>
                  <a:lnTo>
                    <a:pt x="427" y="281"/>
                  </a:lnTo>
                  <a:lnTo>
                    <a:pt x="420" y="281"/>
                  </a:lnTo>
                  <a:lnTo>
                    <a:pt x="425" y="286"/>
                  </a:lnTo>
                  <a:lnTo>
                    <a:pt x="424" y="293"/>
                  </a:lnTo>
                  <a:lnTo>
                    <a:pt x="420" y="297"/>
                  </a:lnTo>
                  <a:lnTo>
                    <a:pt x="424" y="298"/>
                  </a:lnTo>
                  <a:lnTo>
                    <a:pt x="424" y="303"/>
                  </a:lnTo>
                  <a:lnTo>
                    <a:pt x="420" y="307"/>
                  </a:lnTo>
                  <a:lnTo>
                    <a:pt x="425" y="309"/>
                  </a:lnTo>
                  <a:lnTo>
                    <a:pt x="424" y="312"/>
                  </a:lnTo>
                  <a:lnTo>
                    <a:pt x="427" y="312"/>
                  </a:lnTo>
                  <a:lnTo>
                    <a:pt x="425" y="317"/>
                  </a:lnTo>
                  <a:lnTo>
                    <a:pt x="422" y="315"/>
                  </a:lnTo>
                  <a:lnTo>
                    <a:pt x="422" y="317"/>
                  </a:lnTo>
                  <a:lnTo>
                    <a:pt x="431" y="327"/>
                  </a:lnTo>
                  <a:lnTo>
                    <a:pt x="427" y="372"/>
                  </a:lnTo>
                  <a:lnTo>
                    <a:pt x="441" y="428"/>
                  </a:lnTo>
                  <a:lnTo>
                    <a:pt x="436" y="438"/>
                  </a:lnTo>
                  <a:lnTo>
                    <a:pt x="432" y="452"/>
                  </a:lnTo>
                  <a:lnTo>
                    <a:pt x="422" y="465"/>
                  </a:lnTo>
                  <a:lnTo>
                    <a:pt x="419" y="484"/>
                  </a:lnTo>
                  <a:lnTo>
                    <a:pt x="412" y="497"/>
                  </a:lnTo>
                  <a:lnTo>
                    <a:pt x="412" y="516"/>
                  </a:lnTo>
                  <a:lnTo>
                    <a:pt x="408" y="526"/>
                  </a:lnTo>
                  <a:lnTo>
                    <a:pt x="414" y="535"/>
                  </a:lnTo>
                  <a:lnTo>
                    <a:pt x="420" y="535"/>
                  </a:lnTo>
                  <a:lnTo>
                    <a:pt x="420" y="535"/>
                  </a:lnTo>
                  <a:lnTo>
                    <a:pt x="420" y="538"/>
                  </a:lnTo>
                  <a:lnTo>
                    <a:pt x="422" y="540"/>
                  </a:lnTo>
                  <a:lnTo>
                    <a:pt x="419" y="545"/>
                  </a:lnTo>
                  <a:lnTo>
                    <a:pt x="425" y="555"/>
                  </a:lnTo>
                  <a:lnTo>
                    <a:pt x="429" y="555"/>
                  </a:lnTo>
                  <a:lnTo>
                    <a:pt x="431" y="564"/>
                  </a:lnTo>
                  <a:lnTo>
                    <a:pt x="425" y="569"/>
                  </a:lnTo>
                  <a:lnTo>
                    <a:pt x="425" y="572"/>
                  </a:lnTo>
                  <a:lnTo>
                    <a:pt x="442" y="581"/>
                  </a:lnTo>
                  <a:lnTo>
                    <a:pt x="439" y="588"/>
                  </a:lnTo>
                  <a:lnTo>
                    <a:pt x="439" y="595"/>
                  </a:lnTo>
                  <a:lnTo>
                    <a:pt x="441" y="595"/>
                  </a:lnTo>
                  <a:lnTo>
                    <a:pt x="446" y="603"/>
                  </a:lnTo>
                  <a:lnTo>
                    <a:pt x="439" y="608"/>
                  </a:lnTo>
                  <a:lnTo>
                    <a:pt x="441" y="613"/>
                  </a:lnTo>
                  <a:lnTo>
                    <a:pt x="454" y="618"/>
                  </a:lnTo>
                  <a:lnTo>
                    <a:pt x="460" y="632"/>
                  </a:lnTo>
                  <a:lnTo>
                    <a:pt x="475" y="642"/>
                  </a:lnTo>
                  <a:lnTo>
                    <a:pt x="477" y="652"/>
                  </a:lnTo>
                  <a:lnTo>
                    <a:pt x="473" y="656"/>
                  </a:lnTo>
                  <a:lnTo>
                    <a:pt x="477" y="666"/>
                  </a:lnTo>
                  <a:lnTo>
                    <a:pt x="473" y="668"/>
                  </a:lnTo>
                  <a:lnTo>
                    <a:pt x="473" y="675"/>
                  </a:lnTo>
                  <a:lnTo>
                    <a:pt x="473" y="675"/>
                  </a:lnTo>
                  <a:lnTo>
                    <a:pt x="466" y="680"/>
                  </a:lnTo>
                  <a:lnTo>
                    <a:pt x="460" y="680"/>
                  </a:lnTo>
                  <a:lnTo>
                    <a:pt x="458" y="685"/>
                  </a:lnTo>
                  <a:lnTo>
                    <a:pt x="453" y="686"/>
                  </a:lnTo>
                  <a:lnTo>
                    <a:pt x="449" y="692"/>
                  </a:lnTo>
                  <a:lnTo>
                    <a:pt x="444" y="685"/>
                  </a:lnTo>
                  <a:lnTo>
                    <a:pt x="439" y="685"/>
                  </a:lnTo>
                  <a:lnTo>
                    <a:pt x="436" y="675"/>
                  </a:lnTo>
                  <a:lnTo>
                    <a:pt x="424" y="683"/>
                  </a:lnTo>
                  <a:lnTo>
                    <a:pt x="408" y="685"/>
                  </a:lnTo>
                  <a:lnTo>
                    <a:pt x="402" y="680"/>
                  </a:lnTo>
                  <a:lnTo>
                    <a:pt x="390" y="681"/>
                  </a:lnTo>
                  <a:lnTo>
                    <a:pt x="374" y="676"/>
                  </a:lnTo>
                  <a:lnTo>
                    <a:pt x="364" y="676"/>
                  </a:lnTo>
                  <a:lnTo>
                    <a:pt x="357" y="675"/>
                  </a:lnTo>
                  <a:lnTo>
                    <a:pt x="357" y="673"/>
                  </a:lnTo>
                  <a:lnTo>
                    <a:pt x="354" y="676"/>
                  </a:lnTo>
                  <a:lnTo>
                    <a:pt x="346" y="678"/>
                  </a:lnTo>
                  <a:lnTo>
                    <a:pt x="340" y="685"/>
                  </a:lnTo>
                  <a:lnTo>
                    <a:pt x="352" y="690"/>
                  </a:lnTo>
                  <a:lnTo>
                    <a:pt x="361" y="688"/>
                  </a:lnTo>
                  <a:lnTo>
                    <a:pt x="369" y="693"/>
                  </a:lnTo>
                  <a:lnTo>
                    <a:pt x="368" y="710"/>
                  </a:lnTo>
                  <a:lnTo>
                    <a:pt x="371" y="714"/>
                  </a:lnTo>
                  <a:lnTo>
                    <a:pt x="376" y="710"/>
                  </a:lnTo>
                  <a:lnTo>
                    <a:pt x="390" y="714"/>
                  </a:lnTo>
                  <a:lnTo>
                    <a:pt x="400" y="720"/>
                  </a:lnTo>
                  <a:lnTo>
                    <a:pt x="402" y="732"/>
                  </a:lnTo>
                  <a:lnTo>
                    <a:pt x="405" y="737"/>
                  </a:lnTo>
                  <a:lnTo>
                    <a:pt x="402" y="743"/>
                  </a:lnTo>
                  <a:lnTo>
                    <a:pt x="395" y="739"/>
                  </a:lnTo>
                  <a:lnTo>
                    <a:pt x="395" y="743"/>
                  </a:lnTo>
                  <a:lnTo>
                    <a:pt x="390" y="746"/>
                  </a:lnTo>
                  <a:lnTo>
                    <a:pt x="380" y="743"/>
                  </a:lnTo>
                  <a:lnTo>
                    <a:pt x="373" y="744"/>
                  </a:lnTo>
                  <a:lnTo>
                    <a:pt x="364" y="741"/>
                  </a:lnTo>
                  <a:lnTo>
                    <a:pt x="356" y="743"/>
                  </a:lnTo>
                  <a:lnTo>
                    <a:pt x="357" y="748"/>
                  </a:lnTo>
                  <a:lnTo>
                    <a:pt x="352" y="751"/>
                  </a:lnTo>
                  <a:lnTo>
                    <a:pt x="347" y="758"/>
                  </a:lnTo>
                  <a:lnTo>
                    <a:pt x="344" y="772"/>
                  </a:lnTo>
                  <a:lnTo>
                    <a:pt x="349" y="780"/>
                  </a:lnTo>
                  <a:lnTo>
                    <a:pt x="354" y="782"/>
                  </a:lnTo>
                  <a:lnTo>
                    <a:pt x="352" y="787"/>
                  </a:lnTo>
                  <a:lnTo>
                    <a:pt x="356" y="792"/>
                  </a:lnTo>
                  <a:lnTo>
                    <a:pt x="352" y="800"/>
                  </a:lnTo>
                  <a:lnTo>
                    <a:pt x="356" y="807"/>
                  </a:lnTo>
                  <a:lnTo>
                    <a:pt x="352" y="812"/>
                  </a:lnTo>
                  <a:lnTo>
                    <a:pt x="357" y="821"/>
                  </a:lnTo>
                  <a:lnTo>
                    <a:pt x="352" y="824"/>
                  </a:lnTo>
                  <a:lnTo>
                    <a:pt x="352" y="829"/>
                  </a:lnTo>
                  <a:lnTo>
                    <a:pt x="352" y="829"/>
                  </a:lnTo>
                  <a:lnTo>
                    <a:pt x="327" y="831"/>
                  </a:lnTo>
                  <a:lnTo>
                    <a:pt x="325" y="826"/>
                  </a:lnTo>
                  <a:lnTo>
                    <a:pt x="325" y="823"/>
                  </a:lnTo>
                  <a:lnTo>
                    <a:pt x="318" y="819"/>
                  </a:lnTo>
                  <a:lnTo>
                    <a:pt x="318" y="816"/>
                  </a:lnTo>
                  <a:lnTo>
                    <a:pt x="305" y="806"/>
                  </a:lnTo>
                  <a:lnTo>
                    <a:pt x="293" y="802"/>
                  </a:lnTo>
                  <a:lnTo>
                    <a:pt x="281" y="795"/>
                  </a:lnTo>
                  <a:lnTo>
                    <a:pt x="281" y="792"/>
                  </a:lnTo>
                  <a:lnTo>
                    <a:pt x="274" y="792"/>
                  </a:lnTo>
                  <a:lnTo>
                    <a:pt x="260" y="782"/>
                  </a:lnTo>
                  <a:lnTo>
                    <a:pt x="260" y="782"/>
                  </a:lnTo>
                  <a:lnTo>
                    <a:pt x="257" y="775"/>
                  </a:lnTo>
                  <a:lnTo>
                    <a:pt x="247" y="775"/>
                  </a:lnTo>
                  <a:lnTo>
                    <a:pt x="243" y="778"/>
                  </a:lnTo>
                  <a:lnTo>
                    <a:pt x="237" y="775"/>
                  </a:lnTo>
                  <a:lnTo>
                    <a:pt x="232" y="780"/>
                  </a:lnTo>
                  <a:lnTo>
                    <a:pt x="230" y="778"/>
                  </a:lnTo>
                  <a:lnTo>
                    <a:pt x="228" y="780"/>
                  </a:lnTo>
                  <a:lnTo>
                    <a:pt x="223" y="778"/>
                  </a:lnTo>
                  <a:lnTo>
                    <a:pt x="218" y="780"/>
                  </a:lnTo>
                  <a:lnTo>
                    <a:pt x="218" y="785"/>
                  </a:lnTo>
                  <a:lnTo>
                    <a:pt x="215" y="787"/>
                  </a:lnTo>
                  <a:lnTo>
                    <a:pt x="208" y="782"/>
                  </a:lnTo>
                  <a:lnTo>
                    <a:pt x="203" y="782"/>
                  </a:lnTo>
                  <a:lnTo>
                    <a:pt x="196" y="770"/>
                  </a:lnTo>
                  <a:lnTo>
                    <a:pt x="191" y="770"/>
                  </a:lnTo>
                  <a:lnTo>
                    <a:pt x="187" y="761"/>
                  </a:lnTo>
                  <a:lnTo>
                    <a:pt x="182" y="761"/>
                  </a:lnTo>
                  <a:lnTo>
                    <a:pt x="175" y="763"/>
                  </a:lnTo>
                  <a:lnTo>
                    <a:pt x="172" y="760"/>
                  </a:lnTo>
                  <a:lnTo>
                    <a:pt x="169" y="760"/>
                  </a:lnTo>
                  <a:lnTo>
                    <a:pt x="167" y="748"/>
                  </a:lnTo>
                  <a:lnTo>
                    <a:pt x="162" y="748"/>
                  </a:lnTo>
                  <a:lnTo>
                    <a:pt x="157" y="753"/>
                  </a:lnTo>
                  <a:lnTo>
                    <a:pt x="153" y="761"/>
                  </a:lnTo>
                  <a:lnTo>
                    <a:pt x="150" y="760"/>
                  </a:lnTo>
                  <a:lnTo>
                    <a:pt x="138" y="749"/>
                  </a:lnTo>
                  <a:lnTo>
                    <a:pt x="138" y="736"/>
                  </a:lnTo>
                  <a:lnTo>
                    <a:pt x="135" y="734"/>
                  </a:lnTo>
                  <a:lnTo>
                    <a:pt x="135" y="731"/>
                  </a:lnTo>
                  <a:lnTo>
                    <a:pt x="131" y="729"/>
                  </a:lnTo>
                  <a:lnTo>
                    <a:pt x="123" y="731"/>
                  </a:lnTo>
                  <a:lnTo>
                    <a:pt x="118" y="729"/>
                  </a:lnTo>
                  <a:lnTo>
                    <a:pt x="111" y="732"/>
                  </a:lnTo>
                  <a:lnTo>
                    <a:pt x="111" y="727"/>
                  </a:lnTo>
                  <a:lnTo>
                    <a:pt x="107" y="727"/>
                  </a:lnTo>
                  <a:lnTo>
                    <a:pt x="97" y="736"/>
                  </a:lnTo>
                  <a:lnTo>
                    <a:pt x="84" y="736"/>
                  </a:lnTo>
                  <a:lnTo>
                    <a:pt x="80" y="739"/>
                  </a:lnTo>
                  <a:lnTo>
                    <a:pt x="73" y="734"/>
                  </a:lnTo>
                  <a:lnTo>
                    <a:pt x="68" y="734"/>
                  </a:lnTo>
                  <a:lnTo>
                    <a:pt x="55" y="729"/>
                  </a:lnTo>
                  <a:lnTo>
                    <a:pt x="50" y="724"/>
                  </a:lnTo>
                  <a:lnTo>
                    <a:pt x="53" y="720"/>
                  </a:lnTo>
                  <a:lnTo>
                    <a:pt x="48" y="714"/>
                  </a:lnTo>
                  <a:lnTo>
                    <a:pt x="44" y="719"/>
                  </a:lnTo>
                  <a:lnTo>
                    <a:pt x="41" y="717"/>
                  </a:lnTo>
                  <a:lnTo>
                    <a:pt x="29" y="719"/>
                  </a:lnTo>
                  <a:lnTo>
                    <a:pt x="26" y="726"/>
                  </a:lnTo>
                  <a:lnTo>
                    <a:pt x="22" y="724"/>
                  </a:lnTo>
                  <a:lnTo>
                    <a:pt x="9" y="731"/>
                  </a:lnTo>
                  <a:lnTo>
                    <a:pt x="5" y="727"/>
                  </a:lnTo>
                  <a:lnTo>
                    <a:pt x="0" y="710"/>
                  </a:lnTo>
                  <a:lnTo>
                    <a:pt x="0" y="710"/>
                  </a:lnTo>
                  <a:lnTo>
                    <a:pt x="14" y="714"/>
                  </a:lnTo>
                  <a:lnTo>
                    <a:pt x="29" y="705"/>
                  </a:lnTo>
                  <a:lnTo>
                    <a:pt x="33" y="707"/>
                  </a:lnTo>
                  <a:lnTo>
                    <a:pt x="38" y="702"/>
                  </a:lnTo>
                  <a:lnTo>
                    <a:pt x="38" y="686"/>
                  </a:lnTo>
                  <a:lnTo>
                    <a:pt x="36" y="686"/>
                  </a:lnTo>
                  <a:lnTo>
                    <a:pt x="38" y="681"/>
                  </a:lnTo>
                  <a:lnTo>
                    <a:pt x="41" y="686"/>
                  </a:lnTo>
                  <a:lnTo>
                    <a:pt x="41" y="680"/>
                  </a:lnTo>
                  <a:lnTo>
                    <a:pt x="38" y="676"/>
                  </a:lnTo>
                  <a:lnTo>
                    <a:pt x="26" y="675"/>
                  </a:lnTo>
                  <a:lnTo>
                    <a:pt x="19" y="663"/>
                  </a:lnTo>
                  <a:lnTo>
                    <a:pt x="29" y="663"/>
                  </a:lnTo>
                  <a:lnTo>
                    <a:pt x="31" y="651"/>
                  </a:lnTo>
                  <a:lnTo>
                    <a:pt x="41" y="639"/>
                  </a:lnTo>
                  <a:lnTo>
                    <a:pt x="53" y="639"/>
                  </a:lnTo>
                  <a:lnTo>
                    <a:pt x="53" y="642"/>
                  </a:lnTo>
                  <a:lnTo>
                    <a:pt x="60" y="646"/>
                  </a:lnTo>
                  <a:lnTo>
                    <a:pt x="68" y="639"/>
                  </a:lnTo>
                  <a:lnTo>
                    <a:pt x="75" y="640"/>
                  </a:lnTo>
                  <a:lnTo>
                    <a:pt x="82" y="637"/>
                  </a:lnTo>
                  <a:lnTo>
                    <a:pt x="84" y="646"/>
                  </a:lnTo>
                  <a:lnTo>
                    <a:pt x="87" y="647"/>
                  </a:lnTo>
                  <a:lnTo>
                    <a:pt x="89" y="649"/>
                  </a:lnTo>
                  <a:lnTo>
                    <a:pt x="96" y="640"/>
                  </a:lnTo>
                  <a:lnTo>
                    <a:pt x="90" y="630"/>
                  </a:lnTo>
                  <a:lnTo>
                    <a:pt x="85" y="629"/>
                  </a:lnTo>
                  <a:lnTo>
                    <a:pt x="85" y="622"/>
                  </a:lnTo>
                  <a:lnTo>
                    <a:pt x="84" y="620"/>
                  </a:lnTo>
                  <a:lnTo>
                    <a:pt x="87" y="613"/>
                  </a:lnTo>
                  <a:lnTo>
                    <a:pt x="85" y="612"/>
                  </a:lnTo>
                  <a:lnTo>
                    <a:pt x="80" y="612"/>
                  </a:lnTo>
                  <a:lnTo>
                    <a:pt x="80" y="610"/>
                  </a:lnTo>
                  <a:lnTo>
                    <a:pt x="85" y="601"/>
                  </a:lnTo>
                  <a:lnTo>
                    <a:pt x="87" y="588"/>
                  </a:lnTo>
                  <a:lnTo>
                    <a:pt x="96" y="584"/>
                  </a:lnTo>
                  <a:lnTo>
                    <a:pt x="92" y="572"/>
                  </a:lnTo>
                  <a:lnTo>
                    <a:pt x="87" y="574"/>
                  </a:lnTo>
                  <a:lnTo>
                    <a:pt x="87" y="572"/>
                  </a:lnTo>
                  <a:lnTo>
                    <a:pt x="89" y="567"/>
                  </a:lnTo>
                  <a:lnTo>
                    <a:pt x="94" y="569"/>
                  </a:lnTo>
                  <a:lnTo>
                    <a:pt x="96" y="572"/>
                  </a:lnTo>
                  <a:lnTo>
                    <a:pt x="102" y="572"/>
                  </a:lnTo>
                  <a:lnTo>
                    <a:pt x="106" y="559"/>
                  </a:lnTo>
                  <a:lnTo>
                    <a:pt x="99" y="557"/>
                  </a:lnTo>
                  <a:lnTo>
                    <a:pt x="94" y="547"/>
                  </a:lnTo>
                  <a:lnTo>
                    <a:pt x="90" y="549"/>
                  </a:lnTo>
                  <a:lnTo>
                    <a:pt x="84" y="543"/>
                  </a:lnTo>
                  <a:lnTo>
                    <a:pt x="79" y="545"/>
                  </a:lnTo>
                  <a:lnTo>
                    <a:pt x="73" y="543"/>
                  </a:lnTo>
                  <a:lnTo>
                    <a:pt x="72" y="538"/>
                  </a:lnTo>
                  <a:lnTo>
                    <a:pt x="80" y="532"/>
                  </a:lnTo>
                  <a:lnTo>
                    <a:pt x="84" y="532"/>
                  </a:lnTo>
                  <a:lnTo>
                    <a:pt x="82" y="526"/>
                  </a:lnTo>
                  <a:lnTo>
                    <a:pt x="87" y="521"/>
                  </a:lnTo>
                  <a:lnTo>
                    <a:pt x="92" y="520"/>
                  </a:lnTo>
                  <a:lnTo>
                    <a:pt x="90" y="516"/>
                  </a:lnTo>
                  <a:lnTo>
                    <a:pt x="94" y="513"/>
                  </a:lnTo>
                  <a:lnTo>
                    <a:pt x="87" y="501"/>
                  </a:lnTo>
                  <a:lnTo>
                    <a:pt x="87" y="494"/>
                  </a:lnTo>
                  <a:lnTo>
                    <a:pt x="92" y="486"/>
                  </a:lnTo>
                  <a:lnTo>
                    <a:pt x="123" y="484"/>
                  </a:lnTo>
                  <a:lnTo>
                    <a:pt x="131" y="491"/>
                  </a:lnTo>
                  <a:lnTo>
                    <a:pt x="138" y="492"/>
                  </a:lnTo>
                  <a:lnTo>
                    <a:pt x="138" y="497"/>
                  </a:lnTo>
                  <a:lnTo>
                    <a:pt x="145" y="501"/>
                  </a:lnTo>
                  <a:lnTo>
                    <a:pt x="147" y="506"/>
                  </a:lnTo>
                  <a:lnTo>
                    <a:pt x="153" y="504"/>
                  </a:lnTo>
                  <a:lnTo>
                    <a:pt x="155" y="501"/>
                  </a:lnTo>
                  <a:lnTo>
                    <a:pt x="175" y="504"/>
                  </a:lnTo>
                  <a:lnTo>
                    <a:pt x="179" y="497"/>
                  </a:lnTo>
                  <a:lnTo>
                    <a:pt x="184" y="497"/>
                  </a:lnTo>
                  <a:lnTo>
                    <a:pt x="186" y="503"/>
                  </a:lnTo>
                  <a:lnTo>
                    <a:pt x="199" y="499"/>
                  </a:lnTo>
                  <a:lnTo>
                    <a:pt x="204" y="494"/>
                  </a:lnTo>
                  <a:lnTo>
                    <a:pt x="194" y="486"/>
                  </a:lnTo>
                  <a:lnTo>
                    <a:pt x="186" y="469"/>
                  </a:lnTo>
                  <a:lnTo>
                    <a:pt x="192" y="469"/>
                  </a:lnTo>
                  <a:lnTo>
                    <a:pt x="192" y="462"/>
                  </a:lnTo>
                  <a:lnTo>
                    <a:pt x="198" y="462"/>
                  </a:lnTo>
                  <a:lnTo>
                    <a:pt x="204" y="467"/>
                  </a:lnTo>
                  <a:lnTo>
                    <a:pt x="213" y="467"/>
                  </a:lnTo>
                  <a:lnTo>
                    <a:pt x="213" y="469"/>
                  </a:lnTo>
                  <a:lnTo>
                    <a:pt x="232" y="462"/>
                  </a:lnTo>
                  <a:lnTo>
                    <a:pt x="235" y="463"/>
                  </a:lnTo>
                  <a:lnTo>
                    <a:pt x="237" y="467"/>
                  </a:lnTo>
                  <a:lnTo>
                    <a:pt x="245" y="462"/>
                  </a:lnTo>
                  <a:lnTo>
                    <a:pt x="249" y="463"/>
                  </a:lnTo>
                  <a:lnTo>
                    <a:pt x="259" y="465"/>
                  </a:lnTo>
                  <a:lnTo>
                    <a:pt x="267" y="462"/>
                  </a:lnTo>
                  <a:lnTo>
                    <a:pt x="269" y="458"/>
                  </a:lnTo>
                  <a:lnTo>
                    <a:pt x="269" y="436"/>
                  </a:lnTo>
                  <a:lnTo>
                    <a:pt x="260" y="426"/>
                  </a:lnTo>
                  <a:lnTo>
                    <a:pt x="262" y="407"/>
                  </a:lnTo>
                  <a:lnTo>
                    <a:pt x="259" y="400"/>
                  </a:lnTo>
                  <a:lnTo>
                    <a:pt x="266" y="395"/>
                  </a:lnTo>
                  <a:lnTo>
                    <a:pt x="272" y="395"/>
                  </a:lnTo>
                  <a:lnTo>
                    <a:pt x="276" y="387"/>
                  </a:lnTo>
                  <a:lnTo>
                    <a:pt x="278" y="375"/>
                  </a:lnTo>
                  <a:lnTo>
                    <a:pt x="272" y="361"/>
                  </a:lnTo>
                  <a:lnTo>
                    <a:pt x="276" y="358"/>
                  </a:lnTo>
                  <a:lnTo>
                    <a:pt x="278" y="349"/>
                  </a:lnTo>
                  <a:lnTo>
                    <a:pt x="260" y="339"/>
                  </a:lnTo>
                  <a:lnTo>
                    <a:pt x="254" y="343"/>
                  </a:lnTo>
                  <a:lnTo>
                    <a:pt x="245" y="331"/>
                  </a:lnTo>
                  <a:lnTo>
                    <a:pt x="242" y="331"/>
                  </a:lnTo>
                  <a:lnTo>
                    <a:pt x="235" y="329"/>
                  </a:lnTo>
                  <a:lnTo>
                    <a:pt x="235" y="322"/>
                  </a:lnTo>
                  <a:lnTo>
                    <a:pt x="230" y="329"/>
                  </a:lnTo>
                  <a:lnTo>
                    <a:pt x="223" y="326"/>
                  </a:lnTo>
                  <a:lnTo>
                    <a:pt x="220" y="326"/>
                  </a:lnTo>
                  <a:lnTo>
                    <a:pt x="216" y="320"/>
                  </a:lnTo>
                  <a:lnTo>
                    <a:pt x="218" y="319"/>
                  </a:lnTo>
                  <a:lnTo>
                    <a:pt x="218" y="317"/>
                  </a:lnTo>
                  <a:lnTo>
                    <a:pt x="211" y="319"/>
                  </a:lnTo>
                  <a:lnTo>
                    <a:pt x="208" y="309"/>
                  </a:lnTo>
                  <a:lnTo>
                    <a:pt x="191" y="303"/>
                  </a:lnTo>
                  <a:lnTo>
                    <a:pt x="189" y="300"/>
                  </a:lnTo>
                  <a:lnTo>
                    <a:pt x="186" y="302"/>
                  </a:lnTo>
                  <a:lnTo>
                    <a:pt x="177" y="302"/>
                  </a:lnTo>
                  <a:lnTo>
                    <a:pt x="172" y="293"/>
                  </a:lnTo>
                  <a:lnTo>
                    <a:pt x="157" y="292"/>
                  </a:lnTo>
                  <a:lnTo>
                    <a:pt x="153" y="274"/>
                  </a:lnTo>
                  <a:lnTo>
                    <a:pt x="153" y="274"/>
                  </a:lnTo>
                  <a:lnTo>
                    <a:pt x="153" y="268"/>
                  </a:lnTo>
                  <a:lnTo>
                    <a:pt x="157" y="271"/>
                  </a:lnTo>
                  <a:lnTo>
                    <a:pt x="158" y="264"/>
                  </a:lnTo>
                  <a:lnTo>
                    <a:pt x="153" y="257"/>
                  </a:lnTo>
                  <a:lnTo>
                    <a:pt x="157" y="257"/>
                  </a:lnTo>
                  <a:lnTo>
                    <a:pt x="153" y="254"/>
                  </a:lnTo>
                  <a:lnTo>
                    <a:pt x="152" y="244"/>
                  </a:lnTo>
                  <a:lnTo>
                    <a:pt x="155" y="230"/>
                  </a:lnTo>
                  <a:lnTo>
                    <a:pt x="162" y="223"/>
                  </a:lnTo>
                  <a:lnTo>
                    <a:pt x="157" y="217"/>
                  </a:lnTo>
                  <a:lnTo>
                    <a:pt x="164" y="213"/>
                  </a:lnTo>
                  <a:lnTo>
                    <a:pt x="164" y="208"/>
                  </a:lnTo>
                  <a:lnTo>
                    <a:pt x="170" y="208"/>
                  </a:lnTo>
                  <a:lnTo>
                    <a:pt x="174" y="200"/>
                  </a:lnTo>
                  <a:lnTo>
                    <a:pt x="184" y="198"/>
                  </a:lnTo>
                  <a:lnTo>
                    <a:pt x="186" y="188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9"/>
            <p:cNvSpPr>
              <a:spLocks/>
            </p:cNvSpPr>
            <p:nvPr userDrawn="1"/>
          </p:nvSpPr>
          <p:spPr bwMode="auto">
            <a:xfrm>
              <a:off x="3176" y="2768"/>
              <a:ext cx="961" cy="820"/>
            </a:xfrm>
            <a:custGeom>
              <a:avLst/>
              <a:gdLst>
                <a:gd name="T0" fmla="*/ 379 w 961"/>
                <a:gd name="T1" fmla="*/ 109 h 820"/>
                <a:gd name="T2" fmla="*/ 422 w 961"/>
                <a:gd name="T3" fmla="*/ 91 h 820"/>
                <a:gd name="T4" fmla="*/ 427 w 961"/>
                <a:gd name="T5" fmla="*/ 57 h 820"/>
                <a:gd name="T6" fmla="*/ 459 w 961"/>
                <a:gd name="T7" fmla="*/ 11 h 820"/>
                <a:gd name="T8" fmla="*/ 497 w 961"/>
                <a:gd name="T9" fmla="*/ 27 h 820"/>
                <a:gd name="T10" fmla="*/ 527 w 961"/>
                <a:gd name="T11" fmla="*/ 59 h 820"/>
                <a:gd name="T12" fmla="*/ 597 w 961"/>
                <a:gd name="T13" fmla="*/ 100 h 820"/>
                <a:gd name="T14" fmla="*/ 596 w 961"/>
                <a:gd name="T15" fmla="*/ 141 h 820"/>
                <a:gd name="T16" fmla="*/ 648 w 961"/>
                <a:gd name="T17" fmla="*/ 177 h 820"/>
                <a:gd name="T18" fmla="*/ 699 w 961"/>
                <a:gd name="T19" fmla="*/ 144 h 820"/>
                <a:gd name="T20" fmla="*/ 749 w 961"/>
                <a:gd name="T21" fmla="*/ 158 h 820"/>
                <a:gd name="T22" fmla="*/ 817 w 961"/>
                <a:gd name="T23" fmla="*/ 163 h 820"/>
                <a:gd name="T24" fmla="*/ 861 w 961"/>
                <a:gd name="T25" fmla="*/ 182 h 820"/>
                <a:gd name="T26" fmla="*/ 907 w 961"/>
                <a:gd name="T27" fmla="*/ 216 h 820"/>
                <a:gd name="T28" fmla="*/ 946 w 961"/>
                <a:gd name="T29" fmla="*/ 209 h 820"/>
                <a:gd name="T30" fmla="*/ 944 w 961"/>
                <a:gd name="T31" fmla="*/ 229 h 820"/>
                <a:gd name="T32" fmla="*/ 961 w 961"/>
                <a:gd name="T33" fmla="*/ 260 h 820"/>
                <a:gd name="T34" fmla="*/ 929 w 961"/>
                <a:gd name="T35" fmla="*/ 299 h 820"/>
                <a:gd name="T36" fmla="*/ 903 w 961"/>
                <a:gd name="T37" fmla="*/ 355 h 820"/>
                <a:gd name="T38" fmla="*/ 854 w 961"/>
                <a:gd name="T39" fmla="*/ 403 h 820"/>
                <a:gd name="T40" fmla="*/ 781 w 961"/>
                <a:gd name="T41" fmla="*/ 406 h 820"/>
                <a:gd name="T42" fmla="*/ 718 w 961"/>
                <a:gd name="T43" fmla="*/ 406 h 820"/>
                <a:gd name="T44" fmla="*/ 706 w 961"/>
                <a:gd name="T45" fmla="*/ 463 h 820"/>
                <a:gd name="T46" fmla="*/ 691 w 961"/>
                <a:gd name="T47" fmla="*/ 493 h 820"/>
                <a:gd name="T48" fmla="*/ 720 w 961"/>
                <a:gd name="T49" fmla="*/ 524 h 820"/>
                <a:gd name="T50" fmla="*/ 766 w 961"/>
                <a:gd name="T51" fmla="*/ 549 h 820"/>
                <a:gd name="T52" fmla="*/ 759 w 961"/>
                <a:gd name="T53" fmla="*/ 575 h 820"/>
                <a:gd name="T54" fmla="*/ 713 w 961"/>
                <a:gd name="T55" fmla="*/ 600 h 820"/>
                <a:gd name="T56" fmla="*/ 755 w 961"/>
                <a:gd name="T57" fmla="*/ 616 h 820"/>
                <a:gd name="T58" fmla="*/ 733 w 961"/>
                <a:gd name="T59" fmla="*/ 657 h 820"/>
                <a:gd name="T60" fmla="*/ 682 w 961"/>
                <a:gd name="T61" fmla="*/ 653 h 820"/>
                <a:gd name="T62" fmla="*/ 647 w 961"/>
                <a:gd name="T63" fmla="*/ 641 h 820"/>
                <a:gd name="T64" fmla="*/ 606 w 961"/>
                <a:gd name="T65" fmla="*/ 612 h 820"/>
                <a:gd name="T66" fmla="*/ 602 w 961"/>
                <a:gd name="T67" fmla="*/ 568 h 820"/>
                <a:gd name="T68" fmla="*/ 558 w 961"/>
                <a:gd name="T69" fmla="*/ 566 h 820"/>
                <a:gd name="T70" fmla="*/ 529 w 961"/>
                <a:gd name="T71" fmla="*/ 635 h 820"/>
                <a:gd name="T72" fmla="*/ 480 w 961"/>
                <a:gd name="T73" fmla="*/ 689 h 820"/>
                <a:gd name="T74" fmla="*/ 485 w 961"/>
                <a:gd name="T75" fmla="*/ 777 h 820"/>
                <a:gd name="T76" fmla="*/ 448 w 961"/>
                <a:gd name="T77" fmla="*/ 789 h 820"/>
                <a:gd name="T78" fmla="*/ 383 w 961"/>
                <a:gd name="T79" fmla="*/ 808 h 820"/>
                <a:gd name="T80" fmla="*/ 354 w 961"/>
                <a:gd name="T81" fmla="*/ 766 h 820"/>
                <a:gd name="T82" fmla="*/ 337 w 961"/>
                <a:gd name="T83" fmla="*/ 737 h 820"/>
                <a:gd name="T84" fmla="*/ 305 w 961"/>
                <a:gd name="T85" fmla="*/ 684 h 820"/>
                <a:gd name="T86" fmla="*/ 283 w 961"/>
                <a:gd name="T87" fmla="*/ 640 h 820"/>
                <a:gd name="T88" fmla="*/ 230 w 961"/>
                <a:gd name="T89" fmla="*/ 617 h 820"/>
                <a:gd name="T90" fmla="*/ 218 w 961"/>
                <a:gd name="T91" fmla="*/ 573 h 820"/>
                <a:gd name="T92" fmla="*/ 175 w 961"/>
                <a:gd name="T93" fmla="*/ 595 h 820"/>
                <a:gd name="T94" fmla="*/ 157 w 961"/>
                <a:gd name="T95" fmla="*/ 575 h 820"/>
                <a:gd name="T96" fmla="*/ 145 w 961"/>
                <a:gd name="T97" fmla="*/ 429 h 820"/>
                <a:gd name="T98" fmla="*/ 107 w 961"/>
                <a:gd name="T99" fmla="*/ 318 h 820"/>
                <a:gd name="T100" fmla="*/ 92 w 961"/>
                <a:gd name="T101" fmla="*/ 243 h 820"/>
                <a:gd name="T102" fmla="*/ 0 w 961"/>
                <a:gd name="T103" fmla="*/ 144 h 820"/>
                <a:gd name="T104" fmla="*/ 36 w 961"/>
                <a:gd name="T105" fmla="*/ 91 h 820"/>
                <a:gd name="T106" fmla="*/ 21 w 961"/>
                <a:gd name="T107" fmla="*/ 39 h 820"/>
                <a:gd name="T108" fmla="*/ 58 w 961"/>
                <a:gd name="T109" fmla="*/ 37 h 820"/>
                <a:gd name="T110" fmla="*/ 119 w 961"/>
                <a:gd name="T111" fmla="*/ 91 h 820"/>
                <a:gd name="T112" fmla="*/ 172 w 961"/>
                <a:gd name="T113" fmla="*/ 144 h 820"/>
                <a:gd name="T114" fmla="*/ 225 w 961"/>
                <a:gd name="T115" fmla="*/ 141 h 820"/>
                <a:gd name="T116" fmla="*/ 262 w 961"/>
                <a:gd name="T117" fmla="*/ 160 h 820"/>
                <a:gd name="T118" fmla="*/ 284 w 961"/>
                <a:gd name="T119" fmla="*/ 173 h 820"/>
                <a:gd name="T120" fmla="*/ 330 w 961"/>
                <a:gd name="T121" fmla="*/ 146 h 820"/>
                <a:gd name="T122" fmla="*/ 376 w 961"/>
                <a:gd name="T123" fmla="*/ 107 h 8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61" h="820">
                  <a:moveTo>
                    <a:pt x="379" y="80"/>
                  </a:moveTo>
                  <a:lnTo>
                    <a:pt x="383" y="76"/>
                  </a:lnTo>
                  <a:lnTo>
                    <a:pt x="383" y="71"/>
                  </a:lnTo>
                  <a:lnTo>
                    <a:pt x="386" y="73"/>
                  </a:lnTo>
                  <a:lnTo>
                    <a:pt x="391" y="80"/>
                  </a:lnTo>
                  <a:lnTo>
                    <a:pt x="391" y="85"/>
                  </a:lnTo>
                  <a:lnTo>
                    <a:pt x="395" y="90"/>
                  </a:lnTo>
                  <a:lnTo>
                    <a:pt x="390" y="97"/>
                  </a:lnTo>
                  <a:lnTo>
                    <a:pt x="388" y="103"/>
                  </a:lnTo>
                  <a:lnTo>
                    <a:pt x="379" y="109"/>
                  </a:lnTo>
                  <a:lnTo>
                    <a:pt x="386" y="114"/>
                  </a:lnTo>
                  <a:lnTo>
                    <a:pt x="385" y="122"/>
                  </a:lnTo>
                  <a:lnTo>
                    <a:pt x="388" y="124"/>
                  </a:lnTo>
                  <a:lnTo>
                    <a:pt x="398" y="114"/>
                  </a:lnTo>
                  <a:lnTo>
                    <a:pt x="405" y="115"/>
                  </a:lnTo>
                  <a:lnTo>
                    <a:pt x="408" y="107"/>
                  </a:lnTo>
                  <a:lnTo>
                    <a:pt x="417" y="112"/>
                  </a:lnTo>
                  <a:lnTo>
                    <a:pt x="419" y="103"/>
                  </a:lnTo>
                  <a:lnTo>
                    <a:pt x="415" y="100"/>
                  </a:lnTo>
                  <a:lnTo>
                    <a:pt x="422" y="91"/>
                  </a:lnTo>
                  <a:lnTo>
                    <a:pt x="431" y="95"/>
                  </a:lnTo>
                  <a:lnTo>
                    <a:pt x="439" y="88"/>
                  </a:lnTo>
                  <a:lnTo>
                    <a:pt x="439" y="86"/>
                  </a:lnTo>
                  <a:lnTo>
                    <a:pt x="441" y="88"/>
                  </a:lnTo>
                  <a:lnTo>
                    <a:pt x="437" y="76"/>
                  </a:lnTo>
                  <a:lnTo>
                    <a:pt x="429" y="71"/>
                  </a:lnTo>
                  <a:lnTo>
                    <a:pt x="427" y="66"/>
                  </a:lnTo>
                  <a:lnTo>
                    <a:pt x="429" y="59"/>
                  </a:lnTo>
                  <a:lnTo>
                    <a:pt x="425" y="61"/>
                  </a:lnTo>
                  <a:lnTo>
                    <a:pt x="427" y="57"/>
                  </a:lnTo>
                  <a:lnTo>
                    <a:pt x="420" y="54"/>
                  </a:lnTo>
                  <a:lnTo>
                    <a:pt x="422" y="47"/>
                  </a:lnTo>
                  <a:lnTo>
                    <a:pt x="415" y="37"/>
                  </a:lnTo>
                  <a:lnTo>
                    <a:pt x="420" y="37"/>
                  </a:lnTo>
                  <a:lnTo>
                    <a:pt x="422" y="34"/>
                  </a:lnTo>
                  <a:lnTo>
                    <a:pt x="432" y="35"/>
                  </a:lnTo>
                  <a:lnTo>
                    <a:pt x="436" y="23"/>
                  </a:lnTo>
                  <a:lnTo>
                    <a:pt x="456" y="23"/>
                  </a:lnTo>
                  <a:lnTo>
                    <a:pt x="451" y="15"/>
                  </a:lnTo>
                  <a:lnTo>
                    <a:pt x="459" y="11"/>
                  </a:lnTo>
                  <a:lnTo>
                    <a:pt x="463" y="5"/>
                  </a:lnTo>
                  <a:lnTo>
                    <a:pt x="468" y="3"/>
                  </a:lnTo>
                  <a:lnTo>
                    <a:pt x="471" y="5"/>
                  </a:lnTo>
                  <a:lnTo>
                    <a:pt x="476" y="0"/>
                  </a:lnTo>
                  <a:lnTo>
                    <a:pt x="482" y="1"/>
                  </a:lnTo>
                  <a:lnTo>
                    <a:pt x="483" y="11"/>
                  </a:lnTo>
                  <a:lnTo>
                    <a:pt x="495" y="13"/>
                  </a:lnTo>
                  <a:lnTo>
                    <a:pt x="497" y="20"/>
                  </a:lnTo>
                  <a:lnTo>
                    <a:pt x="500" y="22"/>
                  </a:lnTo>
                  <a:lnTo>
                    <a:pt x="497" y="27"/>
                  </a:lnTo>
                  <a:lnTo>
                    <a:pt x="499" y="32"/>
                  </a:lnTo>
                  <a:lnTo>
                    <a:pt x="495" y="35"/>
                  </a:lnTo>
                  <a:lnTo>
                    <a:pt x="500" y="42"/>
                  </a:lnTo>
                  <a:lnTo>
                    <a:pt x="499" y="52"/>
                  </a:lnTo>
                  <a:lnTo>
                    <a:pt x="516" y="59"/>
                  </a:lnTo>
                  <a:lnTo>
                    <a:pt x="522" y="57"/>
                  </a:lnTo>
                  <a:lnTo>
                    <a:pt x="526" y="52"/>
                  </a:lnTo>
                  <a:lnTo>
                    <a:pt x="529" y="52"/>
                  </a:lnTo>
                  <a:lnTo>
                    <a:pt x="531" y="54"/>
                  </a:lnTo>
                  <a:lnTo>
                    <a:pt x="527" y="59"/>
                  </a:lnTo>
                  <a:lnTo>
                    <a:pt x="529" y="64"/>
                  </a:lnTo>
                  <a:lnTo>
                    <a:pt x="533" y="66"/>
                  </a:lnTo>
                  <a:lnTo>
                    <a:pt x="536" y="61"/>
                  </a:lnTo>
                  <a:lnTo>
                    <a:pt x="551" y="68"/>
                  </a:lnTo>
                  <a:lnTo>
                    <a:pt x="575" y="64"/>
                  </a:lnTo>
                  <a:lnTo>
                    <a:pt x="585" y="73"/>
                  </a:lnTo>
                  <a:lnTo>
                    <a:pt x="585" y="80"/>
                  </a:lnTo>
                  <a:lnTo>
                    <a:pt x="590" y="93"/>
                  </a:lnTo>
                  <a:lnTo>
                    <a:pt x="594" y="95"/>
                  </a:lnTo>
                  <a:lnTo>
                    <a:pt x="597" y="100"/>
                  </a:lnTo>
                  <a:lnTo>
                    <a:pt x="604" y="100"/>
                  </a:lnTo>
                  <a:lnTo>
                    <a:pt x="609" y="102"/>
                  </a:lnTo>
                  <a:lnTo>
                    <a:pt x="606" y="105"/>
                  </a:lnTo>
                  <a:lnTo>
                    <a:pt x="597" y="103"/>
                  </a:lnTo>
                  <a:lnTo>
                    <a:pt x="604" y="124"/>
                  </a:lnTo>
                  <a:lnTo>
                    <a:pt x="601" y="131"/>
                  </a:lnTo>
                  <a:lnTo>
                    <a:pt x="607" y="134"/>
                  </a:lnTo>
                  <a:lnTo>
                    <a:pt x="604" y="136"/>
                  </a:lnTo>
                  <a:lnTo>
                    <a:pt x="602" y="141"/>
                  </a:lnTo>
                  <a:lnTo>
                    <a:pt x="596" y="141"/>
                  </a:lnTo>
                  <a:lnTo>
                    <a:pt x="596" y="146"/>
                  </a:lnTo>
                  <a:lnTo>
                    <a:pt x="597" y="153"/>
                  </a:lnTo>
                  <a:lnTo>
                    <a:pt x="602" y="153"/>
                  </a:lnTo>
                  <a:lnTo>
                    <a:pt x="611" y="160"/>
                  </a:lnTo>
                  <a:lnTo>
                    <a:pt x="621" y="163"/>
                  </a:lnTo>
                  <a:lnTo>
                    <a:pt x="626" y="170"/>
                  </a:lnTo>
                  <a:lnTo>
                    <a:pt x="631" y="168"/>
                  </a:lnTo>
                  <a:lnTo>
                    <a:pt x="635" y="171"/>
                  </a:lnTo>
                  <a:lnTo>
                    <a:pt x="643" y="170"/>
                  </a:lnTo>
                  <a:lnTo>
                    <a:pt x="648" y="177"/>
                  </a:lnTo>
                  <a:lnTo>
                    <a:pt x="660" y="171"/>
                  </a:lnTo>
                  <a:lnTo>
                    <a:pt x="667" y="177"/>
                  </a:lnTo>
                  <a:lnTo>
                    <a:pt x="674" y="173"/>
                  </a:lnTo>
                  <a:lnTo>
                    <a:pt x="677" y="170"/>
                  </a:lnTo>
                  <a:lnTo>
                    <a:pt x="682" y="170"/>
                  </a:lnTo>
                  <a:lnTo>
                    <a:pt x="696" y="161"/>
                  </a:lnTo>
                  <a:lnTo>
                    <a:pt x="691" y="148"/>
                  </a:lnTo>
                  <a:lnTo>
                    <a:pt x="694" y="143"/>
                  </a:lnTo>
                  <a:lnTo>
                    <a:pt x="699" y="144"/>
                  </a:lnTo>
                  <a:lnTo>
                    <a:pt x="699" y="144"/>
                  </a:lnTo>
                  <a:lnTo>
                    <a:pt x="704" y="161"/>
                  </a:lnTo>
                  <a:lnTo>
                    <a:pt x="708" y="165"/>
                  </a:lnTo>
                  <a:lnTo>
                    <a:pt x="721" y="158"/>
                  </a:lnTo>
                  <a:lnTo>
                    <a:pt x="725" y="160"/>
                  </a:lnTo>
                  <a:lnTo>
                    <a:pt x="728" y="153"/>
                  </a:lnTo>
                  <a:lnTo>
                    <a:pt x="740" y="151"/>
                  </a:lnTo>
                  <a:lnTo>
                    <a:pt x="743" y="153"/>
                  </a:lnTo>
                  <a:lnTo>
                    <a:pt x="747" y="148"/>
                  </a:lnTo>
                  <a:lnTo>
                    <a:pt x="752" y="154"/>
                  </a:lnTo>
                  <a:lnTo>
                    <a:pt x="749" y="158"/>
                  </a:lnTo>
                  <a:lnTo>
                    <a:pt x="754" y="163"/>
                  </a:lnTo>
                  <a:lnTo>
                    <a:pt x="767" y="168"/>
                  </a:lnTo>
                  <a:lnTo>
                    <a:pt x="772" y="168"/>
                  </a:lnTo>
                  <a:lnTo>
                    <a:pt x="779" y="173"/>
                  </a:lnTo>
                  <a:lnTo>
                    <a:pt x="783" y="170"/>
                  </a:lnTo>
                  <a:lnTo>
                    <a:pt x="796" y="170"/>
                  </a:lnTo>
                  <a:lnTo>
                    <a:pt x="806" y="161"/>
                  </a:lnTo>
                  <a:lnTo>
                    <a:pt x="810" y="161"/>
                  </a:lnTo>
                  <a:lnTo>
                    <a:pt x="810" y="166"/>
                  </a:lnTo>
                  <a:lnTo>
                    <a:pt x="817" y="163"/>
                  </a:lnTo>
                  <a:lnTo>
                    <a:pt x="822" y="165"/>
                  </a:lnTo>
                  <a:lnTo>
                    <a:pt x="830" y="163"/>
                  </a:lnTo>
                  <a:lnTo>
                    <a:pt x="834" y="165"/>
                  </a:lnTo>
                  <a:lnTo>
                    <a:pt x="834" y="168"/>
                  </a:lnTo>
                  <a:lnTo>
                    <a:pt x="837" y="170"/>
                  </a:lnTo>
                  <a:lnTo>
                    <a:pt x="837" y="183"/>
                  </a:lnTo>
                  <a:lnTo>
                    <a:pt x="849" y="194"/>
                  </a:lnTo>
                  <a:lnTo>
                    <a:pt x="852" y="195"/>
                  </a:lnTo>
                  <a:lnTo>
                    <a:pt x="856" y="187"/>
                  </a:lnTo>
                  <a:lnTo>
                    <a:pt x="861" y="182"/>
                  </a:lnTo>
                  <a:lnTo>
                    <a:pt x="866" y="182"/>
                  </a:lnTo>
                  <a:lnTo>
                    <a:pt x="868" y="194"/>
                  </a:lnTo>
                  <a:lnTo>
                    <a:pt x="871" y="194"/>
                  </a:lnTo>
                  <a:lnTo>
                    <a:pt x="874" y="197"/>
                  </a:lnTo>
                  <a:lnTo>
                    <a:pt x="881" y="195"/>
                  </a:lnTo>
                  <a:lnTo>
                    <a:pt x="886" y="195"/>
                  </a:lnTo>
                  <a:lnTo>
                    <a:pt x="890" y="204"/>
                  </a:lnTo>
                  <a:lnTo>
                    <a:pt x="895" y="204"/>
                  </a:lnTo>
                  <a:lnTo>
                    <a:pt x="902" y="216"/>
                  </a:lnTo>
                  <a:lnTo>
                    <a:pt x="907" y="216"/>
                  </a:lnTo>
                  <a:lnTo>
                    <a:pt x="914" y="221"/>
                  </a:lnTo>
                  <a:lnTo>
                    <a:pt x="917" y="219"/>
                  </a:lnTo>
                  <a:lnTo>
                    <a:pt x="917" y="214"/>
                  </a:lnTo>
                  <a:lnTo>
                    <a:pt x="922" y="212"/>
                  </a:lnTo>
                  <a:lnTo>
                    <a:pt x="927" y="214"/>
                  </a:lnTo>
                  <a:lnTo>
                    <a:pt x="929" y="212"/>
                  </a:lnTo>
                  <a:lnTo>
                    <a:pt x="931" y="214"/>
                  </a:lnTo>
                  <a:lnTo>
                    <a:pt x="936" y="209"/>
                  </a:lnTo>
                  <a:lnTo>
                    <a:pt x="942" y="212"/>
                  </a:lnTo>
                  <a:lnTo>
                    <a:pt x="946" y="209"/>
                  </a:lnTo>
                  <a:lnTo>
                    <a:pt x="956" y="209"/>
                  </a:lnTo>
                  <a:lnTo>
                    <a:pt x="959" y="216"/>
                  </a:lnTo>
                  <a:lnTo>
                    <a:pt x="959" y="216"/>
                  </a:lnTo>
                  <a:lnTo>
                    <a:pt x="956" y="217"/>
                  </a:lnTo>
                  <a:lnTo>
                    <a:pt x="951" y="216"/>
                  </a:lnTo>
                  <a:lnTo>
                    <a:pt x="948" y="217"/>
                  </a:lnTo>
                  <a:lnTo>
                    <a:pt x="948" y="221"/>
                  </a:lnTo>
                  <a:lnTo>
                    <a:pt x="951" y="223"/>
                  </a:lnTo>
                  <a:lnTo>
                    <a:pt x="954" y="229"/>
                  </a:lnTo>
                  <a:lnTo>
                    <a:pt x="944" y="229"/>
                  </a:lnTo>
                  <a:lnTo>
                    <a:pt x="946" y="231"/>
                  </a:lnTo>
                  <a:lnTo>
                    <a:pt x="944" y="234"/>
                  </a:lnTo>
                  <a:lnTo>
                    <a:pt x="946" y="238"/>
                  </a:lnTo>
                  <a:lnTo>
                    <a:pt x="941" y="236"/>
                  </a:lnTo>
                  <a:lnTo>
                    <a:pt x="937" y="240"/>
                  </a:lnTo>
                  <a:lnTo>
                    <a:pt x="946" y="250"/>
                  </a:lnTo>
                  <a:lnTo>
                    <a:pt x="954" y="255"/>
                  </a:lnTo>
                  <a:lnTo>
                    <a:pt x="954" y="258"/>
                  </a:lnTo>
                  <a:lnTo>
                    <a:pt x="958" y="258"/>
                  </a:lnTo>
                  <a:lnTo>
                    <a:pt x="961" y="260"/>
                  </a:lnTo>
                  <a:lnTo>
                    <a:pt x="959" y="263"/>
                  </a:lnTo>
                  <a:lnTo>
                    <a:pt x="961" y="269"/>
                  </a:lnTo>
                  <a:lnTo>
                    <a:pt x="956" y="272"/>
                  </a:lnTo>
                  <a:lnTo>
                    <a:pt x="956" y="274"/>
                  </a:lnTo>
                  <a:lnTo>
                    <a:pt x="953" y="274"/>
                  </a:lnTo>
                  <a:lnTo>
                    <a:pt x="944" y="286"/>
                  </a:lnTo>
                  <a:lnTo>
                    <a:pt x="932" y="287"/>
                  </a:lnTo>
                  <a:lnTo>
                    <a:pt x="934" y="291"/>
                  </a:lnTo>
                  <a:lnTo>
                    <a:pt x="934" y="296"/>
                  </a:lnTo>
                  <a:lnTo>
                    <a:pt x="929" y="299"/>
                  </a:lnTo>
                  <a:lnTo>
                    <a:pt x="931" y="303"/>
                  </a:lnTo>
                  <a:lnTo>
                    <a:pt x="917" y="311"/>
                  </a:lnTo>
                  <a:lnTo>
                    <a:pt x="917" y="314"/>
                  </a:lnTo>
                  <a:lnTo>
                    <a:pt x="922" y="316"/>
                  </a:lnTo>
                  <a:lnTo>
                    <a:pt x="917" y="326"/>
                  </a:lnTo>
                  <a:lnTo>
                    <a:pt x="920" y="332"/>
                  </a:lnTo>
                  <a:lnTo>
                    <a:pt x="910" y="338"/>
                  </a:lnTo>
                  <a:lnTo>
                    <a:pt x="910" y="343"/>
                  </a:lnTo>
                  <a:lnTo>
                    <a:pt x="914" y="347"/>
                  </a:lnTo>
                  <a:lnTo>
                    <a:pt x="903" y="355"/>
                  </a:lnTo>
                  <a:lnTo>
                    <a:pt x="895" y="355"/>
                  </a:lnTo>
                  <a:lnTo>
                    <a:pt x="891" y="349"/>
                  </a:lnTo>
                  <a:lnTo>
                    <a:pt x="885" y="355"/>
                  </a:lnTo>
                  <a:lnTo>
                    <a:pt x="880" y="352"/>
                  </a:lnTo>
                  <a:lnTo>
                    <a:pt x="873" y="352"/>
                  </a:lnTo>
                  <a:lnTo>
                    <a:pt x="866" y="362"/>
                  </a:lnTo>
                  <a:lnTo>
                    <a:pt x="873" y="372"/>
                  </a:lnTo>
                  <a:lnTo>
                    <a:pt x="863" y="388"/>
                  </a:lnTo>
                  <a:lnTo>
                    <a:pt x="861" y="396"/>
                  </a:lnTo>
                  <a:lnTo>
                    <a:pt x="854" y="403"/>
                  </a:lnTo>
                  <a:lnTo>
                    <a:pt x="849" y="413"/>
                  </a:lnTo>
                  <a:lnTo>
                    <a:pt x="835" y="430"/>
                  </a:lnTo>
                  <a:lnTo>
                    <a:pt x="830" y="432"/>
                  </a:lnTo>
                  <a:lnTo>
                    <a:pt x="827" y="429"/>
                  </a:lnTo>
                  <a:lnTo>
                    <a:pt x="823" y="432"/>
                  </a:lnTo>
                  <a:lnTo>
                    <a:pt x="808" y="434"/>
                  </a:lnTo>
                  <a:lnTo>
                    <a:pt x="796" y="415"/>
                  </a:lnTo>
                  <a:lnTo>
                    <a:pt x="798" y="410"/>
                  </a:lnTo>
                  <a:lnTo>
                    <a:pt x="791" y="406"/>
                  </a:lnTo>
                  <a:lnTo>
                    <a:pt x="781" y="406"/>
                  </a:lnTo>
                  <a:lnTo>
                    <a:pt x="781" y="412"/>
                  </a:lnTo>
                  <a:lnTo>
                    <a:pt x="769" y="413"/>
                  </a:lnTo>
                  <a:lnTo>
                    <a:pt x="769" y="417"/>
                  </a:lnTo>
                  <a:lnTo>
                    <a:pt x="764" y="418"/>
                  </a:lnTo>
                  <a:lnTo>
                    <a:pt x="755" y="405"/>
                  </a:lnTo>
                  <a:lnTo>
                    <a:pt x="733" y="396"/>
                  </a:lnTo>
                  <a:lnTo>
                    <a:pt x="730" y="398"/>
                  </a:lnTo>
                  <a:lnTo>
                    <a:pt x="728" y="393"/>
                  </a:lnTo>
                  <a:lnTo>
                    <a:pt x="721" y="401"/>
                  </a:lnTo>
                  <a:lnTo>
                    <a:pt x="718" y="406"/>
                  </a:lnTo>
                  <a:lnTo>
                    <a:pt x="720" y="412"/>
                  </a:lnTo>
                  <a:lnTo>
                    <a:pt x="711" y="408"/>
                  </a:lnTo>
                  <a:lnTo>
                    <a:pt x="713" y="415"/>
                  </a:lnTo>
                  <a:lnTo>
                    <a:pt x="703" y="418"/>
                  </a:lnTo>
                  <a:lnTo>
                    <a:pt x="716" y="432"/>
                  </a:lnTo>
                  <a:lnTo>
                    <a:pt x="721" y="434"/>
                  </a:lnTo>
                  <a:lnTo>
                    <a:pt x="718" y="444"/>
                  </a:lnTo>
                  <a:lnTo>
                    <a:pt x="720" y="451"/>
                  </a:lnTo>
                  <a:lnTo>
                    <a:pt x="709" y="452"/>
                  </a:lnTo>
                  <a:lnTo>
                    <a:pt x="706" y="463"/>
                  </a:lnTo>
                  <a:lnTo>
                    <a:pt x="703" y="466"/>
                  </a:lnTo>
                  <a:lnTo>
                    <a:pt x="699" y="464"/>
                  </a:lnTo>
                  <a:lnTo>
                    <a:pt x="698" y="468"/>
                  </a:lnTo>
                  <a:lnTo>
                    <a:pt x="692" y="468"/>
                  </a:lnTo>
                  <a:lnTo>
                    <a:pt x="687" y="476"/>
                  </a:lnTo>
                  <a:lnTo>
                    <a:pt x="684" y="474"/>
                  </a:lnTo>
                  <a:lnTo>
                    <a:pt x="682" y="481"/>
                  </a:lnTo>
                  <a:lnTo>
                    <a:pt x="686" y="492"/>
                  </a:lnTo>
                  <a:lnTo>
                    <a:pt x="691" y="490"/>
                  </a:lnTo>
                  <a:lnTo>
                    <a:pt x="691" y="493"/>
                  </a:lnTo>
                  <a:lnTo>
                    <a:pt x="694" y="495"/>
                  </a:lnTo>
                  <a:lnTo>
                    <a:pt x="692" y="500"/>
                  </a:lnTo>
                  <a:lnTo>
                    <a:pt x="694" y="503"/>
                  </a:lnTo>
                  <a:lnTo>
                    <a:pt x="698" y="503"/>
                  </a:lnTo>
                  <a:lnTo>
                    <a:pt x="696" y="507"/>
                  </a:lnTo>
                  <a:lnTo>
                    <a:pt x="711" y="507"/>
                  </a:lnTo>
                  <a:lnTo>
                    <a:pt x="713" y="510"/>
                  </a:lnTo>
                  <a:lnTo>
                    <a:pt x="716" y="507"/>
                  </a:lnTo>
                  <a:lnTo>
                    <a:pt x="721" y="522"/>
                  </a:lnTo>
                  <a:lnTo>
                    <a:pt x="720" y="524"/>
                  </a:lnTo>
                  <a:lnTo>
                    <a:pt x="723" y="527"/>
                  </a:lnTo>
                  <a:lnTo>
                    <a:pt x="721" y="531"/>
                  </a:lnTo>
                  <a:lnTo>
                    <a:pt x="726" y="541"/>
                  </a:lnTo>
                  <a:lnTo>
                    <a:pt x="733" y="541"/>
                  </a:lnTo>
                  <a:lnTo>
                    <a:pt x="735" y="544"/>
                  </a:lnTo>
                  <a:lnTo>
                    <a:pt x="742" y="536"/>
                  </a:lnTo>
                  <a:lnTo>
                    <a:pt x="747" y="539"/>
                  </a:lnTo>
                  <a:lnTo>
                    <a:pt x="747" y="544"/>
                  </a:lnTo>
                  <a:lnTo>
                    <a:pt x="762" y="544"/>
                  </a:lnTo>
                  <a:lnTo>
                    <a:pt x="766" y="549"/>
                  </a:lnTo>
                  <a:lnTo>
                    <a:pt x="766" y="554"/>
                  </a:lnTo>
                  <a:lnTo>
                    <a:pt x="769" y="570"/>
                  </a:lnTo>
                  <a:lnTo>
                    <a:pt x="772" y="570"/>
                  </a:lnTo>
                  <a:lnTo>
                    <a:pt x="772" y="578"/>
                  </a:lnTo>
                  <a:lnTo>
                    <a:pt x="776" y="580"/>
                  </a:lnTo>
                  <a:lnTo>
                    <a:pt x="776" y="580"/>
                  </a:lnTo>
                  <a:lnTo>
                    <a:pt x="776" y="585"/>
                  </a:lnTo>
                  <a:lnTo>
                    <a:pt x="771" y="583"/>
                  </a:lnTo>
                  <a:lnTo>
                    <a:pt x="767" y="580"/>
                  </a:lnTo>
                  <a:lnTo>
                    <a:pt x="759" y="575"/>
                  </a:lnTo>
                  <a:lnTo>
                    <a:pt x="757" y="570"/>
                  </a:lnTo>
                  <a:lnTo>
                    <a:pt x="752" y="570"/>
                  </a:lnTo>
                  <a:lnTo>
                    <a:pt x="740" y="558"/>
                  </a:lnTo>
                  <a:lnTo>
                    <a:pt x="733" y="568"/>
                  </a:lnTo>
                  <a:lnTo>
                    <a:pt x="733" y="573"/>
                  </a:lnTo>
                  <a:lnTo>
                    <a:pt x="723" y="575"/>
                  </a:lnTo>
                  <a:lnTo>
                    <a:pt x="721" y="572"/>
                  </a:lnTo>
                  <a:lnTo>
                    <a:pt x="716" y="575"/>
                  </a:lnTo>
                  <a:lnTo>
                    <a:pt x="711" y="585"/>
                  </a:lnTo>
                  <a:lnTo>
                    <a:pt x="713" y="600"/>
                  </a:lnTo>
                  <a:lnTo>
                    <a:pt x="720" y="606"/>
                  </a:lnTo>
                  <a:lnTo>
                    <a:pt x="725" y="599"/>
                  </a:lnTo>
                  <a:lnTo>
                    <a:pt x="728" y="602"/>
                  </a:lnTo>
                  <a:lnTo>
                    <a:pt x="733" y="607"/>
                  </a:lnTo>
                  <a:lnTo>
                    <a:pt x="732" y="616"/>
                  </a:lnTo>
                  <a:lnTo>
                    <a:pt x="733" y="619"/>
                  </a:lnTo>
                  <a:lnTo>
                    <a:pt x="738" y="617"/>
                  </a:lnTo>
                  <a:lnTo>
                    <a:pt x="745" y="621"/>
                  </a:lnTo>
                  <a:lnTo>
                    <a:pt x="747" y="617"/>
                  </a:lnTo>
                  <a:lnTo>
                    <a:pt x="755" y="616"/>
                  </a:lnTo>
                  <a:lnTo>
                    <a:pt x="764" y="623"/>
                  </a:lnTo>
                  <a:lnTo>
                    <a:pt x="766" y="629"/>
                  </a:lnTo>
                  <a:lnTo>
                    <a:pt x="771" y="635"/>
                  </a:lnTo>
                  <a:lnTo>
                    <a:pt x="769" y="641"/>
                  </a:lnTo>
                  <a:lnTo>
                    <a:pt x="772" y="643"/>
                  </a:lnTo>
                  <a:lnTo>
                    <a:pt x="772" y="648"/>
                  </a:lnTo>
                  <a:lnTo>
                    <a:pt x="760" y="655"/>
                  </a:lnTo>
                  <a:lnTo>
                    <a:pt x="750" y="653"/>
                  </a:lnTo>
                  <a:lnTo>
                    <a:pt x="745" y="657"/>
                  </a:lnTo>
                  <a:lnTo>
                    <a:pt x="733" y="657"/>
                  </a:lnTo>
                  <a:lnTo>
                    <a:pt x="730" y="660"/>
                  </a:lnTo>
                  <a:lnTo>
                    <a:pt x="720" y="660"/>
                  </a:lnTo>
                  <a:lnTo>
                    <a:pt x="718" y="663"/>
                  </a:lnTo>
                  <a:lnTo>
                    <a:pt x="711" y="665"/>
                  </a:lnTo>
                  <a:lnTo>
                    <a:pt x="709" y="658"/>
                  </a:lnTo>
                  <a:lnTo>
                    <a:pt x="699" y="653"/>
                  </a:lnTo>
                  <a:lnTo>
                    <a:pt x="691" y="655"/>
                  </a:lnTo>
                  <a:lnTo>
                    <a:pt x="684" y="660"/>
                  </a:lnTo>
                  <a:lnTo>
                    <a:pt x="684" y="660"/>
                  </a:lnTo>
                  <a:lnTo>
                    <a:pt x="682" y="653"/>
                  </a:lnTo>
                  <a:lnTo>
                    <a:pt x="684" y="650"/>
                  </a:lnTo>
                  <a:lnTo>
                    <a:pt x="679" y="648"/>
                  </a:lnTo>
                  <a:lnTo>
                    <a:pt x="677" y="643"/>
                  </a:lnTo>
                  <a:lnTo>
                    <a:pt x="682" y="638"/>
                  </a:lnTo>
                  <a:lnTo>
                    <a:pt x="681" y="633"/>
                  </a:lnTo>
                  <a:lnTo>
                    <a:pt x="674" y="633"/>
                  </a:lnTo>
                  <a:lnTo>
                    <a:pt x="674" y="626"/>
                  </a:lnTo>
                  <a:lnTo>
                    <a:pt x="662" y="623"/>
                  </a:lnTo>
                  <a:lnTo>
                    <a:pt x="655" y="626"/>
                  </a:lnTo>
                  <a:lnTo>
                    <a:pt x="647" y="641"/>
                  </a:lnTo>
                  <a:lnTo>
                    <a:pt x="635" y="641"/>
                  </a:lnTo>
                  <a:lnTo>
                    <a:pt x="621" y="646"/>
                  </a:lnTo>
                  <a:lnTo>
                    <a:pt x="614" y="643"/>
                  </a:lnTo>
                  <a:lnTo>
                    <a:pt x="597" y="628"/>
                  </a:lnTo>
                  <a:lnTo>
                    <a:pt x="604" y="626"/>
                  </a:lnTo>
                  <a:lnTo>
                    <a:pt x="606" y="623"/>
                  </a:lnTo>
                  <a:lnTo>
                    <a:pt x="609" y="621"/>
                  </a:lnTo>
                  <a:lnTo>
                    <a:pt x="611" y="614"/>
                  </a:lnTo>
                  <a:lnTo>
                    <a:pt x="607" y="616"/>
                  </a:lnTo>
                  <a:lnTo>
                    <a:pt x="606" y="612"/>
                  </a:lnTo>
                  <a:lnTo>
                    <a:pt x="611" y="607"/>
                  </a:lnTo>
                  <a:lnTo>
                    <a:pt x="609" y="606"/>
                  </a:lnTo>
                  <a:lnTo>
                    <a:pt x="606" y="606"/>
                  </a:lnTo>
                  <a:lnTo>
                    <a:pt x="604" y="599"/>
                  </a:lnTo>
                  <a:lnTo>
                    <a:pt x="597" y="600"/>
                  </a:lnTo>
                  <a:lnTo>
                    <a:pt x="594" y="594"/>
                  </a:lnTo>
                  <a:lnTo>
                    <a:pt x="592" y="580"/>
                  </a:lnTo>
                  <a:lnTo>
                    <a:pt x="602" y="577"/>
                  </a:lnTo>
                  <a:lnTo>
                    <a:pt x="607" y="570"/>
                  </a:lnTo>
                  <a:lnTo>
                    <a:pt x="602" y="568"/>
                  </a:lnTo>
                  <a:lnTo>
                    <a:pt x="597" y="572"/>
                  </a:lnTo>
                  <a:lnTo>
                    <a:pt x="592" y="566"/>
                  </a:lnTo>
                  <a:lnTo>
                    <a:pt x="592" y="570"/>
                  </a:lnTo>
                  <a:lnTo>
                    <a:pt x="582" y="570"/>
                  </a:lnTo>
                  <a:lnTo>
                    <a:pt x="580" y="573"/>
                  </a:lnTo>
                  <a:lnTo>
                    <a:pt x="575" y="572"/>
                  </a:lnTo>
                  <a:lnTo>
                    <a:pt x="567" y="573"/>
                  </a:lnTo>
                  <a:lnTo>
                    <a:pt x="561" y="572"/>
                  </a:lnTo>
                  <a:lnTo>
                    <a:pt x="560" y="566"/>
                  </a:lnTo>
                  <a:lnTo>
                    <a:pt x="558" y="566"/>
                  </a:lnTo>
                  <a:lnTo>
                    <a:pt x="556" y="575"/>
                  </a:lnTo>
                  <a:lnTo>
                    <a:pt x="553" y="582"/>
                  </a:lnTo>
                  <a:lnTo>
                    <a:pt x="558" y="594"/>
                  </a:lnTo>
                  <a:lnTo>
                    <a:pt x="560" y="602"/>
                  </a:lnTo>
                  <a:lnTo>
                    <a:pt x="546" y="612"/>
                  </a:lnTo>
                  <a:lnTo>
                    <a:pt x="539" y="606"/>
                  </a:lnTo>
                  <a:lnTo>
                    <a:pt x="524" y="619"/>
                  </a:lnTo>
                  <a:lnTo>
                    <a:pt x="524" y="629"/>
                  </a:lnTo>
                  <a:lnTo>
                    <a:pt x="527" y="629"/>
                  </a:lnTo>
                  <a:lnTo>
                    <a:pt x="529" y="635"/>
                  </a:lnTo>
                  <a:lnTo>
                    <a:pt x="534" y="635"/>
                  </a:lnTo>
                  <a:lnTo>
                    <a:pt x="529" y="640"/>
                  </a:lnTo>
                  <a:lnTo>
                    <a:pt x="527" y="650"/>
                  </a:lnTo>
                  <a:lnTo>
                    <a:pt x="509" y="667"/>
                  </a:lnTo>
                  <a:lnTo>
                    <a:pt x="510" y="674"/>
                  </a:lnTo>
                  <a:lnTo>
                    <a:pt x="505" y="674"/>
                  </a:lnTo>
                  <a:lnTo>
                    <a:pt x="497" y="687"/>
                  </a:lnTo>
                  <a:lnTo>
                    <a:pt x="490" y="689"/>
                  </a:lnTo>
                  <a:lnTo>
                    <a:pt x="485" y="692"/>
                  </a:lnTo>
                  <a:lnTo>
                    <a:pt x="480" y="689"/>
                  </a:lnTo>
                  <a:lnTo>
                    <a:pt x="475" y="699"/>
                  </a:lnTo>
                  <a:lnTo>
                    <a:pt x="478" y="716"/>
                  </a:lnTo>
                  <a:lnTo>
                    <a:pt x="475" y="725"/>
                  </a:lnTo>
                  <a:lnTo>
                    <a:pt x="476" y="737"/>
                  </a:lnTo>
                  <a:lnTo>
                    <a:pt x="483" y="749"/>
                  </a:lnTo>
                  <a:lnTo>
                    <a:pt x="487" y="760"/>
                  </a:lnTo>
                  <a:lnTo>
                    <a:pt x="487" y="767"/>
                  </a:lnTo>
                  <a:lnTo>
                    <a:pt x="490" y="772"/>
                  </a:lnTo>
                  <a:lnTo>
                    <a:pt x="487" y="777"/>
                  </a:lnTo>
                  <a:lnTo>
                    <a:pt x="485" y="777"/>
                  </a:lnTo>
                  <a:lnTo>
                    <a:pt x="483" y="791"/>
                  </a:lnTo>
                  <a:lnTo>
                    <a:pt x="476" y="791"/>
                  </a:lnTo>
                  <a:lnTo>
                    <a:pt x="475" y="789"/>
                  </a:lnTo>
                  <a:lnTo>
                    <a:pt x="471" y="793"/>
                  </a:lnTo>
                  <a:lnTo>
                    <a:pt x="463" y="798"/>
                  </a:lnTo>
                  <a:lnTo>
                    <a:pt x="461" y="803"/>
                  </a:lnTo>
                  <a:lnTo>
                    <a:pt x="458" y="805"/>
                  </a:lnTo>
                  <a:lnTo>
                    <a:pt x="451" y="800"/>
                  </a:lnTo>
                  <a:lnTo>
                    <a:pt x="453" y="791"/>
                  </a:lnTo>
                  <a:lnTo>
                    <a:pt x="448" y="789"/>
                  </a:lnTo>
                  <a:lnTo>
                    <a:pt x="446" y="791"/>
                  </a:lnTo>
                  <a:lnTo>
                    <a:pt x="432" y="796"/>
                  </a:lnTo>
                  <a:lnTo>
                    <a:pt x="427" y="801"/>
                  </a:lnTo>
                  <a:lnTo>
                    <a:pt x="422" y="803"/>
                  </a:lnTo>
                  <a:lnTo>
                    <a:pt x="408" y="817"/>
                  </a:lnTo>
                  <a:lnTo>
                    <a:pt x="402" y="815"/>
                  </a:lnTo>
                  <a:lnTo>
                    <a:pt x="395" y="815"/>
                  </a:lnTo>
                  <a:lnTo>
                    <a:pt x="393" y="813"/>
                  </a:lnTo>
                  <a:lnTo>
                    <a:pt x="386" y="820"/>
                  </a:lnTo>
                  <a:lnTo>
                    <a:pt x="383" y="808"/>
                  </a:lnTo>
                  <a:lnTo>
                    <a:pt x="378" y="803"/>
                  </a:lnTo>
                  <a:lnTo>
                    <a:pt x="373" y="801"/>
                  </a:lnTo>
                  <a:lnTo>
                    <a:pt x="366" y="805"/>
                  </a:lnTo>
                  <a:lnTo>
                    <a:pt x="364" y="796"/>
                  </a:lnTo>
                  <a:lnTo>
                    <a:pt x="366" y="795"/>
                  </a:lnTo>
                  <a:lnTo>
                    <a:pt x="369" y="795"/>
                  </a:lnTo>
                  <a:lnTo>
                    <a:pt x="368" y="786"/>
                  </a:lnTo>
                  <a:lnTo>
                    <a:pt x="347" y="771"/>
                  </a:lnTo>
                  <a:lnTo>
                    <a:pt x="347" y="767"/>
                  </a:lnTo>
                  <a:lnTo>
                    <a:pt x="354" y="766"/>
                  </a:lnTo>
                  <a:lnTo>
                    <a:pt x="356" y="759"/>
                  </a:lnTo>
                  <a:lnTo>
                    <a:pt x="352" y="757"/>
                  </a:lnTo>
                  <a:lnTo>
                    <a:pt x="357" y="750"/>
                  </a:lnTo>
                  <a:lnTo>
                    <a:pt x="352" y="749"/>
                  </a:lnTo>
                  <a:lnTo>
                    <a:pt x="354" y="754"/>
                  </a:lnTo>
                  <a:lnTo>
                    <a:pt x="347" y="755"/>
                  </a:lnTo>
                  <a:lnTo>
                    <a:pt x="345" y="750"/>
                  </a:lnTo>
                  <a:lnTo>
                    <a:pt x="349" y="743"/>
                  </a:lnTo>
                  <a:lnTo>
                    <a:pt x="345" y="740"/>
                  </a:lnTo>
                  <a:lnTo>
                    <a:pt x="337" y="737"/>
                  </a:lnTo>
                  <a:lnTo>
                    <a:pt x="337" y="733"/>
                  </a:lnTo>
                  <a:lnTo>
                    <a:pt x="327" y="726"/>
                  </a:lnTo>
                  <a:lnTo>
                    <a:pt x="328" y="709"/>
                  </a:lnTo>
                  <a:lnTo>
                    <a:pt x="320" y="709"/>
                  </a:lnTo>
                  <a:lnTo>
                    <a:pt x="318" y="708"/>
                  </a:lnTo>
                  <a:lnTo>
                    <a:pt x="318" y="701"/>
                  </a:lnTo>
                  <a:lnTo>
                    <a:pt x="315" y="697"/>
                  </a:lnTo>
                  <a:lnTo>
                    <a:pt x="315" y="696"/>
                  </a:lnTo>
                  <a:lnTo>
                    <a:pt x="308" y="682"/>
                  </a:lnTo>
                  <a:lnTo>
                    <a:pt x="305" y="684"/>
                  </a:lnTo>
                  <a:lnTo>
                    <a:pt x="303" y="682"/>
                  </a:lnTo>
                  <a:lnTo>
                    <a:pt x="303" y="670"/>
                  </a:lnTo>
                  <a:lnTo>
                    <a:pt x="300" y="669"/>
                  </a:lnTo>
                  <a:lnTo>
                    <a:pt x="300" y="663"/>
                  </a:lnTo>
                  <a:lnTo>
                    <a:pt x="296" y="662"/>
                  </a:lnTo>
                  <a:lnTo>
                    <a:pt x="294" y="657"/>
                  </a:lnTo>
                  <a:lnTo>
                    <a:pt x="289" y="652"/>
                  </a:lnTo>
                  <a:lnTo>
                    <a:pt x="289" y="645"/>
                  </a:lnTo>
                  <a:lnTo>
                    <a:pt x="288" y="640"/>
                  </a:lnTo>
                  <a:lnTo>
                    <a:pt x="283" y="640"/>
                  </a:lnTo>
                  <a:lnTo>
                    <a:pt x="274" y="650"/>
                  </a:lnTo>
                  <a:lnTo>
                    <a:pt x="266" y="645"/>
                  </a:lnTo>
                  <a:lnTo>
                    <a:pt x="260" y="655"/>
                  </a:lnTo>
                  <a:lnTo>
                    <a:pt x="255" y="658"/>
                  </a:lnTo>
                  <a:lnTo>
                    <a:pt x="252" y="650"/>
                  </a:lnTo>
                  <a:lnTo>
                    <a:pt x="254" y="645"/>
                  </a:lnTo>
                  <a:lnTo>
                    <a:pt x="242" y="641"/>
                  </a:lnTo>
                  <a:lnTo>
                    <a:pt x="243" y="636"/>
                  </a:lnTo>
                  <a:lnTo>
                    <a:pt x="235" y="628"/>
                  </a:lnTo>
                  <a:lnTo>
                    <a:pt x="230" y="617"/>
                  </a:lnTo>
                  <a:lnTo>
                    <a:pt x="232" y="614"/>
                  </a:lnTo>
                  <a:lnTo>
                    <a:pt x="242" y="611"/>
                  </a:lnTo>
                  <a:lnTo>
                    <a:pt x="245" y="607"/>
                  </a:lnTo>
                  <a:lnTo>
                    <a:pt x="240" y="604"/>
                  </a:lnTo>
                  <a:lnTo>
                    <a:pt x="243" y="600"/>
                  </a:lnTo>
                  <a:lnTo>
                    <a:pt x="233" y="595"/>
                  </a:lnTo>
                  <a:lnTo>
                    <a:pt x="233" y="590"/>
                  </a:lnTo>
                  <a:lnTo>
                    <a:pt x="226" y="585"/>
                  </a:lnTo>
                  <a:lnTo>
                    <a:pt x="223" y="575"/>
                  </a:lnTo>
                  <a:lnTo>
                    <a:pt x="218" y="573"/>
                  </a:lnTo>
                  <a:lnTo>
                    <a:pt x="213" y="577"/>
                  </a:lnTo>
                  <a:lnTo>
                    <a:pt x="213" y="566"/>
                  </a:lnTo>
                  <a:lnTo>
                    <a:pt x="206" y="563"/>
                  </a:lnTo>
                  <a:lnTo>
                    <a:pt x="203" y="549"/>
                  </a:lnTo>
                  <a:lnTo>
                    <a:pt x="196" y="553"/>
                  </a:lnTo>
                  <a:lnTo>
                    <a:pt x="194" y="561"/>
                  </a:lnTo>
                  <a:lnTo>
                    <a:pt x="187" y="565"/>
                  </a:lnTo>
                  <a:lnTo>
                    <a:pt x="186" y="575"/>
                  </a:lnTo>
                  <a:lnTo>
                    <a:pt x="174" y="580"/>
                  </a:lnTo>
                  <a:lnTo>
                    <a:pt x="175" y="595"/>
                  </a:lnTo>
                  <a:lnTo>
                    <a:pt x="177" y="597"/>
                  </a:lnTo>
                  <a:lnTo>
                    <a:pt x="175" y="602"/>
                  </a:lnTo>
                  <a:lnTo>
                    <a:pt x="177" y="606"/>
                  </a:lnTo>
                  <a:lnTo>
                    <a:pt x="175" y="609"/>
                  </a:lnTo>
                  <a:lnTo>
                    <a:pt x="175" y="616"/>
                  </a:lnTo>
                  <a:lnTo>
                    <a:pt x="169" y="611"/>
                  </a:lnTo>
                  <a:lnTo>
                    <a:pt x="167" y="602"/>
                  </a:lnTo>
                  <a:lnTo>
                    <a:pt x="163" y="602"/>
                  </a:lnTo>
                  <a:lnTo>
                    <a:pt x="157" y="592"/>
                  </a:lnTo>
                  <a:lnTo>
                    <a:pt x="157" y="575"/>
                  </a:lnTo>
                  <a:lnTo>
                    <a:pt x="152" y="553"/>
                  </a:lnTo>
                  <a:lnTo>
                    <a:pt x="153" y="539"/>
                  </a:lnTo>
                  <a:lnTo>
                    <a:pt x="152" y="510"/>
                  </a:lnTo>
                  <a:lnTo>
                    <a:pt x="152" y="510"/>
                  </a:lnTo>
                  <a:lnTo>
                    <a:pt x="146" y="502"/>
                  </a:lnTo>
                  <a:lnTo>
                    <a:pt x="146" y="480"/>
                  </a:lnTo>
                  <a:lnTo>
                    <a:pt x="141" y="468"/>
                  </a:lnTo>
                  <a:lnTo>
                    <a:pt x="143" y="452"/>
                  </a:lnTo>
                  <a:lnTo>
                    <a:pt x="148" y="444"/>
                  </a:lnTo>
                  <a:lnTo>
                    <a:pt x="145" y="429"/>
                  </a:lnTo>
                  <a:lnTo>
                    <a:pt x="140" y="420"/>
                  </a:lnTo>
                  <a:lnTo>
                    <a:pt x="140" y="398"/>
                  </a:lnTo>
                  <a:lnTo>
                    <a:pt x="133" y="367"/>
                  </a:lnTo>
                  <a:lnTo>
                    <a:pt x="138" y="364"/>
                  </a:lnTo>
                  <a:lnTo>
                    <a:pt x="138" y="360"/>
                  </a:lnTo>
                  <a:lnTo>
                    <a:pt x="123" y="347"/>
                  </a:lnTo>
                  <a:lnTo>
                    <a:pt x="124" y="337"/>
                  </a:lnTo>
                  <a:lnTo>
                    <a:pt x="119" y="332"/>
                  </a:lnTo>
                  <a:lnTo>
                    <a:pt x="114" y="321"/>
                  </a:lnTo>
                  <a:lnTo>
                    <a:pt x="107" y="318"/>
                  </a:lnTo>
                  <a:lnTo>
                    <a:pt x="111" y="303"/>
                  </a:lnTo>
                  <a:lnTo>
                    <a:pt x="114" y="303"/>
                  </a:lnTo>
                  <a:lnTo>
                    <a:pt x="123" y="311"/>
                  </a:lnTo>
                  <a:lnTo>
                    <a:pt x="131" y="299"/>
                  </a:lnTo>
                  <a:lnTo>
                    <a:pt x="109" y="277"/>
                  </a:lnTo>
                  <a:lnTo>
                    <a:pt x="104" y="272"/>
                  </a:lnTo>
                  <a:lnTo>
                    <a:pt x="102" y="265"/>
                  </a:lnTo>
                  <a:lnTo>
                    <a:pt x="92" y="253"/>
                  </a:lnTo>
                  <a:lnTo>
                    <a:pt x="90" y="246"/>
                  </a:lnTo>
                  <a:lnTo>
                    <a:pt x="92" y="243"/>
                  </a:lnTo>
                  <a:lnTo>
                    <a:pt x="92" y="234"/>
                  </a:lnTo>
                  <a:lnTo>
                    <a:pt x="82" y="224"/>
                  </a:lnTo>
                  <a:lnTo>
                    <a:pt x="75" y="212"/>
                  </a:lnTo>
                  <a:lnTo>
                    <a:pt x="73" y="200"/>
                  </a:lnTo>
                  <a:lnTo>
                    <a:pt x="63" y="195"/>
                  </a:lnTo>
                  <a:lnTo>
                    <a:pt x="53" y="189"/>
                  </a:lnTo>
                  <a:lnTo>
                    <a:pt x="33" y="183"/>
                  </a:lnTo>
                  <a:lnTo>
                    <a:pt x="33" y="183"/>
                  </a:lnTo>
                  <a:lnTo>
                    <a:pt x="7" y="165"/>
                  </a:lnTo>
                  <a:lnTo>
                    <a:pt x="0" y="144"/>
                  </a:lnTo>
                  <a:lnTo>
                    <a:pt x="4" y="139"/>
                  </a:lnTo>
                  <a:lnTo>
                    <a:pt x="14" y="136"/>
                  </a:lnTo>
                  <a:lnTo>
                    <a:pt x="12" y="132"/>
                  </a:lnTo>
                  <a:lnTo>
                    <a:pt x="17" y="131"/>
                  </a:lnTo>
                  <a:lnTo>
                    <a:pt x="12" y="124"/>
                  </a:lnTo>
                  <a:lnTo>
                    <a:pt x="12" y="117"/>
                  </a:lnTo>
                  <a:lnTo>
                    <a:pt x="21" y="109"/>
                  </a:lnTo>
                  <a:lnTo>
                    <a:pt x="24" y="100"/>
                  </a:lnTo>
                  <a:lnTo>
                    <a:pt x="27" y="100"/>
                  </a:lnTo>
                  <a:lnTo>
                    <a:pt x="36" y="91"/>
                  </a:lnTo>
                  <a:lnTo>
                    <a:pt x="17" y="86"/>
                  </a:lnTo>
                  <a:lnTo>
                    <a:pt x="14" y="81"/>
                  </a:lnTo>
                  <a:lnTo>
                    <a:pt x="14" y="74"/>
                  </a:lnTo>
                  <a:lnTo>
                    <a:pt x="9" y="74"/>
                  </a:lnTo>
                  <a:lnTo>
                    <a:pt x="5" y="71"/>
                  </a:lnTo>
                  <a:lnTo>
                    <a:pt x="7" y="64"/>
                  </a:lnTo>
                  <a:lnTo>
                    <a:pt x="2" y="49"/>
                  </a:lnTo>
                  <a:lnTo>
                    <a:pt x="4" y="47"/>
                  </a:lnTo>
                  <a:lnTo>
                    <a:pt x="4" y="44"/>
                  </a:lnTo>
                  <a:lnTo>
                    <a:pt x="21" y="39"/>
                  </a:lnTo>
                  <a:lnTo>
                    <a:pt x="24" y="40"/>
                  </a:lnTo>
                  <a:lnTo>
                    <a:pt x="27" y="30"/>
                  </a:lnTo>
                  <a:lnTo>
                    <a:pt x="38" y="35"/>
                  </a:lnTo>
                  <a:lnTo>
                    <a:pt x="38" y="39"/>
                  </a:lnTo>
                  <a:lnTo>
                    <a:pt x="34" y="44"/>
                  </a:lnTo>
                  <a:lnTo>
                    <a:pt x="36" y="46"/>
                  </a:lnTo>
                  <a:lnTo>
                    <a:pt x="41" y="47"/>
                  </a:lnTo>
                  <a:lnTo>
                    <a:pt x="48" y="42"/>
                  </a:lnTo>
                  <a:lnTo>
                    <a:pt x="51" y="39"/>
                  </a:lnTo>
                  <a:lnTo>
                    <a:pt x="58" y="37"/>
                  </a:lnTo>
                  <a:lnTo>
                    <a:pt x="78" y="42"/>
                  </a:lnTo>
                  <a:lnTo>
                    <a:pt x="78" y="49"/>
                  </a:lnTo>
                  <a:lnTo>
                    <a:pt x="90" y="46"/>
                  </a:lnTo>
                  <a:lnTo>
                    <a:pt x="95" y="47"/>
                  </a:lnTo>
                  <a:lnTo>
                    <a:pt x="112" y="68"/>
                  </a:lnTo>
                  <a:lnTo>
                    <a:pt x="109" y="71"/>
                  </a:lnTo>
                  <a:lnTo>
                    <a:pt x="112" y="74"/>
                  </a:lnTo>
                  <a:lnTo>
                    <a:pt x="112" y="80"/>
                  </a:lnTo>
                  <a:lnTo>
                    <a:pt x="119" y="85"/>
                  </a:lnTo>
                  <a:lnTo>
                    <a:pt x="119" y="91"/>
                  </a:lnTo>
                  <a:lnTo>
                    <a:pt x="123" y="98"/>
                  </a:lnTo>
                  <a:lnTo>
                    <a:pt x="121" y="105"/>
                  </a:lnTo>
                  <a:lnTo>
                    <a:pt x="126" y="109"/>
                  </a:lnTo>
                  <a:lnTo>
                    <a:pt x="124" y="112"/>
                  </a:lnTo>
                  <a:lnTo>
                    <a:pt x="129" y="119"/>
                  </a:lnTo>
                  <a:lnTo>
                    <a:pt x="141" y="126"/>
                  </a:lnTo>
                  <a:lnTo>
                    <a:pt x="158" y="131"/>
                  </a:lnTo>
                  <a:lnTo>
                    <a:pt x="165" y="146"/>
                  </a:lnTo>
                  <a:lnTo>
                    <a:pt x="169" y="148"/>
                  </a:lnTo>
                  <a:lnTo>
                    <a:pt x="172" y="144"/>
                  </a:lnTo>
                  <a:lnTo>
                    <a:pt x="191" y="153"/>
                  </a:lnTo>
                  <a:lnTo>
                    <a:pt x="194" y="158"/>
                  </a:lnTo>
                  <a:lnTo>
                    <a:pt x="197" y="156"/>
                  </a:lnTo>
                  <a:lnTo>
                    <a:pt x="203" y="160"/>
                  </a:lnTo>
                  <a:lnTo>
                    <a:pt x="206" y="163"/>
                  </a:lnTo>
                  <a:lnTo>
                    <a:pt x="209" y="148"/>
                  </a:lnTo>
                  <a:lnTo>
                    <a:pt x="208" y="141"/>
                  </a:lnTo>
                  <a:lnTo>
                    <a:pt x="216" y="141"/>
                  </a:lnTo>
                  <a:lnTo>
                    <a:pt x="218" y="129"/>
                  </a:lnTo>
                  <a:lnTo>
                    <a:pt x="225" y="141"/>
                  </a:lnTo>
                  <a:lnTo>
                    <a:pt x="230" y="141"/>
                  </a:lnTo>
                  <a:lnTo>
                    <a:pt x="230" y="146"/>
                  </a:lnTo>
                  <a:lnTo>
                    <a:pt x="237" y="149"/>
                  </a:lnTo>
                  <a:lnTo>
                    <a:pt x="240" y="163"/>
                  </a:lnTo>
                  <a:lnTo>
                    <a:pt x="235" y="168"/>
                  </a:lnTo>
                  <a:lnTo>
                    <a:pt x="238" y="171"/>
                  </a:lnTo>
                  <a:lnTo>
                    <a:pt x="245" y="175"/>
                  </a:lnTo>
                  <a:lnTo>
                    <a:pt x="250" y="161"/>
                  </a:lnTo>
                  <a:lnTo>
                    <a:pt x="257" y="163"/>
                  </a:lnTo>
                  <a:lnTo>
                    <a:pt x="262" y="160"/>
                  </a:lnTo>
                  <a:lnTo>
                    <a:pt x="267" y="166"/>
                  </a:lnTo>
                  <a:lnTo>
                    <a:pt x="274" y="178"/>
                  </a:lnTo>
                  <a:lnTo>
                    <a:pt x="277" y="180"/>
                  </a:lnTo>
                  <a:lnTo>
                    <a:pt x="271" y="182"/>
                  </a:lnTo>
                  <a:lnTo>
                    <a:pt x="266" y="189"/>
                  </a:lnTo>
                  <a:lnTo>
                    <a:pt x="272" y="195"/>
                  </a:lnTo>
                  <a:lnTo>
                    <a:pt x="279" y="192"/>
                  </a:lnTo>
                  <a:lnTo>
                    <a:pt x="281" y="185"/>
                  </a:lnTo>
                  <a:lnTo>
                    <a:pt x="284" y="183"/>
                  </a:lnTo>
                  <a:lnTo>
                    <a:pt x="284" y="173"/>
                  </a:lnTo>
                  <a:lnTo>
                    <a:pt x="289" y="175"/>
                  </a:lnTo>
                  <a:lnTo>
                    <a:pt x="286" y="168"/>
                  </a:lnTo>
                  <a:lnTo>
                    <a:pt x="308" y="175"/>
                  </a:lnTo>
                  <a:lnTo>
                    <a:pt x="320" y="168"/>
                  </a:lnTo>
                  <a:lnTo>
                    <a:pt x="323" y="168"/>
                  </a:lnTo>
                  <a:lnTo>
                    <a:pt x="323" y="171"/>
                  </a:lnTo>
                  <a:lnTo>
                    <a:pt x="330" y="166"/>
                  </a:lnTo>
                  <a:lnTo>
                    <a:pt x="334" y="161"/>
                  </a:lnTo>
                  <a:lnTo>
                    <a:pt x="334" y="153"/>
                  </a:lnTo>
                  <a:lnTo>
                    <a:pt x="330" y="146"/>
                  </a:lnTo>
                  <a:lnTo>
                    <a:pt x="323" y="144"/>
                  </a:lnTo>
                  <a:lnTo>
                    <a:pt x="323" y="131"/>
                  </a:lnTo>
                  <a:lnTo>
                    <a:pt x="328" y="124"/>
                  </a:lnTo>
                  <a:lnTo>
                    <a:pt x="327" y="119"/>
                  </a:lnTo>
                  <a:lnTo>
                    <a:pt x="342" y="114"/>
                  </a:lnTo>
                  <a:lnTo>
                    <a:pt x="347" y="119"/>
                  </a:lnTo>
                  <a:lnTo>
                    <a:pt x="347" y="112"/>
                  </a:lnTo>
                  <a:lnTo>
                    <a:pt x="354" y="112"/>
                  </a:lnTo>
                  <a:lnTo>
                    <a:pt x="369" y="124"/>
                  </a:lnTo>
                  <a:lnTo>
                    <a:pt x="376" y="107"/>
                  </a:lnTo>
                  <a:lnTo>
                    <a:pt x="369" y="102"/>
                  </a:lnTo>
                  <a:lnTo>
                    <a:pt x="369" y="98"/>
                  </a:lnTo>
                  <a:lnTo>
                    <a:pt x="374" y="90"/>
                  </a:lnTo>
                  <a:lnTo>
                    <a:pt x="379" y="88"/>
                  </a:lnTo>
                  <a:lnTo>
                    <a:pt x="379" y="8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30"/>
            <p:cNvSpPr>
              <a:spLocks/>
            </p:cNvSpPr>
            <p:nvPr userDrawn="1"/>
          </p:nvSpPr>
          <p:spPr bwMode="auto">
            <a:xfrm>
              <a:off x="4676" y="2347"/>
              <a:ext cx="679" cy="414"/>
            </a:xfrm>
            <a:custGeom>
              <a:avLst/>
              <a:gdLst>
                <a:gd name="T0" fmla="*/ 324 w 679"/>
                <a:gd name="T1" fmla="*/ 22 h 414"/>
                <a:gd name="T2" fmla="*/ 368 w 679"/>
                <a:gd name="T3" fmla="*/ 48 h 414"/>
                <a:gd name="T4" fmla="*/ 386 w 679"/>
                <a:gd name="T5" fmla="*/ 70 h 414"/>
                <a:gd name="T6" fmla="*/ 356 w 679"/>
                <a:gd name="T7" fmla="*/ 101 h 414"/>
                <a:gd name="T8" fmla="*/ 383 w 679"/>
                <a:gd name="T9" fmla="*/ 124 h 414"/>
                <a:gd name="T10" fmla="*/ 409 w 679"/>
                <a:gd name="T11" fmla="*/ 124 h 414"/>
                <a:gd name="T12" fmla="*/ 439 w 679"/>
                <a:gd name="T13" fmla="*/ 106 h 414"/>
                <a:gd name="T14" fmla="*/ 485 w 679"/>
                <a:gd name="T15" fmla="*/ 58 h 414"/>
                <a:gd name="T16" fmla="*/ 533 w 679"/>
                <a:gd name="T17" fmla="*/ 56 h 414"/>
                <a:gd name="T18" fmla="*/ 562 w 679"/>
                <a:gd name="T19" fmla="*/ 75 h 414"/>
                <a:gd name="T20" fmla="*/ 572 w 679"/>
                <a:gd name="T21" fmla="*/ 85 h 414"/>
                <a:gd name="T22" fmla="*/ 614 w 679"/>
                <a:gd name="T23" fmla="*/ 87 h 414"/>
                <a:gd name="T24" fmla="*/ 625 w 679"/>
                <a:gd name="T25" fmla="*/ 78 h 414"/>
                <a:gd name="T26" fmla="*/ 647 w 679"/>
                <a:gd name="T27" fmla="*/ 94 h 414"/>
                <a:gd name="T28" fmla="*/ 674 w 679"/>
                <a:gd name="T29" fmla="*/ 92 h 414"/>
                <a:gd name="T30" fmla="*/ 665 w 679"/>
                <a:gd name="T31" fmla="*/ 107 h 414"/>
                <a:gd name="T32" fmla="*/ 654 w 679"/>
                <a:gd name="T33" fmla="*/ 138 h 414"/>
                <a:gd name="T34" fmla="*/ 662 w 679"/>
                <a:gd name="T35" fmla="*/ 145 h 414"/>
                <a:gd name="T36" fmla="*/ 633 w 679"/>
                <a:gd name="T37" fmla="*/ 147 h 414"/>
                <a:gd name="T38" fmla="*/ 597 w 679"/>
                <a:gd name="T39" fmla="*/ 155 h 414"/>
                <a:gd name="T40" fmla="*/ 574 w 679"/>
                <a:gd name="T41" fmla="*/ 162 h 414"/>
                <a:gd name="T42" fmla="*/ 563 w 679"/>
                <a:gd name="T43" fmla="*/ 169 h 414"/>
                <a:gd name="T44" fmla="*/ 516 w 679"/>
                <a:gd name="T45" fmla="*/ 181 h 414"/>
                <a:gd name="T46" fmla="*/ 524 w 679"/>
                <a:gd name="T47" fmla="*/ 196 h 414"/>
                <a:gd name="T48" fmla="*/ 506 w 679"/>
                <a:gd name="T49" fmla="*/ 206 h 414"/>
                <a:gd name="T50" fmla="*/ 499 w 679"/>
                <a:gd name="T51" fmla="*/ 232 h 414"/>
                <a:gd name="T52" fmla="*/ 478 w 679"/>
                <a:gd name="T53" fmla="*/ 223 h 414"/>
                <a:gd name="T54" fmla="*/ 461 w 679"/>
                <a:gd name="T55" fmla="*/ 238 h 414"/>
                <a:gd name="T56" fmla="*/ 466 w 679"/>
                <a:gd name="T57" fmla="*/ 249 h 414"/>
                <a:gd name="T58" fmla="*/ 448 w 679"/>
                <a:gd name="T59" fmla="*/ 274 h 414"/>
                <a:gd name="T60" fmla="*/ 432 w 679"/>
                <a:gd name="T61" fmla="*/ 284 h 414"/>
                <a:gd name="T62" fmla="*/ 415 w 679"/>
                <a:gd name="T63" fmla="*/ 286 h 414"/>
                <a:gd name="T64" fmla="*/ 383 w 679"/>
                <a:gd name="T65" fmla="*/ 337 h 414"/>
                <a:gd name="T66" fmla="*/ 349 w 679"/>
                <a:gd name="T67" fmla="*/ 354 h 414"/>
                <a:gd name="T68" fmla="*/ 334 w 679"/>
                <a:gd name="T69" fmla="*/ 383 h 414"/>
                <a:gd name="T70" fmla="*/ 310 w 679"/>
                <a:gd name="T71" fmla="*/ 409 h 414"/>
                <a:gd name="T72" fmla="*/ 284 w 679"/>
                <a:gd name="T73" fmla="*/ 390 h 414"/>
                <a:gd name="T74" fmla="*/ 247 w 679"/>
                <a:gd name="T75" fmla="*/ 397 h 414"/>
                <a:gd name="T76" fmla="*/ 211 w 679"/>
                <a:gd name="T77" fmla="*/ 405 h 414"/>
                <a:gd name="T78" fmla="*/ 187 w 679"/>
                <a:gd name="T79" fmla="*/ 368 h 414"/>
                <a:gd name="T80" fmla="*/ 138 w 679"/>
                <a:gd name="T81" fmla="*/ 375 h 414"/>
                <a:gd name="T82" fmla="*/ 130 w 679"/>
                <a:gd name="T83" fmla="*/ 392 h 414"/>
                <a:gd name="T84" fmla="*/ 106 w 679"/>
                <a:gd name="T85" fmla="*/ 392 h 414"/>
                <a:gd name="T86" fmla="*/ 55 w 679"/>
                <a:gd name="T87" fmla="*/ 383 h 414"/>
                <a:gd name="T88" fmla="*/ 29 w 679"/>
                <a:gd name="T89" fmla="*/ 352 h 414"/>
                <a:gd name="T90" fmla="*/ 4 w 679"/>
                <a:gd name="T91" fmla="*/ 330 h 414"/>
                <a:gd name="T92" fmla="*/ 46 w 679"/>
                <a:gd name="T93" fmla="*/ 298 h 414"/>
                <a:gd name="T94" fmla="*/ 80 w 679"/>
                <a:gd name="T95" fmla="*/ 262 h 414"/>
                <a:gd name="T96" fmla="*/ 111 w 679"/>
                <a:gd name="T97" fmla="*/ 232 h 414"/>
                <a:gd name="T98" fmla="*/ 58 w 679"/>
                <a:gd name="T99" fmla="*/ 257 h 414"/>
                <a:gd name="T100" fmla="*/ 58 w 679"/>
                <a:gd name="T101" fmla="*/ 227 h 414"/>
                <a:gd name="T102" fmla="*/ 41 w 679"/>
                <a:gd name="T103" fmla="*/ 191 h 414"/>
                <a:gd name="T104" fmla="*/ 84 w 679"/>
                <a:gd name="T105" fmla="*/ 138 h 414"/>
                <a:gd name="T106" fmla="*/ 128 w 679"/>
                <a:gd name="T107" fmla="*/ 94 h 414"/>
                <a:gd name="T108" fmla="*/ 131 w 679"/>
                <a:gd name="T109" fmla="*/ 75 h 414"/>
                <a:gd name="T110" fmla="*/ 172 w 679"/>
                <a:gd name="T111" fmla="*/ 48 h 414"/>
                <a:gd name="T112" fmla="*/ 264 w 679"/>
                <a:gd name="T113" fmla="*/ 0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9" h="414">
                  <a:moveTo>
                    <a:pt x="264" y="2"/>
                  </a:moveTo>
                  <a:lnTo>
                    <a:pt x="278" y="10"/>
                  </a:lnTo>
                  <a:lnTo>
                    <a:pt x="279" y="15"/>
                  </a:lnTo>
                  <a:lnTo>
                    <a:pt x="286" y="14"/>
                  </a:lnTo>
                  <a:lnTo>
                    <a:pt x="317" y="17"/>
                  </a:lnTo>
                  <a:lnTo>
                    <a:pt x="320" y="22"/>
                  </a:lnTo>
                  <a:lnTo>
                    <a:pt x="324" y="22"/>
                  </a:lnTo>
                  <a:lnTo>
                    <a:pt x="329" y="14"/>
                  </a:lnTo>
                  <a:lnTo>
                    <a:pt x="339" y="15"/>
                  </a:lnTo>
                  <a:lnTo>
                    <a:pt x="347" y="14"/>
                  </a:lnTo>
                  <a:lnTo>
                    <a:pt x="356" y="19"/>
                  </a:lnTo>
                  <a:lnTo>
                    <a:pt x="361" y="34"/>
                  </a:lnTo>
                  <a:lnTo>
                    <a:pt x="369" y="39"/>
                  </a:lnTo>
                  <a:lnTo>
                    <a:pt x="368" y="48"/>
                  </a:lnTo>
                  <a:lnTo>
                    <a:pt x="376" y="51"/>
                  </a:lnTo>
                  <a:lnTo>
                    <a:pt x="376" y="55"/>
                  </a:lnTo>
                  <a:lnTo>
                    <a:pt x="383" y="49"/>
                  </a:lnTo>
                  <a:lnTo>
                    <a:pt x="385" y="53"/>
                  </a:lnTo>
                  <a:lnTo>
                    <a:pt x="378" y="55"/>
                  </a:lnTo>
                  <a:lnTo>
                    <a:pt x="388" y="68"/>
                  </a:lnTo>
                  <a:lnTo>
                    <a:pt x="386" y="70"/>
                  </a:lnTo>
                  <a:lnTo>
                    <a:pt x="378" y="65"/>
                  </a:lnTo>
                  <a:lnTo>
                    <a:pt x="371" y="65"/>
                  </a:lnTo>
                  <a:lnTo>
                    <a:pt x="371" y="61"/>
                  </a:lnTo>
                  <a:lnTo>
                    <a:pt x="366" y="63"/>
                  </a:lnTo>
                  <a:lnTo>
                    <a:pt x="359" y="70"/>
                  </a:lnTo>
                  <a:lnTo>
                    <a:pt x="354" y="80"/>
                  </a:lnTo>
                  <a:lnTo>
                    <a:pt x="356" y="101"/>
                  </a:lnTo>
                  <a:lnTo>
                    <a:pt x="358" y="107"/>
                  </a:lnTo>
                  <a:lnTo>
                    <a:pt x="371" y="116"/>
                  </a:lnTo>
                  <a:lnTo>
                    <a:pt x="373" y="124"/>
                  </a:lnTo>
                  <a:lnTo>
                    <a:pt x="375" y="121"/>
                  </a:lnTo>
                  <a:lnTo>
                    <a:pt x="376" y="121"/>
                  </a:lnTo>
                  <a:lnTo>
                    <a:pt x="378" y="124"/>
                  </a:lnTo>
                  <a:lnTo>
                    <a:pt x="383" y="124"/>
                  </a:lnTo>
                  <a:lnTo>
                    <a:pt x="381" y="131"/>
                  </a:lnTo>
                  <a:lnTo>
                    <a:pt x="386" y="131"/>
                  </a:lnTo>
                  <a:lnTo>
                    <a:pt x="398" y="128"/>
                  </a:lnTo>
                  <a:lnTo>
                    <a:pt x="398" y="126"/>
                  </a:lnTo>
                  <a:lnTo>
                    <a:pt x="402" y="128"/>
                  </a:lnTo>
                  <a:lnTo>
                    <a:pt x="407" y="124"/>
                  </a:lnTo>
                  <a:lnTo>
                    <a:pt x="409" y="124"/>
                  </a:lnTo>
                  <a:lnTo>
                    <a:pt x="409" y="131"/>
                  </a:lnTo>
                  <a:lnTo>
                    <a:pt x="410" y="133"/>
                  </a:lnTo>
                  <a:lnTo>
                    <a:pt x="412" y="126"/>
                  </a:lnTo>
                  <a:lnTo>
                    <a:pt x="426" y="124"/>
                  </a:lnTo>
                  <a:lnTo>
                    <a:pt x="429" y="118"/>
                  </a:lnTo>
                  <a:lnTo>
                    <a:pt x="438" y="111"/>
                  </a:lnTo>
                  <a:lnTo>
                    <a:pt x="439" y="106"/>
                  </a:lnTo>
                  <a:lnTo>
                    <a:pt x="432" y="97"/>
                  </a:lnTo>
                  <a:lnTo>
                    <a:pt x="455" y="90"/>
                  </a:lnTo>
                  <a:lnTo>
                    <a:pt x="472" y="75"/>
                  </a:lnTo>
                  <a:lnTo>
                    <a:pt x="475" y="67"/>
                  </a:lnTo>
                  <a:lnTo>
                    <a:pt x="466" y="63"/>
                  </a:lnTo>
                  <a:lnTo>
                    <a:pt x="478" y="63"/>
                  </a:lnTo>
                  <a:lnTo>
                    <a:pt x="485" y="58"/>
                  </a:lnTo>
                  <a:lnTo>
                    <a:pt x="497" y="56"/>
                  </a:lnTo>
                  <a:lnTo>
                    <a:pt x="511" y="48"/>
                  </a:lnTo>
                  <a:lnTo>
                    <a:pt x="517" y="49"/>
                  </a:lnTo>
                  <a:lnTo>
                    <a:pt x="523" y="48"/>
                  </a:lnTo>
                  <a:lnTo>
                    <a:pt x="528" y="49"/>
                  </a:lnTo>
                  <a:lnTo>
                    <a:pt x="528" y="55"/>
                  </a:lnTo>
                  <a:lnTo>
                    <a:pt x="533" y="56"/>
                  </a:lnTo>
                  <a:lnTo>
                    <a:pt x="533" y="60"/>
                  </a:lnTo>
                  <a:lnTo>
                    <a:pt x="545" y="61"/>
                  </a:lnTo>
                  <a:lnTo>
                    <a:pt x="543" y="67"/>
                  </a:lnTo>
                  <a:lnTo>
                    <a:pt x="546" y="68"/>
                  </a:lnTo>
                  <a:lnTo>
                    <a:pt x="545" y="72"/>
                  </a:lnTo>
                  <a:lnTo>
                    <a:pt x="548" y="75"/>
                  </a:lnTo>
                  <a:lnTo>
                    <a:pt x="562" y="75"/>
                  </a:lnTo>
                  <a:lnTo>
                    <a:pt x="565" y="72"/>
                  </a:lnTo>
                  <a:lnTo>
                    <a:pt x="563" y="70"/>
                  </a:lnTo>
                  <a:lnTo>
                    <a:pt x="570" y="73"/>
                  </a:lnTo>
                  <a:lnTo>
                    <a:pt x="565" y="73"/>
                  </a:lnTo>
                  <a:lnTo>
                    <a:pt x="565" y="75"/>
                  </a:lnTo>
                  <a:lnTo>
                    <a:pt x="572" y="82"/>
                  </a:lnTo>
                  <a:lnTo>
                    <a:pt x="572" y="85"/>
                  </a:lnTo>
                  <a:lnTo>
                    <a:pt x="582" y="92"/>
                  </a:lnTo>
                  <a:lnTo>
                    <a:pt x="591" y="92"/>
                  </a:lnTo>
                  <a:lnTo>
                    <a:pt x="591" y="89"/>
                  </a:lnTo>
                  <a:lnTo>
                    <a:pt x="597" y="89"/>
                  </a:lnTo>
                  <a:lnTo>
                    <a:pt x="599" y="94"/>
                  </a:lnTo>
                  <a:lnTo>
                    <a:pt x="599" y="89"/>
                  </a:lnTo>
                  <a:lnTo>
                    <a:pt x="614" y="87"/>
                  </a:lnTo>
                  <a:lnTo>
                    <a:pt x="616" y="89"/>
                  </a:lnTo>
                  <a:lnTo>
                    <a:pt x="613" y="89"/>
                  </a:lnTo>
                  <a:lnTo>
                    <a:pt x="614" y="92"/>
                  </a:lnTo>
                  <a:lnTo>
                    <a:pt x="618" y="92"/>
                  </a:lnTo>
                  <a:lnTo>
                    <a:pt x="616" y="85"/>
                  </a:lnTo>
                  <a:lnTo>
                    <a:pt x="625" y="80"/>
                  </a:lnTo>
                  <a:lnTo>
                    <a:pt x="625" y="78"/>
                  </a:lnTo>
                  <a:lnTo>
                    <a:pt x="628" y="80"/>
                  </a:lnTo>
                  <a:lnTo>
                    <a:pt x="631" y="78"/>
                  </a:lnTo>
                  <a:lnTo>
                    <a:pt x="633" y="82"/>
                  </a:lnTo>
                  <a:lnTo>
                    <a:pt x="630" y="84"/>
                  </a:lnTo>
                  <a:lnTo>
                    <a:pt x="633" y="92"/>
                  </a:lnTo>
                  <a:lnTo>
                    <a:pt x="640" y="89"/>
                  </a:lnTo>
                  <a:lnTo>
                    <a:pt x="647" y="94"/>
                  </a:lnTo>
                  <a:lnTo>
                    <a:pt x="660" y="92"/>
                  </a:lnTo>
                  <a:lnTo>
                    <a:pt x="659" y="97"/>
                  </a:lnTo>
                  <a:lnTo>
                    <a:pt x="662" y="97"/>
                  </a:lnTo>
                  <a:lnTo>
                    <a:pt x="664" y="97"/>
                  </a:lnTo>
                  <a:lnTo>
                    <a:pt x="662" y="94"/>
                  </a:lnTo>
                  <a:lnTo>
                    <a:pt x="667" y="95"/>
                  </a:lnTo>
                  <a:lnTo>
                    <a:pt x="674" y="92"/>
                  </a:lnTo>
                  <a:lnTo>
                    <a:pt x="679" y="95"/>
                  </a:lnTo>
                  <a:lnTo>
                    <a:pt x="667" y="101"/>
                  </a:lnTo>
                  <a:lnTo>
                    <a:pt x="669" y="102"/>
                  </a:lnTo>
                  <a:lnTo>
                    <a:pt x="669" y="104"/>
                  </a:lnTo>
                  <a:lnTo>
                    <a:pt x="665" y="102"/>
                  </a:lnTo>
                  <a:lnTo>
                    <a:pt x="667" y="106"/>
                  </a:lnTo>
                  <a:lnTo>
                    <a:pt x="665" y="107"/>
                  </a:lnTo>
                  <a:lnTo>
                    <a:pt x="672" y="118"/>
                  </a:lnTo>
                  <a:lnTo>
                    <a:pt x="667" y="118"/>
                  </a:lnTo>
                  <a:lnTo>
                    <a:pt x="669" y="123"/>
                  </a:lnTo>
                  <a:lnTo>
                    <a:pt x="660" y="121"/>
                  </a:lnTo>
                  <a:lnTo>
                    <a:pt x="659" y="129"/>
                  </a:lnTo>
                  <a:lnTo>
                    <a:pt x="654" y="135"/>
                  </a:lnTo>
                  <a:lnTo>
                    <a:pt x="654" y="138"/>
                  </a:lnTo>
                  <a:lnTo>
                    <a:pt x="659" y="135"/>
                  </a:lnTo>
                  <a:lnTo>
                    <a:pt x="665" y="135"/>
                  </a:lnTo>
                  <a:lnTo>
                    <a:pt x="664" y="143"/>
                  </a:lnTo>
                  <a:lnTo>
                    <a:pt x="665" y="147"/>
                  </a:lnTo>
                  <a:lnTo>
                    <a:pt x="664" y="150"/>
                  </a:lnTo>
                  <a:lnTo>
                    <a:pt x="660" y="150"/>
                  </a:lnTo>
                  <a:lnTo>
                    <a:pt x="662" y="145"/>
                  </a:lnTo>
                  <a:lnTo>
                    <a:pt x="655" y="147"/>
                  </a:lnTo>
                  <a:lnTo>
                    <a:pt x="655" y="152"/>
                  </a:lnTo>
                  <a:lnTo>
                    <a:pt x="652" y="152"/>
                  </a:lnTo>
                  <a:lnTo>
                    <a:pt x="650" y="155"/>
                  </a:lnTo>
                  <a:lnTo>
                    <a:pt x="633" y="155"/>
                  </a:lnTo>
                  <a:lnTo>
                    <a:pt x="637" y="148"/>
                  </a:lnTo>
                  <a:lnTo>
                    <a:pt x="633" y="147"/>
                  </a:lnTo>
                  <a:lnTo>
                    <a:pt x="631" y="143"/>
                  </a:lnTo>
                  <a:lnTo>
                    <a:pt x="628" y="143"/>
                  </a:lnTo>
                  <a:lnTo>
                    <a:pt x="623" y="148"/>
                  </a:lnTo>
                  <a:lnTo>
                    <a:pt x="620" y="141"/>
                  </a:lnTo>
                  <a:lnTo>
                    <a:pt x="616" y="141"/>
                  </a:lnTo>
                  <a:lnTo>
                    <a:pt x="599" y="150"/>
                  </a:lnTo>
                  <a:lnTo>
                    <a:pt x="597" y="155"/>
                  </a:lnTo>
                  <a:lnTo>
                    <a:pt x="587" y="158"/>
                  </a:lnTo>
                  <a:lnTo>
                    <a:pt x="589" y="167"/>
                  </a:lnTo>
                  <a:lnTo>
                    <a:pt x="584" y="165"/>
                  </a:lnTo>
                  <a:lnTo>
                    <a:pt x="584" y="162"/>
                  </a:lnTo>
                  <a:lnTo>
                    <a:pt x="580" y="162"/>
                  </a:lnTo>
                  <a:lnTo>
                    <a:pt x="577" y="165"/>
                  </a:lnTo>
                  <a:lnTo>
                    <a:pt x="574" y="162"/>
                  </a:lnTo>
                  <a:lnTo>
                    <a:pt x="584" y="155"/>
                  </a:lnTo>
                  <a:lnTo>
                    <a:pt x="575" y="158"/>
                  </a:lnTo>
                  <a:lnTo>
                    <a:pt x="575" y="155"/>
                  </a:lnTo>
                  <a:lnTo>
                    <a:pt x="574" y="157"/>
                  </a:lnTo>
                  <a:lnTo>
                    <a:pt x="572" y="164"/>
                  </a:lnTo>
                  <a:lnTo>
                    <a:pt x="568" y="164"/>
                  </a:lnTo>
                  <a:lnTo>
                    <a:pt x="563" y="169"/>
                  </a:lnTo>
                  <a:lnTo>
                    <a:pt x="548" y="172"/>
                  </a:lnTo>
                  <a:lnTo>
                    <a:pt x="534" y="182"/>
                  </a:lnTo>
                  <a:lnTo>
                    <a:pt x="533" y="181"/>
                  </a:lnTo>
                  <a:lnTo>
                    <a:pt x="526" y="182"/>
                  </a:lnTo>
                  <a:lnTo>
                    <a:pt x="524" y="175"/>
                  </a:lnTo>
                  <a:lnTo>
                    <a:pt x="521" y="175"/>
                  </a:lnTo>
                  <a:lnTo>
                    <a:pt x="516" y="181"/>
                  </a:lnTo>
                  <a:lnTo>
                    <a:pt x="523" y="181"/>
                  </a:lnTo>
                  <a:lnTo>
                    <a:pt x="524" y="184"/>
                  </a:lnTo>
                  <a:lnTo>
                    <a:pt x="529" y="184"/>
                  </a:lnTo>
                  <a:lnTo>
                    <a:pt x="531" y="187"/>
                  </a:lnTo>
                  <a:lnTo>
                    <a:pt x="528" y="192"/>
                  </a:lnTo>
                  <a:lnTo>
                    <a:pt x="529" y="194"/>
                  </a:lnTo>
                  <a:lnTo>
                    <a:pt x="524" y="196"/>
                  </a:lnTo>
                  <a:lnTo>
                    <a:pt x="523" y="204"/>
                  </a:lnTo>
                  <a:lnTo>
                    <a:pt x="519" y="204"/>
                  </a:lnTo>
                  <a:lnTo>
                    <a:pt x="521" y="201"/>
                  </a:lnTo>
                  <a:lnTo>
                    <a:pt x="517" y="194"/>
                  </a:lnTo>
                  <a:lnTo>
                    <a:pt x="511" y="196"/>
                  </a:lnTo>
                  <a:lnTo>
                    <a:pt x="506" y="203"/>
                  </a:lnTo>
                  <a:lnTo>
                    <a:pt x="506" y="206"/>
                  </a:lnTo>
                  <a:lnTo>
                    <a:pt x="509" y="209"/>
                  </a:lnTo>
                  <a:lnTo>
                    <a:pt x="504" y="208"/>
                  </a:lnTo>
                  <a:lnTo>
                    <a:pt x="502" y="215"/>
                  </a:lnTo>
                  <a:lnTo>
                    <a:pt x="506" y="215"/>
                  </a:lnTo>
                  <a:lnTo>
                    <a:pt x="506" y="227"/>
                  </a:lnTo>
                  <a:lnTo>
                    <a:pt x="509" y="230"/>
                  </a:lnTo>
                  <a:lnTo>
                    <a:pt x="499" y="232"/>
                  </a:lnTo>
                  <a:lnTo>
                    <a:pt x="497" y="233"/>
                  </a:lnTo>
                  <a:lnTo>
                    <a:pt x="494" y="232"/>
                  </a:lnTo>
                  <a:lnTo>
                    <a:pt x="483" y="238"/>
                  </a:lnTo>
                  <a:lnTo>
                    <a:pt x="477" y="240"/>
                  </a:lnTo>
                  <a:lnTo>
                    <a:pt x="472" y="238"/>
                  </a:lnTo>
                  <a:lnTo>
                    <a:pt x="478" y="227"/>
                  </a:lnTo>
                  <a:lnTo>
                    <a:pt x="478" y="223"/>
                  </a:lnTo>
                  <a:lnTo>
                    <a:pt x="475" y="220"/>
                  </a:lnTo>
                  <a:lnTo>
                    <a:pt x="472" y="221"/>
                  </a:lnTo>
                  <a:lnTo>
                    <a:pt x="473" y="225"/>
                  </a:lnTo>
                  <a:lnTo>
                    <a:pt x="461" y="223"/>
                  </a:lnTo>
                  <a:lnTo>
                    <a:pt x="456" y="228"/>
                  </a:lnTo>
                  <a:lnTo>
                    <a:pt x="456" y="233"/>
                  </a:lnTo>
                  <a:lnTo>
                    <a:pt x="461" y="238"/>
                  </a:lnTo>
                  <a:lnTo>
                    <a:pt x="461" y="242"/>
                  </a:lnTo>
                  <a:lnTo>
                    <a:pt x="466" y="238"/>
                  </a:lnTo>
                  <a:lnTo>
                    <a:pt x="465" y="242"/>
                  </a:lnTo>
                  <a:lnTo>
                    <a:pt x="461" y="244"/>
                  </a:lnTo>
                  <a:lnTo>
                    <a:pt x="463" y="247"/>
                  </a:lnTo>
                  <a:lnTo>
                    <a:pt x="466" y="244"/>
                  </a:lnTo>
                  <a:lnTo>
                    <a:pt x="466" y="249"/>
                  </a:lnTo>
                  <a:lnTo>
                    <a:pt x="472" y="244"/>
                  </a:lnTo>
                  <a:lnTo>
                    <a:pt x="473" y="247"/>
                  </a:lnTo>
                  <a:lnTo>
                    <a:pt x="468" y="249"/>
                  </a:lnTo>
                  <a:lnTo>
                    <a:pt x="461" y="255"/>
                  </a:lnTo>
                  <a:lnTo>
                    <a:pt x="465" y="250"/>
                  </a:lnTo>
                  <a:lnTo>
                    <a:pt x="451" y="257"/>
                  </a:lnTo>
                  <a:lnTo>
                    <a:pt x="448" y="274"/>
                  </a:lnTo>
                  <a:lnTo>
                    <a:pt x="439" y="269"/>
                  </a:lnTo>
                  <a:lnTo>
                    <a:pt x="439" y="272"/>
                  </a:lnTo>
                  <a:lnTo>
                    <a:pt x="443" y="274"/>
                  </a:lnTo>
                  <a:lnTo>
                    <a:pt x="438" y="278"/>
                  </a:lnTo>
                  <a:lnTo>
                    <a:pt x="439" y="283"/>
                  </a:lnTo>
                  <a:lnTo>
                    <a:pt x="436" y="284"/>
                  </a:lnTo>
                  <a:lnTo>
                    <a:pt x="432" y="284"/>
                  </a:lnTo>
                  <a:lnTo>
                    <a:pt x="434" y="281"/>
                  </a:lnTo>
                  <a:lnTo>
                    <a:pt x="432" y="279"/>
                  </a:lnTo>
                  <a:lnTo>
                    <a:pt x="427" y="288"/>
                  </a:lnTo>
                  <a:lnTo>
                    <a:pt x="424" y="281"/>
                  </a:lnTo>
                  <a:lnTo>
                    <a:pt x="424" y="284"/>
                  </a:lnTo>
                  <a:lnTo>
                    <a:pt x="419" y="288"/>
                  </a:lnTo>
                  <a:lnTo>
                    <a:pt x="415" y="286"/>
                  </a:lnTo>
                  <a:lnTo>
                    <a:pt x="415" y="290"/>
                  </a:lnTo>
                  <a:lnTo>
                    <a:pt x="409" y="308"/>
                  </a:lnTo>
                  <a:lnTo>
                    <a:pt x="395" y="322"/>
                  </a:lnTo>
                  <a:lnTo>
                    <a:pt x="392" y="339"/>
                  </a:lnTo>
                  <a:lnTo>
                    <a:pt x="386" y="339"/>
                  </a:lnTo>
                  <a:lnTo>
                    <a:pt x="386" y="339"/>
                  </a:lnTo>
                  <a:lnTo>
                    <a:pt x="383" y="337"/>
                  </a:lnTo>
                  <a:lnTo>
                    <a:pt x="378" y="337"/>
                  </a:lnTo>
                  <a:lnTo>
                    <a:pt x="373" y="339"/>
                  </a:lnTo>
                  <a:lnTo>
                    <a:pt x="369" y="344"/>
                  </a:lnTo>
                  <a:lnTo>
                    <a:pt x="356" y="346"/>
                  </a:lnTo>
                  <a:lnTo>
                    <a:pt x="354" y="342"/>
                  </a:lnTo>
                  <a:lnTo>
                    <a:pt x="349" y="346"/>
                  </a:lnTo>
                  <a:lnTo>
                    <a:pt x="349" y="354"/>
                  </a:lnTo>
                  <a:lnTo>
                    <a:pt x="342" y="366"/>
                  </a:lnTo>
                  <a:lnTo>
                    <a:pt x="341" y="366"/>
                  </a:lnTo>
                  <a:lnTo>
                    <a:pt x="341" y="371"/>
                  </a:lnTo>
                  <a:lnTo>
                    <a:pt x="337" y="371"/>
                  </a:lnTo>
                  <a:lnTo>
                    <a:pt x="337" y="375"/>
                  </a:lnTo>
                  <a:lnTo>
                    <a:pt x="341" y="378"/>
                  </a:lnTo>
                  <a:lnTo>
                    <a:pt x="334" y="383"/>
                  </a:lnTo>
                  <a:lnTo>
                    <a:pt x="325" y="380"/>
                  </a:lnTo>
                  <a:lnTo>
                    <a:pt x="320" y="380"/>
                  </a:lnTo>
                  <a:lnTo>
                    <a:pt x="315" y="383"/>
                  </a:lnTo>
                  <a:lnTo>
                    <a:pt x="315" y="388"/>
                  </a:lnTo>
                  <a:lnTo>
                    <a:pt x="312" y="390"/>
                  </a:lnTo>
                  <a:lnTo>
                    <a:pt x="313" y="398"/>
                  </a:lnTo>
                  <a:lnTo>
                    <a:pt x="310" y="409"/>
                  </a:lnTo>
                  <a:lnTo>
                    <a:pt x="293" y="414"/>
                  </a:lnTo>
                  <a:lnTo>
                    <a:pt x="290" y="412"/>
                  </a:lnTo>
                  <a:lnTo>
                    <a:pt x="290" y="407"/>
                  </a:lnTo>
                  <a:lnTo>
                    <a:pt x="286" y="404"/>
                  </a:lnTo>
                  <a:lnTo>
                    <a:pt x="290" y="397"/>
                  </a:lnTo>
                  <a:lnTo>
                    <a:pt x="281" y="395"/>
                  </a:lnTo>
                  <a:lnTo>
                    <a:pt x="284" y="390"/>
                  </a:lnTo>
                  <a:lnTo>
                    <a:pt x="283" y="387"/>
                  </a:lnTo>
                  <a:lnTo>
                    <a:pt x="271" y="383"/>
                  </a:lnTo>
                  <a:lnTo>
                    <a:pt x="267" y="383"/>
                  </a:lnTo>
                  <a:lnTo>
                    <a:pt x="266" y="387"/>
                  </a:lnTo>
                  <a:lnTo>
                    <a:pt x="259" y="387"/>
                  </a:lnTo>
                  <a:lnTo>
                    <a:pt x="257" y="400"/>
                  </a:lnTo>
                  <a:lnTo>
                    <a:pt x="247" y="397"/>
                  </a:lnTo>
                  <a:lnTo>
                    <a:pt x="245" y="402"/>
                  </a:lnTo>
                  <a:lnTo>
                    <a:pt x="237" y="405"/>
                  </a:lnTo>
                  <a:lnTo>
                    <a:pt x="228" y="402"/>
                  </a:lnTo>
                  <a:lnTo>
                    <a:pt x="223" y="393"/>
                  </a:lnTo>
                  <a:lnTo>
                    <a:pt x="220" y="392"/>
                  </a:lnTo>
                  <a:lnTo>
                    <a:pt x="211" y="398"/>
                  </a:lnTo>
                  <a:lnTo>
                    <a:pt x="211" y="405"/>
                  </a:lnTo>
                  <a:lnTo>
                    <a:pt x="206" y="405"/>
                  </a:lnTo>
                  <a:lnTo>
                    <a:pt x="201" y="398"/>
                  </a:lnTo>
                  <a:lnTo>
                    <a:pt x="199" y="387"/>
                  </a:lnTo>
                  <a:lnTo>
                    <a:pt x="194" y="385"/>
                  </a:lnTo>
                  <a:lnTo>
                    <a:pt x="196" y="380"/>
                  </a:lnTo>
                  <a:lnTo>
                    <a:pt x="193" y="373"/>
                  </a:lnTo>
                  <a:lnTo>
                    <a:pt x="187" y="368"/>
                  </a:lnTo>
                  <a:lnTo>
                    <a:pt x="187" y="363"/>
                  </a:lnTo>
                  <a:lnTo>
                    <a:pt x="170" y="356"/>
                  </a:lnTo>
                  <a:lnTo>
                    <a:pt x="169" y="358"/>
                  </a:lnTo>
                  <a:lnTo>
                    <a:pt x="157" y="356"/>
                  </a:lnTo>
                  <a:lnTo>
                    <a:pt x="142" y="359"/>
                  </a:lnTo>
                  <a:lnTo>
                    <a:pt x="138" y="364"/>
                  </a:lnTo>
                  <a:lnTo>
                    <a:pt x="138" y="375"/>
                  </a:lnTo>
                  <a:lnTo>
                    <a:pt x="135" y="376"/>
                  </a:lnTo>
                  <a:lnTo>
                    <a:pt x="136" y="380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5" y="387"/>
                  </a:lnTo>
                  <a:lnTo>
                    <a:pt x="130" y="392"/>
                  </a:lnTo>
                  <a:lnTo>
                    <a:pt x="126" y="390"/>
                  </a:lnTo>
                  <a:lnTo>
                    <a:pt x="123" y="397"/>
                  </a:lnTo>
                  <a:lnTo>
                    <a:pt x="119" y="393"/>
                  </a:lnTo>
                  <a:lnTo>
                    <a:pt x="119" y="393"/>
                  </a:lnTo>
                  <a:lnTo>
                    <a:pt x="114" y="395"/>
                  </a:lnTo>
                  <a:lnTo>
                    <a:pt x="111" y="390"/>
                  </a:lnTo>
                  <a:lnTo>
                    <a:pt x="106" y="392"/>
                  </a:lnTo>
                  <a:lnTo>
                    <a:pt x="102" y="388"/>
                  </a:lnTo>
                  <a:lnTo>
                    <a:pt x="101" y="392"/>
                  </a:lnTo>
                  <a:lnTo>
                    <a:pt x="89" y="395"/>
                  </a:lnTo>
                  <a:lnTo>
                    <a:pt x="77" y="390"/>
                  </a:lnTo>
                  <a:lnTo>
                    <a:pt x="75" y="395"/>
                  </a:lnTo>
                  <a:lnTo>
                    <a:pt x="63" y="393"/>
                  </a:lnTo>
                  <a:lnTo>
                    <a:pt x="55" y="383"/>
                  </a:lnTo>
                  <a:lnTo>
                    <a:pt x="53" y="371"/>
                  </a:lnTo>
                  <a:lnTo>
                    <a:pt x="43" y="363"/>
                  </a:lnTo>
                  <a:lnTo>
                    <a:pt x="38" y="364"/>
                  </a:lnTo>
                  <a:lnTo>
                    <a:pt x="40" y="359"/>
                  </a:lnTo>
                  <a:lnTo>
                    <a:pt x="34" y="358"/>
                  </a:lnTo>
                  <a:lnTo>
                    <a:pt x="36" y="352"/>
                  </a:lnTo>
                  <a:lnTo>
                    <a:pt x="29" y="352"/>
                  </a:lnTo>
                  <a:lnTo>
                    <a:pt x="26" y="349"/>
                  </a:lnTo>
                  <a:lnTo>
                    <a:pt x="11" y="352"/>
                  </a:lnTo>
                  <a:lnTo>
                    <a:pt x="5" y="347"/>
                  </a:lnTo>
                  <a:lnTo>
                    <a:pt x="2" y="349"/>
                  </a:lnTo>
                  <a:lnTo>
                    <a:pt x="0" y="347"/>
                  </a:lnTo>
                  <a:lnTo>
                    <a:pt x="4" y="339"/>
                  </a:lnTo>
                  <a:lnTo>
                    <a:pt x="4" y="330"/>
                  </a:lnTo>
                  <a:lnTo>
                    <a:pt x="11" y="327"/>
                  </a:lnTo>
                  <a:lnTo>
                    <a:pt x="17" y="318"/>
                  </a:lnTo>
                  <a:lnTo>
                    <a:pt x="19" y="310"/>
                  </a:lnTo>
                  <a:lnTo>
                    <a:pt x="33" y="303"/>
                  </a:lnTo>
                  <a:lnTo>
                    <a:pt x="36" y="305"/>
                  </a:lnTo>
                  <a:lnTo>
                    <a:pt x="40" y="300"/>
                  </a:lnTo>
                  <a:lnTo>
                    <a:pt x="46" y="298"/>
                  </a:lnTo>
                  <a:lnTo>
                    <a:pt x="45" y="288"/>
                  </a:lnTo>
                  <a:lnTo>
                    <a:pt x="48" y="290"/>
                  </a:lnTo>
                  <a:lnTo>
                    <a:pt x="60" y="272"/>
                  </a:lnTo>
                  <a:lnTo>
                    <a:pt x="74" y="271"/>
                  </a:lnTo>
                  <a:lnTo>
                    <a:pt x="79" y="266"/>
                  </a:lnTo>
                  <a:lnTo>
                    <a:pt x="79" y="261"/>
                  </a:lnTo>
                  <a:lnTo>
                    <a:pt x="80" y="262"/>
                  </a:lnTo>
                  <a:lnTo>
                    <a:pt x="84" y="259"/>
                  </a:lnTo>
                  <a:lnTo>
                    <a:pt x="92" y="259"/>
                  </a:lnTo>
                  <a:lnTo>
                    <a:pt x="91" y="254"/>
                  </a:lnTo>
                  <a:lnTo>
                    <a:pt x="96" y="247"/>
                  </a:lnTo>
                  <a:lnTo>
                    <a:pt x="106" y="247"/>
                  </a:lnTo>
                  <a:lnTo>
                    <a:pt x="113" y="235"/>
                  </a:lnTo>
                  <a:lnTo>
                    <a:pt x="111" y="232"/>
                  </a:lnTo>
                  <a:lnTo>
                    <a:pt x="108" y="233"/>
                  </a:lnTo>
                  <a:lnTo>
                    <a:pt x="102" y="238"/>
                  </a:lnTo>
                  <a:lnTo>
                    <a:pt x="87" y="244"/>
                  </a:lnTo>
                  <a:lnTo>
                    <a:pt x="63" y="255"/>
                  </a:lnTo>
                  <a:lnTo>
                    <a:pt x="62" y="255"/>
                  </a:lnTo>
                  <a:lnTo>
                    <a:pt x="58" y="252"/>
                  </a:lnTo>
                  <a:lnTo>
                    <a:pt x="58" y="257"/>
                  </a:lnTo>
                  <a:lnTo>
                    <a:pt x="48" y="267"/>
                  </a:lnTo>
                  <a:lnTo>
                    <a:pt x="46" y="264"/>
                  </a:lnTo>
                  <a:lnTo>
                    <a:pt x="48" y="254"/>
                  </a:lnTo>
                  <a:lnTo>
                    <a:pt x="48" y="247"/>
                  </a:lnTo>
                  <a:lnTo>
                    <a:pt x="55" y="242"/>
                  </a:lnTo>
                  <a:lnTo>
                    <a:pt x="58" y="227"/>
                  </a:lnTo>
                  <a:lnTo>
                    <a:pt x="58" y="227"/>
                  </a:lnTo>
                  <a:lnTo>
                    <a:pt x="57" y="216"/>
                  </a:lnTo>
                  <a:lnTo>
                    <a:pt x="53" y="209"/>
                  </a:lnTo>
                  <a:lnTo>
                    <a:pt x="48" y="211"/>
                  </a:lnTo>
                  <a:lnTo>
                    <a:pt x="48" y="208"/>
                  </a:lnTo>
                  <a:lnTo>
                    <a:pt x="46" y="201"/>
                  </a:lnTo>
                  <a:lnTo>
                    <a:pt x="43" y="201"/>
                  </a:lnTo>
                  <a:lnTo>
                    <a:pt x="41" y="191"/>
                  </a:lnTo>
                  <a:lnTo>
                    <a:pt x="46" y="179"/>
                  </a:lnTo>
                  <a:lnTo>
                    <a:pt x="55" y="170"/>
                  </a:lnTo>
                  <a:lnTo>
                    <a:pt x="58" y="164"/>
                  </a:lnTo>
                  <a:lnTo>
                    <a:pt x="75" y="157"/>
                  </a:lnTo>
                  <a:lnTo>
                    <a:pt x="77" y="150"/>
                  </a:lnTo>
                  <a:lnTo>
                    <a:pt x="85" y="141"/>
                  </a:lnTo>
                  <a:lnTo>
                    <a:pt x="84" y="138"/>
                  </a:lnTo>
                  <a:lnTo>
                    <a:pt x="92" y="129"/>
                  </a:lnTo>
                  <a:lnTo>
                    <a:pt x="96" y="116"/>
                  </a:lnTo>
                  <a:lnTo>
                    <a:pt x="99" y="112"/>
                  </a:lnTo>
                  <a:lnTo>
                    <a:pt x="101" y="102"/>
                  </a:lnTo>
                  <a:lnTo>
                    <a:pt x="116" y="97"/>
                  </a:lnTo>
                  <a:lnTo>
                    <a:pt x="125" y="99"/>
                  </a:lnTo>
                  <a:lnTo>
                    <a:pt x="128" y="94"/>
                  </a:lnTo>
                  <a:lnTo>
                    <a:pt x="123" y="92"/>
                  </a:lnTo>
                  <a:lnTo>
                    <a:pt x="123" y="87"/>
                  </a:lnTo>
                  <a:lnTo>
                    <a:pt x="126" y="87"/>
                  </a:lnTo>
                  <a:lnTo>
                    <a:pt x="130" y="84"/>
                  </a:lnTo>
                  <a:lnTo>
                    <a:pt x="126" y="82"/>
                  </a:lnTo>
                  <a:lnTo>
                    <a:pt x="128" y="78"/>
                  </a:lnTo>
                  <a:lnTo>
                    <a:pt x="131" y="75"/>
                  </a:lnTo>
                  <a:lnTo>
                    <a:pt x="135" y="77"/>
                  </a:lnTo>
                  <a:lnTo>
                    <a:pt x="140" y="87"/>
                  </a:lnTo>
                  <a:lnTo>
                    <a:pt x="142" y="82"/>
                  </a:lnTo>
                  <a:lnTo>
                    <a:pt x="155" y="70"/>
                  </a:lnTo>
                  <a:lnTo>
                    <a:pt x="162" y="60"/>
                  </a:lnTo>
                  <a:lnTo>
                    <a:pt x="167" y="56"/>
                  </a:lnTo>
                  <a:lnTo>
                    <a:pt x="172" y="48"/>
                  </a:lnTo>
                  <a:lnTo>
                    <a:pt x="227" y="46"/>
                  </a:lnTo>
                  <a:lnTo>
                    <a:pt x="239" y="22"/>
                  </a:lnTo>
                  <a:lnTo>
                    <a:pt x="249" y="21"/>
                  </a:lnTo>
                  <a:lnTo>
                    <a:pt x="256" y="12"/>
                  </a:lnTo>
                  <a:lnTo>
                    <a:pt x="257" y="12"/>
                  </a:lnTo>
                  <a:lnTo>
                    <a:pt x="259" y="5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64" y="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1"/>
            <p:cNvSpPr>
              <a:spLocks noEditPoints="1"/>
            </p:cNvSpPr>
            <p:nvPr userDrawn="1"/>
          </p:nvSpPr>
          <p:spPr bwMode="auto">
            <a:xfrm>
              <a:off x="5197" y="3018"/>
              <a:ext cx="143" cy="117"/>
            </a:xfrm>
            <a:custGeom>
              <a:avLst/>
              <a:gdLst>
                <a:gd name="T0" fmla="*/ 138 w 143"/>
                <a:gd name="T1" fmla="*/ 116 h 117"/>
                <a:gd name="T2" fmla="*/ 143 w 143"/>
                <a:gd name="T3" fmla="*/ 117 h 117"/>
                <a:gd name="T4" fmla="*/ 136 w 143"/>
                <a:gd name="T5" fmla="*/ 110 h 117"/>
                <a:gd name="T6" fmla="*/ 88 w 143"/>
                <a:gd name="T7" fmla="*/ 51 h 117"/>
                <a:gd name="T8" fmla="*/ 82 w 143"/>
                <a:gd name="T9" fmla="*/ 54 h 117"/>
                <a:gd name="T10" fmla="*/ 56 w 143"/>
                <a:gd name="T11" fmla="*/ 37 h 117"/>
                <a:gd name="T12" fmla="*/ 80 w 143"/>
                <a:gd name="T13" fmla="*/ 54 h 117"/>
                <a:gd name="T14" fmla="*/ 56 w 143"/>
                <a:gd name="T15" fmla="*/ 37 h 117"/>
                <a:gd name="T16" fmla="*/ 47 w 143"/>
                <a:gd name="T17" fmla="*/ 39 h 117"/>
                <a:gd name="T18" fmla="*/ 63 w 143"/>
                <a:gd name="T19" fmla="*/ 51 h 117"/>
                <a:gd name="T20" fmla="*/ 87 w 143"/>
                <a:gd name="T21" fmla="*/ 75 h 117"/>
                <a:gd name="T22" fmla="*/ 92 w 143"/>
                <a:gd name="T23" fmla="*/ 100 h 117"/>
                <a:gd name="T24" fmla="*/ 82 w 143"/>
                <a:gd name="T25" fmla="*/ 100 h 117"/>
                <a:gd name="T26" fmla="*/ 41 w 143"/>
                <a:gd name="T27" fmla="*/ 117 h 117"/>
                <a:gd name="T28" fmla="*/ 36 w 143"/>
                <a:gd name="T29" fmla="*/ 117 h 117"/>
                <a:gd name="T30" fmla="*/ 30 w 143"/>
                <a:gd name="T31" fmla="*/ 109 h 117"/>
                <a:gd name="T32" fmla="*/ 20 w 143"/>
                <a:gd name="T33" fmla="*/ 102 h 117"/>
                <a:gd name="T34" fmla="*/ 13 w 143"/>
                <a:gd name="T35" fmla="*/ 100 h 117"/>
                <a:gd name="T36" fmla="*/ 12 w 143"/>
                <a:gd name="T37" fmla="*/ 87 h 117"/>
                <a:gd name="T38" fmla="*/ 3 w 143"/>
                <a:gd name="T39" fmla="*/ 87 h 117"/>
                <a:gd name="T40" fmla="*/ 3 w 143"/>
                <a:gd name="T41" fmla="*/ 78 h 117"/>
                <a:gd name="T42" fmla="*/ 2 w 143"/>
                <a:gd name="T43" fmla="*/ 73 h 117"/>
                <a:gd name="T44" fmla="*/ 19 w 143"/>
                <a:gd name="T45" fmla="*/ 71 h 117"/>
                <a:gd name="T46" fmla="*/ 19 w 143"/>
                <a:gd name="T47" fmla="*/ 58 h 117"/>
                <a:gd name="T48" fmla="*/ 20 w 143"/>
                <a:gd name="T49" fmla="*/ 49 h 117"/>
                <a:gd name="T50" fmla="*/ 25 w 143"/>
                <a:gd name="T51" fmla="*/ 42 h 117"/>
                <a:gd name="T52" fmla="*/ 41 w 143"/>
                <a:gd name="T53" fmla="*/ 36 h 117"/>
                <a:gd name="T54" fmla="*/ 37 w 143"/>
                <a:gd name="T55" fmla="*/ 0 h 117"/>
                <a:gd name="T56" fmla="*/ 90 w 143"/>
                <a:gd name="T57" fmla="*/ 27 h 117"/>
                <a:gd name="T58" fmla="*/ 95 w 143"/>
                <a:gd name="T59" fmla="*/ 37 h 117"/>
                <a:gd name="T60" fmla="*/ 83 w 143"/>
                <a:gd name="T61" fmla="*/ 42 h 117"/>
                <a:gd name="T62" fmla="*/ 25 w 143"/>
                <a:gd name="T63" fmla="*/ 8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3" h="117">
                  <a:moveTo>
                    <a:pt x="136" y="110"/>
                  </a:moveTo>
                  <a:lnTo>
                    <a:pt x="138" y="116"/>
                  </a:lnTo>
                  <a:lnTo>
                    <a:pt x="143" y="114"/>
                  </a:lnTo>
                  <a:lnTo>
                    <a:pt x="143" y="117"/>
                  </a:lnTo>
                  <a:lnTo>
                    <a:pt x="134" y="117"/>
                  </a:lnTo>
                  <a:lnTo>
                    <a:pt x="136" y="110"/>
                  </a:lnTo>
                  <a:close/>
                  <a:moveTo>
                    <a:pt x="82" y="49"/>
                  </a:moveTo>
                  <a:lnTo>
                    <a:pt x="88" y="51"/>
                  </a:lnTo>
                  <a:lnTo>
                    <a:pt x="87" y="58"/>
                  </a:lnTo>
                  <a:lnTo>
                    <a:pt x="82" y="54"/>
                  </a:lnTo>
                  <a:lnTo>
                    <a:pt x="82" y="49"/>
                  </a:lnTo>
                  <a:close/>
                  <a:moveTo>
                    <a:pt x="56" y="37"/>
                  </a:moveTo>
                  <a:lnTo>
                    <a:pt x="78" y="47"/>
                  </a:lnTo>
                  <a:lnTo>
                    <a:pt x="80" y="54"/>
                  </a:lnTo>
                  <a:lnTo>
                    <a:pt x="54" y="39"/>
                  </a:lnTo>
                  <a:lnTo>
                    <a:pt x="56" y="37"/>
                  </a:lnTo>
                  <a:close/>
                  <a:moveTo>
                    <a:pt x="41" y="37"/>
                  </a:moveTo>
                  <a:lnTo>
                    <a:pt x="47" y="39"/>
                  </a:lnTo>
                  <a:lnTo>
                    <a:pt x="56" y="47"/>
                  </a:lnTo>
                  <a:lnTo>
                    <a:pt x="63" y="51"/>
                  </a:lnTo>
                  <a:lnTo>
                    <a:pt x="76" y="61"/>
                  </a:lnTo>
                  <a:lnTo>
                    <a:pt x="87" y="75"/>
                  </a:lnTo>
                  <a:lnTo>
                    <a:pt x="92" y="93"/>
                  </a:lnTo>
                  <a:lnTo>
                    <a:pt x="92" y="100"/>
                  </a:lnTo>
                  <a:lnTo>
                    <a:pt x="88" y="102"/>
                  </a:lnTo>
                  <a:lnTo>
                    <a:pt x="82" y="100"/>
                  </a:lnTo>
                  <a:lnTo>
                    <a:pt x="58" y="105"/>
                  </a:lnTo>
                  <a:lnTo>
                    <a:pt x="41" y="117"/>
                  </a:lnTo>
                  <a:lnTo>
                    <a:pt x="36" y="117"/>
                  </a:lnTo>
                  <a:lnTo>
                    <a:pt x="36" y="117"/>
                  </a:lnTo>
                  <a:lnTo>
                    <a:pt x="34" y="112"/>
                  </a:lnTo>
                  <a:lnTo>
                    <a:pt x="30" y="109"/>
                  </a:lnTo>
                  <a:lnTo>
                    <a:pt x="24" y="109"/>
                  </a:lnTo>
                  <a:lnTo>
                    <a:pt x="20" y="102"/>
                  </a:lnTo>
                  <a:lnTo>
                    <a:pt x="10" y="104"/>
                  </a:lnTo>
                  <a:lnTo>
                    <a:pt x="13" y="100"/>
                  </a:lnTo>
                  <a:lnTo>
                    <a:pt x="10" y="97"/>
                  </a:lnTo>
                  <a:lnTo>
                    <a:pt x="12" y="87"/>
                  </a:lnTo>
                  <a:lnTo>
                    <a:pt x="8" y="85"/>
                  </a:lnTo>
                  <a:lnTo>
                    <a:pt x="3" y="87"/>
                  </a:lnTo>
                  <a:lnTo>
                    <a:pt x="3" y="87"/>
                  </a:lnTo>
                  <a:lnTo>
                    <a:pt x="3" y="78"/>
                  </a:lnTo>
                  <a:lnTo>
                    <a:pt x="0" y="76"/>
                  </a:lnTo>
                  <a:lnTo>
                    <a:pt x="2" y="73"/>
                  </a:lnTo>
                  <a:lnTo>
                    <a:pt x="17" y="73"/>
                  </a:lnTo>
                  <a:lnTo>
                    <a:pt x="19" y="71"/>
                  </a:lnTo>
                  <a:lnTo>
                    <a:pt x="17" y="61"/>
                  </a:lnTo>
                  <a:lnTo>
                    <a:pt x="19" y="58"/>
                  </a:lnTo>
                  <a:lnTo>
                    <a:pt x="24" y="59"/>
                  </a:lnTo>
                  <a:lnTo>
                    <a:pt x="20" y="49"/>
                  </a:lnTo>
                  <a:lnTo>
                    <a:pt x="25" y="47"/>
                  </a:lnTo>
                  <a:lnTo>
                    <a:pt x="25" y="42"/>
                  </a:lnTo>
                  <a:lnTo>
                    <a:pt x="41" y="36"/>
                  </a:lnTo>
                  <a:lnTo>
                    <a:pt x="41" y="36"/>
                  </a:lnTo>
                  <a:lnTo>
                    <a:pt x="41" y="37"/>
                  </a:lnTo>
                  <a:close/>
                  <a:moveTo>
                    <a:pt x="37" y="0"/>
                  </a:moveTo>
                  <a:lnTo>
                    <a:pt x="70" y="22"/>
                  </a:lnTo>
                  <a:lnTo>
                    <a:pt x="90" y="27"/>
                  </a:lnTo>
                  <a:lnTo>
                    <a:pt x="95" y="32"/>
                  </a:lnTo>
                  <a:lnTo>
                    <a:pt x="95" y="37"/>
                  </a:lnTo>
                  <a:lnTo>
                    <a:pt x="90" y="42"/>
                  </a:lnTo>
                  <a:lnTo>
                    <a:pt x="83" y="42"/>
                  </a:lnTo>
                  <a:lnTo>
                    <a:pt x="44" y="25"/>
                  </a:lnTo>
                  <a:lnTo>
                    <a:pt x="25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32"/>
            <p:cNvSpPr>
              <a:spLocks/>
            </p:cNvSpPr>
            <p:nvPr userDrawn="1"/>
          </p:nvSpPr>
          <p:spPr bwMode="auto">
            <a:xfrm>
              <a:off x="4283" y="2073"/>
              <a:ext cx="371" cy="666"/>
            </a:xfrm>
            <a:custGeom>
              <a:avLst/>
              <a:gdLst>
                <a:gd name="T0" fmla="*/ 347 w 371"/>
                <a:gd name="T1" fmla="*/ 29 h 666"/>
                <a:gd name="T2" fmla="*/ 363 w 371"/>
                <a:gd name="T3" fmla="*/ 55 h 666"/>
                <a:gd name="T4" fmla="*/ 330 w 371"/>
                <a:gd name="T5" fmla="*/ 75 h 666"/>
                <a:gd name="T6" fmla="*/ 325 w 371"/>
                <a:gd name="T7" fmla="*/ 83 h 666"/>
                <a:gd name="T8" fmla="*/ 361 w 371"/>
                <a:gd name="T9" fmla="*/ 106 h 666"/>
                <a:gd name="T10" fmla="*/ 371 w 371"/>
                <a:gd name="T11" fmla="*/ 133 h 666"/>
                <a:gd name="T12" fmla="*/ 363 w 371"/>
                <a:gd name="T13" fmla="*/ 170 h 666"/>
                <a:gd name="T14" fmla="*/ 341 w 371"/>
                <a:gd name="T15" fmla="*/ 189 h 666"/>
                <a:gd name="T16" fmla="*/ 319 w 371"/>
                <a:gd name="T17" fmla="*/ 187 h 666"/>
                <a:gd name="T18" fmla="*/ 310 w 371"/>
                <a:gd name="T19" fmla="*/ 221 h 666"/>
                <a:gd name="T20" fmla="*/ 290 w 371"/>
                <a:gd name="T21" fmla="*/ 233 h 666"/>
                <a:gd name="T22" fmla="*/ 286 w 371"/>
                <a:gd name="T23" fmla="*/ 266 h 666"/>
                <a:gd name="T24" fmla="*/ 300 w 371"/>
                <a:gd name="T25" fmla="*/ 284 h 666"/>
                <a:gd name="T26" fmla="*/ 320 w 371"/>
                <a:gd name="T27" fmla="*/ 313 h 666"/>
                <a:gd name="T28" fmla="*/ 336 w 371"/>
                <a:gd name="T29" fmla="*/ 339 h 666"/>
                <a:gd name="T30" fmla="*/ 320 w 371"/>
                <a:gd name="T31" fmla="*/ 375 h 666"/>
                <a:gd name="T32" fmla="*/ 303 w 371"/>
                <a:gd name="T33" fmla="*/ 403 h 666"/>
                <a:gd name="T34" fmla="*/ 305 w 371"/>
                <a:gd name="T35" fmla="*/ 426 h 666"/>
                <a:gd name="T36" fmla="*/ 285 w 371"/>
                <a:gd name="T37" fmla="*/ 441 h 666"/>
                <a:gd name="T38" fmla="*/ 285 w 371"/>
                <a:gd name="T39" fmla="*/ 451 h 666"/>
                <a:gd name="T40" fmla="*/ 298 w 371"/>
                <a:gd name="T41" fmla="*/ 473 h 666"/>
                <a:gd name="T42" fmla="*/ 295 w 371"/>
                <a:gd name="T43" fmla="*/ 497 h 666"/>
                <a:gd name="T44" fmla="*/ 296 w 371"/>
                <a:gd name="T45" fmla="*/ 511 h 666"/>
                <a:gd name="T46" fmla="*/ 295 w 371"/>
                <a:gd name="T47" fmla="*/ 535 h 666"/>
                <a:gd name="T48" fmla="*/ 273 w 371"/>
                <a:gd name="T49" fmla="*/ 570 h 666"/>
                <a:gd name="T50" fmla="*/ 247 w 371"/>
                <a:gd name="T51" fmla="*/ 589 h 666"/>
                <a:gd name="T52" fmla="*/ 232 w 371"/>
                <a:gd name="T53" fmla="*/ 598 h 666"/>
                <a:gd name="T54" fmla="*/ 205 w 371"/>
                <a:gd name="T55" fmla="*/ 599 h 666"/>
                <a:gd name="T56" fmla="*/ 176 w 371"/>
                <a:gd name="T57" fmla="*/ 596 h 666"/>
                <a:gd name="T58" fmla="*/ 155 w 371"/>
                <a:gd name="T59" fmla="*/ 620 h 666"/>
                <a:gd name="T60" fmla="*/ 123 w 371"/>
                <a:gd name="T61" fmla="*/ 625 h 666"/>
                <a:gd name="T62" fmla="*/ 86 w 371"/>
                <a:gd name="T63" fmla="*/ 645 h 666"/>
                <a:gd name="T64" fmla="*/ 57 w 371"/>
                <a:gd name="T65" fmla="*/ 659 h 666"/>
                <a:gd name="T66" fmla="*/ 6 w 371"/>
                <a:gd name="T67" fmla="*/ 664 h 666"/>
                <a:gd name="T68" fmla="*/ 14 w 371"/>
                <a:gd name="T69" fmla="*/ 594 h 666"/>
                <a:gd name="T70" fmla="*/ 23 w 371"/>
                <a:gd name="T71" fmla="*/ 456 h 666"/>
                <a:gd name="T72" fmla="*/ 16 w 371"/>
                <a:gd name="T73" fmla="*/ 441 h 666"/>
                <a:gd name="T74" fmla="*/ 12 w 371"/>
                <a:gd name="T75" fmla="*/ 426 h 666"/>
                <a:gd name="T76" fmla="*/ 16 w 371"/>
                <a:gd name="T77" fmla="*/ 409 h 666"/>
                <a:gd name="T78" fmla="*/ 41 w 371"/>
                <a:gd name="T79" fmla="*/ 375 h 666"/>
                <a:gd name="T80" fmla="*/ 45 w 371"/>
                <a:gd name="T81" fmla="*/ 342 h 666"/>
                <a:gd name="T82" fmla="*/ 31 w 371"/>
                <a:gd name="T83" fmla="*/ 313 h 666"/>
                <a:gd name="T84" fmla="*/ 29 w 371"/>
                <a:gd name="T85" fmla="*/ 271 h 666"/>
                <a:gd name="T86" fmla="*/ 55 w 371"/>
                <a:gd name="T87" fmla="*/ 254 h 666"/>
                <a:gd name="T88" fmla="*/ 67 w 371"/>
                <a:gd name="T89" fmla="*/ 208 h 666"/>
                <a:gd name="T90" fmla="*/ 84 w 371"/>
                <a:gd name="T91" fmla="*/ 163 h 666"/>
                <a:gd name="T92" fmla="*/ 77 w 371"/>
                <a:gd name="T93" fmla="*/ 153 h 666"/>
                <a:gd name="T94" fmla="*/ 97 w 371"/>
                <a:gd name="T95" fmla="*/ 141 h 666"/>
                <a:gd name="T96" fmla="*/ 109 w 371"/>
                <a:gd name="T97" fmla="*/ 121 h 666"/>
                <a:gd name="T98" fmla="*/ 179 w 371"/>
                <a:gd name="T99" fmla="*/ 55 h 666"/>
                <a:gd name="T100" fmla="*/ 237 w 371"/>
                <a:gd name="T101" fmla="*/ 43 h 666"/>
                <a:gd name="T102" fmla="*/ 303 w 371"/>
                <a:gd name="T103" fmla="*/ 29 h 666"/>
                <a:gd name="T104" fmla="*/ 330 w 371"/>
                <a:gd name="T105" fmla="*/ 19 h 6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1" h="666">
                  <a:moveTo>
                    <a:pt x="336" y="0"/>
                  </a:moveTo>
                  <a:lnTo>
                    <a:pt x="341" y="10"/>
                  </a:lnTo>
                  <a:lnTo>
                    <a:pt x="341" y="12"/>
                  </a:lnTo>
                  <a:lnTo>
                    <a:pt x="347" y="17"/>
                  </a:lnTo>
                  <a:lnTo>
                    <a:pt x="347" y="29"/>
                  </a:lnTo>
                  <a:lnTo>
                    <a:pt x="351" y="41"/>
                  </a:lnTo>
                  <a:lnTo>
                    <a:pt x="358" y="44"/>
                  </a:lnTo>
                  <a:lnTo>
                    <a:pt x="363" y="41"/>
                  </a:lnTo>
                  <a:lnTo>
                    <a:pt x="370" y="46"/>
                  </a:lnTo>
                  <a:lnTo>
                    <a:pt x="363" y="55"/>
                  </a:lnTo>
                  <a:lnTo>
                    <a:pt x="346" y="56"/>
                  </a:lnTo>
                  <a:lnTo>
                    <a:pt x="344" y="61"/>
                  </a:lnTo>
                  <a:lnTo>
                    <a:pt x="336" y="63"/>
                  </a:lnTo>
                  <a:lnTo>
                    <a:pt x="330" y="63"/>
                  </a:lnTo>
                  <a:lnTo>
                    <a:pt x="330" y="75"/>
                  </a:lnTo>
                  <a:lnTo>
                    <a:pt x="327" y="77"/>
                  </a:lnTo>
                  <a:lnTo>
                    <a:pt x="324" y="68"/>
                  </a:lnTo>
                  <a:lnTo>
                    <a:pt x="322" y="78"/>
                  </a:lnTo>
                  <a:lnTo>
                    <a:pt x="317" y="82"/>
                  </a:lnTo>
                  <a:lnTo>
                    <a:pt x="325" y="83"/>
                  </a:lnTo>
                  <a:lnTo>
                    <a:pt x="329" y="92"/>
                  </a:lnTo>
                  <a:lnTo>
                    <a:pt x="341" y="95"/>
                  </a:lnTo>
                  <a:lnTo>
                    <a:pt x="342" y="97"/>
                  </a:lnTo>
                  <a:lnTo>
                    <a:pt x="358" y="97"/>
                  </a:lnTo>
                  <a:lnTo>
                    <a:pt x="361" y="106"/>
                  </a:lnTo>
                  <a:lnTo>
                    <a:pt x="359" y="109"/>
                  </a:lnTo>
                  <a:lnTo>
                    <a:pt x="359" y="123"/>
                  </a:lnTo>
                  <a:lnTo>
                    <a:pt x="361" y="126"/>
                  </a:lnTo>
                  <a:lnTo>
                    <a:pt x="366" y="126"/>
                  </a:lnTo>
                  <a:lnTo>
                    <a:pt x="371" y="133"/>
                  </a:lnTo>
                  <a:lnTo>
                    <a:pt x="364" y="148"/>
                  </a:lnTo>
                  <a:lnTo>
                    <a:pt x="364" y="155"/>
                  </a:lnTo>
                  <a:lnTo>
                    <a:pt x="359" y="162"/>
                  </a:lnTo>
                  <a:lnTo>
                    <a:pt x="359" y="167"/>
                  </a:lnTo>
                  <a:lnTo>
                    <a:pt x="363" y="170"/>
                  </a:lnTo>
                  <a:lnTo>
                    <a:pt x="361" y="174"/>
                  </a:lnTo>
                  <a:lnTo>
                    <a:pt x="356" y="175"/>
                  </a:lnTo>
                  <a:lnTo>
                    <a:pt x="354" y="184"/>
                  </a:lnTo>
                  <a:lnTo>
                    <a:pt x="347" y="181"/>
                  </a:lnTo>
                  <a:lnTo>
                    <a:pt x="341" y="189"/>
                  </a:lnTo>
                  <a:lnTo>
                    <a:pt x="334" y="189"/>
                  </a:lnTo>
                  <a:lnTo>
                    <a:pt x="327" y="179"/>
                  </a:lnTo>
                  <a:lnTo>
                    <a:pt x="324" y="184"/>
                  </a:lnTo>
                  <a:lnTo>
                    <a:pt x="319" y="184"/>
                  </a:lnTo>
                  <a:lnTo>
                    <a:pt x="319" y="187"/>
                  </a:lnTo>
                  <a:lnTo>
                    <a:pt x="313" y="187"/>
                  </a:lnTo>
                  <a:lnTo>
                    <a:pt x="303" y="198"/>
                  </a:lnTo>
                  <a:lnTo>
                    <a:pt x="305" y="206"/>
                  </a:lnTo>
                  <a:lnTo>
                    <a:pt x="312" y="213"/>
                  </a:lnTo>
                  <a:lnTo>
                    <a:pt x="310" y="221"/>
                  </a:lnTo>
                  <a:lnTo>
                    <a:pt x="307" y="220"/>
                  </a:lnTo>
                  <a:lnTo>
                    <a:pt x="303" y="226"/>
                  </a:lnTo>
                  <a:lnTo>
                    <a:pt x="300" y="226"/>
                  </a:lnTo>
                  <a:lnTo>
                    <a:pt x="298" y="232"/>
                  </a:lnTo>
                  <a:lnTo>
                    <a:pt x="290" y="233"/>
                  </a:lnTo>
                  <a:lnTo>
                    <a:pt x="290" y="238"/>
                  </a:lnTo>
                  <a:lnTo>
                    <a:pt x="286" y="243"/>
                  </a:lnTo>
                  <a:lnTo>
                    <a:pt x="288" y="252"/>
                  </a:lnTo>
                  <a:lnTo>
                    <a:pt x="283" y="262"/>
                  </a:lnTo>
                  <a:lnTo>
                    <a:pt x="286" y="266"/>
                  </a:lnTo>
                  <a:lnTo>
                    <a:pt x="285" y="274"/>
                  </a:lnTo>
                  <a:lnTo>
                    <a:pt x="288" y="279"/>
                  </a:lnTo>
                  <a:lnTo>
                    <a:pt x="293" y="278"/>
                  </a:lnTo>
                  <a:lnTo>
                    <a:pt x="302" y="283"/>
                  </a:lnTo>
                  <a:lnTo>
                    <a:pt x="300" y="284"/>
                  </a:lnTo>
                  <a:lnTo>
                    <a:pt x="310" y="286"/>
                  </a:lnTo>
                  <a:lnTo>
                    <a:pt x="308" y="291"/>
                  </a:lnTo>
                  <a:lnTo>
                    <a:pt x="313" y="296"/>
                  </a:lnTo>
                  <a:lnTo>
                    <a:pt x="313" y="303"/>
                  </a:lnTo>
                  <a:lnTo>
                    <a:pt x="320" y="313"/>
                  </a:lnTo>
                  <a:lnTo>
                    <a:pt x="322" y="323"/>
                  </a:lnTo>
                  <a:lnTo>
                    <a:pt x="327" y="329"/>
                  </a:lnTo>
                  <a:lnTo>
                    <a:pt x="324" y="335"/>
                  </a:lnTo>
                  <a:lnTo>
                    <a:pt x="329" y="334"/>
                  </a:lnTo>
                  <a:lnTo>
                    <a:pt x="336" y="339"/>
                  </a:lnTo>
                  <a:lnTo>
                    <a:pt x="334" y="347"/>
                  </a:lnTo>
                  <a:lnTo>
                    <a:pt x="327" y="359"/>
                  </a:lnTo>
                  <a:lnTo>
                    <a:pt x="325" y="366"/>
                  </a:lnTo>
                  <a:lnTo>
                    <a:pt x="322" y="368"/>
                  </a:lnTo>
                  <a:lnTo>
                    <a:pt x="320" y="375"/>
                  </a:lnTo>
                  <a:lnTo>
                    <a:pt x="315" y="378"/>
                  </a:lnTo>
                  <a:lnTo>
                    <a:pt x="313" y="386"/>
                  </a:lnTo>
                  <a:lnTo>
                    <a:pt x="310" y="393"/>
                  </a:lnTo>
                  <a:lnTo>
                    <a:pt x="303" y="397"/>
                  </a:lnTo>
                  <a:lnTo>
                    <a:pt x="303" y="403"/>
                  </a:lnTo>
                  <a:lnTo>
                    <a:pt x="305" y="405"/>
                  </a:lnTo>
                  <a:lnTo>
                    <a:pt x="303" y="410"/>
                  </a:lnTo>
                  <a:lnTo>
                    <a:pt x="307" y="412"/>
                  </a:lnTo>
                  <a:lnTo>
                    <a:pt x="303" y="417"/>
                  </a:lnTo>
                  <a:lnTo>
                    <a:pt x="305" y="426"/>
                  </a:lnTo>
                  <a:lnTo>
                    <a:pt x="302" y="427"/>
                  </a:lnTo>
                  <a:lnTo>
                    <a:pt x="300" y="424"/>
                  </a:lnTo>
                  <a:lnTo>
                    <a:pt x="298" y="424"/>
                  </a:lnTo>
                  <a:lnTo>
                    <a:pt x="296" y="434"/>
                  </a:lnTo>
                  <a:lnTo>
                    <a:pt x="285" y="441"/>
                  </a:lnTo>
                  <a:lnTo>
                    <a:pt x="279" y="439"/>
                  </a:lnTo>
                  <a:lnTo>
                    <a:pt x="278" y="443"/>
                  </a:lnTo>
                  <a:lnTo>
                    <a:pt x="281" y="443"/>
                  </a:lnTo>
                  <a:lnTo>
                    <a:pt x="279" y="449"/>
                  </a:lnTo>
                  <a:lnTo>
                    <a:pt x="285" y="451"/>
                  </a:lnTo>
                  <a:lnTo>
                    <a:pt x="285" y="455"/>
                  </a:lnTo>
                  <a:lnTo>
                    <a:pt x="288" y="458"/>
                  </a:lnTo>
                  <a:lnTo>
                    <a:pt x="286" y="465"/>
                  </a:lnTo>
                  <a:lnTo>
                    <a:pt x="290" y="470"/>
                  </a:lnTo>
                  <a:lnTo>
                    <a:pt x="298" y="473"/>
                  </a:lnTo>
                  <a:lnTo>
                    <a:pt x="300" y="480"/>
                  </a:lnTo>
                  <a:lnTo>
                    <a:pt x="300" y="480"/>
                  </a:lnTo>
                  <a:lnTo>
                    <a:pt x="296" y="495"/>
                  </a:lnTo>
                  <a:lnTo>
                    <a:pt x="298" y="495"/>
                  </a:lnTo>
                  <a:lnTo>
                    <a:pt x="295" y="497"/>
                  </a:lnTo>
                  <a:lnTo>
                    <a:pt x="298" y="499"/>
                  </a:lnTo>
                  <a:lnTo>
                    <a:pt x="295" y="501"/>
                  </a:lnTo>
                  <a:lnTo>
                    <a:pt x="298" y="504"/>
                  </a:lnTo>
                  <a:lnTo>
                    <a:pt x="295" y="506"/>
                  </a:lnTo>
                  <a:lnTo>
                    <a:pt x="296" y="511"/>
                  </a:lnTo>
                  <a:lnTo>
                    <a:pt x="295" y="514"/>
                  </a:lnTo>
                  <a:lnTo>
                    <a:pt x="298" y="516"/>
                  </a:lnTo>
                  <a:lnTo>
                    <a:pt x="296" y="519"/>
                  </a:lnTo>
                  <a:lnTo>
                    <a:pt x="293" y="519"/>
                  </a:lnTo>
                  <a:lnTo>
                    <a:pt x="295" y="535"/>
                  </a:lnTo>
                  <a:lnTo>
                    <a:pt x="288" y="538"/>
                  </a:lnTo>
                  <a:lnTo>
                    <a:pt x="291" y="557"/>
                  </a:lnTo>
                  <a:lnTo>
                    <a:pt x="285" y="555"/>
                  </a:lnTo>
                  <a:lnTo>
                    <a:pt x="281" y="567"/>
                  </a:lnTo>
                  <a:lnTo>
                    <a:pt x="273" y="570"/>
                  </a:lnTo>
                  <a:lnTo>
                    <a:pt x="268" y="574"/>
                  </a:lnTo>
                  <a:lnTo>
                    <a:pt x="264" y="574"/>
                  </a:lnTo>
                  <a:lnTo>
                    <a:pt x="264" y="579"/>
                  </a:lnTo>
                  <a:lnTo>
                    <a:pt x="256" y="577"/>
                  </a:lnTo>
                  <a:lnTo>
                    <a:pt x="247" y="589"/>
                  </a:lnTo>
                  <a:lnTo>
                    <a:pt x="240" y="586"/>
                  </a:lnTo>
                  <a:lnTo>
                    <a:pt x="237" y="586"/>
                  </a:lnTo>
                  <a:lnTo>
                    <a:pt x="237" y="591"/>
                  </a:lnTo>
                  <a:lnTo>
                    <a:pt x="234" y="592"/>
                  </a:lnTo>
                  <a:lnTo>
                    <a:pt x="232" y="598"/>
                  </a:lnTo>
                  <a:lnTo>
                    <a:pt x="222" y="596"/>
                  </a:lnTo>
                  <a:lnTo>
                    <a:pt x="216" y="603"/>
                  </a:lnTo>
                  <a:lnTo>
                    <a:pt x="210" y="599"/>
                  </a:lnTo>
                  <a:lnTo>
                    <a:pt x="208" y="596"/>
                  </a:lnTo>
                  <a:lnTo>
                    <a:pt x="205" y="599"/>
                  </a:lnTo>
                  <a:lnTo>
                    <a:pt x="191" y="599"/>
                  </a:lnTo>
                  <a:lnTo>
                    <a:pt x="186" y="598"/>
                  </a:lnTo>
                  <a:lnTo>
                    <a:pt x="181" y="601"/>
                  </a:lnTo>
                  <a:lnTo>
                    <a:pt x="176" y="599"/>
                  </a:lnTo>
                  <a:lnTo>
                    <a:pt x="176" y="596"/>
                  </a:lnTo>
                  <a:lnTo>
                    <a:pt x="171" y="599"/>
                  </a:lnTo>
                  <a:lnTo>
                    <a:pt x="171" y="596"/>
                  </a:lnTo>
                  <a:lnTo>
                    <a:pt x="157" y="594"/>
                  </a:lnTo>
                  <a:lnTo>
                    <a:pt x="157" y="616"/>
                  </a:lnTo>
                  <a:lnTo>
                    <a:pt x="155" y="620"/>
                  </a:lnTo>
                  <a:lnTo>
                    <a:pt x="154" y="616"/>
                  </a:lnTo>
                  <a:lnTo>
                    <a:pt x="148" y="615"/>
                  </a:lnTo>
                  <a:lnTo>
                    <a:pt x="137" y="616"/>
                  </a:lnTo>
                  <a:lnTo>
                    <a:pt x="135" y="620"/>
                  </a:lnTo>
                  <a:lnTo>
                    <a:pt x="123" y="625"/>
                  </a:lnTo>
                  <a:lnTo>
                    <a:pt x="125" y="628"/>
                  </a:lnTo>
                  <a:lnTo>
                    <a:pt x="114" y="638"/>
                  </a:lnTo>
                  <a:lnTo>
                    <a:pt x="99" y="644"/>
                  </a:lnTo>
                  <a:lnTo>
                    <a:pt x="96" y="642"/>
                  </a:lnTo>
                  <a:lnTo>
                    <a:pt x="86" y="645"/>
                  </a:lnTo>
                  <a:lnTo>
                    <a:pt x="79" y="644"/>
                  </a:lnTo>
                  <a:lnTo>
                    <a:pt x="74" y="649"/>
                  </a:lnTo>
                  <a:lnTo>
                    <a:pt x="63" y="654"/>
                  </a:lnTo>
                  <a:lnTo>
                    <a:pt x="60" y="650"/>
                  </a:lnTo>
                  <a:lnTo>
                    <a:pt x="57" y="659"/>
                  </a:lnTo>
                  <a:lnTo>
                    <a:pt x="45" y="659"/>
                  </a:lnTo>
                  <a:lnTo>
                    <a:pt x="40" y="666"/>
                  </a:lnTo>
                  <a:lnTo>
                    <a:pt x="12" y="664"/>
                  </a:lnTo>
                  <a:lnTo>
                    <a:pt x="12" y="664"/>
                  </a:lnTo>
                  <a:lnTo>
                    <a:pt x="6" y="664"/>
                  </a:lnTo>
                  <a:lnTo>
                    <a:pt x="0" y="655"/>
                  </a:lnTo>
                  <a:lnTo>
                    <a:pt x="4" y="645"/>
                  </a:lnTo>
                  <a:lnTo>
                    <a:pt x="4" y="626"/>
                  </a:lnTo>
                  <a:lnTo>
                    <a:pt x="11" y="613"/>
                  </a:lnTo>
                  <a:lnTo>
                    <a:pt x="14" y="594"/>
                  </a:lnTo>
                  <a:lnTo>
                    <a:pt x="24" y="581"/>
                  </a:lnTo>
                  <a:lnTo>
                    <a:pt x="28" y="567"/>
                  </a:lnTo>
                  <a:lnTo>
                    <a:pt x="33" y="557"/>
                  </a:lnTo>
                  <a:lnTo>
                    <a:pt x="19" y="501"/>
                  </a:lnTo>
                  <a:lnTo>
                    <a:pt x="23" y="456"/>
                  </a:lnTo>
                  <a:lnTo>
                    <a:pt x="14" y="446"/>
                  </a:lnTo>
                  <a:lnTo>
                    <a:pt x="14" y="444"/>
                  </a:lnTo>
                  <a:lnTo>
                    <a:pt x="17" y="446"/>
                  </a:lnTo>
                  <a:lnTo>
                    <a:pt x="19" y="441"/>
                  </a:lnTo>
                  <a:lnTo>
                    <a:pt x="16" y="441"/>
                  </a:lnTo>
                  <a:lnTo>
                    <a:pt x="17" y="438"/>
                  </a:lnTo>
                  <a:lnTo>
                    <a:pt x="12" y="436"/>
                  </a:lnTo>
                  <a:lnTo>
                    <a:pt x="16" y="432"/>
                  </a:lnTo>
                  <a:lnTo>
                    <a:pt x="16" y="427"/>
                  </a:lnTo>
                  <a:lnTo>
                    <a:pt x="12" y="426"/>
                  </a:lnTo>
                  <a:lnTo>
                    <a:pt x="16" y="422"/>
                  </a:lnTo>
                  <a:lnTo>
                    <a:pt x="17" y="415"/>
                  </a:lnTo>
                  <a:lnTo>
                    <a:pt x="12" y="410"/>
                  </a:lnTo>
                  <a:lnTo>
                    <a:pt x="19" y="410"/>
                  </a:lnTo>
                  <a:lnTo>
                    <a:pt x="16" y="409"/>
                  </a:lnTo>
                  <a:lnTo>
                    <a:pt x="26" y="400"/>
                  </a:lnTo>
                  <a:lnTo>
                    <a:pt x="36" y="381"/>
                  </a:lnTo>
                  <a:lnTo>
                    <a:pt x="40" y="381"/>
                  </a:lnTo>
                  <a:lnTo>
                    <a:pt x="38" y="378"/>
                  </a:lnTo>
                  <a:lnTo>
                    <a:pt x="41" y="375"/>
                  </a:lnTo>
                  <a:lnTo>
                    <a:pt x="34" y="371"/>
                  </a:lnTo>
                  <a:lnTo>
                    <a:pt x="34" y="366"/>
                  </a:lnTo>
                  <a:lnTo>
                    <a:pt x="45" y="363"/>
                  </a:lnTo>
                  <a:lnTo>
                    <a:pt x="48" y="352"/>
                  </a:lnTo>
                  <a:lnTo>
                    <a:pt x="45" y="342"/>
                  </a:lnTo>
                  <a:lnTo>
                    <a:pt x="48" y="341"/>
                  </a:lnTo>
                  <a:lnTo>
                    <a:pt x="40" y="335"/>
                  </a:lnTo>
                  <a:lnTo>
                    <a:pt x="45" y="330"/>
                  </a:lnTo>
                  <a:lnTo>
                    <a:pt x="38" y="325"/>
                  </a:lnTo>
                  <a:lnTo>
                    <a:pt x="31" y="313"/>
                  </a:lnTo>
                  <a:lnTo>
                    <a:pt x="24" y="308"/>
                  </a:lnTo>
                  <a:lnTo>
                    <a:pt x="24" y="284"/>
                  </a:lnTo>
                  <a:lnTo>
                    <a:pt x="24" y="281"/>
                  </a:lnTo>
                  <a:lnTo>
                    <a:pt x="28" y="279"/>
                  </a:lnTo>
                  <a:lnTo>
                    <a:pt x="29" y="271"/>
                  </a:lnTo>
                  <a:lnTo>
                    <a:pt x="36" y="271"/>
                  </a:lnTo>
                  <a:lnTo>
                    <a:pt x="43" y="264"/>
                  </a:lnTo>
                  <a:lnTo>
                    <a:pt x="48" y="255"/>
                  </a:lnTo>
                  <a:lnTo>
                    <a:pt x="53" y="255"/>
                  </a:lnTo>
                  <a:lnTo>
                    <a:pt x="55" y="254"/>
                  </a:lnTo>
                  <a:lnTo>
                    <a:pt x="55" y="247"/>
                  </a:lnTo>
                  <a:lnTo>
                    <a:pt x="58" y="247"/>
                  </a:lnTo>
                  <a:lnTo>
                    <a:pt x="60" y="240"/>
                  </a:lnTo>
                  <a:lnTo>
                    <a:pt x="57" y="233"/>
                  </a:lnTo>
                  <a:lnTo>
                    <a:pt x="67" y="208"/>
                  </a:lnTo>
                  <a:lnTo>
                    <a:pt x="63" y="198"/>
                  </a:lnTo>
                  <a:lnTo>
                    <a:pt x="67" y="192"/>
                  </a:lnTo>
                  <a:lnTo>
                    <a:pt x="77" y="189"/>
                  </a:lnTo>
                  <a:lnTo>
                    <a:pt x="80" y="181"/>
                  </a:lnTo>
                  <a:lnTo>
                    <a:pt x="84" y="163"/>
                  </a:lnTo>
                  <a:lnTo>
                    <a:pt x="87" y="160"/>
                  </a:lnTo>
                  <a:lnTo>
                    <a:pt x="82" y="160"/>
                  </a:lnTo>
                  <a:lnTo>
                    <a:pt x="82" y="155"/>
                  </a:lnTo>
                  <a:lnTo>
                    <a:pt x="79" y="157"/>
                  </a:lnTo>
                  <a:lnTo>
                    <a:pt x="77" y="153"/>
                  </a:lnTo>
                  <a:lnTo>
                    <a:pt x="77" y="153"/>
                  </a:lnTo>
                  <a:lnTo>
                    <a:pt x="77" y="150"/>
                  </a:lnTo>
                  <a:lnTo>
                    <a:pt x="80" y="148"/>
                  </a:lnTo>
                  <a:lnTo>
                    <a:pt x="96" y="146"/>
                  </a:lnTo>
                  <a:lnTo>
                    <a:pt x="97" y="141"/>
                  </a:lnTo>
                  <a:lnTo>
                    <a:pt x="103" y="136"/>
                  </a:lnTo>
                  <a:lnTo>
                    <a:pt x="103" y="126"/>
                  </a:lnTo>
                  <a:lnTo>
                    <a:pt x="106" y="126"/>
                  </a:lnTo>
                  <a:lnTo>
                    <a:pt x="104" y="123"/>
                  </a:lnTo>
                  <a:lnTo>
                    <a:pt x="109" y="121"/>
                  </a:lnTo>
                  <a:lnTo>
                    <a:pt x="123" y="124"/>
                  </a:lnTo>
                  <a:lnTo>
                    <a:pt x="131" y="129"/>
                  </a:lnTo>
                  <a:lnTo>
                    <a:pt x="147" y="126"/>
                  </a:lnTo>
                  <a:lnTo>
                    <a:pt x="150" y="106"/>
                  </a:lnTo>
                  <a:lnTo>
                    <a:pt x="179" y="55"/>
                  </a:lnTo>
                  <a:lnTo>
                    <a:pt x="191" y="49"/>
                  </a:lnTo>
                  <a:lnTo>
                    <a:pt x="216" y="65"/>
                  </a:lnTo>
                  <a:lnTo>
                    <a:pt x="225" y="60"/>
                  </a:lnTo>
                  <a:lnTo>
                    <a:pt x="228" y="46"/>
                  </a:lnTo>
                  <a:lnTo>
                    <a:pt x="237" y="43"/>
                  </a:lnTo>
                  <a:lnTo>
                    <a:pt x="259" y="38"/>
                  </a:lnTo>
                  <a:lnTo>
                    <a:pt x="264" y="48"/>
                  </a:lnTo>
                  <a:lnTo>
                    <a:pt x="286" y="44"/>
                  </a:lnTo>
                  <a:lnTo>
                    <a:pt x="296" y="34"/>
                  </a:lnTo>
                  <a:lnTo>
                    <a:pt x="303" y="29"/>
                  </a:lnTo>
                  <a:lnTo>
                    <a:pt x="307" y="26"/>
                  </a:lnTo>
                  <a:lnTo>
                    <a:pt x="312" y="32"/>
                  </a:lnTo>
                  <a:lnTo>
                    <a:pt x="320" y="26"/>
                  </a:lnTo>
                  <a:lnTo>
                    <a:pt x="329" y="24"/>
                  </a:lnTo>
                  <a:lnTo>
                    <a:pt x="330" y="19"/>
                  </a:lnTo>
                  <a:lnTo>
                    <a:pt x="327" y="15"/>
                  </a:lnTo>
                  <a:lnTo>
                    <a:pt x="329" y="3"/>
                  </a:lnTo>
                  <a:lnTo>
                    <a:pt x="336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3"/>
            <p:cNvSpPr>
              <a:spLocks/>
            </p:cNvSpPr>
            <p:nvPr userDrawn="1"/>
          </p:nvSpPr>
          <p:spPr bwMode="auto">
            <a:xfrm>
              <a:off x="4840" y="2129"/>
              <a:ext cx="117" cy="186"/>
            </a:xfrm>
            <a:custGeom>
              <a:avLst/>
              <a:gdLst>
                <a:gd name="T0" fmla="*/ 63 w 117"/>
                <a:gd name="T1" fmla="*/ 0 h 186"/>
                <a:gd name="T2" fmla="*/ 76 w 117"/>
                <a:gd name="T3" fmla="*/ 9 h 186"/>
                <a:gd name="T4" fmla="*/ 80 w 117"/>
                <a:gd name="T5" fmla="*/ 16 h 186"/>
                <a:gd name="T6" fmla="*/ 88 w 117"/>
                <a:gd name="T7" fmla="*/ 24 h 186"/>
                <a:gd name="T8" fmla="*/ 95 w 117"/>
                <a:gd name="T9" fmla="*/ 29 h 186"/>
                <a:gd name="T10" fmla="*/ 86 w 117"/>
                <a:gd name="T11" fmla="*/ 29 h 186"/>
                <a:gd name="T12" fmla="*/ 76 w 117"/>
                <a:gd name="T13" fmla="*/ 27 h 186"/>
                <a:gd name="T14" fmla="*/ 69 w 117"/>
                <a:gd name="T15" fmla="*/ 39 h 186"/>
                <a:gd name="T16" fmla="*/ 73 w 117"/>
                <a:gd name="T17" fmla="*/ 53 h 186"/>
                <a:gd name="T18" fmla="*/ 78 w 117"/>
                <a:gd name="T19" fmla="*/ 72 h 186"/>
                <a:gd name="T20" fmla="*/ 86 w 117"/>
                <a:gd name="T21" fmla="*/ 79 h 186"/>
                <a:gd name="T22" fmla="*/ 100 w 117"/>
                <a:gd name="T23" fmla="*/ 72 h 186"/>
                <a:gd name="T24" fmla="*/ 100 w 117"/>
                <a:gd name="T25" fmla="*/ 89 h 186"/>
                <a:gd name="T26" fmla="*/ 107 w 117"/>
                <a:gd name="T27" fmla="*/ 94 h 186"/>
                <a:gd name="T28" fmla="*/ 117 w 117"/>
                <a:gd name="T29" fmla="*/ 114 h 186"/>
                <a:gd name="T30" fmla="*/ 103 w 117"/>
                <a:gd name="T31" fmla="*/ 114 h 186"/>
                <a:gd name="T32" fmla="*/ 88 w 117"/>
                <a:gd name="T33" fmla="*/ 128 h 186"/>
                <a:gd name="T34" fmla="*/ 86 w 117"/>
                <a:gd name="T35" fmla="*/ 142 h 186"/>
                <a:gd name="T36" fmla="*/ 75 w 117"/>
                <a:gd name="T37" fmla="*/ 165 h 186"/>
                <a:gd name="T38" fmla="*/ 75 w 117"/>
                <a:gd name="T39" fmla="*/ 176 h 186"/>
                <a:gd name="T40" fmla="*/ 64 w 117"/>
                <a:gd name="T41" fmla="*/ 181 h 186"/>
                <a:gd name="T42" fmla="*/ 46 w 117"/>
                <a:gd name="T43" fmla="*/ 184 h 186"/>
                <a:gd name="T44" fmla="*/ 44 w 117"/>
                <a:gd name="T45" fmla="*/ 179 h 186"/>
                <a:gd name="T46" fmla="*/ 27 w 117"/>
                <a:gd name="T47" fmla="*/ 170 h 186"/>
                <a:gd name="T48" fmla="*/ 12 w 117"/>
                <a:gd name="T49" fmla="*/ 167 h 186"/>
                <a:gd name="T50" fmla="*/ 0 w 117"/>
                <a:gd name="T51" fmla="*/ 145 h 186"/>
                <a:gd name="T52" fmla="*/ 17 w 117"/>
                <a:gd name="T53" fmla="*/ 131 h 186"/>
                <a:gd name="T54" fmla="*/ 18 w 117"/>
                <a:gd name="T55" fmla="*/ 121 h 186"/>
                <a:gd name="T56" fmla="*/ 13 w 117"/>
                <a:gd name="T57" fmla="*/ 116 h 186"/>
                <a:gd name="T58" fmla="*/ 13 w 117"/>
                <a:gd name="T59" fmla="*/ 106 h 186"/>
                <a:gd name="T60" fmla="*/ 13 w 117"/>
                <a:gd name="T61" fmla="*/ 99 h 186"/>
                <a:gd name="T62" fmla="*/ 13 w 117"/>
                <a:gd name="T63" fmla="*/ 90 h 186"/>
                <a:gd name="T64" fmla="*/ 10 w 117"/>
                <a:gd name="T65" fmla="*/ 80 h 186"/>
                <a:gd name="T66" fmla="*/ 8 w 117"/>
                <a:gd name="T67" fmla="*/ 70 h 186"/>
                <a:gd name="T68" fmla="*/ 12 w 117"/>
                <a:gd name="T69" fmla="*/ 65 h 186"/>
                <a:gd name="T70" fmla="*/ 17 w 117"/>
                <a:gd name="T71" fmla="*/ 62 h 186"/>
                <a:gd name="T72" fmla="*/ 20 w 117"/>
                <a:gd name="T73" fmla="*/ 60 h 186"/>
                <a:gd name="T74" fmla="*/ 27 w 117"/>
                <a:gd name="T75" fmla="*/ 65 h 186"/>
                <a:gd name="T76" fmla="*/ 39 w 117"/>
                <a:gd name="T77" fmla="*/ 56 h 186"/>
                <a:gd name="T78" fmla="*/ 39 w 117"/>
                <a:gd name="T79" fmla="*/ 46 h 186"/>
                <a:gd name="T80" fmla="*/ 39 w 117"/>
                <a:gd name="T81" fmla="*/ 41 h 186"/>
                <a:gd name="T82" fmla="*/ 40 w 117"/>
                <a:gd name="T83" fmla="*/ 29 h 186"/>
                <a:gd name="T84" fmla="*/ 44 w 117"/>
                <a:gd name="T85" fmla="*/ 19 h 186"/>
                <a:gd name="T86" fmla="*/ 42 w 117"/>
                <a:gd name="T87" fmla="*/ 17 h 186"/>
                <a:gd name="T88" fmla="*/ 58 w 117"/>
                <a:gd name="T89" fmla="*/ 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17" h="186">
                  <a:moveTo>
                    <a:pt x="58" y="2"/>
                  </a:moveTo>
                  <a:lnTo>
                    <a:pt x="63" y="0"/>
                  </a:lnTo>
                  <a:lnTo>
                    <a:pt x="71" y="2"/>
                  </a:lnTo>
                  <a:lnTo>
                    <a:pt x="76" y="9"/>
                  </a:lnTo>
                  <a:lnTo>
                    <a:pt x="80" y="12"/>
                  </a:lnTo>
                  <a:lnTo>
                    <a:pt x="80" y="16"/>
                  </a:lnTo>
                  <a:lnTo>
                    <a:pt x="90" y="19"/>
                  </a:lnTo>
                  <a:lnTo>
                    <a:pt x="88" y="24"/>
                  </a:lnTo>
                  <a:lnTo>
                    <a:pt x="93" y="26"/>
                  </a:lnTo>
                  <a:lnTo>
                    <a:pt x="95" y="29"/>
                  </a:lnTo>
                  <a:lnTo>
                    <a:pt x="92" y="31"/>
                  </a:lnTo>
                  <a:lnTo>
                    <a:pt x="86" y="29"/>
                  </a:lnTo>
                  <a:lnTo>
                    <a:pt x="81" y="31"/>
                  </a:lnTo>
                  <a:lnTo>
                    <a:pt x="76" y="27"/>
                  </a:lnTo>
                  <a:lnTo>
                    <a:pt x="71" y="29"/>
                  </a:lnTo>
                  <a:lnTo>
                    <a:pt x="69" y="39"/>
                  </a:lnTo>
                  <a:lnTo>
                    <a:pt x="75" y="50"/>
                  </a:lnTo>
                  <a:lnTo>
                    <a:pt x="73" y="53"/>
                  </a:lnTo>
                  <a:lnTo>
                    <a:pt x="83" y="65"/>
                  </a:lnTo>
                  <a:lnTo>
                    <a:pt x="78" y="72"/>
                  </a:lnTo>
                  <a:lnTo>
                    <a:pt x="85" y="73"/>
                  </a:lnTo>
                  <a:lnTo>
                    <a:pt x="86" y="79"/>
                  </a:lnTo>
                  <a:lnTo>
                    <a:pt x="92" y="72"/>
                  </a:lnTo>
                  <a:lnTo>
                    <a:pt x="100" y="72"/>
                  </a:lnTo>
                  <a:lnTo>
                    <a:pt x="105" y="73"/>
                  </a:lnTo>
                  <a:lnTo>
                    <a:pt x="100" y="89"/>
                  </a:lnTo>
                  <a:lnTo>
                    <a:pt x="100" y="94"/>
                  </a:lnTo>
                  <a:lnTo>
                    <a:pt x="107" y="94"/>
                  </a:lnTo>
                  <a:lnTo>
                    <a:pt x="112" y="97"/>
                  </a:lnTo>
                  <a:lnTo>
                    <a:pt x="117" y="114"/>
                  </a:lnTo>
                  <a:lnTo>
                    <a:pt x="117" y="114"/>
                  </a:lnTo>
                  <a:lnTo>
                    <a:pt x="103" y="114"/>
                  </a:lnTo>
                  <a:lnTo>
                    <a:pt x="97" y="119"/>
                  </a:lnTo>
                  <a:lnTo>
                    <a:pt x="88" y="128"/>
                  </a:lnTo>
                  <a:lnTo>
                    <a:pt x="93" y="140"/>
                  </a:lnTo>
                  <a:lnTo>
                    <a:pt x="86" y="142"/>
                  </a:lnTo>
                  <a:lnTo>
                    <a:pt x="80" y="153"/>
                  </a:lnTo>
                  <a:lnTo>
                    <a:pt x="75" y="165"/>
                  </a:lnTo>
                  <a:lnTo>
                    <a:pt x="75" y="176"/>
                  </a:lnTo>
                  <a:lnTo>
                    <a:pt x="75" y="176"/>
                  </a:lnTo>
                  <a:lnTo>
                    <a:pt x="73" y="181"/>
                  </a:lnTo>
                  <a:lnTo>
                    <a:pt x="64" y="181"/>
                  </a:lnTo>
                  <a:lnTo>
                    <a:pt x="47" y="186"/>
                  </a:lnTo>
                  <a:lnTo>
                    <a:pt x="46" y="184"/>
                  </a:lnTo>
                  <a:lnTo>
                    <a:pt x="47" y="181"/>
                  </a:lnTo>
                  <a:lnTo>
                    <a:pt x="44" y="179"/>
                  </a:lnTo>
                  <a:lnTo>
                    <a:pt x="34" y="184"/>
                  </a:lnTo>
                  <a:lnTo>
                    <a:pt x="27" y="170"/>
                  </a:lnTo>
                  <a:lnTo>
                    <a:pt x="18" y="172"/>
                  </a:lnTo>
                  <a:lnTo>
                    <a:pt x="12" y="167"/>
                  </a:lnTo>
                  <a:lnTo>
                    <a:pt x="3" y="167"/>
                  </a:lnTo>
                  <a:lnTo>
                    <a:pt x="0" y="145"/>
                  </a:lnTo>
                  <a:lnTo>
                    <a:pt x="5" y="135"/>
                  </a:lnTo>
                  <a:lnTo>
                    <a:pt x="17" y="131"/>
                  </a:lnTo>
                  <a:lnTo>
                    <a:pt x="18" y="123"/>
                  </a:lnTo>
                  <a:lnTo>
                    <a:pt x="18" y="121"/>
                  </a:lnTo>
                  <a:lnTo>
                    <a:pt x="13" y="119"/>
                  </a:lnTo>
                  <a:lnTo>
                    <a:pt x="13" y="116"/>
                  </a:lnTo>
                  <a:lnTo>
                    <a:pt x="15" y="113"/>
                  </a:lnTo>
                  <a:lnTo>
                    <a:pt x="13" y="106"/>
                  </a:lnTo>
                  <a:lnTo>
                    <a:pt x="15" y="101"/>
                  </a:lnTo>
                  <a:lnTo>
                    <a:pt x="13" y="99"/>
                  </a:lnTo>
                  <a:lnTo>
                    <a:pt x="10" y="101"/>
                  </a:lnTo>
                  <a:lnTo>
                    <a:pt x="13" y="90"/>
                  </a:lnTo>
                  <a:lnTo>
                    <a:pt x="8" y="87"/>
                  </a:lnTo>
                  <a:lnTo>
                    <a:pt x="10" y="80"/>
                  </a:lnTo>
                  <a:lnTo>
                    <a:pt x="8" y="77"/>
                  </a:lnTo>
                  <a:lnTo>
                    <a:pt x="8" y="70"/>
                  </a:lnTo>
                  <a:lnTo>
                    <a:pt x="8" y="70"/>
                  </a:lnTo>
                  <a:lnTo>
                    <a:pt x="12" y="65"/>
                  </a:lnTo>
                  <a:lnTo>
                    <a:pt x="17" y="63"/>
                  </a:lnTo>
                  <a:lnTo>
                    <a:pt x="17" y="62"/>
                  </a:lnTo>
                  <a:lnTo>
                    <a:pt x="17" y="62"/>
                  </a:lnTo>
                  <a:lnTo>
                    <a:pt x="20" y="60"/>
                  </a:lnTo>
                  <a:lnTo>
                    <a:pt x="23" y="67"/>
                  </a:lnTo>
                  <a:lnTo>
                    <a:pt x="27" y="65"/>
                  </a:lnTo>
                  <a:lnTo>
                    <a:pt x="39" y="68"/>
                  </a:lnTo>
                  <a:lnTo>
                    <a:pt x="39" y="56"/>
                  </a:lnTo>
                  <a:lnTo>
                    <a:pt x="42" y="53"/>
                  </a:lnTo>
                  <a:lnTo>
                    <a:pt x="39" y="46"/>
                  </a:lnTo>
                  <a:lnTo>
                    <a:pt x="47" y="44"/>
                  </a:lnTo>
                  <a:lnTo>
                    <a:pt x="39" y="41"/>
                  </a:lnTo>
                  <a:lnTo>
                    <a:pt x="37" y="36"/>
                  </a:lnTo>
                  <a:lnTo>
                    <a:pt x="40" y="29"/>
                  </a:lnTo>
                  <a:lnTo>
                    <a:pt x="40" y="21"/>
                  </a:lnTo>
                  <a:lnTo>
                    <a:pt x="44" y="19"/>
                  </a:lnTo>
                  <a:lnTo>
                    <a:pt x="42" y="17"/>
                  </a:lnTo>
                  <a:lnTo>
                    <a:pt x="42" y="17"/>
                  </a:lnTo>
                  <a:lnTo>
                    <a:pt x="58" y="7"/>
                  </a:lnTo>
                  <a:lnTo>
                    <a:pt x="58" y="2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4"/>
            <p:cNvSpPr>
              <a:spLocks noEditPoints="1"/>
            </p:cNvSpPr>
            <p:nvPr userDrawn="1"/>
          </p:nvSpPr>
          <p:spPr bwMode="auto">
            <a:xfrm>
              <a:off x="4974" y="3660"/>
              <a:ext cx="322" cy="316"/>
            </a:xfrm>
            <a:custGeom>
              <a:avLst/>
              <a:gdLst>
                <a:gd name="T0" fmla="*/ 286 w 322"/>
                <a:gd name="T1" fmla="*/ 306 h 316"/>
                <a:gd name="T2" fmla="*/ 277 w 322"/>
                <a:gd name="T3" fmla="*/ 299 h 316"/>
                <a:gd name="T4" fmla="*/ 119 w 322"/>
                <a:gd name="T5" fmla="*/ 158 h 316"/>
                <a:gd name="T6" fmla="*/ 119 w 322"/>
                <a:gd name="T7" fmla="*/ 161 h 316"/>
                <a:gd name="T8" fmla="*/ 109 w 322"/>
                <a:gd name="T9" fmla="*/ 165 h 316"/>
                <a:gd name="T10" fmla="*/ 119 w 322"/>
                <a:gd name="T11" fmla="*/ 158 h 316"/>
                <a:gd name="T12" fmla="*/ 116 w 322"/>
                <a:gd name="T13" fmla="*/ 154 h 316"/>
                <a:gd name="T14" fmla="*/ 112 w 322"/>
                <a:gd name="T15" fmla="*/ 153 h 316"/>
                <a:gd name="T16" fmla="*/ 107 w 322"/>
                <a:gd name="T17" fmla="*/ 161 h 316"/>
                <a:gd name="T18" fmla="*/ 107 w 322"/>
                <a:gd name="T19" fmla="*/ 153 h 316"/>
                <a:gd name="T20" fmla="*/ 14 w 322"/>
                <a:gd name="T21" fmla="*/ 71 h 316"/>
                <a:gd name="T22" fmla="*/ 17 w 322"/>
                <a:gd name="T23" fmla="*/ 81 h 316"/>
                <a:gd name="T24" fmla="*/ 5 w 322"/>
                <a:gd name="T25" fmla="*/ 85 h 316"/>
                <a:gd name="T26" fmla="*/ 0 w 322"/>
                <a:gd name="T27" fmla="*/ 81 h 316"/>
                <a:gd name="T28" fmla="*/ 2 w 322"/>
                <a:gd name="T29" fmla="*/ 76 h 316"/>
                <a:gd name="T30" fmla="*/ 10 w 322"/>
                <a:gd name="T31" fmla="*/ 73 h 316"/>
                <a:gd name="T32" fmla="*/ 170 w 322"/>
                <a:gd name="T33" fmla="*/ 238 h 316"/>
                <a:gd name="T34" fmla="*/ 151 w 322"/>
                <a:gd name="T35" fmla="*/ 207 h 316"/>
                <a:gd name="T36" fmla="*/ 155 w 322"/>
                <a:gd name="T37" fmla="*/ 197 h 316"/>
                <a:gd name="T38" fmla="*/ 158 w 322"/>
                <a:gd name="T39" fmla="*/ 187 h 316"/>
                <a:gd name="T40" fmla="*/ 163 w 322"/>
                <a:gd name="T41" fmla="*/ 178 h 316"/>
                <a:gd name="T42" fmla="*/ 160 w 322"/>
                <a:gd name="T43" fmla="*/ 168 h 316"/>
                <a:gd name="T44" fmla="*/ 162 w 322"/>
                <a:gd name="T45" fmla="*/ 154 h 316"/>
                <a:gd name="T46" fmla="*/ 165 w 322"/>
                <a:gd name="T47" fmla="*/ 139 h 316"/>
                <a:gd name="T48" fmla="*/ 170 w 322"/>
                <a:gd name="T49" fmla="*/ 134 h 316"/>
                <a:gd name="T50" fmla="*/ 177 w 322"/>
                <a:gd name="T51" fmla="*/ 122 h 316"/>
                <a:gd name="T52" fmla="*/ 182 w 322"/>
                <a:gd name="T53" fmla="*/ 112 h 316"/>
                <a:gd name="T54" fmla="*/ 191 w 322"/>
                <a:gd name="T55" fmla="*/ 97 h 316"/>
                <a:gd name="T56" fmla="*/ 196 w 322"/>
                <a:gd name="T57" fmla="*/ 93 h 316"/>
                <a:gd name="T58" fmla="*/ 226 w 322"/>
                <a:gd name="T59" fmla="*/ 51 h 316"/>
                <a:gd name="T60" fmla="*/ 240 w 322"/>
                <a:gd name="T61" fmla="*/ 23 h 316"/>
                <a:gd name="T62" fmla="*/ 269 w 322"/>
                <a:gd name="T63" fmla="*/ 13 h 316"/>
                <a:gd name="T64" fmla="*/ 286 w 322"/>
                <a:gd name="T65" fmla="*/ 0 h 316"/>
                <a:gd name="T66" fmla="*/ 315 w 322"/>
                <a:gd name="T67" fmla="*/ 17 h 316"/>
                <a:gd name="T68" fmla="*/ 322 w 322"/>
                <a:gd name="T69" fmla="*/ 25 h 316"/>
                <a:gd name="T70" fmla="*/ 306 w 322"/>
                <a:gd name="T71" fmla="*/ 42 h 316"/>
                <a:gd name="T72" fmla="*/ 308 w 322"/>
                <a:gd name="T73" fmla="*/ 59 h 316"/>
                <a:gd name="T74" fmla="*/ 310 w 322"/>
                <a:gd name="T75" fmla="*/ 71 h 316"/>
                <a:gd name="T76" fmla="*/ 308 w 322"/>
                <a:gd name="T77" fmla="*/ 76 h 316"/>
                <a:gd name="T78" fmla="*/ 301 w 322"/>
                <a:gd name="T79" fmla="*/ 91 h 316"/>
                <a:gd name="T80" fmla="*/ 293 w 322"/>
                <a:gd name="T81" fmla="*/ 108 h 316"/>
                <a:gd name="T82" fmla="*/ 291 w 322"/>
                <a:gd name="T83" fmla="*/ 120 h 316"/>
                <a:gd name="T84" fmla="*/ 279 w 322"/>
                <a:gd name="T85" fmla="*/ 166 h 316"/>
                <a:gd name="T86" fmla="*/ 269 w 322"/>
                <a:gd name="T87" fmla="*/ 195 h 316"/>
                <a:gd name="T88" fmla="*/ 265 w 322"/>
                <a:gd name="T89" fmla="*/ 206 h 316"/>
                <a:gd name="T90" fmla="*/ 252 w 322"/>
                <a:gd name="T91" fmla="*/ 228 h 316"/>
                <a:gd name="T92" fmla="*/ 250 w 322"/>
                <a:gd name="T93" fmla="*/ 236 h 316"/>
                <a:gd name="T94" fmla="*/ 226 w 322"/>
                <a:gd name="T95" fmla="*/ 277 h 316"/>
                <a:gd name="T96" fmla="*/ 221 w 322"/>
                <a:gd name="T97" fmla="*/ 308 h 316"/>
                <a:gd name="T98" fmla="*/ 214 w 322"/>
                <a:gd name="T99" fmla="*/ 311 h 316"/>
                <a:gd name="T100" fmla="*/ 211 w 322"/>
                <a:gd name="T101" fmla="*/ 313 h 316"/>
                <a:gd name="T102" fmla="*/ 211 w 322"/>
                <a:gd name="T103" fmla="*/ 297 h 316"/>
                <a:gd name="T104" fmla="*/ 199 w 322"/>
                <a:gd name="T105" fmla="*/ 274 h 316"/>
                <a:gd name="T106" fmla="*/ 170 w 322"/>
                <a:gd name="T107" fmla="*/ 246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22" h="316">
                  <a:moveTo>
                    <a:pt x="284" y="299"/>
                  </a:moveTo>
                  <a:lnTo>
                    <a:pt x="286" y="306"/>
                  </a:lnTo>
                  <a:lnTo>
                    <a:pt x="281" y="304"/>
                  </a:lnTo>
                  <a:lnTo>
                    <a:pt x="277" y="299"/>
                  </a:lnTo>
                  <a:lnTo>
                    <a:pt x="284" y="299"/>
                  </a:lnTo>
                  <a:close/>
                  <a:moveTo>
                    <a:pt x="119" y="158"/>
                  </a:moveTo>
                  <a:lnTo>
                    <a:pt x="123" y="163"/>
                  </a:lnTo>
                  <a:lnTo>
                    <a:pt x="119" y="161"/>
                  </a:lnTo>
                  <a:lnTo>
                    <a:pt x="112" y="166"/>
                  </a:lnTo>
                  <a:lnTo>
                    <a:pt x="109" y="165"/>
                  </a:lnTo>
                  <a:lnTo>
                    <a:pt x="111" y="160"/>
                  </a:lnTo>
                  <a:lnTo>
                    <a:pt x="119" y="158"/>
                  </a:lnTo>
                  <a:close/>
                  <a:moveTo>
                    <a:pt x="114" y="151"/>
                  </a:moveTo>
                  <a:lnTo>
                    <a:pt x="116" y="154"/>
                  </a:lnTo>
                  <a:lnTo>
                    <a:pt x="114" y="156"/>
                  </a:lnTo>
                  <a:lnTo>
                    <a:pt x="112" y="153"/>
                  </a:lnTo>
                  <a:lnTo>
                    <a:pt x="107" y="156"/>
                  </a:lnTo>
                  <a:lnTo>
                    <a:pt x="107" y="161"/>
                  </a:lnTo>
                  <a:lnTo>
                    <a:pt x="104" y="161"/>
                  </a:lnTo>
                  <a:lnTo>
                    <a:pt x="107" y="153"/>
                  </a:lnTo>
                  <a:lnTo>
                    <a:pt x="114" y="151"/>
                  </a:lnTo>
                  <a:close/>
                  <a:moveTo>
                    <a:pt x="14" y="71"/>
                  </a:moveTo>
                  <a:lnTo>
                    <a:pt x="17" y="76"/>
                  </a:lnTo>
                  <a:lnTo>
                    <a:pt x="17" y="81"/>
                  </a:lnTo>
                  <a:lnTo>
                    <a:pt x="10" y="80"/>
                  </a:lnTo>
                  <a:lnTo>
                    <a:pt x="5" y="85"/>
                  </a:lnTo>
                  <a:lnTo>
                    <a:pt x="2" y="83"/>
                  </a:lnTo>
                  <a:lnTo>
                    <a:pt x="0" y="81"/>
                  </a:lnTo>
                  <a:lnTo>
                    <a:pt x="3" y="81"/>
                  </a:lnTo>
                  <a:lnTo>
                    <a:pt x="2" y="76"/>
                  </a:lnTo>
                  <a:lnTo>
                    <a:pt x="10" y="78"/>
                  </a:lnTo>
                  <a:lnTo>
                    <a:pt x="10" y="73"/>
                  </a:lnTo>
                  <a:lnTo>
                    <a:pt x="14" y="71"/>
                  </a:lnTo>
                  <a:close/>
                  <a:moveTo>
                    <a:pt x="170" y="238"/>
                  </a:moveTo>
                  <a:lnTo>
                    <a:pt x="163" y="217"/>
                  </a:lnTo>
                  <a:lnTo>
                    <a:pt x="151" y="207"/>
                  </a:lnTo>
                  <a:lnTo>
                    <a:pt x="157" y="202"/>
                  </a:lnTo>
                  <a:lnTo>
                    <a:pt x="155" y="197"/>
                  </a:lnTo>
                  <a:lnTo>
                    <a:pt x="158" y="190"/>
                  </a:lnTo>
                  <a:lnTo>
                    <a:pt x="158" y="187"/>
                  </a:lnTo>
                  <a:lnTo>
                    <a:pt x="160" y="178"/>
                  </a:lnTo>
                  <a:lnTo>
                    <a:pt x="163" y="178"/>
                  </a:lnTo>
                  <a:lnTo>
                    <a:pt x="162" y="168"/>
                  </a:lnTo>
                  <a:lnTo>
                    <a:pt x="160" y="168"/>
                  </a:lnTo>
                  <a:lnTo>
                    <a:pt x="162" y="165"/>
                  </a:lnTo>
                  <a:lnTo>
                    <a:pt x="162" y="154"/>
                  </a:lnTo>
                  <a:lnTo>
                    <a:pt x="165" y="149"/>
                  </a:lnTo>
                  <a:lnTo>
                    <a:pt x="165" y="139"/>
                  </a:lnTo>
                  <a:lnTo>
                    <a:pt x="172" y="137"/>
                  </a:lnTo>
                  <a:lnTo>
                    <a:pt x="170" y="134"/>
                  </a:lnTo>
                  <a:lnTo>
                    <a:pt x="174" y="132"/>
                  </a:lnTo>
                  <a:lnTo>
                    <a:pt x="177" y="122"/>
                  </a:lnTo>
                  <a:lnTo>
                    <a:pt x="185" y="114"/>
                  </a:lnTo>
                  <a:lnTo>
                    <a:pt x="182" y="112"/>
                  </a:lnTo>
                  <a:lnTo>
                    <a:pt x="191" y="102"/>
                  </a:lnTo>
                  <a:lnTo>
                    <a:pt x="191" y="97"/>
                  </a:lnTo>
                  <a:lnTo>
                    <a:pt x="194" y="91"/>
                  </a:lnTo>
                  <a:lnTo>
                    <a:pt x="196" y="93"/>
                  </a:lnTo>
                  <a:lnTo>
                    <a:pt x="211" y="64"/>
                  </a:lnTo>
                  <a:lnTo>
                    <a:pt x="226" y="51"/>
                  </a:lnTo>
                  <a:lnTo>
                    <a:pt x="228" y="42"/>
                  </a:lnTo>
                  <a:lnTo>
                    <a:pt x="240" y="23"/>
                  </a:lnTo>
                  <a:lnTo>
                    <a:pt x="253" y="17"/>
                  </a:lnTo>
                  <a:lnTo>
                    <a:pt x="269" y="13"/>
                  </a:lnTo>
                  <a:lnTo>
                    <a:pt x="274" y="3"/>
                  </a:lnTo>
                  <a:lnTo>
                    <a:pt x="286" y="0"/>
                  </a:lnTo>
                  <a:lnTo>
                    <a:pt x="298" y="11"/>
                  </a:lnTo>
                  <a:lnTo>
                    <a:pt x="315" y="17"/>
                  </a:lnTo>
                  <a:lnTo>
                    <a:pt x="316" y="25"/>
                  </a:lnTo>
                  <a:lnTo>
                    <a:pt x="322" y="25"/>
                  </a:lnTo>
                  <a:lnTo>
                    <a:pt x="315" y="30"/>
                  </a:lnTo>
                  <a:lnTo>
                    <a:pt x="306" y="42"/>
                  </a:lnTo>
                  <a:lnTo>
                    <a:pt x="305" y="49"/>
                  </a:lnTo>
                  <a:lnTo>
                    <a:pt x="308" y="59"/>
                  </a:lnTo>
                  <a:lnTo>
                    <a:pt x="311" y="64"/>
                  </a:lnTo>
                  <a:lnTo>
                    <a:pt x="310" y="71"/>
                  </a:lnTo>
                  <a:lnTo>
                    <a:pt x="308" y="73"/>
                  </a:lnTo>
                  <a:lnTo>
                    <a:pt x="308" y="76"/>
                  </a:lnTo>
                  <a:lnTo>
                    <a:pt x="305" y="81"/>
                  </a:lnTo>
                  <a:lnTo>
                    <a:pt x="301" y="91"/>
                  </a:lnTo>
                  <a:lnTo>
                    <a:pt x="293" y="102"/>
                  </a:lnTo>
                  <a:lnTo>
                    <a:pt x="293" y="108"/>
                  </a:lnTo>
                  <a:lnTo>
                    <a:pt x="287" y="114"/>
                  </a:lnTo>
                  <a:lnTo>
                    <a:pt x="291" y="120"/>
                  </a:lnTo>
                  <a:lnTo>
                    <a:pt x="287" y="124"/>
                  </a:lnTo>
                  <a:lnTo>
                    <a:pt x="279" y="166"/>
                  </a:lnTo>
                  <a:lnTo>
                    <a:pt x="279" y="170"/>
                  </a:lnTo>
                  <a:lnTo>
                    <a:pt x="269" y="195"/>
                  </a:lnTo>
                  <a:lnTo>
                    <a:pt x="270" y="204"/>
                  </a:lnTo>
                  <a:lnTo>
                    <a:pt x="265" y="206"/>
                  </a:lnTo>
                  <a:lnTo>
                    <a:pt x="257" y="226"/>
                  </a:lnTo>
                  <a:lnTo>
                    <a:pt x="252" y="228"/>
                  </a:lnTo>
                  <a:lnTo>
                    <a:pt x="252" y="233"/>
                  </a:lnTo>
                  <a:lnTo>
                    <a:pt x="250" y="236"/>
                  </a:lnTo>
                  <a:lnTo>
                    <a:pt x="238" y="245"/>
                  </a:lnTo>
                  <a:lnTo>
                    <a:pt x="226" y="277"/>
                  </a:lnTo>
                  <a:lnTo>
                    <a:pt x="226" y="304"/>
                  </a:lnTo>
                  <a:lnTo>
                    <a:pt x="221" y="308"/>
                  </a:lnTo>
                  <a:lnTo>
                    <a:pt x="223" y="316"/>
                  </a:lnTo>
                  <a:lnTo>
                    <a:pt x="214" y="311"/>
                  </a:lnTo>
                  <a:lnTo>
                    <a:pt x="213" y="314"/>
                  </a:lnTo>
                  <a:lnTo>
                    <a:pt x="211" y="313"/>
                  </a:lnTo>
                  <a:lnTo>
                    <a:pt x="208" y="304"/>
                  </a:lnTo>
                  <a:lnTo>
                    <a:pt x="211" y="297"/>
                  </a:lnTo>
                  <a:lnTo>
                    <a:pt x="204" y="279"/>
                  </a:lnTo>
                  <a:lnTo>
                    <a:pt x="199" y="274"/>
                  </a:lnTo>
                  <a:lnTo>
                    <a:pt x="180" y="260"/>
                  </a:lnTo>
                  <a:lnTo>
                    <a:pt x="170" y="246"/>
                  </a:lnTo>
                  <a:lnTo>
                    <a:pt x="170" y="238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5"/>
            <p:cNvSpPr>
              <a:spLocks/>
            </p:cNvSpPr>
            <p:nvPr userDrawn="1"/>
          </p:nvSpPr>
          <p:spPr bwMode="auto">
            <a:xfrm>
              <a:off x="1130" y="1048"/>
              <a:ext cx="1961" cy="1718"/>
            </a:xfrm>
            <a:custGeom>
              <a:avLst/>
              <a:gdLst>
                <a:gd name="T0" fmla="*/ 1248 w 1961"/>
                <a:gd name="T1" fmla="*/ 62 h 1718"/>
                <a:gd name="T2" fmla="*/ 1308 w 1961"/>
                <a:gd name="T3" fmla="*/ 135 h 1718"/>
                <a:gd name="T4" fmla="*/ 1379 w 1961"/>
                <a:gd name="T5" fmla="*/ 148 h 1718"/>
                <a:gd name="T6" fmla="*/ 1442 w 1961"/>
                <a:gd name="T7" fmla="*/ 201 h 1718"/>
                <a:gd name="T8" fmla="*/ 1502 w 1961"/>
                <a:gd name="T9" fmla="*/ 331 h 1718"/>
                <a:gd name="T10" fmla="*/ 1483 w 1961"/>
                <a:gd name="T11" fmla="*/ 491 h 1718"/>
                <a:gd name="T12" fmla="*/ 1618 w 1961"/>
                <a:gd name="T13" fmla="*/ 520 h 1718"/>
                <a:gd name="T14" fmla="*/ 1839 w 1961"/>
                <a:gd name="T15" fmla="*/ 611 h 1718"/>
                <a:gd name="T16" fmla="*/ 1936 w 1961"/>
                <a:gd name="T17" fmla="*/ 749 h 1718"/>
                <a:gd name="T18" fmla="*/ 1851 w 1961"/>
                <a:gd name="T19" fmla="*/ 906 h 1718"/>
                <a:gd name="T20" fmla="*/ 1667 w 1961"/>
                <a:gd name="T21" fmla="*/ 1183 h 1718"/>
                <a:gd name="T22" fmla="*/ 1538 w 1961"/>
                <a:gd name="T23" fmla="*/ 1240 h 1718"/>
                <a:gd name="T24" fmla="*/ 1436 w 1961"/>
                <a:gd name="T25" fmla="*/ 1296 h 1718"/>
                <a:gd name="T26" fmla="*/ 1495 w 1961"/>
                <a:gd name="T27" fmla="*/ 1384 h 1718"/>
                <a:gd name="T28" fmla="*/ 1487 w 1961"/>
                <a:gd name="T29" fmla="*/ 1446 h 1718"/>
                <a:gd name="T30" fmla="*/ 1509 w 1961"/>
                <a:gd name="T31" fmla="*/ 1520 h 1718"/>
                <a:gd name="T32" fmla="*/ 1415 w 1961"/>
                <a:gd name="T33" fmla="*/ 1514 h 1718"/>
                <a:gd name="T34" fmla="*/ 1322 w 1961"/>
                <a:gd name="T35" fmla="*/ 1505 h 1718"/>
                <a:gd name="T36" fmla="*/ 1240 w 1961"/>
                <a:gd name="T37" fmla="*/ 1497 h 1718"/>
                <a:gd name="T38" fmla="*/ 1145 w 1961"/>
                <a:gd name="T39" fmla="*/ 1510 h 1718"/>
                <a:gd name="T40" fmla="*/ 1080 w 1961"/>
                <a:gd name="T41" fmla="*/ 1549 h 1718"/>
                <a:gd name="T42" fmla="*/ 997 w 1961"/>
                <a:gd name="T43" fmla="*/ 1570 h 1718"/>
                <a:gd name="T44" fmla="*/ 886 w 1961"/>
                <a:gd name="T45" fmla="*/ 1611 h 1718"/>
                <a:gd name="T46" fmla="*/ 794 w 1961"/>
                <a:gd name="T47" fmla="*/ 1577 h 1718"/>
                <a:gd name="T48" fmla="*/ 719 w 1961"/>
                <a:gd name="T49" fmla="*/ 1614 h 1718"/>
                <a:gd name="T50" fmla="*/ 648 w 1961"/>
                <a:gd name="T51" fmla="*/ 1606 h 1718"/>
                <a:gd name="T52" fmla="*/ 585 w 1961"/>
                <a:gd name="T53" fmla="*/ 1609 h 1718"/>
                <a:gd name="T54" fmla="*/ 543 w 1961"/>
                <a:gd name="T55" fmla="*/ 1684 h 1718"/>
                <a:gd name="T56" fmla="*/ 475 w 1961"/>
                <a:gd name="T57" fmla="*/ 1709 h 1718"/>
                <a:gd name="T58" fmla="*/ 390 w 1961"/>
                <a:gd name="T59" fmla="*/ 1640 h 1718"/>
                <a:gd name="T60" fmla="*/ 332 w 1961"/>
                <a:gd name="T61" fmla="*/ 1599 h 1718"/>
                <a:gd name="T62" fmla="*/ 230 w 1961"/>
                <a:gd name="T63" fmla="*/ 1560 h 1718"/>
                <a:gd name="T64" fmla="*/ 213 w 1961"/>
                <a:gd name="T65" fmla="*/ 1502 h 1718"/>
                <a:gd name="T66" fmla="*/ 138 w 1961"/>
                <a:gd name="T67" fmla="*/ 1434 h 1718"/>
                <a:gd name="T68" fmla="*/ 80 w 1961"/>
                <a:gd name="T69" fmla="*/ 1410 h 1718"/>
                <a:gd name="T70" fmla="*/ 117 w 1961"/>
                <a:gd name="T71" fmla="*/ 1377 h 1718"/>
                <a:gd name="T72" fmla="*/ 109 w 1961"/>
                <a:gd name="T73" fmla="*/ 1275 h 1718"/>
                <a:gd name="T74" fmla="*/ 15 w 1961"/>
                <a:gd name="T75" fmla="*/ 1238 h 1718"/>
                <a:gd name="T76" fmla="*/ 9 w 1961"/>
                <a:gd name="T77" fmla="*/ 1168 h 1718"/>
                <a:gd name="T78" fmla="*/ 49 w 1961"/>
                <a:gd name="T79" fmla="*/ 1097 h 1718"/>
                <a:gd name="T80" fmla="*/ 109 w 1961"/>
                <a:gd name="T81" fmla="*/ 1049 h 1718"/>
                <a:gd name="T82" fmla="*/ 192 w 1961"/>
                <a:gd name="T83" fmla="*/ 1074 h 1718"/>
                <a:gd name="T84" fmla="*/ 265 w 1961"/>
                <a:gd name="T85" fmla="*/ 1037 h 1718"/>
                <a:gd name="T86" fmla="*/ 354 w 1961"/>
                <a:gd name="T87" fmla="*/ 996 h 1718"/>
                <a:gd name="T88" fmla="*/ 432 w 1961"/>
                <a:gd name="T89" fmla="*/ 942 h 1718"/>
                <a:gd name="T90" fmla="*/ 510 w 1961"/>
                <a:gd name="T91" fmla="*/ 901 h 1718"/>
                <a:gd name="T92" fmla="*/ 575 w 1961"/>
                <a:gd name="T93" fmla="*/ 855 h 1718"/>
                <a:gd name="T94" fmla="*/ 604 w 1961"/>
                <a:gd name="T95" fmla="*/ 773 h 1718"/>
                <a:gd name="T96" fmla="*/ 599 w 1961"/>
                <a:gd name="T97" fmla="*/ 666 h 1718"/>
                <a:gd name="T98" fmla="*/ 553 w 1961"/>
                <a:gd name="T99" fmla="*/ 548 h 1718"/>
                <a:gd name="T100" fmla="*/ 606 w 1961"/>
                <a:gd name="T101" fmla="*/ 513 h 1718"/>
                <a:gd name="T102" fmla="*/ 677 w 1961"/>
                <a:gd name="T103" fmla="*/ 494 h 1718"/>
                <a:gd name="T104" fmla="*/ 781 w 1961"/>
                <a:gd name="T105" fmla="*/ 482 h 1718"/>
                <a:gd name="T106" fmla="*/ 811 w 1961"/>
                <a:gd name="T107" fmla="*/ 273 h 1718"/>
                <a:gd name="T108" fmla="*/ 942 w 1961"/>
                <a:gd name="T109" fmla="*/ 281 h 1718"/>
                <a:gd name="T110" fmla="*/ 1044 w 1961"/>
                <a:gd name="T111" fmla="*/ 251 h 1718"/>
                <a:gd name="T112" fmla="*/ 1104 w 1961"/>
                <a:gd name="T113" fmla="*/ 87 h 1718"/>
                <a:gd name="T114" fmla="*/ 1153 w 1961"/>
                <a:gd name="T115" fmla="*/ 9 h 1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61" h="1718">
                  <a:moveTo>
                    <a:pt x="1228" y="0"/>
                  </a:moveTo>
                  <a:lnTo>
                    <a:pt x="1230" y="7"/>
                  </a:lnTo>
                  <a:lnTo>
                    <a:pt x="1228" y="16"/>
                  </a:lnTo>
                  <a:lnTo>
                    <a:pt x="1235" y="24"/>
                  </a:lnTo>
                  <a:lnTo>
                    <a:pt x="1231" y="29"/>
                  </a:lnTo>
                  <a:lnTo>
                    <a:pt x="1221" y="31"/>
                  </a:lnTo>
                  <a:lnTo>
                    <a:pt x="1221" y="38"/>
                  </a:lnTo>
                  <a:lnTo>
                    <a:pt x="1226" y="43"/>
                  </a:lnTo>
                  <a:lnTo>
                    <a:pt x="1225" y="48"/>
                  </a:lnTo>
                  <a:lnTo>
                    <a:pt x="1235" y="53"/>
                  </a:lnTo>
                  <a:lnTo>
                    <a:pt x="1242" y="53"/>
                  </a:lnTo>
                  <a:lnTo>
                    <a:pt x="1248" y="62"/>
                  </a:lnTo>
                  <a:lnTo>
                    <a:pt x="1243" y="68"/>
                  </a:lnTo>
                  <a:lnTo>
                    <a:pt x="1240" y="82"/>
                  </a:lnTo>
                  <a:lnTo>
                    <a:pt x="1240" y="87"/>
                  </a:lnTo>
                  <a:lnTo>
                    <a:pt x="1242" y="79"/>
                  </a:lnTo>
                  <a:lnTo>
                    <a:pt x="1271" y="91"/>
                  </a:lnTo>
                  <a:lnTo>
                    <a:pt x="1277" y="102"/>
                  </a:lnTo>
                  <a:lnTo>
                    <a:pt x="1286" y="99"/>
                  </a:lnTo>
                  <a:lnTo>
                    <a:pt x="1286" y="102"/>
                  </a:lnTo>
                  <a:lnTo>
                    <a:pt x="1294" y="109"/>
                  </a:lnTo>
                  <a:lnTo>
                    <a:pt x="1291" y="116"/>
                  </a:lnTo>
                  <a:lnTo>
                    <a:pt x="1293" y="123"/>
                  </a:lnTo>
                  <a:lnTo>
                    <a:pt x="1308" y="135"/>
                  </a:lnTo>
                  <a:lnTo>
                    <a:pt x="1313" y="138"/>
                  </a:lnTo>
                  <a:lnTo>
                    <a:pt x="1320" y="137"/>
                  </a:lnTo>
                  <a:lnTo>
                    <a:pt x="1327" y="142"/>
                  </a:lnTo>
                  <a:lnTo>
                    <a:pt x="1332" y="148"/>
                  </a:lnTo>
                  <a:lnTo>
                    <a:pt x="1330" y="157"/>
                  </a:lnTo>
                  <a:lnTo>
                    <a:pt x="1332" y="159"/>
                  </a:lnTo>
                  <a:lnTo>
                    <a:pt x="1345" y="159"/>
                  </a:lnTo>
                  <a:lnTo>
                    <a:pt x="1352" y="150"/>
                  </a:lnTo>
                  <a:lnTo>
                    <a:pt x="1359" y="148"/>
                  </a:lnTo>
                  <a:lnTo>
                    <a:pt x="1359" y="147"/>
                  </a:lnTo>
                  <a:lnTo>
                    <a:pt x="1376" y="147"/>
                  </a:lnTo>
                  <a:lnTo>
                    <a:pt x="1379" y="148"/>
                  </a:lnTo>
                  <a:lnTo>
                    <a:pt x="1378" y="152"/>
                  </a:lnTo>
                  <a:lnTo>
                    <a:pt x="1381" y="159"/>
                  </a:lnTo>
                  <a:lnTo>
                    <a:pt x="1390" y="165"/>
                  </a:lnTo>
                  <a:lnTo>
                    <a:pt x="1396" y="176"/>
                  </a:lnTo>
                  <a:lnTo>
                    <a:pt x="1405" y="174"/>
                  </a:lnTo>
                  <a:lnTo>
                    <a:pt x="1408" y="176"/>
                  </a:lnTo>
                  <a:lnTo>
                    <a:pt x="1410" y="167"/>
                  </a:lnTo>
                  <a:lnTo>
                    <a:pt x="1420" y="171"/>
                  </a:lnTo>
                  <a:lnTo>
                    <a:pt x="1420" y="182"/>
                  </a:lnTo>
                  <a:lnTo>
                    <a:pt x="1427" y="188"/>
                  </a:lnTo>
                  <a:lnTo>
                    <a:pt x="1442" y="196"/>
                  </a:lnTo>
                  <a:lnTo>
                    <a:pt x="1442" y="201"/>
                  </a:lnTo>
                  <a:lnTo>
                    <a:pt x="1453" y="218"/>
                  </a:lnTo>
                  <a:lnTo>
                    <a:pt x="1453" y="227"/>
                  </a:lnTo>
                  <a:lnTo>
                    <a:pt x="1456" y="232"/>
                  </a:lnTo>
                  <a:lnTo>
                    <a:pt x="1454" y="239"/>
                  </a:lnTo>
                  <a:lnTo>
                    <a:pt x="1458" y="249"/>
                  </a:lnTo>
                  <a:lnTo>
                    <a:pt x="1476" y="279"/>
                  </a:lnTo>
                  <a:lnTo>
                    <a:pt x="1488" y="281"/>
                  </a:lnTo>
                  <a:lnTo>
                    <a:pt x="1492" y="285"/>
                  </a:lnTo>
                  <a:lnTo>
                    <a:pt x="1497" y="295"/>
                  </a:lnTo>
                  <a:lnTo>
                    <a:pt x="1497" y="302"/>
                  </a:lnTo>
                  <a:lnTo>
                    <a:pt x="1505" y="317"/>
                  </a:lnTo>
                  <a:lnTo>
                    <a:pt x="1502" y="331"/>
                  </a:lnTo>
                  <a:lnTo>
                    <a:pt x="1507" y="334"/>
                  </a:lnTo>
                  <a:lnTo>
                    <a:pt x="1498" y="358"/>
                  </a:lnTo>
                  <a:lnTo>
                    <a:pt x="1492" y="366"/>
                  </a:lnTo>
                  <a:lnTo>
                    <a:pt x="1495" y="375"/>
                  </a:lnTo>
                  <a:lnTo>
                    <a:pt x="1495" y="378"/>
                  </a:lnTo>
                  <a:lnTo>
                    <a:pt x="1502" y="390"/>
                  </a:lnTo>
                  <a:lnTo>
                    <a:pt x="1502" y="400"/>
                  </a:lnTo>
                  <a:lnTo>
                    <a:pt x="1488" y="416"/>
                  </a:lnTo>
                  <a:lnTo>
                    <a:pt x="1475" y="440"/>
                  </a:lnTo>
                  <a:lnTo>
                    <a:pt x="1471" y="463"/>
                  </a:lnTo>
                  <a:lnTo>
                    <a:pt x="1483" y="480"/>
                  </a:lnTo>
                  <a:lnTo>
                    <a:pt x="1483" y="491"/>
                  </a:lnTo>
                  <a:lnTo>
                    <a:pt x="1488" y="491"/>
                  </a:lnTo>
                  <a:lnTo>
                    <a:pt x="1492" y="494"/>
                  </a:lnTo>
                  <a:lnTo>
                    <a:pt x="1490" y="502"/>
                  </a:lnTo>
                  <a:lnTo>
                    <a:pt x="1512" y="501"/>
                  </a:lnTo>
                  <a:lnTo>
                    <a:pt x="1521" y="509"/>
                  </a:lnTo>
                  <a:lnTo>
                    <a:pt x="1533" y="513"/>
                  </a:lnTo>
                  <a:lnTo>
                    <a:pt x="1539" y="509"/>
                  </a:lnTo>
                  <a:lnTo>
                    <a:pt x="1544" y="516"/>
                  </a:lnTo>
                  <a:lnTo>
                    <a:pt x="1551" y="520"/>
                  </a:lnTo>
                  <a:lnTo>
                    <a:pt x="1587" y="518"/>
                  </a:lnTo>
                  <a:lnTo>
                    <a:pt x="1601" y="523"/>
                  </a:lnTo>
                  <a:lnTo>
                    <a:pt x="1618" y="520"/>
                  </a:lnTo>
                  <a:lnTo>
                    <a:pt x="1629" y="525"/>
                  </a:lnTo>
                  <a:lnTo>
                    <a:pt x="1677" y="525"/>
                  </a:lnTo>
                  <a:lnTo>
                    <a:pt x="1716" y="530"/>
                  </a:lnTo>
                  <a:lnTo>
                    <a:pt x="1733" y="540"/>
                  </a:lnTo>
                  <a:lnTo>
                    <a:pt x="1737" y="545"/>
                  </a:lnTo>
                  <a:lnTo>
                    <a:pt x="1774" y="567"/>
                  </a:lnTo>
                  <a:lnTo>
                    <a:pt x="1784" y="576"/>
                  </a:lnTo>
                  <a:lnTo>
                    <a:pt x="1786" y="582"/>
                  </a:lnTo>
                  <a:lnTo>
                    <a:pt x="1794" y="586"/>
                  </a:lnTo>
                  <a:lnTo>
                    <a:pt x="1808" y="593"/>
                  </a:lnTo>
                  <a:lnTo>
                    <a:pt x="1818" y="605"/>
                  </a:lnTo>
                  <a:lnTo>
                    <a:pt x="1839" y="611"/>
                  </a:lnTo>
                  <a:lnTo>
                    <a:pt x="1844" y="617"/>
                  </a:lnTo>
                  <a:lnTo>
                    <a:pt x="1879" y="611"/>
                  </a:lnTo>
                  <a:lnTo>
                    <a:pt x="1881" y="615"/>
                  </a:lnTo>
                  <a:lnTo>
                    <a:pt x="1876" y="622"/>
                  </a:lnTo>
                  <a:lnTo>
                    <a:pt x="1873" y="640"/>
                  </a:lnTo>
                  <a:lnTo>
                    <a:pt x="1876" y="644"/>
                  </a:lnTo>
                  <a:lnTo>
                    <a:pt x="1891" y="647"/>
                  </a:lnTo>
                  <a:lnTo>
                    <a:pt x="1900" y="673"/>
                  </a:lnTo>
                  <a:lnTo>
                    <a:pt x="1903" y="685"/>
                  </a:lnTo>
                  <a:lnTo>
                    <a:pt x="1920" y="717"/>
                  </a:lnTo>
                  <a:lnTo>
                    <a:pt x="1920" y="734"/>
                  </a:lnTo>
                  <a:lnTo>
                    <a:pt x="1936" y="749"/>
                  </a:lnTo>
                  <a:lnTo>
                    <a:pt x="1942" y="763"/>
                  </a:lnTo>
                  <a:lnTo>
                    <a:pt x="1958" y="778"/>
                  </a:lnTo>
                  <a:lnTo>
                    <a:pt x="1961" y="797"/>
                  </a:lnTo>
                  <a:lnTo>
                    <a:pt x="1961" y="797"/>
                  </a:lnTo>
                  <a:lnTo>
                    <a:pt x="1937" y="811"/>
                  </a:lnTo>
                  <a:lnTo>
                    <a:pt x="1932" y="868"/>
                  </a:lnTo>
                  <a:lnTo>
                    <a:pt x="1934" y="880"/>
                  </a:lnTo>
                  <a:lnTo>
                    <a:pt x="1929" y="892"/>
                  </a:lnTo>
                  <a:lnTo>
                    <a:pt x="1917" y="899"/>
                  </a:lnTo>
                  <a:lnTo>
                    <a:pt x="1903" y="901"/>
                  </a:lnTo>
                  <a:lnTo>
                    <a:pt x="1890" y="897"/>
                  </a:lnTo>
                  <a:lnTo>
                    <a:pt x="1851" y="906"/>
                  </a:lnTo>
                  <a:lnTo>
                    <a:pt x="1817" y="925"/>
                  </a:lnTo>
                  <a:lnTo>
                    <a:pt x="1794" y="950"/>
                  </a:lnTo>
                  <a:lnTo>
                    <a:pt x="1759" y="986"/>
                  </a:lnTo>
                  <a:lnTo>
                    <a:pt x="1742" y="1010"/>
                  </a:lnTo>
                  <a:lnTo>
                    <a:pt x="1726" y="1039"/>
                  </a:lnTo>
                  <a:lnTo>
                    <a:pt x="1703" y="1056"/>
                  </a:lnTo>
                  <a:lnTo>
                    <a:pt x="1665" y="1052"/>
                  </a:lnTo>
                  <a:lnTo>
                    <a:pt x="1665" y="1097"/>
                  </a:lnTo>
                  <a:lnTo>
                    <a:pt x="1652" y="1122"/>
                  </a:lnTo>
                  <a:lnTo>
                    <a:pt x="1662" y="1158"/>
                  </a:lnTo>
                  <a:lnTo>
                    <a:pt x="1667" y="1168"/>
                  </a:lnTo>
                  <a:lnTo>
                    <a:pt x="1667" y="1183"/>
                  </a:lnTo>
                  <a:lnTo>
                    <a:pt x="1665" y="1187"/>
                  </a:lnTo>
                  <a:lnTo>
                    <a:pt x="1667" y="1200"/>
                  </a:lnTo>
                  <a:lnTo>
                    <a:pt x="1667" y="1200"/>
                  </a:lnTo>
                  <a:lnTo>
                    <a:pt x="1660" y="1204"/>
                  </a:lnTo>
                  <a:lnTo>
                    <a:pt x="1629" y="1207"/>
                  </a:lnTo>
                  <a:lnTo>
                    <a:pt x="1624" y="1214"/>
                  </a:lnTo>
                  <a:lnTo>
                    <a:pt x="1621" y="1214"/>
                  </a:lnTo>
                  <a:lnTo>
                    <a:pt x="1619" y="1219"/>
                  </a:lnTo>
                  <a:lnTo>
                    <a:pt x="1590" y="1224"/>
                  </a:lnTo>
                  <a:lnTo>
                    <a:pt x="1573" y="1233"/>
                  </a:lnTo>
                  <a:lnTo>
                    <a:pt x="1560" y="1233"/>
                  </a:lnTo>
                  <a:lnTo>
                    <a:pt x="1538" y="1240"/>
                  </a:lnTo>
                  <a:lnTo>
                    <a:pt x="1526" y="1246"/>
                  </a:lnTo>
                  <a:lnTo>
                    <a:pt x="1510" y="1250"/>
                  </a:lnTo>
                  <a:lnTo>
                    <a:pt x="1480" y="1257"/>
                  </a:lnTo>
                  <a:lnTo>
                    <a:pt x="1468" y="1255"/>
                  </a:lnTo>
                  <a:lnTo>
                    <a:pt x="1470" y="1258"/>
                  </a:lnTo>
                  <a:lnTo>
                    <a:pt x="1466" y="1263"/>
                  </a:lnTo>
                  <a:lnTo>
                    <a:pt x="1453" y="1268"/>
                  </a:lnTo>
                  <a:lnTo>
                    <a:pt x="1454" y="1270"/>
                  </a:lnTo>
                  <a:lnTo>
                    <a:pt x="1451" y="1274"/>
                  </a:lnTo>
                  <a:lnTo>
                    <a:pt x="1427" y="1282"/>
                  </a:lnTo>
                  <a:lnTo>
                    <a:pt x="1427" y="1287"/>
                  </a:lnTo>
                  <a:lnTo>
                    <a:pt x="1436" y="1296"/>
                  </a:lnTo>
                  <a:lnTo>
                    <a:pt x="1444" y="1316"/>
                  </a:lnTo>
                  <a:lnTo>
                    <a:pt x="1456" y="1333"/>
                  </a:lnTo>
                  <a:lnTo>
                    <a:pt x="1449" y="1342"/>
                  </a:lnTo>
                  <a:lnTo>
                    <a:pt x="1453" y="1350"/>
                  </a:lnTo>
                  <a:lnTo>
                    <a:pt x="1451" y="1352"/>
                  </a:lnTo>
                  <a:lnTo>
                    <a:pt x="1456" y="1354"/>
                  </a:lnTo>
                  <a:lnTo>
                    <a:pt x="1459" y="1357"/>
                  </a:lnTo>
                  <a:lnTo>
                    <a:pt x="1471" y="1360"/>
                  </a:lnTo>
                  <a:lnTo>
                    <a:pt x="1483" y="1369"/>
                  </a:lnTo>
                  <a:lnTo>
                    <a:pt x="1488" y="1374"/>
                  </a:lnTo>
                  <a:lnTo>
                    <a:pt x="1488" y="1379"/>
                  </a:lnTo>
                  <a:lnTo>
                    <a:pt x="1495" y="1384"/>
                  </a:lnTo>
                  <a:lnTo>
                    <a:pt x="1500" y="1383"/>
                  </a:lnTo>
                  <a:lnTo>
                    <a:pt x="1507" y="1386"/>
                  </a:lnTo>
                  <a:lnTo>
                    <a:pt x="1510" y="1400"/>
                  </a:lnTo>
                  <a:lnTo>
                    <a:pt x="1516" y="1406"/>
                  </a:lnTo>
                  <a:lnTo>
                    <a:pt x="1516" y="1413"/>
                  </a:lnTo>
                  <a:lnTo>
                    <a:pt x="1524" y="1420"/>
                  </a:lnTo>
                  <a:lnTo>
                    <a:pt x="1526" y="1434"/>
                  </a:lnTo>
                  <a:lnTo>
                    <a:pt x="1516" y="1434"/>
                  </a:lnTo>
                  <a:lnTo>
                    <a:pt x="1509" y="1439"/>
                  </a:lnTo>
                  <a:lnTo>
                    <a:pt x="1504" y="1440"/>
                  </a:lnTo>
                  <a:lnTo>
                    <a:pt x="1500" y="1444"/>
                  </a:lnTo>
                  <a:lnTo>
                    <a:pt x="1487" y="1446"/>
                  </a:lnTo>
                  <a:lnTo>
                    <a:pt x="1476" y="1456"/>
                  </a:lnTo>
                  <a:lnTo>
                    <a:pt x="1475" y="1459"/>
                  </a:lnTo>
                  <a:lnTo>
                    <a:pt x="1478" y="1466"/>
                  </a:lnTo>
                  <a:lnTo>
                    <a:pt x="1475" y="1469"/>
                  </a:lnTo>
                  <a:lnTo>
                    <a:pt x="1476" y="1480"/>
                  </a:lnTo>
                  <a:lnTo>
                    <a:pt x="1502" y="1486"/>
                  </a:lnTo>
                  <a:lnTo>
                    <a:pt x="1502" y="1495"/>
                  </a:lnTo>
                  <a:lnTo>
                    <a:pt x="1504" y="1497"/>
                  </a:lnTo>
                  <a:lnTo>
                    <a:pt x="1502" y="1508"/>
                  </a:lnTo>
                  <a:lnTo>
                    <a:pt x="1505" y="1512"/>
                  </a:lnTo>
                  <a:lnTo>
                    <a:pt x="1504" y="1515"/>
                  </a:lnTo>
                  <a:lnTo>
                    <a:pt x="1509" y="1520"/>
                  </a:lnTo>
                  <a:lnTo>
                    <a:pt x="1509" y="1532"/>
                  </a:lnTo>
                  <a:lnTo>
                    <a:pt x="1498" y="1532"/>
                  </a:lnTo>
                  <a:lnTo>
                    <a:pt x="1493" y="1539"/>
                  </a:lnTo>
                  <a:lnTo>
                    <a:pt x="1487" y="1541"/>
                  </a:lnTo>
                  <a:lnTo>
                    <a:pt x="1480" y="1534"/>
                  </a:lnTo>
                  <a:lnTo>
                    <a:pt x="1473" y="1529"/>
                  </a:lnTo>
                  <a:lnTo>
                    <a:pt x="1459" y="1527"/>
                  </a:lnTo>
                  <a:lnTo>
                    <a:pt x="1453" y="1529"/>
                  </a:lnTo>
                  <a:lnTo>
                    <a:pt x="1434" y="1526"/>
                  </a:lnTo>
                  <a:lnTo>
                    <a:pt x="1425" y="1520"/>
                  </a:lnTo>
                  <a:lnTo>
                    <a:pt x="1425" y="1517"/>
                  </a:lnTo>
                  <a:lnTo>
                    <a:pt x="1415" y="1514"/>
                  </a:lnTo>
                  <a:lnTo>
                    <a:pt x="1413" y="1524"/>
                  </a:lnTo>
                  <a:lnTo>
                    <a:pt x="1408" y="1529"/>
                  </a:lnTo>
                  <a:lnTo>
                    <a:pt x="1410" y="1534"/>
                  </a:lnTo>
                  <a:lnTo>
                    <a:pt x="1391" y="1534"/>
                  </a:lnTo>
                  <a:lnTo>
                    <a:pt x="1391" y="1534"/>
                  </a:lnTo>
                  <a:lnTo>
                    <a:pt x="1369" y="1527"/>
                  </a:lnTo>
                  <a:lnTo>
                    <a:pt x="1349" y="1512"/>
                  </a:lnTo>
                  <a:lnTo>
                    <a:pt x="1344" y="1517"/>
                  </a:lnTo>
                  <a:lnTo>
                    <a:pt x="1339" y="1517"/>
                  </a:lnTo>
                  <a:lnTo>
                    <a:pt x="1332" y="1510"/>
                  </a:lnTo>
                  <a:lnTo>
                    <a:pt x="1325" y="1508"/>
                  </a:lnTo>
                  <a:lnTo>
                    <a:pt x="1322" y="1505"/>
                  </a:lnTo>
                  <a:lnTo>
                    <a:pt x="1313" y="1505"/>
                  </a:lnTo>
                  <a:lnTo>
                    <a:pt x="1308" y="1512"/>
                  </a:lnTo>
                  <a:lnTo>
                    <a:pt x="1301" y="1503"/>
                  </a:lnTo>
                  <a:lnTo>
                    <a:pt x="1296" y="1502"/>
                  </a:lnTo>
                  <a:lnTo>
                    <a:pt x="1293" y="1495"/>
                  </a:lnTo>
                  <a:lnTo>
                    <a:pt x="1284" y="1495"/>
                  </a:lnTo>
                  <a:lnTo>
                    <a:pt x="1282" y="1491"/>
                  </a:lnTo>
                  <a:lnTo>
                    <a:pt x="1274" y="1491"/>
                  </a:lnTo>
                  <a:lnTo>
                    <a:pt x="1271" y="1495"/>
                  </a:lnTo>
                  <a:lnTo>
                    <a:pt x="1264" y="1493"/>
                  </a:lnTo>
                  <a:lnTo>
                    <a:pt x="1254" y="1498"/>
                  </a:lnTo>
                  <a:lnTo>
                    <a:pt x="1240" y="1497"/>
                  </a:lnTo>
                  <a:lnTo>
                    <a:pt x="1233" y="1503"/>
                  </a:lnTo>
                  <a:lnTo>
                    <a:pt x="1220" y="1502"/>
                  </a:lnTo>
                  <a:lnTo>
                    <a:pt x="1204" y="1507"/>
                  </a:lnTo>
                  <a:lnTo>
                    <a:pt x="1196" y="1505"/>
                  </a:lnTo>
                  <a:lnTo>
                    <a:pt x="1196" y="1498"/>
                  </a:lnTo>
                  <a:lnTo>
                    <a:pt x="1189" y="1498"/>
                  </a:lnTo>
                  <a:lnTo>
                    <a:pt x="1182" y="1505"/>
                  </a:lnTo>
                  <a:lnTo>
                    <a:pt x="1172" y="1507"/>
                  </a:lnTo>
                  <a:lnTo>
                    <a:pt x="1169" y="1512"/>
                  </a:lnTo>
                  <a:lnTo>
                    <a:pt x="1155" y="1510"/>
                  </a:lnTo>
                  <a:lnTo>
                    <a:pt x="1148" y="1515"/>
                  </a:lnTo>
                  <a:lnTo>
                    <a:pt x="1145" y="1510"/>
                  </a:lnTo>
                  <a:lnTo>
                    <a:pt x="1135" y="1512"/>
                  </a:lnTo>
                  <a:lnTo>
                    <a:pt x="1128" y="1519"/>
                  </a:lnTo>
                  <a:lnTo>
                    <a:pt x="1116" y="1519"/>
                  </a:lnTo>
                  <a:lnTo>
                    <a:pt x="1114" y="1522"/>
                  </a:lnTo>
                  <a:lnTo>
                    <a:pt x="1109" y="1520"/>
                  </a:lnTo>
                  <a:lnTo>
                    <a:pt x="1104" y="1520"/>
                  </a:lnTo>
                  <a:lnTo>
                    <a:pt x="1100" y="1526"/>
                  </a:lnTo>
                  <a:lnTo>
                    <a:pt x="1092" y="1526"/>
                  </a:lnTo>
                  <a:lnTo>
                    <a:pt x="1087" y="1529"/>
                  </a:lnTo>
                  <a:lnTo>
                    <a:pt x="1085" y="1539"/>
                  </a:lnTo>
                  <a:lnTo>
                    <a:pt x="1082" y="1543"/>
                  </a:lnTo>
                  <a:lnTo>
                    <a:pt x="1080" y="1549"/>
                  </a:lnTo>
                  <a:lnTo>
                    <a:pt x="1075" y="1560"/>
                  </a:lnTo>
                  <a:lnTo>
                    <a:pt x="1066" y="1566"/>
                  </a:lnTo>
                  <a:lnTo>
                    <a:pt x="1053" y="1566"/>
                  </a:lnTo>
                  <a:lnTo>
                    <a:pt x="1044" y="1570"/>
                  </a:lnTo>
                  <a:lnTo>
                    <a:pt x="1036" y="1580"/>
                  </a:lnTo>
                  <a:lnTo>
                    <a:pt x="1029" y="1578"/>
                  </a:lnTo>
                  <a:lnTo>
                    <a:pt x="1029" y="1573"/>
                  </a:lnTo>
                  <a:lnTo>
                    <a:pt x="1017" y="1571"/>
                  </a:lnTo>
                  <a:lnTo>
                    <a:pt x="1007" y="1566"/>
                  </a:lnTo>
                  <a:lnTo>
                    <a:pt x="1002" y="1566"/>
                  </a:lnTo>
                  <a:lnTo>
                    <a:pt x="1002" y="1568"/>
                  </a:lnTo>
                  <a:lnTo>
                    <a:pt x="997" y="1570"/>
                  </a:lnTo>
                  <a:lnTo>
                    <a:pt x="987" y="1570"/>
                  </a:lnTo>
                  <a:lnTo>
                    <a:pt x="973" y="1577"/>
                  </a:lnTo>
                  <a:lnTo>
                    <a:pt x="970" y="1582"/>
                  </a:lnTo>
                  <a:lnTo>
                    <a:pt x="937" y="1590"/>
                  </a:lnTo>
                  <a:lnTo>
                    <a:pt x="939" y="1594"/>
                  </a:lnTo>
                  <a:lnTo>
                    <a:pt x="937" y="1599"/>
                  </a:lnTo>
                  <a:lnTo>
                    <a:pt x="913" y="1611"/>
                  </a:lnTo>
                  <a:lnTo>
                    <a:pt x="907" y="1611"/>
                  </a:lnTo>
                  <a:lnTo>
                    <a:pt x="903" y="1606"/>
                  </a:lnTo>
                  <a:lnTo>
                    <a:pt x="898" y="1604"/>
                  </a:lnTo>
                  <a:lnTo>
                    <a:pt x="891" y="1606"/>
                  </a:lnTo>
                  <a:lnTo>
                    <a:pt x="886" y="1611"/>
                  </a:lnTo>
                  <a:lnTo>
                    <a:pt x="871" y="1611"/>
                  </a:lnTo>
                  <a:lnTo>
                    <a:pt x="866" y="1612"/>
                  </a:lnTo>
                  <a:lnTo>
                    <a:pt x="859" y="1612"/>
                  </a:lnTo>
                  <a:lnTo>
                    <a:pt x="854" y="1607"/>
                  </a:lnTo>
                  <a:lnTo>
                    <a:pt x="845" y="1609"/>
                  </a:lnTo>
                  <a:lnTo>
                    <a:pt x="833" y="1604"/>
                  </a:lnTo>
                  <a:lnTo>
                    <a:pt x="828" y="1607"/>
                  </a:lnTo>
                  <a:lnTo>
                    <a:pt x="823" y="1607"/>
                  </a:lnTo>
                  <a:lnTo>
                    <a:pt x="818" y="1600"/>
                  </a:lnTo>
                  <a:lnTo>
                    <a:pt x="811" y="1597"/>
                  </a:lnTo>
                  <a:lnTo>
                    <a:pt x="808" y="1578"/>
                  </a:lnTo>
                  <a:lnTo>
                    <a:pt x="794" y="1577"/>
                  </a:lnTo>
                  <a:lnTo>
                    <a:pt x="789" y="1582"/>
                  </a:lnTo>
                  <a:lnTo>
                    <a:pt x="781" y="1575"/>
                  </a:lnTo>
                  <a:lnTo>
                    <a:pt x="765" y="1573"/>
                  </a:lnTo>
                  <a:lnTo>
                    <a:pt x="762" y="1573"/>
                  </a:lnTo>
                  <a:lnTo>
                    <a:pt x="760" y="1580"/>
                  </a:lnTo>
                  <a:lnTo>
                    <a:pt x="755" y="1580"/>
                  </a:lnTo>
                  <a:lnTo>
                    <a:pt x="757" y="1583"/>
                  </a:lnTo>
                  <a:lnTo>
                    <a:pt x="754" y="1590"/>
                  </a:lnTo>
                  <a:lnTo>
                    <a:pt x="730" y="1600"/>
                  </a:lnTo>
                  <a:lnTo>
                    <a:pt x="730" y="1611"/>
                  </a:lnTo>
                  <a:lnTo>
                    <a:pt x="728" y="1614"/>
                  </a:lnTo>
                  <a:lnTo>
                    <a:pt x="719" y="1614"/>
                  </a:lnTo>
                  <a:lnTo>
                    <a:pt x="721" y="1617"/>
                  </a:lnTo>
                  <a:lnTo>
                    <a:pt x="714" y="1621"/>
                  </a:lnTo>
                  <a:lnTo>
                    <a:pt x="702" y="1621"/>
                  </a:lnTo>
                  <a:lnTo>
                    <a:pt x="697" y="1624"/>
                  </a:lnTo>
                  <a:lnTo>
                    <a:pt x="687" y="1623"/>
                  </a:lnTo>
                  <a:lnTo>
                    <a:pt x="677" y="1611"/>
                  </a:lnTo>
                  <a:lnTo>
                    <a:pt x="674" y="1612"/>
                  </a:lnTo>
                  <a:lnTo>
                    <a:pt x="668" y="1611"/>
                  </a:lnTo>
                  <a:lnTo>
                    <a:pt x="658" y="1614"/>
                  </a:lnTo>
                  <a:lnTo>
                    <a:pt x="657" y="1611"/>
                  </a:lnTo>
                  <a:lnTo>
                    <a:pt x="651" y="1611"/>
                  </a:lnTo>
                  <a:lnTo>
                    <a:pt x="648" y="1606"/>
                  </a:lnTo>
                  <a:lnTo>
                    <a:pt x="643" y="1609"/>
                  </a:lnTo>
                  <a:lnTo>
                    <a:pt x="645" y="1612"/>
                  </a:lnTo>
                  <a:lnTo>
                    <a:pt x="643" y="1616"/>
                  </a:lnTo>
                  <a:lnTo>
                    <a:pt x="626" y="1612"/>
                  </a:lnTo>
                  <a:lnTo>
                    <a:pt x="616" y="1612"/>
                  </a:lnTo>
                  <a:lnTo>
                    <a:pt x="614" y="1612"/>
                  </a:lnTo>
                  <a:lnTo>
                    <a:pt x="611" y="1607"/>
                  </a:lnTo>
                  <a:lnTo>
                    <a:pt x="606" y="1606"/>
                  </a:lnTo>
                  <a:lnTo>
                    <a:pt x="602" y="1607"/>
                  </a:lnTo>
                  <a:lnTo>
                    <a:pt x="600" y="1600"/>
                  </a:lnTo>
                  <a:lnTo>
                    <a:pt x="594" y="1600"/>
                  </a:lnTo>
                  <a:lnTo>
                    <a:pt x="585" y="1609"/>
                  </a:lnTo>
                  <a:lnTo>
                    <a:pt x="580" y="1611"/>
                  </a:lnTo>
                  <a:lnTo>
                    <a:pt x="578" y="1617"/>
                  </a:lnTo>
                  <a:lnTo>
                    <a:pt x="580" y="1621"/>
                  </a:lnTo>
                  <a:lnTo>
                    <a:pt x="577" y="1624"/>
                  </a:lnTo>
                  <a:lnTo>
                    <a:pt x="573" y="1626"/>
                  </a:lnTo>
                  <a:lnTo>
                    <a:pt x="566" y="1638"/>
                  </a:lnTo>
                  <a:lnTo>
                    <a:pt x="558" y="1641"/>
                  </a:lnTo>
                  <a:lnTo>
                    <a:pt x="553" y="1663"/>
                  </a:lnTo>
                  <a:lnTo>
                    <a:pt x="544" y="1663"/>
                  </a:lnTo>
                  <a:lnTo>
                    <a:pt x="543" y="1674"/>
                  </a:lnTo>
                  <a:lnTo>
                    <a:pt x="548" y="1679"/>
                  </a:lnTo>
                  <a:lnTo>
                    <a:pt x="543" y="1684"/>
                  </a:lnTo>
                  <a:lnTo>
                    <a:pt x="544" y="1687"/>
                  </a:lnTo>
                  <a:lnTo>
                    <a:pt x="541" y="1694"/>
                  </a:lnTo>
                  <a:lnTo>
                    <a:pt x="543" y="1697"/>
                  </a:lnTo>
                  <a:lnTo>
                    <a:pt x="537" y="1703"/>
                  </a:lnTo>
                  <a:lnTo>
                    <a:pt x="529" y="1703"/>
                  </a:lnTo>
                  <a:lnTo>
                    <a:pt x="524" y="1706"/>
                  </a:lnTo>
                  <a:lnTo>
                    <a:pt x="515" y="1703"/>
                  </a:lnTo>
                  <a:lnTo>
                    <a:pt x="512" y="1706"/>
                  </a:lnTo>
                  <a:lnTo>
                    <a:pt x="493" y="1706"/>
                  </a:lnTo>
                  <a:lnTo>
                    <a:pt x="488" y="1709"/>
                  </a:lnTo>
                  <a:lnTo>
                    <a:pt x="481" y="1706"/>
                  </a:lnTo>
                  <a:lnTo>
                    <a:pt x="475" y="1709"/>
                  </a:lnTo>
                  <a:lnTo>
                    <a:pt x="471" y="1718"/>
                  </a:lnTo>
                  <a:lnTo>
                    <a:pt x="464" y="1713"/>
                  </a:lnTo>
                  <a:lnTo>
                    <a:pt x="463" y="1714"/>
                  </a:lnTo>
                  <a:lnTo>
                    <a:pt x="463" y="1714"/>
                  </a:lnTo>
                  <a:lnTo>
                    <a:pt x="452" y="1709"/>
                  </a:lnTo>
                  <a:lnTo>
                    <a:pt x="432" y="1689"/>
                  </a:lnTo>
                  <a:lnTo>
                    <a:pt x="418" y="1689"/>
                  </a:lnTo>
                  <a:lnTo>
                    <a:pt x="417" y="1686"/>
                  </a:lnTo>
                  <a:lnTo>
                    <a:pt x="407" y="1684"/>
                  </a:lnTo>
                  <a:lnTo>
                    <a:pt x="401" y="1677"/>
                  </a:lnTo>
                  <a:lnTo>
                    <a:pt x="398" y="1660"/>
                  </a:lnTo>
                  <a:lnTo>
                    <a:pt x="390" y="1640"/>
                  </a:lnTo>
                  <a:lnTo>
                    <a:pt x="393" y="1634"/>
                  </a:lnTo>
                  <a:lnTo>
                    <a:pt x="386" y="1628"/>
                  </a:lnTo>
                  <a:lnTo>
                    <a:pt x="381" y="1612"/>
                  </a:lnTo>
                  <a:lnTo>
                    <a:pt x="383" y="1607"/>
                  </a:lnTo>
                  <a:lnTo>
                    <a:pt x="391" y="1600"/>
                  </a:lnTo>
                  <a:lnTo>
                    <a:pt x="391" y="1597"/>
                  </a:lnTo>
                  <a:lnTo>
                    <a:pt x="379" y="1599"/>
                  </a:lnTo>
                  <a:lnTo>
                    <a:pt x="374" y="1604"/>
                  </a:lnTo>
                  <a:lnTo>
                    <a:pt x="366" y="1594"/>
                  </a:lnTo>
                  <a:lnTo>
                    <a:pt x="355" y="1599"/>
                  </a:lnTo>
                  <a:lnTo>
                    <a:pt x="342" y="1597"/>
                  </a:lnTo>
                  <a:lnTo>
                    <a:pt x="332" y="1599"/>
                  </a:lnTo>
                  <a:lnTo>
                    <a:pt x="323" y="1592"/>
                  </a:lnTo>
                  <a:lnTo>
                    <a:pt x="313" y="1594"/>
                  </a:lnTo>
                  <a:lnTo>
                    <a:pt x="301" y="1585"/>
                  </a:lnTo>
                  <a:lnTo>
                    <a:pt x="293" y="1585"/>
                  </a:lnTo>
                  <a:lnTo>
                    <a:pt x="284" y="1578"/>
                  </a:lnTo>
                  <a:lnTo>
                    <a:pt x="276" y="1578"/>
                  </a:lnTo>
                  <a:lnTo>
                    <a:pt x="267" y="1568"/>
                  </a:lnTo>
                  <a:lnTo>
                    <a:pt x="262" y="1566"/>
                  </a:lnTo>
                  <a:lnTo>
                    <a:pt x="259" y="1551"/>
                  </a:lnTo>
                  <a:lnTo>
                    <a:pt x="245" y="1556"/>
                  </a:lnTo>
                  <a:lnTo>
                    <a:pt x="240" y="1561"/>
                  </a:lnTo>
                  <a:lnTo>
                    <a:pt x="230" y="1560"/>
                  </a:lnTo>
                  <a:lnTo>
                    <a:pt x="226" y="1561"/>
                  </a:lnTo>
                  <a:lnTo>
                    <a:pt x="225" y="1551"/>
                  </a:lnTo>
                  <a:lnTo>
                    <a:pt x="218" y="1541"/>
                  </a:lnTo>
                  <a:lnTo>
                    <a:pt x="211" y="1541"/>
                  </a:lnTo>
                  <a:lnTo>
                    <a:pt x="206" y="1536"/>
                  </a:lnTo>
                  <a:lnTo>
                    <a:pt x="204" y="1529"/>
                  </a:lnTo>
                  <a:lnTo>
                    <a:pt x="213" y="1526"/>
                  </a:lnTo>
                  <a:lnTo>
                    <a:pt x="211" y="1520"/>
                  </a:lnTo>
                  <a:lnTo>
                    <a:pt x="214" y="1519"/>
                  </a:lnTo>
                  <a:lnTo>
                    <a:pt x="209" y="1512"/>
                  </a:lnTo>
                  <a:lnTo>
                    <a:pt x="209" y="1507"/>
                  </a:lnTo>
                  <a:lnTo>
                    <a:pt x="213" y="1502"/>
                  </a:lnTo>
                  <a:lnTo>
                    <a:pt x="211" y="1495"/>
                  </a:lnTo>
                  <a:lnTo>
                    <a:pt x="204" y="1485"/>
                  </a:lnTo>
                  <a:lnTo>
                    <a:pt x="204" y="1478"/>
                  </a:lnTo>
                  <a:lnTo>
                    <a:pt x="197" y="1471"/>
                  </a:lnTo>
                  <a:lnTo>
                    <a:pt x="180" y="1461"/>
                  </a:lnTo>
                  <a:lnTo>
                    <a:pt x="172" y="1461"/>
                  </a:lnTo>
                  <a:lnTo>
                    <a:pt x="170" y="1466"/>
                  </a:lnTo>
                  <a:lnTo>
                    <a:pt x="163" y="1466"/>
                  </a:lnTo>
                  <a:lnTo>
                    <a:pt x="158" y="1446"/>
                  </a:lnTo>
                  <a:lnTo>
                    <a:pt x="158" y="1442"/>
                  </a:lnTo>
                  <a:lnTo>
                    <a:pt x="145" y="1440"/>
                  </a:lnTo>
                  <a:lnTo>
                    <a:pt x="138" y="1434"/>
                  </a:lnTo>
                  <a:lnTo>
                    <a:pt x="126" y="1435"/>
                  </a:lnTo>
                  <a:lnTo>
                    <a:pt x="117" y="1444"/>
                  </a:lnTo>
                  <a:lnTo>
                    <a:pt x="112" y="1437"/>
                  </a:lnTo>
                  <a:lnTo>
                    <a:pt x="111" y="1430"/>
                  </a:lnTo>
                  <a:lnTo>
                    <a:pt x="102" y="1434"/>
                  </a:lnTo>
                  <a:lnTo>
                    <a:pt x="97" y="1427"/>
                  </a:lnTo>
                  <a:lnTo>
                    <a:pt x="94" y="1427"/>
                  </a:lnTo>
                  <a:lnTo>
                    <a:pt x="87" y="1434"/>
                  </a:lnTo>
                  <a:lnTo>
                    <a:pt x="75" y="1423"/>
                  </a:lnTo>
                  <a:lnTo>
                    <a:pt x="80" y="1418"/>
                  </a:lnTo>
                  <a:lnTo>
                    <a:pt x="78" y="1415"/>
                  </a:lnTo>
                  <a:lnTo>
                    <a:pt x="80" y="1410"/>
                  </a:lnTo>
                  <a:lnTo>
                    <a:pt x="95" y="1411"/>
                  </a:lnTo>
                  <a:lnTo>
                    <a:pt x="102" y="1406"/>
                  </a:lnTo>
                  <a:lnTo>
                    <a:pt x="107" y="1413"/>
                  </a:lnTo>
                  <a:lnTo>
                    <a:pt x="116" y="1413"/>
                  </a:lnTo>
                  <a:lnTo>
                    <a:pt x="119" y="1405"/>
                  </a:lnTo>
                  <a:lnTo>
                    <a:pt x="134" y="1401"/>
                  </a:lnTo>
                  <a:lnTo>
                    <a:pt x="133" y="1396"/>
                  </a:lnTo>
                  <a:lnTo>
                    <a:pt x="136" y="1389"/>
                  </a:lnTo>
                  <a:lnTo>
                    <a:pt x="129" y="1379"/>
                  </a:lnTo>
                  <a:lnTo>
                    <a:pt x="126" y="1377"/>
                  </a:lnTo>
                  <a:lnTo>
                    <a:pt x="124" y="1381"/>
                  </a:lnTo>
                  <a:lnTo>
                    <a:pt x="117" y="1377"/>
                  </a:lnTo>
                  <a:lnTo>
                    <a:pt x="116" y="1366"/>
                  </a:lnTo>
                  <a:lnTo>
                    <a:pt x="124" y="1354"/>
                  </a:lnTo>
                  <a:lnTo>
                    <a:pt x="116" y="1347"/>
                  </a:lnTo>
                  <a:lnTo>
                    <a:pt x="119" y="1342"/>
                  </a:lnTo>
                  <a:lnTo>
                    <a:pt x="117" y="1328"/>
                  </a:lnTo>
                  <a:lnTo>
                    <a:pt x="112" y="1325"/>
                  </a:lnTo>
                  <a:lnTo>
                    <a:pt x="105" y="1308"/>
                  </a:lnTo>
                  <a:lnTo>
                    <a:pt x="107" y="1304"/>
                  </a:lnTo>
                  <a:lnTo>
                    <a:pt x="105" y="1291"/>
                  </a:lnTo>
                  <a:lnTo>
                    <a:pt x="112" y="1286"/>
                  </a:lnTo>
                  <a:lnTo>
                    <a:pt x="112" y="1274"/>
                  </a:lnTo>
                  <a:lnTo>
                    <a:pt x="109" y="1275"/>
                  </a:lnTo>
                  <a:lnTo>
                    <a:pt x="105" y="1272"/>
                  </a:lnTo>
                  <a:lnTo>
                    <a:pt x="100" y="1272"/>
                  </a:lnTo>
                  <a:lnTo>
                    <a:pt x="92" y="1265"/>
                  </a:lnTo>
                  <a:lnTo>
                    <a:pt x="70" y="1257"/>
                  </a:lnTo>
                  <a:lnTo>
                    <a:pt x="49" y="1257"/>
                  </a:lnTo>
                  <a:lnTo>
                    <a:pt x="44" y="1270"/>
                  </a:lnTo>
                  <a:lnTo>
                    <a:pt x="32" y="1270"/>
                  </a:lnTo>
                  <a:lnTo>
                    <a:pt x="29" y="1267"/>
                  </a:lnTo>
                  <a:lnTo>
                    <a:pt x="20" y="1262"/>
                  </a:lnTo>
                  <a:lnTo>
                    <a:pt x="22" y="1258"/>
                  </a:lnTo>
                  <a:lnTo>
                    <a:pt x="17" y="1250"/>
                  </a:lnTo>
                  <a:lnTo>
                    <a:pt x="15" y="1238"/>
                  </a:lnTo>
                  <a:lnTo>
                    <a:pt x="14" y="1234"/>
                  </a:lnTo>
                  <a:lnTo>
                    <a:pt x="17" y="1226"/>
                  </a:lnTo>
                  <a:lnTo>
                    <a:pt x="24" y="1226"/>
                  </a:lnTo>
                  <a:lnTo>
                    <a:pt x="26" y="1221"/>
                  </a:lnTo>
                  <a:lnTo>
                    <a:pt x="22" y="1216"/>
                  </a:lnTo>
                  <a:lnTo>
                    <a:pt x="17" y="1216"/>
                  </a:lnTo>
                  <a:lnTo>
                    <a:pt x="12" y="1200"/>
                  </a:lnTo>
                  <a:lnTo>
                    <a:pt x="5" y="1194"/>
                  </a:lnTo>
                  <a:lnTo>
                    <a:pt x="2" y="1192"/>
                  </a:lnTo>
                  <a:lnTo>
                    <a:pt x="0" y="1190"/>
                  </a:lnTo>
                  <a:lnTo>
                    <a:pt x="10" y="1180"/>
                  </a:lnTo>
                  <a:lnTo>
                    <a:pt x="9" y="1168"/>
                  </a:lnTo>
                  <a:lnTo>
                    <a:pt x="26" y="1168"/>
                  </a:lnTo>
                  <a:lnTo>
                    <a:pt x="32" y="1153"/>
                  </a:lnTo>
                  <a:lnTo>
                    <a:pt x="31" y="1139"/>
                  </a:lnTo>
                  <a:lnTo>
                    <a:pt x="24" y="1134"/>
                  </a:lnTo>
                  <a:lnTo>
                    <a:pt x="27" y="1125"/>
                  </a:lnTo>
                  <a:lnTo>
                    <a:pt x="31" y="1122"/>
                  </a:lnTo>
                  <a:lnTo>
                    <a:pt x="31" y="1117"/>
                  </a:lnTo>
                  <a:lnTo>
                    <a:pt x="37" y="1108"/>
                  </a:lnTo>
                  <a:lnTo>
                    <a:pt x="34" y="1105"/>
                  </a:lnTo>
                  <a:lnTo>
                    <a:pt x="43" y="1098"/>
                  </a:lnTo>
                  <a:lnTo>
                    <a:pt x="48" y="1100"/>
                  </a:lnTo>
                  <a:lnTo>
                    <a:pt x="49" y="1097"/>
                  </a:lnTo>
                  <a:lnTo>
                    <a:pt x="58" y="1095"/>
                  </a:lnTo>
                  <a:lnTo>
                    <a:pt x="68" y="1098"/>
                  </a:lnTo>
                  <a:lnTo>
                    <a:pt x="83" y="1085"/>
                  </a:lnTo>
                  <a:lnTo>
                    <a:pt x="88" y="1078"/>
                  </a:lnTo>
                  <a:lnTo>
                    <a:pt x="97" y="1078"/>
                  </a:lnTo>
                  <a:lnTo>
                    <a:pt x="99" y="1069"/>
                  </a:lnTo>
                  <a:lnTo>
                    <a:pt x="107" y="1069"/>
                  </a:lnTo>
                  <a:lnTo>
                    <a:pt x="112" y="1073"/>
                  </a:lnTo>
                  <a:lnTo>
                    <a:pt x="116" y="1069"/>
                  </a:lnTo>
                  <a:lnTo>
                    <a:pt x="105" y="1057"/>
                  </a:lnTo>
                  <a:lnTo>
                    <a:pt x="109" y="1056"/>
                  </a:lnTo>
                  <a:lnTo>
                    <a:pt x="109" y="1049"/>
                  </a:lnTo>
                  <a:lnTo>
                    <a:pt x="124" y="1057"/>
                  </a:lnTo>
                  <a:lnTo>
                    <a:pt x="143" y="1059"/>
                  </a:lnTo>
                  <a:lnTo>
                    <a:pt x="160" y="1045"/>
                  </a:lnTo>
                  <a:lnTo>
                    <a:pt x="163" y="1040"/>
                  </a:lnTo>
                  <a:lnTo>
                    <a:pt x="175" y="1034"/>
                  </a:lnTo>
                  <a:lnTo>
                    <a:pt x="180" y="1051"/>
                  </a:lnTo>
                  <a:lnTo>
                    <a:pt x="187" y="1054"/>
                  </a:lnTo>
                  <a:lnTo>
                    <a:pt x="185" y="1059"/>
                  </a:lnTo>
                  <a:lnTo>
                    <a:pt x="180" y="1064"/>
                  </a:lnTo>
                  <a:lnTo>
                    <a:pt x="184" y="1071"/>
                  </a:lnTo>
                  <a:lnTo>
                    <a:pt x="185" y="1076"/>
                  </a:lnTo>
                  <a:lnTo>
                    <a:pt x="192" y="1074"/>
                  </a:lnTo>
                  <a:lnTo>
                    <a:pt x="196" y="1069"/>
                  </a:lnTo>
                  <a:lnTo>
                    <a:pt x="196" y="1073"/>
                  </a:lnTo>
                  <a:lnTo>
                    <a:pt x="204" y="1076"/>
                  </a:lnTo>
                  <a:lnTo>
                    <a:pt x="208" y="1066"/>
                  </a:lnTo>
                  <a:lnTo>
                    <a:pt x="218" y="1063"/>
                  </a:lnTo>
                  <a:lnTo>
                    <a:pt x="226" y="1064"/>
                  </a:lnTo>
                  <a:lnTo>
                    <a:pt x="235" y="1056"/>
                  </a:lnTo>
                  <a:lnTo>
                    <a:pt x="238" y="1068"/>
                  </a:lnTo>
                  <a:lnTo>
                    <a:pt x="250" y="1063"/>
                  </a:lnTo>
                  <a:lnTo>
                    <a:pt x="255" y="1056"/>
                  </a:lnTo>
                  <a:lnTo>
                    <a:pt x="257" y="1047"/>
                  </a:lnTo>
                  <a:lnTo>
                    <a:pt x="265" y="1037"/>
                  </a:lnTo>
                  <a:lnTo>
                    <a:pt x="265" y="1023"/>
                  </a:lnTo>
                  <a:lnTo>
                    <a:pt x="277" y="1011"/>
                  </a:lnTo>
                  <a:lnTo>
                    <a:pt x="277" y="1000"/>
                  </a:lnTo>
                  <a:lnTo>
                    <a:pt x="284" y="993"/>
                  </a:lnTo>
                  <a:lnTo>
                    <a:pt x="301" y="989"/>
                  </a:lnTo>
                  <a:lnTo>
                    <a:pt x="310" y="993"/>
                  </a:lnTo>
                  <a:lnTo>
                    <a:pt x="316" y="993"/>
                  </a:lnTo>
                  <a:lnTo>
                    <a:pt x="320" y="994"/>
                  </a:lnTo>
                  <a:lnTo>
                    <a:pt x="327" y="991"/>
                  </a:lnTo>
                  <a:lnTo>
                    <a:pt x="344" y="996"/>
                  </a:lnTo>
                  <a:lnTo>
                    <a:pt x="350" y="994"/>
                  </a:lnTo>
                  <a:lnTo>
                    <a:pt x="354" y="996"/>
                  </a:lnTo>
                  <a:lnTo>
                    <a:pt x="372" y="988"/>
                  </a:lnTo>
                  <a:lnTo>
                    <a:pt x="381" y="986"/>
                  </a:lnTo>
                  <a:lnTo>
                    <a:pt x="388" y="991"/>
                  </a:lnTo>
                  <a:lnTo>
                    <a:pt x="393" y="988"/>
                  </a:lnTo>
                  <a:lnTo>
                    <a:pt x="398" y="986"/>
                  </a:lnTo>
                  <a:lnTo>
                    <a:pt x="407" y="971"/>
                  </a:lnTo>
                  <a:lnTo>
                    <a:pt x="415" y="964"/>
                  </a:lnTo>
                  <a:lnTo>
                    <a:pt x="417" y="959"/>
                  </a:lnTo>
                  <a:lnTo>
                    <a:pt x="415" y="955"/>
                  </a:lnTo>
                  <a:lnTo>
                    <a:pt x="417" y="948"/>
                  </a:lnTo>
                  <a:lnTo>
                    <a:pt x="424" y="947"/>
                  </a:lnTo>
                  <a:lnTo>
                    <a:pt x="432" y="942"/>
                  </a:lnTo>
                  <a:lnTo>
                    <a:pt x="437" y="942"/>
                  </a:lnTo>
                  <a:lnTo>
                    <a:pt x="444" y="933"/>
                  </a:lnTo>
                  <a:lnTo>
                    <a:pt x="454" y="930"/>
                  </a:lnTo>
                  <a:lnTo>
                    <a:pt x="463" y="921"/>
                  </a:lnTo>
                  <a:lnTo>
                    <a:pt x="469" y="920"/>
                  </a:lnTo>
                  <a:lnTo>
                    <a:pt x="481" y="913"/>
                  </a:lnTo>
                  <a:lnTo>
                    <a:pt x="486" y="911"/>
                  </a:lnTo>
                  <a:lnTo>
                    <a:pt x="492" y="906"/>
                  </a:lnTo>
                  <a:lnTo>
                    <a:pt x="500" y="904"/>
                  </a:lnTo>
                  <a:lnTo>
                    <a:pt x="503" y="899"/>
                  </a:lnTo>
                  <a:lnTo>
                    <a:pt x="509" y="899"/>
                  </a:lnTo>
                  <a:lnTo>
                    <a:pt x="510" y="901"/>
                  </a:lnTo>
                  <a:lnTo>
                    <a:pt x="509" y="904"/>
                  </a:lnTo>
                  <a:lnTo>
                    <a:pt x="510" y="906"/>
                  </a:lnTo>
                  <a:lnTo>
                    <a:pt x="526" y="904"/>
                  </a:lnTo>
                  <a:lnTo>
                    <a:pt x="534" y="897"/>
                  </a:lnTo>
                  <a:lnTo>
                    <a:pt x="541" y="879"/>
                  </a:lnTo>
                  <a:lnTo>
                    <a:pt x="544" y="877"/>
                  </a:lnTo>
                  <a:lnTo>
                    <a:pt x="556" y="875"/>
                  </a:lnTo>
                  <a:lnTo>
                    <a:pt x="565" y="877"/>
                  </a:lnTo>
                  <a:lnTo>
                    <a:pt x="578" y="874"/>
                  </a:lnTo>
                  <a:lnTo>
                    <a:pt x="575" y="870"/>
                  </a:lnTo>
                  <a:lnTo>
                    <a:pt x="578" y="865"/>
                  </a:lnTo>
                  <a:lnTo>
                    <a:pt x="575" y="855"/>
                  </a:lnTo>
                  <a:lnTo>
                    <a:pt x="578" y="853"/>
                  </a:lnTo>
                  <a:lnTo>
                    <a:pt x="578" y="850"/>
                  </a:lnTo>
                  <a:lnTo>
                    <a:pt x="572" y="831"/>
                  </a:lnTo>
                  <a:lnTo>
                    <a:pt x="573" y="824"/>
                  </a:lnTo>
                  <a:lnTo>
                    <a:pt x="578" y="821"/>
                  </a:lnTo>
                  <a:lnTo>
                    <a:pt x="572" y="814"/>
                  </a:lnTo>
                  <a:lnTo>
                    <a:pt x="570" y="804"/>
                  </a:lnTo>
                  <a:lnTo>
                    <a:pt x="573" y="799"/>
                  </a:lnTo>
                  <a:lnTo>
                    <a:pt x="577" y="785"/>
                  </a:lnTo>
                  <a:lnTo>
                    <a:pt x="589" y="785"/>
                  </a:lnTo>
                  <a:lnTo>
                    <a:pt x="606" y="777"/>
                  </a:lnTo>
                  <a:lnTo>
                    <a:pt x="604" y="773"/>
                  </a:lnTo>
                  <a:lnTo>
                    <a:pt x="595" y="771"/>
                  </a:lnTo>
                  <a:lnTo>
                    <a:pt x="589" y="766"/>
                  </a:lnTo>
                  <a:lnTo>
                    <a:pt x="589" y="760"/>
                  </a:lnTo>
                  <a:lnTo>
                    <a:pt x="597" y="756"/>
                  </a:lnTo>
                  <a:lnTo>
                    <a:pt x="606" y="749"/>
                  </a:lnTo>
                  <a:lnTo>
                    <a:pt x="621" y="748"/>
                  </a:lnTo>
                  <a:lnTo>
                    <a:pt x="623" y="744"/>
                  </a:lnTo>
                  <a:lnTo>
                    <a:pt x="619" y="731"/>
                  </a:lnTo>
                  <a:lnTo>
                    <a:pt x="612" y="731"/>
                  </a:lnTo>
                  <a:lnTo>
                    <a:pt x="611" y="727"/>
                  </a:lnTo>
                  <a:lnTo>
                    <a:pt x="619" y="710"/>
                  </a:lnTo>
                  <a:lnTo>
                    <a:pt x="599" y="666"/>
                  </a:lnTo>
                  <a:lnTo>
                    <a:pt x="590" y="628"/>
                  </a:lnTo>
                  <a:lnTo>
                    <a:pt x="583" y="589"/>
                  </a:lnTo>
                  <a:lnTo>
                    <a:pt x="589" y="574"/>
                  </a:lnTo>
                  <a:lnTo>
                    <a:pt x="585" y="567"/>
                  </a:lnTo>
                  <a:lnTo>
                    <a:pt x="595" y="562"/>
                  </a:lnTo>
                  <a:lnTo>
                    <a:pt x="595" y="559"/>
                  </a:lnTo>
                  <a:lnTo>
                    <a:pt x="585" y="552"/>
                  </a:lnTo>
                  <a:lnTo>
                    <a:pt x="583" y="548"/>
                  </a:lnTo>
                  <a:lnTo>
                    <a:pt x="578" y="548"/>
                  </a:lnTo>
                  <a:lnTo>
                    <a:pt x="578" y="545"/>
                  </a:lnTo>
                  <a:lnTo>
                    <a:pt x="556" y="550"/>
                  </a:lnTo>
                  <a:lnTo>
                    <a:pt x="553" y="548"/>
                  </a:lnTo>
                  <a:lnTo>
                    <a:pt x="551" y="542"/>
                  </a:lnTo>
                  <a:lnTo>
                    <a:pt x="546" y="538"/>
                  </a:lnTo>
                  <a:lnTo>
                    <a:pt x="541" y="540"/>
                  </a:lnTo>
                  <a:lnTo>
                    <a:pt x="541" y="538"/>
                  </a:lnTo>
                  <a:lnTo>
                    <a:pt x="560" y="525"/>
                  </a:lnTo>
                  <a:lnTo>
                    <a:pt x="561" y="525"/>
                  </a:lnTo>
                  <a:lnTo>
                    <a:pt x="561" y="520"/>
                  </a:lnTo>
                  <a:lnTo>
                    <a:pt x="573" y="523"/>
                  </a:lnTo>
                  <a:lnTo>
                    <a:pt x="580" y="518"/>
                  </a:lnTo>
                  <a:lnTo>
                    <a:pt x="587" y="521"/>
                  </a:lnTo>
                  <a:lnTo>
                    <a:pt x="595" y="511"/>
                  </a:lnTo>
                  <a:lnTo>
                    <a:pt x="606" y="513"/>
                  </a:lnTo>
                  <a:lnTo>
                    <a:pt x="614" y="509"/>
                  </a:lnTo>
                  <a:lnTo>
                    <a:pt x="617" y="504"/>
                  </a:lnTo>
                  <a:lnTo>
                    <a:pt x="631" y="511"/>
                  </a:lnTo>
                  <a:lnTo>
                    <a:pt x="636" y="506"/>
                  </a:lnTo>
                  <a:lnTo>
                    <a:pt x="646" y="504"/>
                  </a:lnTo>
                  <a:lnTo>
                    <a:pt x="650" y="499"/>
                  </a:lnTo>
                  <a:lnTo>
                    <a:pt x="655" y="501"/>
                  </a:lnTo>
                  <a:lnTo>
                    <a:pt x="655" y="497"/>
                  </a:lnTo>
                  <a:lnTo>
                    <a:pt x="668" y="494"/>
                  </a:lnTo>
                  <a:lnTo>
                    <a:pt x="672" y="496"/>
                  </a:lnTo>
                  <a:lnTo>
                    <a:pt x="675" y="491"/>
                  </a:lnTo>
                  <a:lnTo>
                    <a:pt x="677" y="494"/>
                  </a:lnTo>
                  <a:lnTo>
                    <a:pt x="682" y="492"/>
                  </a:lnTo>
                  <a:lnTo>
                    <a:pt x="694" y="484"/>
                  </a:lnTo>
                  <a:lnTo>
                    <a:pt x="699" y="482"/>
                  </a:lnTo>
                  <a:lnTo>
                    <a:pt x="708" y="489"/>
                  </a:lnTo>
                  <a:lnTo>
                    <a:pt x="711" y="501"/>
                  </a:lnTo>
                  <a:lnTo>
                    <a:pt x="718" y="501"/>
                  </a:lnTo>
                  <a:lnTo>
                    <a:pt x="723" y="508"/>
                  </a:lnTo>
                  <a:lnTo>
                    <a:pt x="748" y="497"/>
                  </a:lnTo>
                  <a:lnTo>
                    <a:pt x="752" y="499"/>
                  </a:lnTo>
                  <a:lnTo>
                    <a:pt x="769" y="511"/>
                  </a:lnTo>
                  <a:lnTo>
                    <a:pt x="777" y="497"/>
                  </a:lnTo>
                  <a:lnTo>
                    <a:pt x="781" y="482"/>
                  </a:lnTo>
                  <a:lnTo>
                    <a:pt x="777" y="474"/>
                  </a:lnTo>
                  <a:lnTo>
                    <a:pt x="762" y="468"/>
                  </a:lnTo>
                  <a:lnTo>
                    <a:pt x="752" y="462"/>
                  </a:lnTo>
                  <a:lnTo>
                    <a:pt x="750" y="457"/>
                  </a:lnTo>
                  <a:lnTo>
                    <a:pt x="754" y="445"/>
                  </a:lnTo>
                  <a:lnTo>
                    <a:pt x="769" y="405"/>
                  </a:lnTo>
                  <a:lnTo>
                    <a:pt x="772" y="382"/>
                  </a:lnTo>
                  <a:lnTo>
                    <a:pt x="789" y="339"/>
                  </a:lnTo>
                  <a:lnTo>
                    <a:pt x="796" y="310"/>
                  </a:lnTo>
                  <a:lnTo>
                    <a:pt x="803" y="295"/>
                  </a:lnTo>
                  <a:lnTo>
                    <a:pt x="806" y="278"/>
                  </a:lnTo>
                  <a:lnTo>
                    <a:pt x="811" y="273"/>
                  </a:lnTo>
                  <a:lnTo>
                    <a:pt x="815" y="252"/>
                  </a:lnTo>
                  <a:lnTo>
                    <a:pt x="827" y="251"/>
                  </a:lnTo>
                  <a:lnTo>
                    <a:pt x="833" y="257"/>
                  </a:lnTo>
                  <a:lnTo>
                    <a:pt x="842" y="257"/>
                  </a:lnTo>
                  <a:lnTo>
                    <a:pt x="847" y="264"/>
                  </a:lnTo>
                  <a:lnTo>
                    <a:pt x="852" y="262"/>
                  </a:lnTo>
                  <a:lnTo>
                    <a:pt x="862" y="273"/>
                  </a:lnTo>
                  <a:lnTo>
                    <a:pt x="896" y="279"/>
                  </a:lnTo>
                  <a:lnTo>
                    <a:pt x="901" y="283"/>
                  </a:lnTo>
                  <a:lnTo>
                    <a:pt x="917" y="279"/>
                  </a:lnTo>
                  <a:lnTo>
                    <a:pt x="935" y="278"/>
                  </a:lnTo>
                  <a:lnTo>
                    <a:pt x="942" y="281"/>
                  </a:lnTo>
                  <a:lnTo>
                    <a:pt x="958" y="278"/>
                  </a:lnTo>
                  <a:lnTo>
                    <a:pt x="966" y="291"/>
                  </a:lnTo>
                  <a:lnTo>
                    <a:pt x="958" y="300"/>
                  </a:lnTo>
                  <a:lnTo>
                    <a:pt x="968" y="302"/>
                  </a:lnTo>
                  <a:lnTo>
                    <a:pt x="981" y="295"/>
                  </a:lnTo>
                  <a:lnTo>
                    <a:pt x="981" y="290"/>
                  </a:lnTo>
                  <a:lnTo>
                    <a:pt x="990" y="288"/>
                  </a:lnTo>
                  <a:lnTo>
                    <a:pt x="1000" y="278"/>
                  </a:lnTo>
                  <a:lnTo>
                    <a:pt x="1004" y="273"/>
                  </a:lnTo>
                  <a:lnTo>
                    <a:pt x="1029" y="271"/>
                  </a:lnTo>
                  <a:lnTo>
                    <a:pt x="1034" y="256"/>
                  </a:lnTo>
                  <a:lnTo>
                    <a:pt x="1044" y="251"/>
                  </a:lnTo>
                  <a:lnTo>
                    <a:pt x="1044" y="232"/>
                  </a:lnTo>
                  <a:lnTo>
                    <a:pt x="1036" y="213"/>
                  </a:lnTo>
                  <a:lnTo>
                    <a:pt x="1038" y="203"/>
                  </a:lnTo>
                  <a:lnTo>
                    <a:pt x="1031" y="160"/>
                  </a:lnTo>
                  <a:lnTo>
                    <a:pt x="1038" y="142"/>
                  </a:lnTo>
                  <a:lnTo>
                    <a:pt x="1036" y="131"/>
                  </a:lnTo>
                  <a:lnTo>
                    <a:pt x="1048" y="104"/>
                  </a:lnTo>
                  <a:lnTo>
                    <a:pt x="1058" y="97"/>
                  </a:lnTo>
                  <a:lnTo>
                    <a:pt x="1072" y="94"/>
                  </a:lnTo>
                  <a:lnTo>
                    <a:pt x="1089" y="96"/>
                  </a:lnTo>
                  <a:lnTo>
                    <a:pt x="1097" y="87"/>
                  </a:lnTo>
                  <a:lnTo>
                    <a:pt x="1104" y="87"/>
                  </a:lnTo>
                  <a:lnTo>
                    <a:pt x="1107" y="89"/>
                  </a:lnTo>
                  <a:lnTo>
                    <a:pt x="1121" y="82"/>
                  </a:lnTo>
                  <a:lnTo>
                    <a:pt x="1124" y="72"/>
                  </a:lnTo>
                  <a:lnTo>
                    <a:pt x="1129" y="70"/>
                  </a:lnTo>
                  <a:lnTo>
                    <a:pt x="1136" y="60"/>
                  </a:lnTo>
                  <a:lnTo>
                    <a:pt x="1135" y="51"/>
                  </a:lnTo>
                  <a:lnTo>
                    <a:pt x="1140" y="43"/>
                  </a:lnTo>
                  <a:lnTo>
                    <a:pt x="1133" y="34"/>
                  </a:lnTo>
                  <a:lnTo>
                    <a:pt x="1133" y="24"/>
                  </a:lnTo>
                  <a:lnTo>
                    <a:pt x="1141" y="16"/>
                  </a:lnTo>
                  <a:lnTo>
                    <a:pt x="1145" y="9"/>
                  </a:lnTo>
                  <a:lnTo>
                    <a:pt x="1153" y="9"/>
                  </a:lnTo>
                  <a:lnTo>
                    <a:pt x="1167" y="4"/>
                  </a:lnTo>
                  <a:lnTo>
                    <a:pt x="1175" y="7"/>
                  </a:lnTo>
                  <a:lnTo>
                    <a:pt x="1192" y="12"/>
                  </a:lnTo>
                  <a:lnTo>
                    <a:pt x="1199" y="9"/>
                  </a:lnTo>
                  <a:lnTo>
                    <a:pt x="1201" y="4"/>
                  </a:lnTo>
                  <a:lnTo>
                    <a:pt x="1204" y="5"/>
                  </a:lnTo>
                  <a:lnTo>
                    <a:pt x="1216" y="0"/>
                  </a:lnTo>
                  <a:lnTo>
                    <a:pt x="1228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6"/>
            <p:cNvSpPr>
              <a:spLocks/>
            </p:cNvSpPr>
            <p:nvPr userDrawn="1"/>
          </p:nvSpPr>
          <p:spPr bwMode="auto">
            <a:xfrm>
              <a:off x="1547" y="2539"/>
              <a:ext cx="1781" cy="932"/>
            </a:xfrm>
            <a:custGeom>
              <a:avLst/>
              <a:gdLst>
                <a:gd name="T0" fmla="*/ 126 w 1781"/>
                <a:gd name="T1" fmla="*/ 206 h 932"/>
                <a:gd name="T2" fmla="*/ 161 w 1781"/>
                <a:gd name="T3" fmla="*/ 126 h 932"/>
                <a:gd name="T4" fmla="*/ 226 w 1781"/>
                <a:gd name="T5" fmla="*/ 118 h 932"/>
                <a:gd name="T6" fmla="*/ 302 w 1781"/>
                <a:gd name="T7" fmla="*/ 123 h 932"/>
                <a:gd name="T8" fmla="*/ 391 w 1781"/>
                <a:gd name="T9" fmla="*/ 87 h 932"/>
                <a:gd name="T10" fmla="*/ 481 w 1781"/>
                <a:gd name="T11" fmla="*/ 113 h 932"/>
                <a:gd name="T12" fmla="*/ 590 w 1781"/>
                <a:gd name="T13" fmla="*/ 75 h 932"/>
                <a:gd name="T14" fmla="*/ 675 w 1781"/>
                <a:gd name="T15" fmla="*/ 35 h 932"/>
                <a:gd name="T16" fmla="*/ 765 w 1781"/>
                <a:gd name="T17" fmla="*/ 14 h 932"/>
                <a:gd name="T18" fmla="*/ 867 w 1781"/>
                <a:gd name="T19" fmla="*/ 4 h 932"/>
                <a:gd name="T20" fmla="*/ 974 w 1781"/>
                <a:gd name="T21" fmla="*/ 43 h 932"/>
                <a:gd name="T22" fmla="*/ 973 w 1781"/>
                <a:gd name="T23" fmla="*/ 98 h 932"/>
                <a:gd name="T24" fmla="*/ 966 w 1781"/>
                <a:gd name="T25" fmla="*/ 169 h 932"/>
                <a:gd name="T26" fmla="*/ 986 w 1781"/>
                <a:gd name="T27" fmla="*/ 227 h 932"/>
                <a:gd name="T28" fmla="*/ 996 w 1781"/>
                <a:gd name="T29" fmla="*/ 298 h 932"/>
                <a:gd name="T30" fmla="*/ 1116 w 1781"/>
                <a:gd name="T31" fmla="*/ 331 h 932"/>
                <a:gd name="T32" fmla="*/ 1182 w 1781"/>
                <a:gd name="T33" fmla="*/ 375 h 932"/>
                <a:gd name="T34" fmla="*/ 1275 w 1781"/>
                <a:gd name="T35" fmla="*/ 399 h 932"/>
                <a:gd name="T36" fmla="*/ 1345 w 1781"/>
                <a:gd name="T37" fmla="*/ 418 h 932"/>
                <a:gd name="T38" fmla="*/ 1418 w 1781"/>
                <a:gd name="T39" fmla="*/ 419 h 932"/>
                <a:gd name="T40" fmla="*/ 1461 w 1781"/>
                <a:gd name="T41" fmla="*/ 465 h 932"/>
                <a:gd name="T42" fmla="*/ 1536 w 1781"/>
                <a:gd name="T43" fmla="*/ 506 h 932"/>
                <a:gd name="T44" fmla="*/ 1571 w 1781"/>
                <a:gd name="T45" fmla="*/ 492 h 932"/>
                <a:gd name="T46" fmla="*/ 1593 w 1781"/>
                <a:gd name="T47" fmla="*/ 462 h 932"/>
                <a:gd name="T48" fmla="*/ 1634 w 1781"/>
                <a:gd name="T49" fmla="*/ 429 h 932"/>
                <a:gd name="T50" fmla="*/ 1711 w 1781"/>
                <a:gd name="T51" fmla="*/ 453 h 932"/>
                <a:gd name="T52" fmla="*/ 1743 w 1781"/>
                <a:gd name="T53" fmla="*/ 550 h 932"/>
                <a:gd name="T54" fmla="*/ 1775 w 1781"/>
                <a:gd name="T55" fmla="*/ 709 h 932"/>
                <a:gd name="T56" fmla="*/ 1757 w 1781"/>
                <a:gd name="T57" fmla="*/ 782 h 932"/>
                <a:gd name="T58" fmla="*/ 1719 w 1781"/>
                <a:gd name="T59" fmla="*/ 850 h 932"/>
                <a:gd name="T60" fmla="*/ 1668 w 1781"/>
                <a:gd name="T61" fmla="*/ 828 h 932"/>
                <a:gd name="T62" fmla="*/ 1592 w 1781"/>
                <a:gd name="T63" fmla="*/ 828 h 932"/>
                <a:gd name="T64" fmla="*/ 1548 w 1781"/>
                <a:gd name="T65" fmla="*/ 806 h 932"/>
                <a:gd name="T66" fmla="*/ 1542 w 1781"/>
                <a:gd name="T67" fmla="*/ 760 h 932"/>
                <a:gd name="T68" fmla="*/ 1529 w 1781"/>
                <a:gd name="T69" fmla="*/ 732 h 932"/>
                <a:gd name="T70" fmla="*/ 1469 w 1781"/>
                <a:gd name="T71" fmla="*/ 756 h 932"/>
                <a:gd name="T72" fmla="*/ 1372 w 1781"/>
                <a:gd name="T73" fmla="*/ 749 h 932"/>
                <a:gd name="T74" fmla="*/ 1292 w 1781"/>
                <a:gd name="T75" fmla="*/ 795 h 932"/>
                <a:gd name="T76" fmla="*/ 1228 w 1781"/>
                <a:gd name="T77" fmla="*/ 848 h 932"/>
                <a:gd name="T78" fmla="*/ 1156 w 1781"/>
                <a:gd name="T79" fmla="*/ 886 h 932"/>
                <a:gd name="T80" fmla="*/ 1063 w 1781"/>
                <a:gd name="T81" fmla="*/ 857 h 932"/>
                <a:gd name="T82" fmla="*/ 988 w 1781"/>
                <a:gd name="T83" fmla="*/ 831 h 932"/>
                <a:gd name="T84" fmla="*/ 906 w 1781"/>
                <a:gd name="T85" fmla="*/ 920 h 932"/>
                <a:gd name="T86" fmla="*/ 879 w 1781"/>
                <a:gd name="T87" fmla="*/ 848 h 932"/>
                <a:gd name="T88" fmla="*/ 818 w 1781"/>
                <a:gd name="T89" fmla="*/ 879 h 932"/>
                <a:gd name="T90" fmla="*/ 758 w 1781"/>
                <a:gd name="T91" fmla="*/ 879 h 932"/>
                <a:gd name="T92" fmla="*/ 694 w 1781"/>
                <a:gd name="T93" fmla="*/ 867 h 932"/>
                <a:gd name="T94" fmla="*/ 653 w 1781"/>
                <a:gd name="T95" fmla="*/ 869 h 932"/>
                <a:gd name="T96" fmla="*/ 576 w 1781"/>
                <a:gd name="T97" fmla="*/ 829 h 932"/>
                <a:gd name="T98" fmla="*/ 507 w 1781"/>
                <a:gd name="T99" fmla="*/ 775 h 932"/>
                <a:gd name="T100" fmla="*/ 440 w 1781"/>
                <a:gd name="T101" fmla="*/ 743 h 932"/>
                <a:gd name="T102" fmla="*/ 328 w 1781"/>
                <a:gd name="T103" fmla="*/ 647 h 932"/>
                <a:gd name="T104" fmla="*/ 240 w 1781"/>
                <a:gd name="T105" fmla="*/ 663 h 932"/>
                <a:gd name="T106" fmla="*/ 158 w 1781"/>
                <a:gd name="T107" fmla="*/ 591 h 932"/>
                <a:gd name="T108" fmla="*/ 75 w 1781"/>
                <a:gd name="T109" fmla="*/ 543 h 932"/>
                <a:gd name="T110" fmla="*/ 30 w 1781"/>
                <a:gd name="T111" fmla="*/ 516 h 932"/>
                <a:gd name="T112" fmla="*/ 17 w 1781"/>
                <a:gd name="T113" fmla="*/ 443 h 932"/>
                <a:gd name="T114" fmla="*/ 32 w 1781"/>
                <a:gd name="T115" fmla="*/ 406 h 932"/>
                <a:gd name="T116" fmla="*/ 92 w 1781"/>
                <a:gd name="T117" fmla="*/ 383 h 932"/>
                <a:gd name="T118" fmla="*/ 25 w 1781"/>
                <a:gd name="T119" fmla="*/ 254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781" h="932">
                  <a:moveTo>
                    <a:pt x="46" y="223"/>
                  </a:moveTo>
                  <a:lnTo>
                    <a:pt x="47" y="222"/>
                  </a:lnTo>
                  <a:lnTo>
                    <a:pt x="54" y="227"/>
                  </a:lnTo>
                  <a:lnTo>
                    <a:pt x="58" y="218"/>
                  </a:lnTo>
                  <a:lnTo>
                    <a:pt x="64" y="215"/>
                  </a:lnTo>
                  <a:lnTo>
                    <a:pt x="71" y="218"/>
                  </a:lnTo>
                  <a:lnTo>
                    <a:pt x="76" y="215"/>
                  </a:lnTo>
                  <a:lnTo>
                    <a:pt x="95" y="215"/>
                  </a:lnTo>
                  <a:lnTo>
                    <a:pt x="98" y="212"/>
                  </a:lnTo>
                  <a:lnTo>
                    <a:pt x="107" y="215"/>
                  </a:lnTo>
                  <a:lnTo>
                    <a:pt x="112" y="212"/>
                  </a:lnTo>
                  <a:lnTo>
                    <a:pt x="120" y="212"/>
                  </a:lnTo>
                  <a:lnTo>
                    <a:pt x="126" y="206"/>
                  </a:lnTo>
                  <a:lnTo>
                    <a:pt x="124" y="203"/>
                  </a:lnTo>
                  <a:lnTo>
                    <a:pt x="127" y="196"/>
                  </a:lnTo>
                  <a:lnTo>
                    <a:pt x="126" y="193"/>
                  </a:lnTo>
                  <a:lnTo>
                    <a:pt x="131" y="188"/>
                  </a:lnTo>
                  <a:lnTo>
                    <a:pt x="126" y="183"/>
                  </a:lnTo>
                  <a:lnTo>
                    <a:pt x="127" y="172"/>
                  </a:lnTo>
                  <a:lnTo>
                    <a:pt x="136" y="172"/>
                  </a:lnTo>
                  <a:lnTo>
                    <a:pt x="141" y="150"/>
                  </a:lnTo>
                  <a:lnTo>
                    <a:pt x="149" y="147"/>
                  </a:lnTo>
                  <a:lnTo>
                    <a:pt x="156" y="135"/>
                  </a:lnTo>
                  <a:lnTo>
                    <a:pt x="160" y="133"/>
                  </a:lnTo>
                  <a:lnTo>
                    <a:pt x="163" y="130"/>
                  </a:lnTo>
                  <a:lnTo>
                    <a:pt x="161" y="126"/>
                  </a:lnTo>
                  <a:lnTo>
                    <a:pt x="163" y="120"/>
                  </a:lnTo>
                  <a:lnTo>
                    <a:pt x="168" y="118"/>
                  </a:lnTo>
                  <a:lnTo>
                    <a:pt x="177" y="109"/>
                  </a:lnTo>
                  <a:lnTo>
                    <a:pt x="183" y="109"/>
                  </a:lnTo>
                  <a:lnTo>
                    <a:pt x="185" y="116"/>
                  </a:lnTo>
                  <a:lnTo>
                    <a:pt x="189" y="115"/>
                  </a:lnTo>
                  <a:lnTo>
                    <a:pt x="194" y="116"/>
                  </a:lnTo>
                  <a:lnTo>
                    <a:pt x="197" y="121"/>
                  </a:lnTo>
                  <a:lnTo>
                    <a:pt x="199" y="121"/>
                  </a:lnTo>
                  <a:lnTo>
                    <a:pt x="209" y="121"/>
                  </a:lnTo>
                  <a:lnTo>
                    <a:pt x="226" y="125"/>
                  </a:lnTo>
                  <a:lnTo>
                    <a:pt x="228" y="121"/>
                  </a:lnTo>
                  <a:lnTo>
                    <a:pt x="226" y="118"/>
                  </a:lnTo>
                  <a:lnTo>
                    <a:pt x="231" y="115"/>
                  </a:lnTo>
                  <a:lnTo>
                    <a:pt x="234" y="120"/>
                  </a:lnTo>
                  <a:lnTo>
                    <a:pt x="240" y="120"/>
                  </a:lnTo>
                  <a:lnTo>
                    <a:pt x="241" y="123"/>
                  </a:lnTo>
                  <a:lnTo>
                    <a:pt x="251" y="120"/>
                  </a:lnTo>
                  <a:lnTo>
                    <a:pt x="257" y="121"/>
                  </a:lnTo>
                  <a:lnTo>
                    <a:pt x="260" y="120"/>
                  </a:lnTo>
                  <a:lnTo>
                    <a:pt x="270" y="132"/>
                  </a:lnTo>
                  <a:lnTo>
                    <a:pt x="280" y="133"/>
                  </a:lnTo>
                  <a:lnTo>
                    <a:pt x="285" y="130"/>
                  </a:lnTo>
                  <a:lnTo>
                    <a:pt x="297" y="130"/>
                  </a:lnTo>
                  <a:lnTo>
                    <a:pt x="304" y="126"/>
                  </a:lnTo>
                  <a:lnTo>
                    <a:pt x="302" y="123"/>
                  </a:lnTo>
                  <a:lnTo>
                    <a:pt x="311" y="123"/>
                  </a:lnTo>
                  <a:lnTo>
                    <a:pt x="313" y="120"/>
                  </a:lnTo>
                  <a:lnTo>
                    <a:pt x="313" y="109"/>
                  </a:lnTo>
                  <a:lnTo>
                    <a:pt x="337" y="99"/>
                  </a:lnTo>
                  <a:lnTo>
                    <a:pt x="340" y="92"/>
                  </a:lnTo>
                  <a:lnTo>
                    <a:pt x="338" y="89"/>
                  </a:lnTo>
                  <a:lnTo>
                    <a:pt x="343" y="89"/>
                  </a:lnTo>
                  <a:lnTo>
                    <a:pt x="345" y="82"/>
                  </a:lnTo>
                  <a:lnTo>
                    <a:pt x="348" y="82"/>
                  </a:lnTo>
                  <a:lnTo>
                    <a:pt x="364" y="84"/>
                  </a:lnTo>
                  <a:lnTo>
                    <a:pt x="372" y="91"/>
                  </a:lnTo>
                  <a:lnTo>
                    <a:pt x="377" y="86"/>
                  </a:lnTo>
                  <a:lnTo>
                    <a:pt x="391" y="87"/>
                  </a:lnTo>
                  <a:lnTo>
                    <a:pt x="394" y="106"/>
                  </a:lnTo>
                  <a:lnTo>
                    <a:pt x="401" y="109"/>
                  </a:lnTo>
                  <a:lnTo>
                    <a:pt x="406" y="116"/>
                  </a:lnTo>
                  <a:lnTo>
                    <a:pt x="411" y="116"/>
                  </a:lnTo>
                  <a:lnTo>
                    <a:pt x="416" y="113"/>
                  </a:lnTo>
                  <a:lnTo>
                    <a:pt x="428" y="118"/>
                  </a:lnTo>
                  <a:lnTo>
                    <a:pt x="437" y="116"/>
                  </a:lnTo>
                  <a:lnTo>
                    <a:pt x="442" y="121"/>
                  </a:lnTo>
                  <a:lnTo>
                    <a:pt x="449" y="121"/>
                  </a:lnTo>
                  <a:lnTo>
                    <a:pt x="454" y="120"/>
                  </a:lnTo>
                  <a:lnTo>
                    <a:pt x="469" y="120"/>
                  </a:lnTo>
                  <a:lnTo>
                    <a:pt x="474" y="115"/>
                  </a:lnTo>
                  <a:lnTo>
                    <a:pt x="481" y="113"/>
                  </a:lnTo>
                  <a:lnTo>
                    <a:pt x="486" y="115"/>
                  </a:lnTo>
                  <a:lnTo>
                    <a:pt x="490" y="120"/>
                  </a:lnTo>
                  <a:lnTo>
                    <a:pt x="496" y="120"/>
                  </a:lnTo>
                  <a:lnTo>
                    <a:pt x="520" y="108"/>
                  </a:lnTo>
                  <a:lnTo>
                    <a:pt x="522" y="103"/>
                  </a:lnTo>
                  <a:lnTo>
                    <a:pt x="520" y="99"/>
                  </a:lnTo>
                  <a:lnTo>
                    <a:pt x="553" y="91"/>
                  </a:lnTo>
                  <a:lnTo>
                    <a:pt x="556" y="86"/>
                  </a:lnTo>
                  <a:lnTo>
                    <a:pt x="570" y="79"/>
                  </a:lnTo>
                  <a:lnTo>
                    <a:pt x="580" y="79"/>
                  </a:lnTo>
                  <a:lnTo>
                    <a:pt x="585" y="77"/>
                  </a:lnTo>
                  <a:lnTo>
                    <a:pt x="585" y="75"/>
                  </a:lnTo>
                  <a:lnTo>
                    <a:pt x="590" y="75"/>
                  </a:lnTo>
                  <a:lnTo>
                    <a:pt x="600" y="80"/>
                  </a:lnTo>
                  <a:lnTo>
                    <a:pt x="612" y="82"/>
                  </a:lnTo>
                  <a:lnTo>
                    <a:pt x="612" y="87"/>
                  </a:lnTo>
                  <a:lnTo>
                    <a:pt x="619" y="89"/>
                  </a:lnTo>
                  <a:lnTo>
                    <a:pt x="627" y="79"/>
                  </a:lnTo>
                  <a:lnTo>
                    <a:pt x="636" y="75"/>
                  </a:lnTo>
                  <a:lnTo>
                    <a:pt x="649" y="75"/>
                  </a:lnTo>
                  <a:lnTo>
                    <a:pt x="658" y="69"/>
                  </a:lnTo>
                  <a:lnTo>
                    <a:pt x="663" y="58"/>
                  </a:lnTo>
                  <a:lnTo>
                    <a:pt x="665" y="52"/>
                  </a:lnTo>
                  <a:lnTo>
                    <a:pt x="668" y="48"/>
                  </a:lnTo>
                  <a:lnTo>
                    <a:pt x="670" y="38"/>
                  </a:lnTo>
                  <a:lnTo>
                    <a:pt x="675" y="35"/>
                  </a:lnTo>
                  <a:lnTo>
                    <a:pt x="683" y="35"/>
                  </a:lnTo>
                  <a:lnTo>
                    <a:pt x="687" y="29"/>
                  </a:lnTo>
                  <a:lnTo>
                    <a:pt x="692" y="29"/>
                  </a:lnTo>
                  <a:lnTo>
                    <a:pt x="697" y="31"/>
                  </a:lnTo>
                  <a:lnTo>
                    <a:pt x="699" y="28"/>
                  </a:lnTo>
                  <a:lnTo>
                    <a:pt x="711" y="28"/>
                  </a:lnTo>
                  <a:lnTo>
                    <a:pt x="718" y="21"/>
                  </a:lnTo>
                  <a:lnTo>
                    <a:pt x="728" y="19"/>
                  </a:lnTo>
                  <a:lnTo>
                    <a:pt x="731" y="24"/>
                  </a:lnTo>
                  <a:lnTo>
                    <a:pt x="738" y="19"/>
                  </a:lnTo>
                  <a:lnTo>
                    <a:pt x="752" y="21"/>
                  </a:lnTo>
                  <a:lnTo>
                    <a:pt x="755" y="16"/>
                  </a:lnTo>
                  <a:lnTo>
                    <a:pt x="765" y="14"/>
                  </a:lnTo>
                  <a:lnTo>
                    <a:pt x="772" y="7"/>
                  </a:lnTo>
                  <a:lnTo>
                    <a:pt x="779" y="7"/>
                  </a:lnTo>
                  <a:lnTo>
                    <a:pt x="779" y="14"/>
                  </a:lnTo>
                  <a:lnTo>
                    <a:pt x="787" y="16"/>
                  </a:lnTo>
                  <a:lnTo>
                    <a:pt x="803" y="11"/>
                  </a:lnTo>
                  <a:lnTo>
                    <a:pt x="816" y="12"/>
                  </a:lnTo>
                  <a:lnTo>
                    <a:pt x="823" y="6"/>
                  </a:lnTo>
                  <a:lnTo>
                    <a:pt x="837" y="7"/>
                  </a:lnTo>
                  <a:lnTo>
                    <a:pt x="847" y="2"/>
                  </a:lnTo>
                  <a:lnTo>
                    <a:pt x="854" y="4"/>
                  </a:lnTo>
                  <a:lnTo>
                    <a:pt x="857" y="0"/>
                  </a:lnTo>
                  <a:lnTo>
                    <a:pt x="865" y="0"/>
                  </a:lnTo>
                  <a:lnTo>
                    <a:pt x="867" y="4"/>
                  </a:lnTo>
                  <a:lnTo>
                    <a:pt x="876" y="4"/>
                  </a:lnTo>
                  <a:lnTo>
                    <a:pt x="879" y="11"/>
                  </a:lnTo>
                  <a:lnTo>
                    <a:pt x="884" y="12"/>
                  </a:lnTo>
                  <a:lnTo>
                    <a:pt x="891" y="21"/>
                  </a:lnTo>
                  <a:lnTo>
                    <a:pt x="896" y="14"/>
                  </a:lnTo>
                  <a:lnTo>
                    <a:pt x="905" y="14"/>
                  </a:lnTo>
                  <a:lnTo>
                    <a:pt x="908" y="17"/>
                  </a:lnTo>
                  <a:lnTo>
                    <a:pt x="915" y="19"/>
                  </a:lnTo>
                  <a:lnTo>
                    <a:pt x="922" y="26"/>
                  </a:lnTo>
                  <a:lnTo>
                    <a:pt x="927" y="26"/>
                  </a:lnTo>
                  <a:lnTo>
                    <a:pt x="932" y="21"/>
                  </a:lnTo>
                  <a:lnTo>
                    <a:pt x="952" y="36"/>
                  </a:lnTo>
                  <a:lnTo>
                    <a:pt x="974" y="43"/>
                  </a:lnTo>
                  <a:lnTo>
                    <a:pt x="974" y="43"/>
                  </a:lnTo>
                  <a:lnTo>
                    <a:pt x="964" y="43"/>
                  </a:lnTo>
                  <a:lnTo>
                    <a:pt x="954" y="50"/>
                  </a:lnTo>
                  <a:lnTo>
                    <a:pt x="947" y="48"/>
                  </a:lnTo>
                  <a:lnTo>
                    <a:pt x="945" y="52"/>
                  </a:lnTo>
                  <a:lnTo>
                    <a:pt x="947" y="53"/>
                  </a:lnTo>
                  <a:lnTo>
                    <a:pt x="947" y="60"/>
                  </a:lnTo>
                  <a:lnTo>
                    <a:pt x="959" y="65"/>
                  </a:lnTo>
                  <a:lnTo>
                    <a:pt x="956" y="65"/>
                  </a:lnTo>
                  <a:lnTo>
                    <a:pt x="979" y="67"/>
                  </a:lnTo>
                  <a:lnTo>
                    <a:pt x="973" y="89"/>
                  </a:lnTo>
                  <a:lnTo>
                    <a:pt x="976" y="96"/>
                  </a:lnTo>
                  <a:lnTo>
                    <a:pt x="973" y="98"/>
                  </a:lnTo>
                  <a:lnTo>
                    <a:pt x="971" y="99"/>
                  </a:lnTo>
                  <a:lnTo>
                    <a:pt x="971" y="104"/>
                  </a:lnTo>
                  <a:lnTo>
                    <a:pt x="976" y="108"/>
                  </a:lnTo>
                  <a:lnTo>
                    <a:pt x="971" y="113"/>
                  </a:lnTo>
                  <a:lnTo>
                    <a:pt x="954" y="120"/>
                  </a:lnTo>
                  <a:lnTo>
                    <a:pt x="954" y="126"/>
                  </a:lnTo>
                  <a:lnTo>
                    <a:pt x="956" y="128"/>
                  </a:lnTo>
                  <a:lnTo>
                    <a:pt x="951" y="133"/>
                  </a:lnTo>
                  <a:lnTo>
                    <a:pt x="956" y="143"/>
                  </a:lnTo>
                  <a:lnTo>
                    <a:pt x="961" y="145"/>
                  </a:lnTo>
                  <a:lnTo>
                    <a:pt x="959" y="164"/>
                  </a:lnTo>
                  <a:lnTo>
                    <a:pt x="961" y="167"/>
                  </a:lnTo>
                  <a:lnTo>
                    <a:pt x="966" y="169"/>
                  </a:lnTo>
                  <a:lnTo>
                    <a:pt x="971" y="166"/>
                  </a:lnTo>
                  <a:lnTo>
                    <a:pt x="979" y="166"/>
                  </a:lnTo>
                  <a:lnTo>
                    <a:pt x="981" y="171"/>
                  </a:lnTo>
                  <a:lnTo>
                    <a:pt x="986" y="176"/>
                  </a:lnTo>
                  <a:lnTo>
                    <a:pt x="979" y="183"/>
                  </a:lnTo>
                  <a:lnTo>
                    <a:pt x="974" y="186"/>
                  </a:lnTo>
                  <a:lnTo>
                    <a:pt x="974" y="195"/>
                  </a:lnTo>
                  <a:lnTo>
                    <a:pt x="979" y="196"/>
                  </a:lnTo>
                  <a:lnTo>
                    <a:pt x="978" y="200"/>
                  </a:lnTo>
                  <a:lnTo>
                    <a:pt x="981" y="205"/>
                  </a:lnTo>
                  <a:lnTo>
                    <a:pt x="981" y="215"/>
                  </a:lnTo>
                  <a:lnTo>
                    <a:pt x="979" y="220"/>
                  </a:lnTo>
                  <a:lnTo>
                    <a:pt x="986" y="227"/>
                  </a:lnTo>
                  <a:lnTo>
                    <a:pt x="983" y="230"/>
                  </a:lnTo>
                  <a:lnTo>
                    <a:pt x="981" y="244"/>
                  </a:lnTo>
                  <a:lnTo>
                    <a:pt x="976" y="247"/>
                  </a:lnTo>
                  <a:lnTo>
                    <a:pt x="971" y="247"/>
                  </a:lnTo>
                  <a:lnTo>
                    <a:pt x="966" y="256"/>
                  </a:lnTo>
                  <a:lnTo>
                    <a:pt x="971" y="264"/>
                  </a:lnTo>
                  <a:lnTo>
                    <a:pt x="979" y="275"/>
                  </a:lnTo>
                  <a:lnTo>
                    <a:pt x="983" y="275"/>
                  </a:lnTo>
                  <a:lnTo>
                    <a:pt x="991" y="281"/>
                  </a:lnTo>
                  <a:lnTo>
                    <a:pt x="990" y="288"/>
                  </a:lnTo>
                  <a:lnTo>
                    <a:pt x="995" y="288"/>
                  </a:lnTo>
                  <a:lnTo>
                    <a:pt x="998" y="293"/>
                  </a:lnTo>
                  <a:lnTo>
                    <a:pt x="996" y="298"/>
                  </a:lnTo>
                  <a:lnTo>
                    <a:pt x="1012" y="307"/>
                  </a:lnTo>
                  <a:lnTo>
                    <a:pt x="1017" y="312"/>
                  </a:lnTo>
                  <a:lnTo>
                    <a:pt x="1017" y="322"/>
                  </a:lnTo>
                  <a:lnTo>
                    <a:pt x="1029" y="336"/>
                  </a:lnTo>
                  <a:lnTo>
                    <a:pt x="1039" y="338"/>
                  </a:lnTo>
                  <a:lnTo>
                    <a:pt x="1058" y="349"/>
                  </a:lnTo>
                  <a:lnTo>
                    <a:pt x="1070" y="353"/>
                  </a:lnTo>
                  <a:lnTo>
                    <a:pt x="1081" y="339"/>
                  </a:lnTo>
                  <a:lnTo>
                    <a:pt x="1083" y="341"/>
                  </a:lnTo>
                  <a:lnTo>
                    <a:pt x="1097" y="339"/>
                  </a:lnTo>
                  <a:lnTo>
                    <a:pt x="1099" y="332"/>
                  </a:lnTo>
                  <a:lnTo>
                    <a:pt x="1102" y="331"/>
                  </a:lnTo>
                  <a:lnTo>
                    <a:pt x="1116" y="331"/>
                  </a:lnTo>
                  <a:lnTo>
                    <a:pt x="1119" y="334"/>
                  </a:lnTo>
                  <a:lnTo>
                    <a:pt x="1116" y="336"/>
                  </a:lnTo>
                  <a:lnTo>
                    <a:pt x="1116" y="338"/>
                  </a:lnTo>
                  <a:lnTo>
                    <a:pt x="1124" y="353"/>
                  </a:lnTo>
                  <a:lnTo>
                    <a:pt x="1129" y="353"/>
                  </a:lnTo>
                  <a:lnTo>
                    <a:pt x="1131" y="358"/>
                  </a:lnTo>
                  <a:lnTo>
                    <a:pt x="1141" y="365"/>
                  </a:lnTo>
                  <a:lnTo>
                    <a:pt x="1151" y="370"/>
                  </a:lnTo>
                  <a:lnTo>
                    <a:pt x="1155" y="370"/>
                  </a:lnTo>
                  <a:lnTo>
                    <a:pt x="1156" y="373"/>
                  </a:lnTo>
                  <a:lnTo>
                    <a:pt x="1160" y="373"/>
                  </a:lnTo>
                  <a:lnTo>
                    <a:pt x="1167" y="382"/>
                  </a:lnTo>
                  <a:lnTo>
                    <a:pt x="1182" y="375"/>
                  </a:lnTo>
                  <a:lnTo>
                    <a:pt x="1189" y="380"/>
                  </a:lnTo>
                  <a:lnTo>
                    <a:pt x="1185" y="383"/>
                  </a:lnTo>
                  <a:lnTo>
                    <a:pt x="1187" y="389"/>
                  </a:lnTo>
                  <a:lnTo>
                    <a:pt x="1192" y="392"/>
                  </a:lnTo>
                  <a:lnTo>
                    <a:pt x="1201" y="389"/>
                  </a:lnTo>
                  <a:lnTo>
                    <a:pt x="1207" y="387"/>
                  </a:lnTo>
                  <a:lnTo>
                    <a:pt x="1224" y="392"/>
                  </a:lnTo>
                  <a:lnTo>
                    <a:pt x="1228" y="387"/>
                  </a:lnTo>
                  <a:lnTo>
                    <a:pt x="1243" y="394"/>
                  </a:lnTo>
                  <a:lnTo>
                    <a:pt x="1257" y="390"/>
                  </a:lnTo>
                  <a:lnTo>
                    <a:pt x="1260" y="402"/>
                  </a:lnTo>
                  <a:lnTo>
                    <a:pt x="1270" y="397"/>
                  </a:lnTo>
                  <a:lnTo>
                    <a:pt x="1275" y="399"/>
                  </a:lnTo>
                  <a:lnTo>
                    <a:pt x="1287" y="412"/>
                  </a:lnTo>
                  <a:lnTo>
                    <a:pt x="1294" y="409"/>
                  </a:lnTo>
                  <a:lnTo>
                    <a:pt x="1296" y="414"/>
                  </a:lnTo>
                  <a:lnTo>
                    <a:pt x="1299" y="418"/>
                  </a:lnTo>
                  <a:lnTo>
                    <a:pt x="1308" y="412"/>
                  </a:lnTo>
                  <a:lnTo>
                    <a:pt x="1311" y="407"/>
                  </a:lnTo>
                  <a:lnTo>
                    <a:pt x="1316" y="407"/>
                  </a:lnTo>
                  <a:lnTo>
                    <a:pt x="1325" y="409"/>
                  </a:lnTo>
                  <a:lnTo>
                    <a:pt x="1328" y="418"/>
                  </a:lnTo>
                  <a:lnTo>
                    <a:pt x="1333" y="419"/>
                  </a:lnTo>
                  <a:lnTo>
                    <a:pt x="1338" y="416"/>
                  </a:lnTo>
                  <a:lnTo>
                    <a:pt x="1342" y="421"/>
                  </a:lnTo>
                  <a:lnTo>
                    <a:pt x="1345" y="418"/>
                  </a:lnTo>
                  <a:lnTo>
                    <a:pt x="1352" y="421"/>
                  </a:lnTo>
                  <a:lnTo>
                    <a:pt x="1357" y="419"/>
                  </a:lnTo>
                  <a:lnTo>
                    <a:pt x="1359" y="412"/>
                  </a:lnTo>
                  <a:lnTo>
                    <a:pt x="1372" y="412"/>
                  </a:lnTo>
                  <a:lnTo>
                    <a:pt x="1374" y="404"/>
                  </a:lnTo>
                  <a:lnTo>
                    <a:pt x="1379" y="407"/>
                  </a:lnTo>
                  <a:lnTo>
                    <a:pt x="1381" y="404"/>
                  </a:lnTo>
                  <a:lnTo>
                    <a:pt x="1388" y="404"/>
                  </a:lnTo>
                  <a:lnTo>
                    <a:pt x="1394" y="397"/>
                  </a:lnTo>
                  <a:lnTo>
                    <a:pt x="1408" y="409"/>
                  </a:lnTo>
                  <a:lnTo>
                    <a:pt x="1406" y="411"/>
                  </a:lnTo>
                  <a:lnTo>
                    <a:pt x="1411" y="416"/>
                  </a:lnTo>
                  <a:lnTo>
                    <a:pt x="1418" y="419"/>
                  </a:lnTo>
                  <a:lnTo>
                    <a:pt x="1422" y="426"/>
                  </a:lnTo>
                  <a:lnTo>
                    <a:pt x="1418" y="428"/>
                  </a:lnTo>
                  <a:lnTo>
                    <a:pt x="1418" y="429"/>
                  </a:lnTo>
                  <a:lnTo>
                    <a:pt x="1428" y="433"/>
                  </a:lnTo>
                  <a:lnTo>
                    <a:pt x="1434" y="440"/>
                  </a:lnTo>
                  <a:lnTo>
                    <a:pt x="1454" y="440"/>
                  </a:lnTo>
                  <a:lnTo>
                    <a:pt x="1457" y="448"/>
                  </a:lnTo>
                  <a:lnTo>
                    <a:pt x="1461" y="446"/>
                  </a:lnTo>
                  <a:lnTo>
                    <a:pt x="1464" y="450"/>
                  </a:lnTo>
                  <a:lnTo>
                    <a:pt x="1466" y="458"/>
                  </a:lnTo>
                  <a:lnTo>
                    <a:pt x="1462" y="462"/>
                  </a:lnTo>
                  <a:lnTo>
                    <a:pt x="1464" y="465"/>
                  </a:lnTo>
                  <a:lnTo>
                    <a:pt x="1461" y="465"/>
                  </a:lnTo>
                  <a:lnTo>
                    <a:pt x="1459" y="469"/>
                  </a:lnTo>
                  <a:lnTo>
                    <a:pt x="1466" y="486"/>
                  </a:lnTo>
                  <a:lnTo>
                    <a:pt x="1471" y="491"/>
                  </a:lnTo>
                  <a:lnTo>
                    <a:pt x="1476" y="491"/>
                  </a:lnTo>
                  <a:lnTo>
                    <a:pt x="1481" y="487"/>
                  </a:lnTo>
                  <a:lnTo>
                    <a:pt x="1491" y="489"/>
                  </a:lnTo>
                  <a:lnTo>
                    <a:pt x="1497" y="498"/>
                  </a:lnTo>
                  <a:lnTo>
                    <a:pt x="1502" y="494"/>
                  </a:lnTo>
                  <a:lnTo>
                    <a:pt x="1522" y="494"/>
                  </a:lnTo>
                  <a:lnTo>
                    <a:pt x="1525" y="496"/>
                  </a:lnTo>
                  <a:lnTo>
                    <a:pt x="1531" y="511"/>
                  </a:lnTo>
                  <a:lnTo>
                    <a:pt x="1534" y="509"/>
                  </a:lnTo>
                  <a:lnTo>
                    <a:pt x="1536" y="506"/>
                  </a:lnTo>
                  <a:lnTo>
                    <a:pt x="1532" y="504"/>
                  </a:lnTo>
                  <a:lnTo>
                    <a:pt x="1534" y="498"/>
                  </a:lnTo>
                  <a:lnTo>
                    <a:pt x="1532" y="491"/>
                  </a:lnTo>
                  <a:lnTo>
                    <a:pt x="1524" y="484"/>
                  </a:lnTo>
                  <a:lnTo>
                    <a:pt x="1525" y="481"/>
                  </a:lnTo>
                  <a:lnTo>
                    <a:pt x="1531" y="481"/>
                  </a:lnTo>
                  <a:lnTo>
                    <a:pt x="1529" y="475"/>
                  </a:lnTo>
                  <a:lnTo>
                    <a:pt x="1541" y="472"/>
                  </a:lnTo>
                  <a:lnTo>
                    <a:pt x="1551" y="487"/>
                  </a:lnTo>
                  <a:lnTo>
                    <a:pt x="1559" y="492"/>
                  </a:lnTo>
                  <a:lnTo>
                    <a:pt x="1565" y="492"/>
                  </a:lnTo>
                  <a:lnTo>
                    <a:pt x="1568" y="494"/>
                  </a:lnTo>
                  <a:lnTo>
                    <a:pt x="1571" y="492"/>
                  </a:lnTo>
                  <a:lnTo>
                    <a:pt x="1576" y="498"/>
                  </a:lnTo>
                  <a:lnTo>
                    <a:pt x="1582" y="499"/>
                  </a:lnTo>
                  <a:lnTo>
                    <a:pt x="1585" y="492"/>
                  </a:lnTo>
                  <a:lnTo>
                    <a:pt x="1578" y="481"/>
                  </a:lnTo>
                  <a:lnTo>
                    <a:pt x="1582" y="475"/>
                  </a:lnTo>
                  <a:lnTo>
                    <a:pt x="1576" y="470"/>
                  </a:lnTo>
                  <a:lnTo>
                    <a:pt x="1575" y="462"/>
                  </a:lnTo>
                  <a:lnTo>
                    <a:pt x="1583" y="463"/>
                  </a:lnTo>
                  <a:lnTo>
                    <a:pt x="1587" y="467"/>
                  </a:lnTo>
                  <a:lnTo>
                    <a:pt x="1590" y="463"/>
                  </a:lnTo>
                  <a:lnTo>
                    <a:pt x="1593" y="467"/>
                  </a:lnTo>
                  <a:lnTo>
                    <a:pt x="1595" y="465"/>
                  </a:lnTo>
                  <a:lnTo>
                    <a:pt x="1593" y="462"/>
                  </a:lnTo>
                  <a:lnTo>
                    <a:pt x="1595" y="458"/>
                  </a:lnTo>
                  <a:lnTo>
                    <a:pt x="1612" y="462"/>
                  </a:lnTo>
                  <a:lnTo>
                    <a:pt x="1619" y="460"/>
                  </a:lnTo>
                  <a:lnTo>
                    <a:pt x="1617" y="455"/>
                  </a:lnTo>
                  <a:lnTo>
                    <a:pt x="1621" y="457"/>
                  </a:lnTo>
                  <a:lnTo>
                    <a:pt x="1626" y="457"/>
                  </a:lnTo>
                  <a:lnTo>
                    <a:pt x="1621" y="446"/>
                  </a:lnTo>
                  <a:lnTo>
                    <a:pt x="1624" y="436"/>
                  </a:lnTo>
                  <a:lnTo>
                    <a:pt x="1627" y="435"/>
                  </a:lnTo>
                  <a:lnTo>
                    <a:pt x="1631" y="438"/>
                  </a:lnTo>
                  <a:lnTo>
                    <a:pt x="1634" y="435"/>
                  </a:lnTo>
                  <a:lnTo>
                    <a:pt x="1629" y="431"/>
                  </a:lnTo>
                  <a:lnTo>
                    <a:pt x="1634" y="429"/>
                  </a:lnTo>
                  <a:lnTo>
                    <a:pt x="1633" y="423"/>
                  </a:lnTo>
                  <a:lnTo>
                    <a:pt x="1627" y="421"/>
                  </a:lnTo>
                  <a:lnTo>
                    <a:pt x="1633" y="414"/>
                  </a:lnTo>
                  <a:lnTo>
                    <a:pt x="1631" y="412"/>
                  </a:lnTo>
                  <a:lnTo>
                    <a:pt x="1656" y="418"/>
                  </a:lnTo>
                  <a:lnTo>
                    <a:pt x="1656" y="414"/>
                  </a:lnTo>
                  <a:lnTo>
                    <a:pt x="1662" y="412"/>
                  </a:lnTo>
                  <a:lnTo>
                    <a:pt x="1662" y="412"/>
                  </a:lnTo>
                  <a:lnTo>
                    <a:pt x="1682" y="418"/>
                  </a:lnTo>
                  <a:lnTo>
                    <a:pt x="1692" y="424"/>
                  </a:lnTo>
                  <a:lnTo>
                    <a:pt x="1702" y="429"/>
                  </a:lnTo>
                  <a:lnTo>
                    <a:pt x="1704" y="441"/>
                  </a:lnTo>
                  <a:lnTo>
                    <a:pt x="1711" y="453"/>
                  </a:lnTo>
                  <a:lnTo>
                    <a:pt x="1721" y="463"/>
                  </a:lnTo>
                  <a:lnTo>
                    <a:pt x="1721" y="472"/>
                  </a:lnTo>
                  <a:lnTo>
                    <a:pt x="1719" y="475"/>
                  </a:lnTo>
                  <a:lnTo>
                    <a:pt x="1721" y="482"/>
                  </a:lnTo>
                  <a:lnTo>
                    <a:pt x="1731" y="494"/>
                  </a:lnTo>
                  <a:lnTo>
                    <a:pt x="1733" y="501"/>
                  </a:lnTo>
                  <a:lnTo>
                    <a:pt x="1738" y="506"/>
                  </a:lnTo>
                  <a:lnTo>
                    <a:pt x="1760" y="528"/>
                  </a:lnTo>
                  <a:lnTo>
                    <a:pt x="1752" y="540"/>
                  </a:lnTo>
                  <a:lnTo>
                    <a:pt x="1743" y="532"/>
                  </a:lnTo>
                  <a:lnTo>
                    <a:pt x="1740" y="532"/>
                  </a:lnTo>
                  <a:lnTo>
                    <a:pt x="1736" y="547"/>
                  </a:lnTo>
                  <a:lnTo>
                    <a:pt x="1743" y="550"/>
                  </a:lnTo>
                  <a:lnTo>
                    <a:pt x="1748" y="561"/>
                  </a:lnTo>
                  <a:lnTo>
                    <a:pt x="1753" y="566"/>
                  </a:lnTo>
                  <a:lnTo>
                    <a:pt x="1752" y="576"/>
                  </a:lnTo>
                  <a:lnTo>
                    <a:pt x="1767" y="589"/>
                  </a:lnTo>
                  <a:lnTo>
                    <a:pt x="1767" y="593"/>
                  </a:lnTo>
                  <a:lnTo>
                    <a:pt x="1762" y="596"/>
                  </a:lnTo>
                  <a:lnTo>
                    <a:pt x="1769" y="627"/>
                  </a:lnTo>
                  <a:lnTo>
                    <a:pt x="1769" y="649"/>
                  </a:lnTo>
                  <a:lnTo>
                    <a:pt x="1774" y="658"/>
                  </a:lnTo>
                  <a:lnTo>
                    <a:pt x="1777" y="673"/>
                  </a:lnTo>
                  <a:lnTo>
                    <a:pt x="1772" y="681"/>
                  </a:lnTo>
                  <a:lnTo>
                    <a:pt x="1770" y="697"/>
                  </a:lnTo>
                  <a:lnTo>
                    <a:pt x="1775" y="709"/>
                  </a:lnTo>
                  <a:lnTo>
                    <a:pt x="1775" y="731"/>
                  </a:lnTo>
                  <a:lnTo>
                    <a:pt x="1781" y="739"/>
                  </a:lnTo>
                  <a:lnTo>
                    <a:pt x="1781" y="739"/>
                  </a:lnTo>
                  <a:lnTo>
                    <a:pt x="1772" y="744"/>
                  </a:lnTo>
                  <a:lnTo>
                    <a:pt x="1769" y="743"/>
                  </a:lnTo>
                  <a:lnTo>
                    <a:pt x="1767" y="746"/>
                  </a:lnTo>
                  <a:lnTo>
                    <a:pt x="1772" y="758"/>
                  </a:lnTo>
                  <a:lnTo>
                    <a:pt x="1764" y="766"/>
                  </a:lnTo>
                  <a:lnTo>
                    <a:pt x="1764" y="773"/>
                  </a:lnTo>
                  <a:lnTo>
                    <a:pt x="1769" y="777"/>
                  </a:lnTo>
                  <a:lnTo>
                    <a:pt x="1767" y="780"/>
                  </a:lnTo>
                  <a:lnTo>
                    <a:pt x="1762" y="783"/>
                  </a:lnTo>
                  <a:lnTo>
                    <a:pt x="1757" y="782"/>
                  </a:lnTo>
                  <a:lnTo>
                    <a:pt x="1752" y="763"/>
                  </a:lnTo>
                  <a:lnTo>
                    <a:pt x="1745" y="766"/>
                  </a:lnTo>
                  <a:lnTo>
                    <a:pt x="1740" y="766"/>
                  </a:lnTo>
                  <a:lnTo>
                    <a:pt x="1743" y="789"/>
                  </a:lnTo>
                  <a:lnTo>
                    <a:pt x="1736" y="795"/>
                  </a:lnTo>
                  <a:lnTo>
                    <a:pt x="1738" y="812"/>
                  </a:lnTo>
                  <a:lnTo>
                    <a:pt x="1743" y="814"/>
                  </a:lnTo>
                  <a:lnTo>
                    <a:pt x="1750" y="828"/>
                  </a:lnTo>
                  <a:lnTo>
                    <a:pt x="1747" y="831"/>
                  </a:lnTo>
                  <a:lnTo>
                    <a:pt x="1745" y="838"/>
                  </a:lnTo>
                  <a:lnTo>
                    <a:pt x="1738" y="845"/>
                  </a:lnTo>
                  <a:lnTo>
                    <a:pt x="1731" y="843"/>
                  </a:lnTo>
                  <a:lnTo>
                    <a:pt x="1719" y="850"/>
                  </a:lnTo>
                  <a:lnTo>
                    <a:pt x="1716" y="833"/>
                  </a:lnTo>
                  <a:lnTo>
                    <a:pt x="1709" y="823"/>
                  </a:lnTo>
                  <a:lnTo>
                    <a:pt x="1702" y="826"/>
                  </a:lnTo>
                  <a:lnTo>
                    <a:pt x="1707" y="838"/>
                  </a:lnTo>
                  <a:lnTo>
                    <a:pt x="1699" y="841"/>
                  </a:lnTo>
                  <a:lnTo>
                    <a:pt x="1701" y="845"/>
                  </a:lnTo>
                  <a:lnTo>
                    <a:pt x="1697" y="846"/>
                  </a:lnTo>
                  <a:lnTo>
                    <a:pt x="1697" y="846"/>
                  </a:lnTo>
                  <a:lnTo>
                    <a:pt x="1690" y="841"/>
                  </a:lnTo>
                  <a:lnTo>
                    <a:pt x="1685" y="841"/>
                  </a:lnTo>
                  <a:lnTo>
                    <a:pt x="1687" y="835"/>
                  </a:lnTo>
                  <a:lnTo>
                    <a:pt x="1675" y="824"/>
                  </a:lnTo>
                  <a:lnTo>
                    <a:pt x="1668" y="828"/>
                  </a:lnTo>
                  <a:lnTo>
                    <a:pt x="1660" y="811"/>
                  </a:lnTo>
                  <a:lnTo>
                    <a:pt x="1653" y="816"/>
                  </a:lnTo>
                  <a:lnTo>
                    <a:pt x="1648" y="809"/>
                  </a:lnTo>
                  <a:lnTo>
                    <a:pt x="1639" y="824"/>
                  </a:lnTo>
                  <a:lnTo>
                    <a:pt x="1639" y="835"/>
                  </a:lnTo>
                  <a:lnTo>
                    <a:pt x="1634" y="833"/>
                  </a:lnTo>
                  <a:lnTo>
                    <a:pt x="1634" y="836"/>
                  </a:lnTo>
                  <a:lnTo>
                    <a:pt x="1629" y="838"/>
                  </a:lnTo>
                  <a:lnTo>
                    <a:pt x="1617" y="831"/>
                  </a:lnTo>
                  <a:lnTo>
                    <a:pt x="1614" y="831"/>
                  </a:lnTo>
                  <a:lnTo>
                    <a:pt x="1607" y="824"/>
                  </a:lnTo>
                  <a:lnTo>
                    <a:pt x="1599" y="829"/>
                  </a:lnTo>
                  <a:lnTo>
                    <a:pt x="1592" y="828"/>
                  </a:lnTo>
                  <a:lnTo>
                    <a:pt x="1590" y="824"/>
                  </a:lnTo>
                  <a:lnTo>
                    <a:pt x="1580" y="824"/>
                  </a:lnTo>
                  <a:lnTo>
                    <a:pt x="1578" y="819"/>
                  </a:lnTo>
                  <a:lnTo>
                    <a:pt x="1570" y="816"/>
                  </a:lnTo>
                  <a:lnTo>
                    <a:pt x="1563" y="816"/>
                  </a:lnTo>
                  <a:lnTo>
                    <a:pt x="1556" y="821"/>
                  </a:lnTo>
                  <a:lnTo>
                    <a:pt x="1553" y="821"/>
                  </a:lnTo>
                  <a:lnTo>
                    <a:pt x="1548" y="828"/>
                  </a:lnTo>
                  <a:lnTo>
                    <a:pt x="1544" y="823"/>
                  </a:lnTo>
                  <a:lnTo>
                    <a:pt x="1536" y="821"/>
                  </a:lnTo>
                  <a:lnTo>
                    <a:pt x="1544" y="814"/>
                  </a:lnTo>
                  <a:lnTo>
                    <a:pt x="1541" y="809"/>
                  </a:lnTo>
                  <a:lnTo>
                    <a:pt x="1548" y="806"/>
                  </a:lnTo>
                  <a:lnTo>
                    <a:pt x="1548" y="804"/>
                  </a:lnTo>
                  <a:lnTo>
                    <a:pt x="1549" y="804"/>
                  </a:lnTo>
                  <a:lnTo>
                    <a:pt x="1556" y="799"/>
                  </a:lnTo>
                  <a:lnTo>
                    <a:pt x="1553" y="794"/>
                  </a:lnTo>
                  <a:lnTo>
                    <a:pt x="1563" y="790"/>
                  </a:lnTo>
                  <a:lnTo>
                    <a:pt x="1566" y="785"/>
                  </a:lnTo>
                  <a:lnTo>
                    <a:pt x="1559" y="775"/>
                  </a:lnTo>
                  <a:lnTo>
                    <a:pt x="1558" y="766"/>
                  </a:lnTo>
                  <a:lnTo>
                    <a:pt x="1554" y="766"/>
                  </a:lnTo>
                  <a:lnTo>
                    <a:pt x="1554" y="765"/>
                  </a:lnTo>
                  <a:lnTo>
                    <a:pt x="1558" y="756"/>
                  </a:lnTo>
                  <a:lnTo>
                    <a:pt x="1551" y="760"/>
                  </a:lnTo>
                  <a:lnTo>
                    <a:pt x="1542" y="760"/>
                  </a:lnTo>
                  <a:lnTo>
                    <a:pt x="1534" y="770"/>
                  </a:lnTo>
                  <a:lnTo>
                    <a:pt x="1527" y="773"/>
                  </a:lnTo>
                  <a:lnTo>
                    <a:pt x="1525" y="770"/>
                  </a:lnTo>
                  <a:lnTo>
                    <a:pt x="1529" y="765"/>
                  </a:lnTo>
                  <a:lnTo>
                    <a:pt x="1522" y="756"/>
                  </a:lnTo>
                  <a:lnTo>
                    <a:pt x="1529" y="755"/>
                  </a:lnTo>
                  <a:lnTo>
                    <a:pt x="1536" y="748"/>
                  </a:lnTo>
                  <a:lnTo>
                    <a:pt x="1542" y="746"/>
                  </a:lnTo>
                  <a:lnTo>
                    <a:pt x="1546" y="739"/>
                  </a:lnTo>
                  <a:lnTo>
                    <a:pt x="1544" y="736"/>
                  </a:lnTo>
                  <a:lnTo>
                    <a:pt x="1537" y="741"/>
                  </a:lnTo>
                  <a:lnTo>
                    <a:pt x="1534" y="741"/>
                  </a:lnTo>
                  <a:lnTo>
                    <a:pt x="1529" y="732"/>
                  </a:lnTo>
                  <a:lnTo>
                    <a:pt x="1527" y="727"/>
                  </a:lnTo>
                  <a:lnTo>
                    <a:pt x="1520" y="719"/>
                  </a:lnTo>
                  <a:lnTo>
                    <a:pt x="1508" y="726"/>
                  </a:lnTo>
                  <a:lnTo>
                    <a:pt x="1503" y="726"/>
                  </a:lnTo>
                  <a:lnTo>
                    <a:pt x="1495" y="731"/>
                  </a:lnTo>
                  <a:lnTo>
                    <a:pt x="1493" y="729"/>
                  </a:lnTo>
                  <a:lnTo>
                    <a:pt x="1481" y="739"/>
                  </a:lnTo>
                  <a:lnTo>
                    <a:pt x="1478" y="738"/>
                  </a:lnTo>
                  <a:lnTo>
                    <a:pt x="1478" y="743"/>
                  </a:lnTo>
                  <a:lnTo>
                    <a:pt x="1473" y="743"/>
                  </a:lnTo>
                  <a:lnTo>
                    <a:pt x="1474" y="751"/>
                  </a:lnTo>
                  <a:lnTo>
                    <a:pt x="1469" y="749"/>
                  </a:lnTo>
                  <a:lnTo>
                    <a:pt x="1469" y="756"/>
                  </a:lnTo>
                  <a:lnTo>
                    <a:pt x="1466" y="760"/>
                  </a:lnTo>
                  <a:lnTo>
                    <a:pt x="1449" y="758"/>
                  </a:lnTo>
                  <a:lnTo>
                    <a:pt x="1449" y="753"/>
                  </a:lnTo>
                  <a:lnTo>
                    <a:pt x="1437" y="753"/>
                  </a:lnTo>
                  <a:lnTo>
                    <a:pt x="1427" y="746"/>
                  </a:lnTo>
                  <a:lnTo>
                    <a:pt x="1428" y="751"/>
                  </a:lnTo>
                  <a:lnTo>
                    <a:pt x="1417" y="746"/>
                  </a:lnTo>
                  <a:lnTo>
                    <a:pt x="1410" y="748"/>
                  </a:lnTo>
                  <a:lnTo>
                    <a:pt x="1408" y="739"/>
                  </a:lnTo>
                  <a:lnTo>
                    <a:pt x="1394" y="729"/>
                  </a:lnTo>
                  <a:lnTo>
                    <a:pt x="1389" y="741"/>
                  </a:lnTo>
                  <a:lnTo>
                    <a:pt x="1377" y="741"/>
                  </a:lnTo>
                  <a:lnTo>
                    <a:pt x="1372" y="749"/>
                  </a:lnTo>
                  <a:lnTo>
                    <a:pt x="1366" y="749"/>
                  </a:lnTo>
                  <a:lnTo>
                    <a:pt x="1359" y="755"/>
                  </a:lnTo>
                  <a:lnTo>
                    <a:pt x="1354" y="768"/>
                  </a:lnTo>
                  <a:lnTo>
                    <a:pt x="1340" y="778"/>
                  </a:lnTo>
                  <a:lnTo>
                    <a:pt x="1342" y="785"/>
                  </a:lnTo>
                  <a:lnTo>
                    <a:pt x="1335" y="795"/>
                  </a:lnTo>
                  <a:lnTo>
                    <a:pt x="1328" y="792"/>
                  </a:lnTo>
                  <a:lnTo>
                    <a:pt x="1321" y="795"/>
                  </a:lnTo>
                  <a:lnTo>
                    <a:pt x="1318" y="794"/>
                  </a:lnTo>
                  <a:lnTo>
                    <a:pt x="1301" y="797"/>
                  </a:lnTo>
                  <a:lnTo>
                    <a:pt x="1298" y="794"/>
                  </a:lnTo>
                  <a:lnTo>
                    <a:pt x="1296" y="797"/>
                  </a:lnTo>
                  <a:lnTo>
                    <a:pt x="1292" y="795"/>
                  </a:lnTo>
                  <a:lnTo>
                    <a:pt x="1284" y="799"/>
                  </a:lnTo>
                  <a:lnTo>
                    <a:pt x="1279" y="812"/>
                  </a:lnTo>
                  <a:lnTo>
                    <a:pt x="1270" y="818"/>
                  </a:lnTo>
                  <a:lnTo>
                    <a:pt x="1275" y="823"/>
                  </a:lnTo>
                  <a:lnTo>
                    <a:pt x="1274" y="828"/>
                  </a:lnTo>
                  <a:lnTo>
                    <a:pt x="1257" y="831"/>
                  </a:lnTo>
                  <a:lnTo>
                    <a:pt x="1258" y="836"/>
                  </a:lnTo>
                  <a:lnTo>
                    <a:pt x="1255" y="838"/>
                  </a:lnTo>
                  <a:lnTo>
                    <a:pt x="1252" y="836"/>
                  </a:lnTo>
                  <a:lnTo>
                    <a:pt x="1246" y="841"/>
                  </a:lnTo>
                  <a:lnTo>
                    <a:pt x="1240" y="845"/>
                  </a:lnTo>
                  <a:lnTo>
                    <a:pt x="1238" y="841"/>
                  </a:lnTo>
                  <a:lnTo>
                    <a:pt x="1228" y="848"/>
                  </a:lnTo>
                  <a:lnTo>
                    <a:pt x="1226" y="855"/>
                  </a:lnTo>
                  <a:lnTo>
                    <a:pt x="1233" y="862"/>
                  </a:lnTo>
                  <a:lnTo>
                    <a:pt x="1218" y="879"/>
                  </a:lnTo>
                  <a:lnTo>
                    <a:pt x="1212" y="877"/>
                  </a:lnTo>
                  <a:lnTo>
                    <a:pt x="1207" y="881"/>
                  </a:lnTo>
                  <a:lnTo>
                    <a:pt x="1202" y="879"/>
                  </a:lnTo>
                  <a:lnTo>
                    <a:pt x="1195" y="882"/>
                  </a:lnTo>
                  <a:lnTo>
                    <a:pt x="1192" y="875"/>
                  </a:lnTo>
                  <a:lnTo>
                    <a:pt x="1187" y="875"/>
                  </a:lnTo>
                  <a:lnTo>
                    <a:pt x="1173" y="884"/>
                  </a:lnTo>
                  <a:lnTo>
                    <a:pt x="1168" y="884"/>
                  </a:lnTo>
                  <a:lnTo>
                    <a:pt x="1161" y="889"/>
                  </a:lnTo>
                  <a:lnTo>
                    <a:pt x="1156" y="886"/>
                  </a:lnTo>
                  <a:lnTo>
                    <a:pt x="1153" y="879"/>
                  </a:lnTo>
                  <a:lnTo>
                    <a:pt x="1148" y="881"/>
                  </a:lnTo>
                  <a:lnTo>
                    <a:pt x="1138" y="875"/>
                  </a:lnTo>
                  <a:lnTo>
                    <a:pt x="1141" y="872"/>
                  </a:lnTo>
                  <a:lnTo>
                    <a:pt x="1141" y="867"/>
                  </a:lnTo>
                  <a:lnTo>
                    <a:pt x="1138" y="865"/>
                  </a:lnTo>
                  <a:lnTo>
                    <a:pt x="1124" y="864"/>
                  </a:lnTo>
                  <a:lnTo>
                    <a:pt x="1110" y="852"/>
                  </a:lnTo>
                  <a:lnTo>
                    <a:pt x="1100" y="857"/>
                  </a:lnTo>
                  <a:lnTo>
                    <a:pt x="1092" y="864"/>
                  </a:lnTo>
                  <a:lnTo>
                    <a:pt x="1085" y="864"/>
                  </a:lnTo>
                  <a:lnTo>
                    <a:pt x="1076" y="857"/>
                  </a:lnTo>
                  <a:lnTo>
                    <a:pt x="1063" y="857"/>
                  </a:lnTo>
                  <a:lnTo>
                    <a:pt x="1059" y="852"/>
                  </a:lnTo>
                  <a:lnTo>
                    <a:pt x="1036" y="857"/>
                  </a:lnTo>
                  <a:lnTo>
                    <a:pt x="1036" y="855"/>
                  </a:lnTo>
                  <a:lnTo>
                    <a:pt x="1042" y="846"/>
                  </a:lnTo>
                  <a:lnTo>
                    <a:pt x="1051" y="840"/>
                  </a:lnTo>
                  <a:lnTo>
                    <a:pt x="1039" y="840"/>
                  </a:lnTo>
                  <a:lnTo>
                    <a:pt x="1029" y="835"/>
                  </a:lnTo>
                  <a:lnTo>
                    <a:pt x="1027" y="836"/>
                  </a:lnTo>
                  <a:lnTo>
                    <a:pt x="1015" y="829"/>
                  </a:lnTo>
                  <a:lnTo>
                    <a:pt x="1008" y="833"/>
                  </a:lnTo>
                  <a:lnTo>
                    <a:pt x="996" y="829"/>
                  </a:lnTo>
                  <a:lnTo>
                    <a:pt x="991" y="833"/>
                  </a:lnTo>
                  <a:lnTo>
                    <a:pt x="988" y="831"/>
                  </a:lnTo>
                  <a:lnTo>
                    <a:pt x="979" y="840"/>
                  </a:lnTo>
                  <a:lnTo>
                    <a:pt x="979" y="845"/>
                  </a:lnTo>
                  <a:lnTo>
                    <a:pt x="973" y="846"/>
                  </a:lnTo>
                  <a:lnTo>
                    <a:pt x="964" y="846"/>
                  </a:lnTo>
                  <a:lnTo>
                    <a:pt x="952" y="857"/>
                  </a:lnTo>
                  <a:lnTo>
                    <a:pt x="949" y="864"/>
                  </a:lnTo>
                  <a:lnTo>
                    <a:pt x="942" y="865"/>
                  </a:lnTo>
                  <a:lnTo>
                    <a:pt x="942" y="874"/>
                  </a:lnTo>
                  <a:lnTo>
                    <a:pt x="934" y="877"/>
                  </a:lnTo>
                  <a:lnTo>
                    <a:pt x="922" y="898"/>
                  </a:lnTo>
                  <a:lnTo>
                    <a:pt x="918" y="898"/>
                  </a:lnTo>
                  <a:lnTo>
                    <a:pt x="910" y="909"/>
                  </a:lnTo>
                  <a:lnTo>
                    <a:pt x="906" y="920"/>
                  </a:lnTo>
                  <a:lnTo>
                    <a:pt x="911" y="928"/>
                  </a:lnTo>
                  <a:lnTo>
                    <a:pt x="908" y="932"/>
                  </a:lnTo>
                  <a:lnTo>
                    <a:pt x="894" y="918"/>
                  </a:lnTo>
                  <a:lnTo>
                    <a:pt x="893" y="913"/>
                  </a:lnTo>
                  <a:lnTo>
                    <a:pt x="891" y="903"/>
                  </a:lnTo>
                  <a:lnTo>
                    <a:pt x="898" y="892"/>
                  </a:lnTo>
                  <a:lnTo>
                    <a:pt x="898" y="879"/>
                  </a:lnTo>
                  <a:lnTo>
                    <a:pt x="901" y="875"/>
                  </a:lnTo>
                  <a:lnTo>
                    <a:pt x="896" y="867"/>
                  </a:lnTo>
                  <a:lnTo>
                    <a:pt x="896" y="860"/>
                  </a:lnTo>
                  <a:lnTo>
                    <a:pt x="889" y="853"/>
                  </a:lnTo>
                  <a:lnTo>
                    <a:pt x="882" y="853"/>
                  </a:lnTo>
                  <a:lnTo>
                    <a:pt x="879" y="848"/>
                  </a:lnTo>
                  <a:lnTo>
                    <a:pt x="877" y="852"/>
                  </a:lnTo>
                  <a:lnTo>
                    <a:pt x="872" y="853"/>
                  </a:lnTo>
                  <a:lnTo>
                    <a:pt x="871" y="857"/>
                  </a:lnTo>
                  <a:lnTo>
                    <a:pt x="867" y="857"/>
                  </a:lnTo>
                  <a:lnTo>
                    <a:pt x="859" y="864"/>
                  </a:lnTo>
                  <a:lnTo>
                    <a:pt x="854" y="862"/>
                  </a:lnTo>
                  <a:lnTo>
                    <a:pt x="847" y="865"/>
                  </a:lnTo>
                  <a:lnTo>
                    <a:pt x="845" y="864"/>
                  </a:lnTo>
                  <a:lnTo>
                    <a:pt x="842" y="867"/>
                  </a:lnTo>
                  <a:lnTo>
                    <a:pt x="837" y="865"/>
                  </a:lnTo>
                  <a:lnTo>
                    <a:pt x="835" y="874"/>
                  </a:lnTo>
                  <a:lnTo>
                    <a:pt x="825" y="869"/>
                  </a:lnTo>
                  <a:lnTo>
                    <a:pt x="818" y="879"/>
                  </a:lnTo>
                  <a:lnTo>
                    <a:pt x="814" y="881"/>
                  </a:lnTo>
                  <a:lnTo>
                    <a:pt x="809" y="877"/>
                  </a:lnTo>
                  <a:lnTo>
                    <a:pt x="808" y="879"/>
                  </a:lnTo>
                  <a:lnTo>
                    <a:pt x="804" y="877"/>
                  </a:lnTo>
                  <a:lnTo>
                    <a:pt x="801" y="879"/>
                  </a:lnTo>
                  <a:lnTo>
                    <a:pt x="799" y="875"/>
                  </a:lnTo>
                  <a:lnTo>
                    <a:pt x="791" y="879"/>
                  </a:lnTo>
                  <a:lnTo>
                    <a:pt x="789" y="874"/>
                  </a:lnTo>
                  <a:lnTo>
                    <a:pt x="779" y="879"/>
                  </a:lnTo>
                  <a:lnTo>
                    <a:pt x="775" y="875"/>
                  </a:lnTo>
                  <a:lnTo>
                    <a:pt x="769" y="877"/>
                  </a:lnTo>
                  <a:lnTo>
                    <a:pt x="762" y="875"/>
                  </a:lnTo>
                  <a:lnTo>
                    <a:pt x="758" y="879"/>
                  </a:lnTo>
                  <a:lnTo>
                    <a:pt x="752" y="879"/>
                  </a:lnTo>
                  <a:lnTo>
                    <a:pt x="752" y="874"/>
                  </a:lnTo>
                  <a:lnTo>
                    <a:pt x="743" y="867"/>
                  </a:lnTo>
                  <a:lnTo>
                    <a:pt x="733" y="865"/>
                  </a:lnTo>
                  <a:lnTo>
                    <a:pt x="726" y="858"/>
                  </a:lnTo>
                  <a:lnTo>
                    <a:pt x="721" y="858"/>
                  </a:lnTo>
                  <a:lnTo>
                    <a:pt x="714" y="850"/>
                  </a:lnTo>
                  <a:lnTo>
                    <a:pt x="707" y="853"/>
                  </a:lnTo>
                  <a:lnTo>
                    <a:pt x="704" y="853"/>
                  </a:lnTo>
                  <a:lnTo>
                    <a:pt x="697" y="858"/>
                  </a:lnTo>
                  <a:lnTo>
                    <a:pt x="695" y="864"/>
                  </a:lnTo>
                  <a:lnTo>
                    <a:pt x="699" y="869"/>
                  </a:lnTo>
                  <a:lnTo>
                    <a:pt x="694" y="867"/>
                  </a:lnTo>
                  <a:lnTo>
                    <a:pt x="689" y="870"/>
                  </a:lnTo>
                  <a:lnTo>
                    <a:pt x="690" y="864"/>
                  </a:lnTo>
                  <a:lnTo>
                    <a:pt x="683" y="867"/>
                  </a:lnTo>
                  <a:lnTo>
                    <a:pt x="680" y="864"/>
                  </a:lnTo>
                  <a:lnTo>
                    <a:pt x="672" y="862"/>
                  </a:lnTo>
                  <a:lnTo>
                    <a:pt x="670" y="853"/>
                  </a:lnTo>
                  <a:lnTo>
                    <a:pt x="672" y="852"/>
                  </a:lnTo>
                  <a:lnTo>
                    <a:pt x="668" y="845"/>
                  </a:lnTo>
                  <a:lnTo>
                    <a:pt x="660" y="852"/>
                  </a:lnTo>
                  <a:lnTo>
                    <a:pt x="660" y="860"/>
                  </a:lnTo>
                  <a:lnTo>
                    <a:pt x="665" y="867"/>
                  </a:lnTo>
                  <a:lnTo>
                    <a:pt x="658" y="870"/>
                  </a:lnTo>
                  <a:lnTo>
                    <a:pt x="653" y="869"/>
                  </a:lnTo>
                  <a:lnTo>
                    <a:pt x="649" y="867"/>
                  </a:lnTo>
                  <a:lnTo>
                    <a:pt x="649" y="862"/>
                  </a:lnTo>
                  <a:lnTo>
                    <a:pt x="644" y="850"/>
                  </a:lnTo>
                  <a:lnTo>
                    <a:pt x="632" y="841"/>
                  </a:lnTo>
                  <a:lnTo>
                    <a:pt x="631" y="841"/>
                  </a:lnTo>
                  <a:lnTo>
                    <a:pt x="621" y="836"/>
                  </a:lnTo>
                  <a:lnTo>
                    <a:pt x="615" y="831"/>
                  </a:lnTo>
                  <a:lnTo>
                    <a:pt x="605" y="829"/>
                  </a:lnTo>
                  <a:lnTo>
                    <a:pt x="600" y="833"/>
                  </a:lnTo>
                  <a:lnTo>
                    <a:pt x="597" y="831"/>
                  </a:lnTo>
                  <a:lnTo>
                    <a:pt x="588" y="833"/>
                  </a:lnTo>
                  <a:lnTo>
                    <a:pt x="585" y="828"/>
                  </a:lnTo>
                  <a:lnTo>
                    <a:pt x="576" y="829"/>
                  </a:lnTo>
                  <a:lnTo>
                    <a:pt x="583" y="801"/>
                  </a:lnTo>
                  <a:lnTo>
                    <a:pt x="578" y="795"/>
                  </a:lnTo>
                  <a:lnTo>
                    <a:pt x="571" y="797"/>
                  </a:lnTo>
                  <a:lnTo>
                    <a:pt x="568" y="802"/>
                  </a:lnTo>
                  <a:lnTo>
                    <a:pt x="561" y="801"/>
                  </a:lnTo>
                  <a:lnTo>
                    <a:pt x="554" y="806"/>
                  </a:lnTo>
                  <a:lnTo>
                    <a:pt x="541" y="802"/>
                  </a:lnTo>
                  <a:lnTo>
                    <a:pt x="542" y="797"/>
                  </a:lnTo>
                  <a:lnTo>
                    <a:pt x="537" y="790"/>
                  </a:lnTo>
                  <a:lnTo>
                    <a:pt x="517" y="789"/>
                  </a:lnTo>
                  <a:lnTo>
                    <a:pt x="518" y="782"/>
                  </a:lnTo>
                  <a:lnTo>
                    <a:pt x="515" y="778"/>
                  </a:lnTo>
                  <a:lnTo>
                    <a:pt x="507" y="775"/>
                  </a:lnTo>
                  <a:lnTo>
                    <a:pt x="503" y="772"/>
                  </a:lnTo>
                  <a:lnTo>
                    <a:pt x="495" y="775"/>
                  </a:lnTo>
                  <a:lnTo>
                    <a:pt x="495" y="765"/>
                  </a:lnTo>
                  <a:lnTo>
                    <a:pt x="491" y="758"/>
                  </a:lnTo>
                  <a:lnTo>
                    <a:pt x="498" y="743"/>
                  </a:lnTo>
                  <a:lnTo>
                    <a:pt x="490" y="736"/>
                  </a:lnTo>
                  <a:lnTo>
                    <a:pt x="483" y="738"/>
                  </a:lnTo>
                  <a:lnTo>
                    <a:pt x="481" y="734"/>
                  </a:lnTo>
                  <a:lnTo>
                    <a:pt x="474" y="732"/>
                  </a:lnTo>
                  <a:lnTo>
                    <a:pt x="462" y="741"/>
                  </a:lnTo>
                  <a:lnTo>
                    <a:pt x="456" y="739"/>
                  </a:lnTo>
                  <a:lnTo>
                    <a:pt x="449" y="748"/>
                  </a:lnTo>
                  <a:lnTo>
                    <a:pt x="440" y="743"/>
                  </a:lnTo>
                  <a:lnTo>
                    <a:pt x="433" y="736"/>
                  </a:lnTo>
                  <a:lnTo>
                    <a:pt x="428" y="724"/>
                  </a:lnTo>
                  <a:lnTo>
                    <a:pt x="423" y="719"/>
                  </a:lnTo>
                  <a:lnTo>
                    <a:pt x="423" y="714"/>
                  </a:lnTo>
                  <a:lnTo>
                    <a:pt x="416" y="712"/>
                  </a:lnTo>
                  <a:lnTo>
                    <a:pt x="416" y="707"/>
                  </a:lnTo>
                  <a:lnTo>
                    <a:pt x="388" y="695"/>
                  </a:lnTo>
                  <a:lnTo>
                    <a:pt x="382" y="693"/>
                  </a:lnTo>
                  <a:lnTo>
                    <a:pt x="374" y="688"/>
                  </a:lnTo>
                  <a:lnTo>
                    <a:pt x="369" y="681"/>
                  </a:lnTo>
                  <a:lnTo>
                    <a:pt x="352" y="664"/>
                  </a:lnTo>
                  <a:lnTo>
                    <a:pt x="326" y="656"/>
                  </a:lnTo>
                  <a:lnTo>
                    <a:pt x="328" y="647"/>
                  </a:lnTo>
                  <a:lnTo>
                    <a:pt x="323" y="642"/>
                  </a:lnTo>
                  <a:lnTo>
                    <a:pt x="321" y="632"/>
                  </a:lnTo>
                  <a:lnTo>
                    <a:pt x="309" y="632"/>
                  </a:lnTo>
                  <a:lnTo>
                    <a:pt x="277" y="622"/>
                  </a:lnTo>
                  <a:lnTo>
                    <a:pt x="274" y="623"/>
                  </a:lnTo>
                  <a:lnTo>
                    <a:pt x="274" y="629"/>
                  </a:lnTo>
                  <a:lnTo>
                    <a:pt x="265" y="623"/>
                  </a:lnTo>
                  <a:lnTo>
                    <a:pt x="258" y="623"/>
                  </a:lnTo>
                  <a:lnTo>
                    <a:pt x="257" y="646"/>
                  </a:lnTo>
                  <a:lnTo>
                    <a:pt x="253" y="651"/>
                  </a:lnTo>
                  <a:lnTo>
                    <a:pt x="246" y="651"/>
                  </a:lnTo>
                  <a:lnTo>
                    <a:pt x="245" y="659"/>
                  </a:lnTo>
                  <a:lnTo>
                    <a:pt x="240" y="663"/>
                  </a:lnTo>
                  <a:lnTo>
                    <a:pt x="231" y="658"/>
                  </a:lnTo>
                  <a:lnTo>
                    <a:pt x="233" y="651"/>
                  </a:lnTo>
                  <a:lnTo>
                    <a:pt x="228" y="646"/>
                  </a:lnTo>
                  <a:lnTo>
                    <a:pt x="226" y="646"/>
                  </a:lnTo>
                  <a:lnTo>
                    <a:pt x="224" y="639"/>
                  </a:lnTo>
                  <a:lnTo>
                    <a:pt x="207" y="634"/>
                  </a:lnTo>
                  <a:lnTo>
                    <a:pt x="200" y="625"/>
                  </a:lnTo>
                  <a:lnTo>
                    <a:pt x="187" y="617"/>
                  </a:lnTo>
                  <a:lnTo>
                    <a:pt x="182" y="620"/>
                  </a:lnTo>
                  <a:lnTo>
                    <a:pt x="172" y="613"/>
                  </a:lnTo>
                  <a:lnTo>
                    <a:pt x="156" y="608"/>
                  </a:lnTo>
                  <a:lnTo>
                    <a:pt x="153" y="598"/>
                  </a:lnTo>
                  <a:lnTo>
                    <a:pt x="158" y="591"/>
                  </a:lnTo>
                  <a:lnTo>
                    <a:pt x="151" y="584"/>
                  </a:lnTo>
                  <a:lnTo>
                    <a:pt x="146" y="588"/>
                  </a:lnTo>
                  <a:lnTo>
                    <a:pt x="141" y="581"/>
                  </a:lnTo>
                  <a:lnTo>
                    <a:pt x="131" y="576"/>
                  </a:lnTo>
                  <a:lnTo>
                    <a:pt x="124" y="567"/>
                  </a:lnTo>
                  <a:lnTo>
                    <a:pt x="115" y="566"/>
                  </a:lnTo>
                  <a:lnTo>
                    <a:pt x="100" y="571"/>
                  </a:lnTo>
                  <a:lnTo>
                    <a:pt x="97" y="569"/>
                  </a:lnTo>
                  <a:lnTo>
                    <a:pt x="95" y="562"/>
                  </a:lnTo>
                  <a:lnTo>
                    <a:pt x="86" y="562"/>
                  </a:lnTo>
                  <a:lnTo>
                    <a:pt x="85" y="554"/>
                  </a:lnTo>
                  <a:lnTo>
                    <a:pt x="76" y="550"/>
                  </a:lnTo>
                  <a:lnTo>
                    <a:pt x="75" y="543"/>
                  </a:lnTo>
                  <a:lnTo>
                    <a:pt x="71" y="540"/>
                  </a:lnTo>
                  <a:lnTo>
                    <a:pt x="73" y="537"/>
                  </a:lnTo>
                  <a:lnTo>
                    <a:pt x="63" y="521"/>
                  </a:lnTo>
                  <a:lnTo>
                    <a:pt x="56" y="518"/>
                  </a:lnTo>
                  <a:lnTo>
                    <a:pt x="51" y="530"/>
                  </a:lnTo>
                  <a:lnTo>
                    <a:pt x="46" y="533"/>
                  </a:lnTo>
                  <a:lnTo>
                    <a:pt x="44" y="540"/>
                  </a:lnTo>
                  <a:lnTo>
                    <a:pt x="41" y="538"/>
                  </a:lnTo>
                  <a:lnTo>
                    <a:pt x="37" y="533"/>
                  </a:lnTo>
                  <a:lnTo>
                    <a:pt x="37" y="528"/>
                  </a:lnTo>
                  <a:lnTo>
                    <a:pt x="32" y="526"/>
                  </a:lnTo>
                  <a:lnTo>
                    <a:pt x="34" y="521"/>
                  </a:lnTo>
                  <a:lnTo>
                    <a:pt x="30" y="516"/>
                  </a:lnTo>
                  <a:lnTo>
                    <a:pt x="27" y="518"/>
                  </a:lnTo>
                  <a:lnTo>
                    <a:pt x="25" y="515"/>
                  </a:lnTo>
                  <a:lnTo>
                    <a:pt x="37" y="504"/>
                  </a:lnTo>
                  <a:lnTo>
                    <a:pt x="32" y="498"/>
                  </a:lnTo>
                  <a:lnTo>
                    <a:pt x="29" y="496"/>
                  </a:lnTo>
                  <a:lnTo>
                    <a:pt x="27" y="489"/>
                  </a:lnTo>
                  <a:lnTo>
                    <a:pt x="25" y="486"/>
                  </a:lnTo>
                  <a:lnTo>
                    <a:pt x="32" y="465"/>
                  </a:lnTo>
                  <a:lnTo>
                    <a:pt x="29" y="465"/>
                  </a:lnTo>
                  <a:lnTo>
                    <a:pt x="22" y="455"/>
                  </a:lnTo>
                  <a:lnTo>
                    <a:pt x="17" y="453"/>
                  </a:lnTo>
                  <a:lnTo>
                    <a:pt x="15" y="450"/>
                  </a:lnTo>
                  <a:lnTo>
                    <a:pt x="17" y="443"/>
                  </a:lnTo>
                  <a:lnTo>
                    <a:pt x="12" y="440"/>
                  </a:lnTo>
                  <a:lnTo>
                    <a:pt x="3" y="441"/>
                  </a:lnTo>
                  <a:lnTo>
                    <a:pt x="5" y="429"/>
                  </a:lnTo>
                  <a:lnTo>
                    <a:pt x="10" y="423"/>
                  </a:lnTo>
                  <a:lnTo>
                    <a:pt x="3" y="419"/>
                  </a:lnTo>
                  <a:lnTo>
                    <a:pt x="3" y="416"/>
                  </a:lnTo>
                  <a:lnTo>
                    <a:pt x="0" y="412"/>
                  </a:lnTo>
                  <a:lnTo>
                    <a:pt x="1" y="409"/>
                  </a:lnTo>
                  <a:lnTo>
                    <a:pt x="12" y="404"/>
                  </a:lnTo>
                  <a:lnTo>
                    <a:pt x="18" y="404"/>
                  </a:lnTo>
                  <a:lnTo>
                    <a:pt x="22" y="400"/>
                  </a:lnTo>
                  <a:lnTo>
                    <a:pt x="29" y="395"/>
                  </a:lnTo>
                  <a:lnTo>
                    <a:pt x="32" y="406"/>
                  </a:lnTo>
                  <a:lnTo>
                    <a:pt x="32" y="418"/>
                  </a:lnTo>
                  <a:lnTo>
                    <a:pt x="49" y="431"/>
                  </a:lnTo>
                  <a:lnTo>
                    <a:pt x="56" y="426"/>
                  </a:lnTo>
                  <a:lnTo>
                    <a:pt x="61" y="428"/>
                  </a:lnTo>
                  <a:lnTo>
                    <a:pt x="63" y="419"/>
                  </a:lnTo>
                  <a:lnTo>
                    <a:pt x="69" y="414"/>
                  </a:lnTo>
                  <a:lnTo>
                    <a:pt x="73" y="412"/>
                  </a:lnTo>
                  <a:lnTo>
                    <a:pt x="78" y="416"/>
                  </a:lnTo>
                  <a:lnTo>
                    <a:pt x="90" y="406"/>
                  </a:lnTo>
                  <a:lnTo>
                    <a:pt x="98" y="404"/>
                  </a:lnTo>
                  <a:lnTo>
                    <a:pt x="100" y="397"/>
                  </a:lnTo>
                  <a:lnTo>
                    <a:pt x="97" y="389"/>
                  </a:lnTo>
                  <a:lnTo>
                    <a:pt x="92" y="383"/>
                  </a:lnTo>
                  <a:lnTo>
                    <a:pt x="90" y="375"/>
                  </a:lnTo>
                  <a:lnTo>
                    <a:pt x="81" y="366"/>
                  </a:lnTo>
                  <a:lnTo>
                    <a:pt x="86" y="346"/>
                  </a:lnTo>
                  <a:lnTo>
                    <a:pt x="68" y="344"/>
                  </a:lnTo>
                  <a:lnTo>
                    <a:pt x="58" y="341"/>
                  </a:lnTo>
                  <a:lnTo>
                    <a:pt x="58" y="334"/>
                  </a:lnTo>
                  <a:lnTo>
                    <a:pt x="35" y="314"/>
                  </a:lnTo>
                  <a:lnTo>
                    <a:pt x="27" y="297"/>
                  </a:lnTo>
                  <a:lnTo>
                    <a:pt x="32" y="285"/>
                  </a:lnTo>
                  <a:lnTo>
                    <a:pt x="27" y="269"/>
                  </a:lnTo>
                  <a:lnTo>
                    <a:pt x="27" y="264"/>
                  </a:lnTo>
                  <a:lnTo>
                    <a:pt x="32" y="259"/>
                  </a:lnTo>
                  <a:lnTo>
                    <a:pt x="25" y="254"/>
                  </a:lnTo>
                  <a:lnTo>
                    <a:pt x="42" y="244"/>
                  </a:lnTo>
                  <a:lnTo>
                    <a:pt x="49" y="235"/>
                  </a:lnTo>
                  <a:lnTo>
                    <a:pt x="51" y="229"/>
                  </a:lnTo>
                  <a:lnTo>
                    <a:pt x="46" y="223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7"/>
            <p:cNvSpPr>
              <a:spLocks/>
            </p:cNvSpPr>
            <p:nvPr userDrawn="1"/>
          </p:nvSpPr>
          <p:spPr bwMode="auto">
            <a:xfrm>
              <a:off x="3191" y="3278"/>
              <a:ext cx="745" cy="768"/>
            </a:xfrm>
            <a:custGeom>
              <a:avLst/>
              <a:gdLst>
                <a:gd name="T0" fmla="*/ 160 w 745"/>
                <a:gd name="T1" fmla="*/ 99 h 768"/>
                <a:gd name="T2" fmla="*/ 188 w 745"/>
                <a:gd name="T3" fmla="*/ 39 h 768"/>
                <a:gd name="T4" fmla="*/ 225 w 745"/>
                <a:gd name="T5" fmla="*/ 94 h 768"/>
                <a:gd name="T6" fmla="*/ 240 w 745"/>
                <a:gd name="T7" fmla="*/ 148 h 768"/>
                <a:gd name="T8" fmla="*/ 285 w 745"/>
                <a:gd name="T9" fmla="*/ 153 h 768"/>
                <a:gd name="T10" fmla="*/ 305 w 745"/>
                <a:gd name="T11" fmla="*/ 199 h 768"/>
                <a:gd name="T12" fmla="*/ 337 w 745"/>
                <a:gd name="T13" fmla="*/ 239 h 768"/>
                <a:gd name="T14" fmla="*/ 349 w 745"/>
                <a:gd name="T15" fmla="*/ 286 h 768"/>
                <a:gd name="T16" fmla="*/ 407 w 745"/>
                <a:gd name="T17" fmla="*/ 293 h 768"/>
                <a:gd name="T18" fmla="*/ 456 w 745"/>
                <a:gd name="T19" fmla="*/ 283 h 768"/>
                <a:gd name="T20" fmla="*/ 461 w 745"/>
                <a:gd name="T21" fmla="*/ 227 h 768"/>
                <a:gd name="T22" fmla="*/ 494 w 745"/>
                <a:gd name="T23" fmla="*/ 157 h 768"/>
                <a:gd name="T24" fmla="*/ 545 w 745"/>
                <a:gd name="T25" fmla="*/ 92 h 768"/>
                <a:gd name="T26" fmla="*/ 567 w 745"/>
                <a:gd name="T27" fmla="*/ 60 h 768"/>
                <a:gd name="T28" fmla="*/ 589 w 745"/>
                <a:gd name="T29" fmla="*/ 89 h 768"/>
                <a:gd name="T30" fmla="*/ 582 w 745"/>
                <a:gd name="T31" fmla="*/ 118 h 768"/>
                <a:gd name="T32" fmla="*/ 667 w 745"/>
                <a:gd name="T33" fmla="*/ 128 h 768"/>
                <a:gd name="T34" fmla="*/ 659 w 745"/>
                <a:gd name="T35" fmla="*/ 182 h 768"/>
                <a:gd name="T36" fmla="*/ 601 w 745"/>
                <a:gd name="T37" fmla="*/ 179 h 768"/>
                <a:gd name="T38" fmla="*/ 545 w 745"/>
                <a:gd name="T39" fmla="*/ 189 h 768"/>
                <a:gd name="T40" fmla="*/ 533 w 745"/>
                <a:gd name="T41" fmla="*/ 232 h 768"/>
                <a:gd name="T42" fmla="*/ 591 w 745"/>
                <a:gd name="T43" fmla="*/ 245 h 768"/>
                <a:gd name="T44" fmla="*/ 596 w 745"/>
                <a:gd name="T45" fmla="*/ 307 h 768"/>
                <a:gd name="T46" fmla="*/ 604 w 745"/>
                <a:gd name="T47" fmla="*/ 359 h 768"/>
                <a:gd name="T48" fmla="*/ 618 w 745"/>
                <a:gd name="T49" fmla="*/ 409 h 768"/>
                <a:gd name="T50" fmla="*/ 618 w 745"/>
                <a:gd name="T51" fmla="*/ 462 h 768"/>
                <a:gd name="T52" fmla="*/ 664 w 745"/>
                <a:gd name="T53" fmla="*/ 496 h 768"/>
                <a:gd name="T54" fmla="*/ 715 w 745"/>
                <a:gd name="T55" fmla="*/ 501 h 768"/>
                <a:gd name="T56" fmla="*/ 740 w 745"/>
                <a:gd name="T57" fmla="*/ 521 h 768"/>
                <a:gd name="T58" fmla="*/ 708 w 745"/>
                <a:gd name="T59" fmla="*/ 553 h 768"/>
                <a:gd name="T60" fmla="*/ 681 w 745"/>
                <a:gd name="T61" fmla="*/ 569 h 768"/>
                <a:gd name="T62" fmla="*/ 638 w 745"/>
                <a:gd name="T63" fmla="*/ 577 h 768"/>
                <a:gd name="T64" fmla="*/ 587 w 745"/>
                <a:gd name="T65" fmla="*/ 625 h 768"/>
                <a:gd name="T66" fmla="*/ 521 w 745"/>
                <a:gd name="T67" fmla="*/ 628 h 768"/>
                <a:gd name="T68" fmla="*/ 477 w 745"/>
                <a:gd name="T69" fmla="*/ 647 h 768"/>
                <a:gd name="T70" fmla="*/ 422 w 745"/>
                <a:gd name="T71" fmla="*/ 623 h 768"/>
                <a:gd name="T72" fmla="*/ 375 w 745"/>
                <a:gd name="T73" fmla="*/ 654 h 768"/>
                <a:gd name="T74" fmla="*/ 353 w 745"/>
                <a:gd name="T75" fmla="*/ 688 h 768"/>
                <a:gd name="T76" fmla="*/ 363 w 745"/>
                <a:gd name="T77" fmla="*/ 736 h 768"/>
                <a:gd name="T78" fmla="*/ 347 w 745"/>
                <a:gd name="T79" fmla="*/ 758 h 768"/>
                <a:gd name="T80" fmla="*/ 310 w 745"/>
                <a:gd name="T81" fmla="*/ 710 h 768"/>
                <a:gd name="T82" fmla="*/ 225 w 745"/>
                <a:gd name="T83" fmla="*/ 734 h 768"/>
                <a:gd name="T84" fmla="*/ 200 w 745"/>
                <a:gd name="T85" fmla="*/ 686 h 768"/>
                <a:gd name="T86" fmla="*/ 142 w 745"/>
                <a:gd name="T87" fmla="*/ 671 h 768"/>
                <a:gd name="T88" fmla="*/ 171 w 745"/>
                <a:gd name="T89" fmla="*/ 605 h 768"/>
                <a:gd name="T90" fmla="*/ 116 w 745"/>
                <a:gd name="T91" fmla="*/ 579 h 768"/>
                <a:gd name="T92" fmla="*/ 111 w 745"/>
                <a:gd name="T93" fmla="*/ 531 h 768"/>
                <a:gd name="T94" fmla="*/ 92 w 745"/>
                <a:gd name="T95" fmla="*/ 494 h 768"/>
                <a:gd name="T96" fmla="*/ 19 w 745"/>
                <a:gd name="T97" fmla="*/ 487 h 768"/>
                <a:gd name="T98" fmla="*/ 16 w 745"/>
                <a:gd name="T99" fmla="*/ 424 h 768"/>
                <a:gd name="T100" fmla="*/ 50 w 745"/>
                <a:gd name="T101" fmla="*/ 371 h 768"/>
                <a:gd name="T102" fmla="*/ 101 w 745"/>
                <a:gd name="T103" fmla="*/ 327 h 768"/>
                <a:gd name="T104" fmla="*/ 99 w 745"/>
                <a:gd name="T105" fmla="*/ 285 h 768"/>
                <a:gd name="T106" fmla="*/ 104 w 745"/>
                <a:gd name="T107" fmla="*/ 187 h 768"/>
                <a:gd name="T108" fmla="*/ 72 w 745"/>
                <a:gd name="T109" fmla="*/ 167 h 768"/>
                <a:gd name="T110" fmla="*/ 53 w 745"/>
                <a:gd name="T111" fmla="*/ 107 h 768"/>
                <a:gd name="T112" fmla="*/ 101 w 745"/>
                <a:gd name="T113" fmla="*/ 99 h 768"/>
                <a:gd name="T114" fmla="*/ 113 w 745"/>
                <a:gd name="T115" fmla="*/ 43 h 768"/>
                <a:gd name="T116" fmla="*/ 137 w 745"/>
                <a:gd name="T117" fmla="*/ 0 h 7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45" h="768">
                  <a:moveTo>
                    <a:pt x="137" y="0"/>
                  </a:moveTo>
                  <a:lnTo>
                    <a:pt x="138" y="29"/>
                  </a:lnTo>
                  <a:lnTo>
                    <a:pt x="137" y="43"/>
                  </a:lnTo>
                  <a:lnTo>
                    <a:pt x="142" y="65"/>
                  </a:lnTo>
                  <a:lnTo>
                    <a:pt x="142" y="82"/>
                  </a:lnTo>
                  <a:lnTo>
                    <a:pt x="148" y="92"/>
                  </a:lnTo>
                  <a:lnTo>
                    <a:pt x="152" y="92"/>
                  </a:lnTo>
                  <a:lnTo>
                    <a:pt x="154" y="101"/>
                  </a:lnTo>
                  <a:lnTo>
                    <a:pt x="160" y="106"/>
                  </a:lnTo>
                  <a:lnTo>
                    <a:pt x="160" y="99"/>
                  </a:lnTo>
                  <a:lnTo>
                    <a:pt x="162" y="96"/>
                  </a:lnTo>
                  <a:lnTo>
                    <a:pt x="160" y="92"/>
                  </a:lnTo>
                  <a:lnTo>
                    <a:pt x="162" y="87"/>
                  </a:lnTo>
                  <a:lnTo>
                    <a:pt x="160" y="85"/>
                  </a:lnTo>
                  <a:lnTo>
                    <a:pt x="159" y="70"/>
                  </a:lnTo>
                  <a:lnTo>
                    <a:pt x="171" y="65"/>
                  </a:lnTo>
                  <a:lnTo>
                    <a:pt x="172" y="55"/>
                  </a:lnTo>
                  <a:lnTo>
                    <a:pt x="179" y="51"/>
                  </a:lnTo>
                  <a:lnTo>
                    <a:pt x="181" y="43"/>
                  </a:lnTo>
                  <a:lnTo>
                    <a:pt x="188" y="39"/>
                  </a:lnTo>
                  <a:lnTo>
                    <a:pt x="191" y="53"/>
                  </a:lnTo>
                  <a:lnTo>
                    <a:pt x="198" y="56"/>
                  </a:lnTo>
                  <a:lnTo>
                    <a:pt x="198" y="67"/>
                  </a:lnTo>
                  <a:lnTo>
                    <a:pt x="203" y="63"/>
                  </a:lnTo>
                  <a:lnTo>
                    <a:pt x="208" y="65"/>
                  </a:lnTo>
                  <a:lnTo>
                    <a:pt x="211" y="75"/>
                  </a:lnTo>
                  <a:lnTo>
                    <a:pt x="218" y="80"/>
                  </a:lnTo>
                  <a:lnTo>
                    <a:pt x="218" y="85"/>
                  </a:lnTo>
                  <a:lnTo>
                    <a:pt x="228" y="90"/>
                  </a:lnTo>
                  <a:lnTo>
                    <a:pt x="225" y="94"/>
                  </a:lnTo>
                  <a:lnTo>
                    <a:pt x="230" y="97"/>
                  </a:lnTo>
                  <a:lnTo>
                    <a:pt x="227" y="101"/>
                  </a:lnTo>
                  <a:lnTo>
                    <a:pt x="217" y="104"/>
                  </a:lnTo>
                  <a:lnTo>
                    <a:pt x="215" y="107"/>
                  </a:lnTo>
                  <a:lnTo>
                    <a:pt x="220" y="118"/>
                  </a:lnTo>
                  <a:lnTo>
                    <a:pt x="228" y="126"/>
                  </a:lnTo>
                  <a:lnTo>
                    <a:pt x="227" y="131"/>
                  </a:lnTo>
                  <a:lnTo>
                    <a:pt x="239" y="135"/>
                  </a:lnTo>
                  <a:lnTo>
                    <a:pt x="237" y="140"/>
                  </a:lnTo>
                  <a:lnTo>
                    <a:pt x="240" y="148"/>
                  </a:lnTo>
                  <a:lnTo>
                    <a:pt x="245" y="145"/>
                  </a:lnTo>
                  <a:lnTo>
                    <a:pt x="251" y="135"/>
                  </a:lnTo>
                  <a:lnTo>
                    <a:pt x="259" y="140"/>
                  </a:lnTo>
                  <a:lnTo>
                    <a:pt x="268" y="130"/>
                  </a:lnTo>
                  <a:lnTo>
                    <a:pt x="273" y="130"/>
                  </a:lnTo>
                  <a:lnTo>
                    <a:pt x="274" y="135"/>
                  </a:lnTo>
                  <a:lnTo>
                    <a:pt x="274" y="142"/>
                  </a:lnTo>
                  <a:lnTo>
                    <a:pt x="279" y="147"/>
                  </a:lnTo>
                  <a:lnTo>
                    <a:pt x="281" y="152"/>
                  </a:lnTo>
                  <a:lnTo>
                    <a:pt x="285" y="153"/>
                  </a:lnTo>
                  <a:lnTo>
                    <a:pt x="285" y="159"/>
                  </a:lnTo>
                  <a:lnTo>
                    <a:pt x="288" y="160"/>
                  </a:lnTo>
                  <a:lnTo>
                    <a:pt x="288" y="172"/>
                  </a:lnTo>
                  <a:lnTo>
                    <a:pt x="290" y="174"/>
                  </a:lnTo>
                  <a:lnTo>
                    <a:pt x="293" y="172"/>
                  </a:lnTo>
                  <a:lnTo>
                    <a:pt x="300" y="186"/>
                  </a:lnTo>
                  <a:lnTo>
                    <a:pt x="300" y="187"/>
                  </a:lnTo>
                  <a:lnTo>
                    <a:pt x="303" y="191"/>
                  </a:lnTo>
                  <a:lnTo>
                    <a:pt x="303" y="198"/>
                  </a:lnTo>
                  <a:lnTo>
                    <a:pt x="305" y="199"/>
                  </a:lnTo>
                  <a:lnTo>
                    <a:pt x="313" y="199"/>
                  </a:lnTo>
                  <a:lnTo>
                    <a:pt x="312" y="216"/>
                  </a:lnTo>
                  <a:lnTo>
                    <a:pt x="322" y="223"/>
                  </a:lnTo>
                  <a:lnTo>
                    <a:pt x="322" y="227"/>
                  </a:lnTo>
                  <a:lnTo>
                    <a:pt x="330" y="230"/>
                  </a:lnTo>
                  <a:lnTo>
                    <a:pt x="334" y="233"/>
                  </a:lnTo>
                  <a:lnTo>
                    <a:pt x="330" y="240"/>
                  </a:lnTo>
                  <a:lnTo>
                    <a:pt x="332" y="245"/>
                  </a:lnTo>
                  <a:lnTo>
                    <a:pt x="339" y="244"/>
                  </a:lnTo>
                  <a:lnTo>
                    <a:pt x="337" y="239"/>
                  </a:lnTo>
                  <a:lnTo>
                    <a:pt x="342" y="240"/>
                  </a:lnTo>
                  <a:lnTo>
                    <a:pt x="337" y="247"/>
                  </a:lnTo>
                  <a:lnTo>
                    <a:pt x="341" y="249"/>
                  </a:lnTo>
                  <a:lnTo>
                    <a:pt x="339" y="256"/>
                  </a:lnTo>
                  <a:lnTo>
                    <a:pt x="332" y="257"/>
                  </a:lnTo>
                  <a:lnTo>
                    <a:pt x="332" y="261"/>
                  </a:lnTo>
                  <a:lnTo>
                    <a:pt x="353" y="276"/>
                  </a:lnTo>
                  <a:lnTo>
                    <a:pt x="354" y="285"/>
                  </a:lnTo>
                  <a:lnTo>
                    <a:pt x="351" y="285"/>
                  </a:lnTo>
                  <a:lnTo>
                    <a:pt x="349" y="286"/>
                  </a:lnTo>
                  <a:lnTo>
                    <a:pt x="351" y="295"/>
                  </a:lnTo>
                  <a:lnTo>
                    <a:pt x="358" y="291"/>
                  </a:lnTo>
                  <a:lnTo>
                    <a:pt x="363" y="293"/>
                  </a:lnTo>
                  <a:lnTo>
                    <a:pt x="368" y="298"/>
                  </a:lnTo>
                  <a:lnTo>
                    <a:pt x="371" y="310"/>
                  </a:lnTo>
                  <a:lnTo>
                    <a:pt x="378" y="303"/>
                  </a:lnTo>
                  <a:lnTo>
                    <a:pt x="380" y="305"/>
                  </a:lnTo>
                  <a:lnTo>
                    <a:pt x="387" y="305"/>
                  </a:lnTo>
                  <a:lnTo>
                    <a:pt x="393" y="307"/>
                  </a:lnTo>
                  <a:lnTo>
                    <a:pt x="407" y="293"/>
                  </a:lnTo>
                  <a:lnTo>
                    <a:pt x="412" y="291"/>
                  </a:lnTo>
                  <a:lnTo>
                    <a:pt x="417" y="286"/>
                  </a:lnTo>
                  <a:lnTo>
                    <a:pt x="431" y="281"/>
                  </a:lnTo>
                  <a:lnTo>
                    <a:pt x="433" y="279"/>
                  </a:lnTo>
                  <a:lnTo>
                    <a:pt x="438" y="281"/>
                  </a:lnTo>
                  <a:lnTo>
                    <a:pt x="436" y="290"/>
                  </a:lnTo>
                  <a:lnTo>
                    <a:pt x="443" y="295"/>
                  </a:lnTo>
                  <a:lnTo>
                    <a:pt x="446" y="293"/>
                  </a:lnTo>
                  <a:lnTo>
                    <a:pt x="448" y="288"/>
                  </a:lnTo>
                  <a:lnTo>
                    <a:pt x="456" y="283"/>
                  </a:lnTo>
                  <a:lnTo>
                    <a:pt x="460" y="279"/>
                  </a:lnTo>
                  <a:lnTo>
                    <a:pt x="461" y="281"/>
                  </a:lnTo>
                  <a:lnTo>
                    <a:pt x="468" y="281"/>
                  </a:lnTo>
                  <a:lnTo>
                    <a:pt x="470" y="267"/>
                  </a:lnTo>
                  <a:lnTo>
                    <a:pt x="472" y="267"/>
                  </a:lnTo>
                  <a:lnTo>
                    <a:pt x="475" y="262"/>
                  </a:lnTo>
                  <a:lnTo>
                    <a:pt x="472" y="257"/>
                  </a:lnTo>
                  <a:lnTo>
                    <a:pt x="472" y="250"/>
                  </a:lnTo>
                  <a:lnTo>
                    <a:pt x="468" y="239"/>
                  </a:lnTo>
                  <a:lnTo>
                    <a:pt x="461" y="227"/>
                  </a:lnTo>
                  <a:lnTo>
                    <a:pt x="460" y="215"/>
                  </a:lnTo>
                  <a:lnTo>
                    <a:pt x="463" y="206"/>
                  </a:lnTo>
                  <a:lnTo>
                    <a:pt x="460" y="189"/>
                  </a:lnTo>
                  <a:lnTo>
                    <a:pt x="465" y="179"/>
                  </a:lnTo>
                  <a:lnTo>
                    <a:pt x="470" y="182"/>
                  </a:lnTo>
                  <a:lnTo>
                    <a:pt x="475" y="179"/>
                  </a:lnTo>
                  <a:lnTo>
                    <a:pt x="482" y="177"/>
                  </a:lnTo>
                  <a:lnTo>
                    <a:pt x="490" y="164"/>
                  </a:lnTo>
                  <a:lnTo>
                    <a:pt x="495" y="164"/>
                  </a:lnTo>
                  <a:lnTo>
                    <a:pt x="494" y="157"/>
                  </a:lnTo>
                  <a:lnTo>
                    <a:pt x="512" y="140"/>
                  </a:lnTo>
                  <a:lnTo>
                    <a:pt x="514" y="130"/>
                  </a:lnTo>
                  <a:lnTo>
                    <a:pt x="519" y="125"/>
                  </a:lnTo>
                  <a:lnTo>
                    <a:pt x="514" y="125"/>
                  </a:lnTo>
                  <a:lnTo>
                    <a:pt x="512" y="119"/>
                  </a:lnTo>
                  <a:lnTo>
                    <a:pt x="509" y="119"/>
                  </a:lnTo>
                  <a:lnTo>
                    <a:pt x="509" y="109"/>
                  </a:lnTo>
                  <a:lnTo>
                    <a:pt x="524" y="96"/>
                  </a:lnTo>
                  <a:lnTo>
                    <a:pt x="531" y="102"/>
                  </a:lnTo>
                  <a:lnTo>
                    <a:pt x="545" y="92"/>
                  </a:lnTo>
                  <a:lnTo>
                    <a:pt x="543" y="84"/>
                  </a:lnTo>
                  <a:lnTo>
                    <a:pt x="538" y="72"/>
                  </a:lnTo>
                  <a:lnTo>
                    <a:pt x="541" y="65"/>
                  </a:lnTo>
                  <a:lnTo>
                    <a:pt x="543" y="56"/>
                  </a:lnTo>
                  <a:lnTo>
                    <a:pt x="545" y="56"/>
                  </a:lnTo>
                  <a:lnTo>
                    <a:pt x="546" y="62"/>
                  </a:lnTo>
                  <a:lnTo>
                    <a:pt x="552" y="63"/>
                  </a:lnTo>
                  <a:lnTo>
                    <a:pt x="560" y="62"/>
                  </a:lnTo>
                  <a:lnTo>
                    <a:pt x="565" y="63"/>
                  </a:lnTo>
                  <a:lnTo>
                    <a:pt x="567" y="60"/>
                  </a:lnTo>
                  <a:lnTo>
                    <a:pt x="577" y="60"/>
                  </a:lnTo>
                  <a:lnTo>
                    <a:pt x="577" y="56"/>
                  </a:lnTo>
                  <a:lnTo>
                    <a:pt x="582" y="62"/>
                  </a:lnTo>
                  <a:lnTo>
                    <a:pt x="587" y="58"/>
                  </a:lnTo>
                  <a:lnTo>
                    <a:pt x="592" y="60"/>
                  </a:lnTo>
                  <a:lnTo>
                    <a:pt x="587" y="67"/>
                  </a:lnTo>
                  <a:lnTo>
                    <a:pt x="577" y="70"/>
                  </a:lnTo>
                  <a:lnTo>
                    <a:pt x="579" y="84"/>
                  </a:lnTo>
                  <a:lnTo>
                    <a:pt x="582" y="90"/>
                  </a:lnTo>
                  <a:lnTo>
                    <a:pt x="589" y="89"/>
                  </a:lnTo>
                  <a:lnTo>
                    <a:pt x="591" y="96"/>
                  </a:lnTo>
                  <a:lnTo>
                    <a:pt x="594" y="96"/>
                  </a:lnTo>
                  <a:lnTo>
                    <a:pt x="596" y="97"/>
                  </a:lnTo>
                  <a:lnTo>
                    <a:pt x="591" y="102"/>
                  </a:lnTo>
                  <a:lnTo>
                    <a:pt x="592" y="106"/>
                  </a:lnTo>
                  <a:lnTo>
                    <a:pt x="596" y="104"/>
                  </a:lnTo>
                  <a:lnTo>
                    <a:pt x="594" y="111"/>
                  </a:lnTo>
                  <a:lnTo>
                    <a:pt x="591" y="113"/>
                  </a:lnTo>
                  <a:lnTo>
                    <a:pt x="589" y="116"/>
                  </a:lnTo>
                  <a:lnTo>
                    <a:pt x="582" y="118"/>
                  </a:lnTo>
                  <a:lnTo>
                    <a:pt x="599" y="133"/>
                  </a:lnTo>
                  <a:lnTo>
                    <a:pt x="606" y="136"/>
                  </a:lnTo>
                  <a:lnTo>
                    <a:pt x="620" y="131"/>
                  </a:lnTo>
                  <a:lnTo>
                    <a:pt x="632" y="131"/>
                  </a:lnTo>
                  <a:lnTo>
                    <a:pt x="640" y="116"/>
                  </a:lnTo>
                  <a:lnTo>
                    <a:pt x="647" y="113"/>
                  </a:lnTo>
                  <a:lnTo>
                    <a:pt x="659" y="116"/>
                  </a:lnTo>
                  <a:lnTo>
                    <a:pt x="659" y="123"/>
                  </a:lnTo>
                  <a:lnTo>
                    <a:pt x="666" y="123"/>
                  </a:lnTo>
                  <a:lnTo>
                    <a:pt x="667" y="128"/>
                  </a:lnTo>
                  <a:lnTo>
                    <a:pt x="662" y="133"/>
                  </a:lnTo>
                  <a:lnTo>
                    <a:pt x="664" y="138"/>
                  </a:lnTo>
                  <a:lnTo>
                    <a:pt x="669" y="140"/>
                  </a:lnTo>
                  <a:lnTo>
                    <a:pt x="667" y="143"/>
                  </a:lnTo>
                  <a:lnTo>
                    <a:pt x="669" y="150"/>
                  </a:lnTo>
                  <a:lnTo>
                    <a:pt x="669" y="150"/>
                  </a:lnTo>
                  <a:lnTo>
                    <a:pt x="669" y="159"/>
                  </a:lnTo>
                  <a:lnTo>
                    <a:pt x="662" y="165"/>
                  </a:lnTo>
                  <a:lnTo>
                    <a:pt x="664" y="169"/>
                  </a:lnTo>
                  <a:lnTo>
                    <a:pt x="659" y="182"/>
                  </a:lnTo>
                  <a:lnTo>
                    <a:pt x="657" y="179"/>
                  </a:lnTo>
                  <a:lnTo>
                    <a:pt x="649" y="177"/>
                  </a:lnTo>
                  <a:lnTo>
                    <a:pt x="632" y="191"/>
                  </a:lnTo>
                  <a:lnTo>
                    <a:pt x="630" y="186"/>
                  </a:lnTo>
                  <a:lnTo>
                    <a:pt x="626" y="184"/>
                  </a:lnTo>
                  <a:lnTo>
                    <a:pt x="623" y="187"/>
                  </a:lnTo>
                  <a:lnTo>
                    <a:pt x="620" y="186"/>
                  </a:lnTo>
                  <a:lnTo>
                    <a:pt x="609" y="189"/>
                  </a:lnTo>
                  <a:lnTo>
                    <a:pt x="603" y="186"/>
                  </a:lnTo>
                  <a:lnTo>
                    <a:pt x="601" y="179"/>
                  </a:lnTo>
                  <a:lnTo>
                    <a:pt x="587" y="174"/>
                  </a:lnTo>
                  <a:lnTo>
                    <a:pt x="582" y="182"/>
                  </a:lnTo>
                  <a:lnTo>
                    <a:pt x="577" y="186"/>
                  </a:lnTo>
                  <a:lnTo>
                    <a:pt x="579" y="189"/>
                  </a:lnTo>
                  <a:lnTo>
                    <a:pt x="572" y="193"/>
                  </a:lnTo>
                  <a:lnTo>
                    <a:pt x="567" y="186"/>
                  </a:lnTo>
                  <a:lnTo>
                    <a:pt x="558" y="182"/>
                  </a:lnTo>
                  <a:lnTo>
                    <a:pt x="558" y="176"/>
                  </a:lnTo>
                  <a:lnTo>
                    <a:pt x="550" y="176"/>
                  </a:lnTo>
                  <a:lnTo>
                    <a:pt x="545" y="189"/>
                  </a:lnTo>
                  <a:lnTo>
                    <a:pt x="535" y="198"/>
                  </a:lnTo>
                  <a:lnTo>
                    <a:pt x="531" y="205"/>
                  </a:lnTo>
                  <a:lnTo>
                    <a:pt x="524" y="206"/>
                  </a:lnTo>
                  <a:lnTo>
                    <a:pt x="528" y="211"/>
                  </a:lnTo>
                  <a:lnTo>
                    <a:pt x="523" y="211"/>
                  </a:lnTo>
                  <a:lnTo>
                    <a:pt x="523" y="218"/>
                  </a:lnTo>
                  <a:lnTo>
                    <a:pt x="531" y="213"/>
                  </a:lnTo>
                  <a:lnTo>
                    <a:pt x="538" y="223"/>
                  </a:lnTo>
                  <a:lnTo>
                    <a:pt x="536" y="230"/>
                  </a:lnTo>
                  <a:lnTo>
                    <a:pt x="533" y="232"/>
                  </a:lnTo>
                  <a:lnTo>
                    <a:pt x="531" y="237"/>
                  </a:lnTo>
                  <a:lnTo>
                    <a:pt x="533" y="244"/>
                  </a:lnTo>
                  <a:lnTo>
                    <a:pt x="536" y="244"/>
                  </a:lnTo>
                  <a:lnTo>
                    <a:pt x="535" y="254"/>
                  </a:lnTo>
                  <a:lnTo>
                    <a:pt x="540" y="262"/>
                  </a:lnTo>
                  <a:lnTo>
                    <a:pt x="557" y="264"/>
                  </a:lnTo>
                  <a:lnTo>
                    <a:pt x="562" y="262"/>
                  </a:lnTo>
                  <a:lnTo>
                    <a:pt x="567" y="252"/>
                  </a:lnTo>
                  <a:lnTo>
                    <a:pt x="586" y="254"/>
                  </a:lnTo>
                  <a:lnTo>
                    <a:pt x="591" y="245"/>
                  </a:lnTo>
                  <a:lnTo>
                    <a:pt x="596" y="252"/>
                  </a:lnTo>
                  <a:lnTo>
                    <a:pt x="596" y="256"/>
                  </a:lnTo>
                  <a:lnTo>
                    <a:pt x="598" y="259"/>
                  </a:lnTo>
                  <a:lnTo>
                    <a:pt x="604" y="259"/>
                  </a:lnTo>
                  <a:lnTo>
                    <a:pt x="606" y="264"/>
                  </a:lnTo>
                  <a:lnTo>
                    <a:pt x="613" y="273"/>
                  </a:lnTo>
                  <a:lnTo>
                    <a:pt x="615" y="278"/>
                  </a:lnTo>
                  <a:lnTo>
                    <a:pt x="603" y="290"/>
                  </a:lnTo>
                  <a:lnTo>
                    <a:pt x="601" y="305"/>
                  </a:lnTo>
                  <a:lnTo>
                    <a:pt x="596" y="307"/>
                  </a:lnTo>
                  <a:lnTo>
                    <a:pt x="596" y="313"/>
                  </a:lnTo>
                  <a:lnTo>
                    <a:pt x="592" y="324"/>
                  </a:lnTo>
                  <a:lnTo>
                    <a:pt x="594" y="325"/>
                  </a:lnTo>
                  <a:lnTo>
                    <a:pt x="589" y="339"/>
                  </a:lnTo>
                  <a:lnTo>
                    <a:pt x="584" y="337"/>
                  </a:lnTo>
                  <a:lnTo>
                    <a:pt x="582" y="346"/>
                  </a:lnTo>
                  <a:lnTo>
                    <a:pt x="584" y="351"/>
                  </a:lnTo>
                  <a:lnTo>
                    <a:pt x="592" y="354"/>
                  </a:lnTo>
                  <a:lnTo>
                    <a:pt x="594" y="363"/>
                  </a:lnTo>
                  <a:lnTo>
                    <a:pt x="604" y="359"/>
                  </a:lnTo>
                  <a:lnTo>
                    <a:pt x="603" y="370"/>
                  </a:lnTo>
                  <a:lnTo>
                    <a:pt x="611" y="375"/>
                  </a:lnTo>
                  <a:lnTo>
                    <a:pt x="613" y="380"/>
                  </a:lnTo>
                  <a:lnTo>
                    <a:pt x="626" y="385"/>
                  </a:lnTo>
                  <a:lnTo>
                    <a:pt x="626" y="393"/>
                  </a:lnTo>
                  <a:lnTo>
                    <a:pt x="620" y="388"/>
                  </a:lnTo>
                  <a:lnTo>
                    <a:pt x="615" y="402"/>
                  </a:lnTo>
                  <a:lnTo>
                    <a:pt x="609" y="402"/>
                  </a:lnTo>
                  <a:lnTo>
                    <a:pt x="615" y="404"/>
                  </a:lnTo>
                  <a:lnTo>
                    <a:pt x="618" y="409"/>
                  </a:lnTo>
                  <a:lnTo>
                    <a:pt x="603" y="426"/>
                  </a:lnTo>
                  <a:lnTo>
                    <a:pt x="603" y="434"/>
                  </a:lnTo>
                  <a:lnTo>
                    <a:pt x="603" y="434"/>
                  </a:lnTo>
                  <a:lnTo>
                    <a:pt x="598" y="441"/>
                  </a:lnTo>
                  <a:lnTo>
                    <a:pt x="599" y="448"/>
                  </a:lnTo>
                  <a:lnTo>
                    <a:pt x="609" y="465"/>
                  </a:lnTo>
                  <a:lnTo>
                    <a:pt x="609" y="467"/>
                  </a:lnTo>
                  <a:lnTo>
                    <a:pt x="616" y="472"/>
                  </a:lnTo>
                  <a:lnTo>
                    <a:pt x="618" y="470"/>
                  </a:lnTo>
                  <a:lnTo>
                    <a:pt x="618" y="462"/>
                  </a:lnTo>
                  <a:lnTo>
                    <a:pt x="621" y="460"/>
                  </a:lnTo>
                  <a:lnTo>
                    <a:pt x="637" y="465"/>
                  </a:lnTo>
                  <a:lnTo>
                    <a:pt x="647" y="462"/>
                  </a:lnTo>
                  <a:lnTo>
                    <a:pt x="650" y="463"/>
                  </a:lnTo>
                  <a:lnTo>
                    <a:pt x="652" y="468"/>
                  </a:lnTo>
                  <a:lnTo>
                    <a:pt x="659" y="472"/>
                  </a:lnTo>
                  <a:lnTo>
                    <a:pt x="659" y="477"/>
                  </a:lnTo>
                  <a:lnTo>
                    <a:pt x="662" y="485"/>
                  </a:lnTo>
                  <a:lnTo>
                    <a:pt x="657" y="489"/>
                  </a:lnTo>
                  <a:lnTo>
                    <a:pt x="664" y="496"/>
                  </a:lnTo>
                  <a:lnTo>
                    <a:pt x="671" y="492"/>
                  </a:lnTo>
                  <a:lnTo>
                    <a:pt x="677" y="499"/>
                  </a:lnTo>
                  <a:lnTo>
                    <a:pt x="684" y="501"/>
                  </a:lnTo>
                  <a:lnTo>
                    <a:pt x="688" y="490"/>
                  </a:lnTo>
                  <a:lnTo>
                    <a:pt x="694" y="489"/>
                  </a:lnTo>
                  <a:lnTo>
                    <a:pt x="700" y="499"/>
                  </a:lnTo>
                  <a:lnTo>
                    <a:pt x="708" y="496"/>
                  </a:lnTo>
                  <a:lnTo>
                    <a:pt x="711" y="497"/>
                  </a:lnTo>
                  <a:lnTo>
                    <a:pt x="710" y="499"/>
                  </a:lnTo>
                  <a:lnTo>
                    <a:pt x="715" y="501"/>
                  </a:lnTo>
                  <a:lnTo>
                    <a:pt x="717" y="497"/>
                  </a:lnTo>
                  <a:lnTo>
                    <a:pt x="720" y="497"/>
                  </a:lnTo>
                  <a:lnTo>
                    <a:pt x="722" y="490"/>
                  </a:lnTo>
                  <a:lnTo>
                    <a:pt x="728" y="490"/>
                  </a:lnTo>
                  <a:lnTo>
                    <a:pt x="737" y="501"/>
                  </a:lnTo>
                  <a:lnTo>
                    <a:pt x="740" y="511"/>
                  </a:lnTo>
                  <a:lnTo>
                    <a:pt x="745" y="514"/>
                  </a:lnTo>
                  <a:lnTo>
                    <a:pt x="744" y="516"/>
                  </a:lnTo>
                  <a:lnTo>
                    <a:pt x="745" y="519"/>
                  </a:lnTo>
                  <a:lnTo>
                    <a:pt x="740" y="521"/>
                  </a:lnTo>
                  <a:lnTo>
                    <a:pt x="742" y="530"/>
                  </a:lnTo>
                  <a:lnTo>
                    <a:pt x="739" y="540"/>
                  </a:lnTo>
                  <a:lnTo>
                    <a:pt x="740" y="543"/>
                  </a:lnTo>
                  <a:lnTo>
                    <a:pt x="728" y="553"/>
                  </a:lnTo>
                  <a:lnTo>
                    <a:pt x="727" y="550"/>
                  </a:lnTo>
                  <a:lnTo>
                    <a:pt x="720" y="550"/>
                  </a:lnTo>
                  <a:lnTo>
                    <a:pt x="718" y="547"/>
                  </a:lnTo>
                  <a:lnTo>
                    <a:pt x="713" y="548"/>
                  </a:lnTo>
                  <a:lnTo>
                    <a:pt x="711" y="552"/>
                  </a:lnTo>
                  <a:lnTo>
                    <a:pt x="708" y="553"/>
                  </a:lnTo>
                  <a:lnTo>
                    <a:pt x="703" y="559"/>
                  </a:lnTo>
                  <a:lnTo>
                    <a:pt x="698" y="559"/>
                  </a:lnTo>
                  <a:lnTo>
                    <a:pt x="701" y="565"/>
                  </a:lnTo>
                  <a:lnTo>
                    <a:pt x="698" y="564"/>
                  </a:lnTo>
                  <a:lnTo>
                    <a:pt x="693" y="567"/>
                  </a:lnTo>
                  <a:lnTo>
                    <a:pt x="688" y="574"/>
                  </a:lnTo>
                  <a:lnTo>
                    <a:pt x="689" y="579"/>
                  </a:lnTo>
                  <a:lnTo>
                    <a:pt x="689" y="579"/>
                  </a:lnTo>
                  <a:lnTo>
                    <a:pt x="686" y="577"/>
                  </a:lnTo>
                  <a:lnTo>
                    <a:pt x="681" y="569"/>
                  </a:lnTo>
                  <a:lnTo>
                    <a:pt x="677" y="569"/>
                  </a:lnTo>
                  <a:lnTo>
                    <a:pt x="674" y="567"/>
                  </a:lnTo>
                  <a:lnTo>
                    <a:pt x="671" y="560"/>
                  </a:lnTo>
                  <a:lnTo>
                    <a:pt x="664" y="565"/>
                  </a:lnTo>
                  <a:lnTo>
                    <a:pt x="662" y="570"/>
                  </a:lnTo>
                  <a:lnTo>
                    <a:pt x="657" y="569"/>
                  </a:lnTo>
                  <a:lnTo>
                    <a:pt x="652" y="574"/>
                  </a:lnTo>
                  <a:lnTo>
                    <a:pt x="650" y="570"/>
                  </a:lnTo>
                  <a:lnTo>
                    <a:pt x="642" y="577"/>
                  </a:lnTo>
                  <a:lnTo>
                    <a:pt x="638" y="577"/>
                  </a:lnTo>
                  <a:lnTo>
                    <a:pt x="638" y="581"/>
                  </a:lnTo>
                  <a:lnTo>
                    <a:pt x="633" y="581"/>
                  </a:lnTo>
                  <a:lnTo>
                    <a:pt x="632" y="584"/>
                  </a:lnTo>
                  <a:lnTo>
                    <a:pt x="625" y="584"/>
                  </a:lnTo>
                  <a:lnTo>
                    <a:pt x="630" y="601"/>
                  </a:lnTo>
                  <a:lnTo>
                    <a:pt x="620" y="610"/>
                  </a:lnTo>
                  <a:lnTo>
                    <a:pt x="620" y="613"/>
                  </a:lnTo>
                  <a:lnTo>
                    <a:pt x="608" y="611"/>
                  </a:lnTo>
                  <a:lnTo>
                    <a:pt x="606" y="610"/>
                  </a:lnTo>
                  <a:lnTo>
                    <a:pt x="587" y="625"/>
                  </a:lnTo>
                  <a:lnTo>
                    <a:pt x="579" y="620"/>
                  </a:lnTo>
                  <a:lnTo>
                    <a:pt x="581" y="611"/>
                  </a:lnTo>
                  <a:lnTo>
                    <a:pt x="567" y="613"/>
                  </a:lnTo>
                  <a:lnTo>
                    <a:pt x="560" y="622"/>
                  </a:lnTo>
                  <a:lnTo>
                    <a:pt x="555" y="642"/>
                  </a:lnTo>
                  <a:lnTo>
                    <a:pt x="541" y="632"/>
                  </a:lnTo>
                  <a:lnTo>
                    <a:pt x="528" y="616"/>
                  </a:lnTo>
                  <a:lnTo>
                    <a:pt x="524" y="616"/>
                  </a:lnTo>
                  <a:lnTo>
                    <a:pt x="519" y="623"/>
                  </a:lnTo>
                  <a:lnTo>
                    <a:pt x="521" y="628"/>
                  </a:lnTo>
                  <a:lnTo>
                    <a:pt x="516" y="633"/>
                  </a:lnTo>
                  <a:lnTo>
                    <a:pt x="507" y="623"/>
                  </a:lnTo>
                  <a:lnTo>
                    <a:pt x="507" y="618"/>
                  </a:lnTo>
                  <a:lnTo>
                    <a:pt x="499" y="613"/>
                  </a:lnTo>
                  <a:lnTo>
                    <a:pt x="494" y="627"/>
                  </a:lnTo>
                  <a:lnTo>
                    <a:pt x="487" y="630"/>
                  </a:lnTo>
                  <a:lnTo>
                    <a:pt x="484" y="633"/>
                  </a:lnTo>
                  <a:lnTo>
                    <a:pt x="487" y="637"/>
                  </a:lnTo>
                  <a:lnTo>
                    <a:pt x="478" y="642"/>
                  </a:lnTo>
                  <a:lnTo>
                    <a:pt x="477" y="647"/>
                  </a:lnTo>
                  <a:lnTo>
                    <a:pt x="465" y="644"/>
                  </a:lnTo>
                  <a:lnTo>
                    <a:pt x="458" y="632"/>
                  </a:lnTo>
                  <a:lnTo>
                    <a:pt x="453" y="630"/>
                  </a:lnTo>
                  <a:lnTo>
                    <a:pt x="444" y="625"/>
                  </a:lnTo>
                  <a:lnTo>
                    <a:pt x="441" y="625"/>
                  </a:lnTo>
                  <a:lnTo>
                    <a:pt x="436" y="622"/>
                  </a:lnTo>
                  <a:lnTo>
                    <a:pt x="434" y="623"/>
                  </a:lnTo>
                  <a:lnTo>
                    <a:pt x="427" y="616"/>
                  </a:lnTo>
                  <a:lnTo>
                    <a:pt x="424" y="618"/>
                  </a:lnTo>
                  <a:lnTo>
                    <a:pt x="422" y="623"/>
                  </a:lnTo>
                  <a:lnTo>
                    <a:pt x="417" y="625"/>
                  </a:lnTo>
                  <a:lnTo>
                    <a:pt x="419" y="630"/>
                  </a:lnTo>
                  <a:lnTo>
                    <a:pt x="409" y="642"/>
                  </a:lnTo>
                  <a:lnTo>
                    <a:pt x="407" y="650"/>
                  </a:lnTo>
                  <a:lnTo>
                    <a:pt x="400" y="649"/>
                  </a:lnTo>
                  <a:lnTo>
                    <a:pt x="397" y="652"/>
                  </a:lnTo>
                  <a:lnTo>
                    <a:pt x="395" y="649"/>
                  </a:lnTo>
                  <a:lnTo>
                    <a:pt x="387" y="647"/>
                  </a:lnTo>
                  <a:lnTo>
                    <a:pt x="378" y="649"/>
                  </a:lnTo>
                  <a:lnTo>
                    <a:pt x="375" y="654"/>
                  </a:lnTo>
                  <a:lnTo>
                    <a:pt x="366" y="644"/>
                  </a:lnTo>
                  <a:lnTo>
                    <a:pt x="358" y="645"/>
                  </a:lnTo>
                  <a:lnTo>
                    <a:pt x="356" y="650"/>
                  </a:lnTo>
                  <a:lnTo>
                    <a:pt x="358" y="654"/>
                  </a:lnTo>
                  <a:lnTo>
                    <a:pt x="353" y="662"/>
                  </a:lnTo>
                  <a:lnTo>
                    <a:pt x="347" y="662"/>
                  </a:lnTo>
                  <a:lnTo>
                    <a:pt x="346" y="666"/>
                  </a:lnTo>
                  <a:lnTo>
                    <a:pt x="351" y="674"/>
                  </a:lnTo>
                  <a:lnTo>
                    <a:pt x="347" y="678"/>
                  </a:lnTo>
                  <a:lnTo>
                    <a:pt x="353" y="688"/>
                  </a:lnTo>
                  <a:lnTo>
                    <a:pt x="353" y="691"/>
                  </a:lnTo>
                  <a:lnTo>
                    <a:pt x="356" y="695"/>
                  </a:lnTo>
                  <a:lnTo>
                    <a:pt x="359" y="695"/>
                  </a:lnTo>
                  <a:lnTo>
                    <a:pt x="359" y="698"/>
                  </a:lnTo>
                  <a:lnTo>
                    <a:pt x="366" y="705"/>
                  </a:lnTo>
                  <a:lnTo>
                    <a:pt x="363" y="713"/>
                  </a:lnTo>
                  <a:lnTo>
                    <a:pt x="370" y="725"/>
                  </a:lnTo>
                  <a:lnTo>
                    <a:pt x="364" y="727"/>
                  </a:lnTo>
                  <a:lnTo>
                    <a:pt x="366" y="734"/>
                  </a:lnTo>
                  <a:lnTo>
                    <a:pt x="363" y="736"/>
                  </a:lnTo>
                  <a:lnTo>
                    <a:pt x="363" y="753"/>
                  </a:lnTo>
                  <a:lnTo>
                    <a:pt x="371" y="758"/>
                  </a:lnTo>
                  <a:lnTo>
                    <a:pt x="371" y="761"/>
                  </a:lnTo>
                  <a:lnTo>
                    <a:pt x="366" y="763"/>
                  </a:lnTo>
                  <a:lnTo>
                    <a:pt x="366" y="768"/>
                  </a:lnTo>
                  <a:lnTo>
                    <a:pt x="359" y="766"/>
                  </a:lnTo>
                  <a:lnTo>
                    <a:pt x="356" y="763"/>
                  </a:lnTo>
                  <a:lnTo>
                    <a:pt x="351" y="765"/>
                  </a:lnTo>
                  <a:lnTo>
                    <a:pt x="351" y="759"/>
                  </a:lnTo>
                  <a:lnTo>
                    <a:pt x="347" y="758"/>
                  </a:lnTo>
                  <a:lnTo>
                    <a:pt x="332" y="759"/>
                  </a:lnTo>
                  <a:lnTo>
                    <a:pt x="324" y="765"/>
                  </a:lnTo>
                  <a:lnTo>
                    <a:pt x="319" y="753"/>
                  </a:lnTo>
                  <a:lnTo>
                    <a:pt x="322" y="746"/>
                  </a:lnTo>
                  <a:lnTo>
                    <a:pt x="315" y="742"/>
                  </a:lnTo>
                  <a:lnTo>
                    <a:pt x="317" y="730"/>
                  </a:lnTo>
                  <a:lnTo>
                    <a:pt x="312" y="729"/>
                  </a:lnTo>
                  <a:lnTo>
                    <a:pt x="313" y="722"/>
                  </a:lnTo>
                  <a:lnTo>
                    <a:pt x="308" y="720"/>
                  </a:lnTo>
                  <a:lnTo>
                    <a:pt x="310" y="710"/>
                  </a:lnTo>
                  <a:lnTo>
                    <a:pt x="285" y="722"/>
                  </a:lnTo>
                  <a:lnTo>
                    <a:pt x="281" y="727"/>
                  </a:lnTo>
                  <a:lnTo>
                    <a:pt x="271" y="736"/>
                  </a:lnTo>
                  <a:lnTo>
                    <a:pt x="262" y="739"/>
                  </a:lnTo>
                  <a:lnTo>
                    <a:pt x="256" y="739"/>
                  </a:lnTo>
                  <a:lnTo>
                    <a:pt x="251" y="732"/>
                  </a:lnTo>
                  <a:lnTo>
                    <a:pt x="245" y="730"/>
                  </a:lnTo>
                  <a:lnTo>
                    <a:pt x="239" y="737"/>
                  </a:lnTo>
                  <a:lnTo>
                    <a:pt x="230" y="741"/>
                  </a:lnTo>
                  <a:lnTo>
                    <a:pt x="225" y="734"/>
                  </a:lnTo>
                  <a:lnTo>
                    <a:pt x="222" y="727"/>
                  </a:lnTo>
                  <a:lnTo>
                    <a:pt x="227" y="720"/>
                  </a:lnTo>
                  <a:lnTo>
                    <a:pt x="225" y="717"/>
                  </a:lnTo>
                  <a:lnTo>
                    <a:pt x="213" y="717"/>
                  </a:lnTo>
                  <a:lnTo>
                    <a:pt x="211" y="713"/>
                  </a:lnTo>
                  <a:lnTo>
                    <a:pt x="208" y="705"/>
                  </a:lnTo>
                  <a:lnTo>
                    <a:pt x="213" y="691"/>
                  </a:lnTo>
                  <a:lnTo>
                    <a:pt x="210" y="685"/>
                  </a:lnTo>
                  <a:lnTo>
                    <a:pt x="203" y="683"/>
                  </a:lnTo>
                  <a:lnTo>
                    <a:pt x="200" y="686"/>
                  </a:lnTo>
                  <a:lnTo>
                    <a:pt x="191" y="681"/>
                  </a:lnTo>
                  <a:lnTo>
                    <a:pt x="188" y="685"/>
                  </a:lnTo>
                  <a:lnTo>
                    <a:pt x="182" y="679"/>
                  </a:lnTo>
                  <a:lnTo>
                    <a:pt x="172" y="679"/>
                  </a:lnTo>
                  <a:lnTo>
                    <a:pt x="167" y="676"/>
                  </a:lnTo>
                  <a:lnTo>
                    <a:pt x="155" y="679"/>
                  </a:lnTo>
                  <a:lnTo>
                    <a:pt x="147" y="678"/>
                  </a:lnTo>
                  <a:lnTo>
                    <a:pt x="142" y="674"/>
                  </a:lnTo>
                  <a:lnTo>
                    <a:pt x="143" y="673"/>
                  </a:lnTo>
                  <a:lnTo>
                    <a:pt x="142" y="671"/>
                  </a:lnTo>
                  <a:lnTo>
                    <a:pt x="150" y="657"/>
                  </a:lnTo>
                  <a:lnTo>
                    <a:pt x="148" y="652"/>
                  </a:lnTo>
                  <a:lnTo>
                    <a:pt x="160" y="642"/>
                  </a:lnTo>
                  <a:lnTo>
                    <a:pt x="159" y="640"/>
                  </a:lnTo>
                  <a:lnTo>
                    <a:pt x="160" y="635"/>
                  </a:lnTo>
                  <a:lnTo>
                    <a:pt x="155" y="620"/>
                  </a:lnTo>
                  <a:lnTo>
                    <a:pt x="159" y="618"/>
                  </a:lnTo>
                  <a:lnTo>
                    <a:pt x="165" y="610"/>
                  </a:lnTo>
                  <a:lnTo>
                    <a:pt x="165" y="601"/>
                  </a:lnTo>
                  <a:lnTo>
                    <a:pt x="171" y="605"/>
                  </a:lnTo>
                  <a:lnTo>
                    <a:pt x="176" y="601"/>
                  </a:lnTo>
                  <a:lnTo>
                    <a:pt x="171" y="596"/>
                  </a:lnTo>
                  <a:lnTo>
                    <a:pt x="171" y="589"/>
                  </a:lnTo>
                  <a:lnTo>
                    <a:pt x="157" y="584"/>
                  </a:lnTo>
                  <a:lnTo>
                    <a:pt x="145" y="588"/>
                  </a:lnTo>
                  <a:lnTo>
                    <a:pt x="140" y="586"/>
                  </a:lnTo>
                  <a:lnTo>
                    <a:pt x="137" y="588"/>
                  </a:lnTo>
                  <a:lnTo>
                    <a:pt x="131" y="584"/>
                  </a:lnTo>
                  <a:lnTo>
                    <a:pt x="131" y="581"/>
                  </a:lnTo>
                  <a:lnTo>
                    <a:pt x="116" y="579"/>
                  </a:lnTo>
                  <a:lnTo>
                    <a:pt x="121" y="569"/>
                  </a:lnTo>
                  <a:lnTo>
                    <a:pt x="121" y="565"/>
                  </a:lnTo>
                  <a:lnTo>
                    <a:pt x="116" y="565"/>
                  </a:lnTo>
                  <a:lnTo>
                    <a:pt x="120" y="564"/>
                  </a:lnTo>
                  <a:lnTo>
                    <a:pt x="120" y="557"/>
                  </a:lnTo>
                  <a:lnTo>
                    <a:pt x="116" y="550"/>
                  </a:lnTo>
                  <a:lnTo>
                    <a:pt x="113" y="552"/>
                  </a:lnTo>
                  <a:lnTo>
                    <a:pt x="109" y="545"/>
                  </a:lnTo>
                  <a:lnTo>
                    <a:pt x="118" y="538"/>
                  </a:lnTo>
                  <a:lnTo>
                    <a:pt x="111" y="531"/>
                  </a:lnTo>
                  <a:lnTo>
                    <a:pt x="111" y="525"/>
                  </a:lnTo>
                  <a:lnTo>
                    <a:pt x="99" y="521"/>
                  </a:lnTo>
                  <a:lnTo>
                    <a:pt x="101" y="519"/>
                  </a:lnTo>
                  <a:lnTo>
                    <a:pt x="101" y="511"/>
                  </a:lnTo>
                  <a:lnTo>
                    <a:pt x="103" y="509"/>
                  </a:lnTo>
                  <a:lnTo>
                    <a:pt x="99" y="507"/>
                  </a:lnTo>
                  <a:lnTo>
                    <a:pt x="113" y="499"/>
                  </a:lnTo>
                  <a:lnTo>
                    <a:pt x="118" y="494"/>
                  </a:lnTo>
                  <a:lnTo>
                    <a:pt x="116" y="489"/>
                  </a:lnTo>
                  <a:lnTo>
                    <a:pt x="92" y="494"/>
                  </a:lnTo>
                  <a:lnTo>
                    <a:pt x="87" y="490"/>
                  </a:lnTo>
                  <a:lnTo>
                    <a:pt x="53" y="494"/>
                  </a:lnTo>
                  <a:lnTo>
                    <a:pt x="31" y="502"/>
                  </a:lnTo>
                  <a:lnTo>
                    <a:pt x="31" y="504"/>
                  </a:lnTo>
                  <a:lnTo>
                    <a:pt x="11" y="518"/>
                  </a:lnTo>
                  <a:lnTo>
                    <a:pt x="9" y="513"/>
                  </a:lnTo>
                  <a:lnTo>
                    <a:pt x="0" y="509"/>
                  </a:lnTo>
                  <a:lnTo>
                    <a:pt x="6" y="504"/>
                  </a:lnTo>
                  <a:lnTo>
                    <a:pt x="9" y="502"/>
                  </a:lnTo>
                  <a:lnTo>
                    <a:pt x="19" y="487"/>
                  </a:lnTo>
                  <a:lnTo>
                    <a:pt x="18" y="484"/>
                  </a:lnTo>
                  <a:lnTo>
                    <a:pt x="21" y="477"/>
                  </a:lnTo>
                  <a:lnTo>
                    <a:pt x="12" y="473"/>
                  </a:lnTo>
                  <a:lnTo>
                    <a:pt x="12" y="470"/>
                  </a:lnTo>
                  <a:lnTo>
                    <a:pt x="16" y="470"/>
                  </a:lnTo>
                  <a:lnTo>
                    <a:pt x="12" y="462"/>
                  </a:lnTo>
                  <a:lnTo>
                    <a:pt x="0" y="462"/>
                  </a:lnTo>
                  <a:lnTo>
                    <a:pt x="4" y="445"/>
                  </a:lnTo>
                  <a:lnTo>
                    <a:pt x="2" y="433"/>
                  </a:lnTo>
                  <a:lnTo>
                    <a:pt x="16" y="424"/>
                  </a:lnTo>
                  <a:lnTo>
                    <a:pt x="21" y="426"/>
                  </a:lnTo>
                  <a:lnTo>
                    <a:pt x="23" y="424"/>
                  </a:lnTo>
                  <a:lnTo>
                    <a:pt x="16" y="410"/>
                  </a:lnTo>
                  <a:lnTo>
                    <a:pt x="18" y="402"/>
                  </a:lnTo>
                  <a:lnTo>
                    <a:pt x="28" y="383"/>
                  </a:lnTo>
                  <a:lnTo>
                    <a:pt x="33" y="388"/>
                  </a:lnTo>
                  <a:lnTo>
                    <a:pt x="36" y="388"/>
                  </a:lnTo>
                  <a:lnTo>
                    <a:pt x="43" y="380"/>
                  </a:lnTo>
                  <a:lnTo>
                    <a:pt x="46" y="378"/>
                  </a:lnTo>
                  <a:lnTo>
                    <a:pt x="50" y="371"/>
                  </a:lnTo>
                  <a:lnTo>
                    <a:pt x="53" y="371"/>
                  </a:lnTo>
                  <a:lnTo>
                    <a:pt x="52" y="361"/>
                  </a:lnTo>
                  <a:lnTo>
                    <a:pt x="57" y="356"/>
                  </a:lnTo>
                  <a:lnTo>
                    <a:pt x="55" y="349"/>
                  </a:lnTo>
                  <a:lnTo>
                    <a:pt x="67" y="358"/>
                  </a:lnTo>
                  <a:lnTo>
                    <a:pt x="72" y="356"/>
                  </a:lnTo>
                  <a:lnTo>
                    <a:pt x="82" y="332"/>
                  </a:lnTo>
                  <a:lnTo>
                    <a:pt x="89" y="329"/>
                  </a:lnTo>
                  <a:lnTo>
                    <a:pt x="96" y="332"/>
                  </a:lnTo>
                  <a:lnTo>
                    <a:pt x="101" y="327"/>
                  </a:lnTo>
                  <a:lnTo>
                    <a:pt x="103" y="324"/>
                  </a:lnTo>
                  <a:lnTo>
                    <a:pt x="94" y="315"/>
                  </a:lnTo>
                  <a:lnTo>
                    <a:pt x="91" y="303"/>
                  </a:lnTo>
                  <a:lnTo>
                    <a:pt x="96" y="300"/>
                  </a:lnTo>
                  <a:lnTo>
                    <a:pt x="97" y="305"/>
                  </a:lnTo>
                  <a:lnTo>
                    <a:pt x="103" y="302"/>
                  </a:lnTo>
                  <a:lnTo>
                    <a:pt x="104" y="296"/>
                  </a:lnTo>
                  <a:lnTo>
                    <a:pt x="101" y="291"/>
                  </a:lnTo>
                  <a:lnTo>
                    <a:pt x="99" y="290"/>
                  </a:lnTo>
                  <a:lnTo>
                    <a:pt x="99" y="285"/>
                  </a:lnTo>
                  <a:lnTo>
                    <a:pt x="104" y="278"/>
                  </a:lnTo>
                  <a:lnTo>
                    <a:pt x="108" y="256"/>
                  </a:lnTo>
                  <a:lnTo>
                    <a:pt x="106" y="237"/>
                  </a:lnTo>
                  <a:lnTo>
                    <a:pt x="104" y="232"/>
                  </a:lnTo>
                  <a:lnTo>
                    <a:pt x="106" y="227"/>
                  </a:lnTo>
                  <a:lnTo>
                    <a:pt x="104" y="218"/>
                  </a:lnTo>
                  <a:lnTo>
                    <a:pt x="106" y="213"/>
                  </a:lnTo>
                  <a:lnTo>
                    <a:pt x="101" y="208"/>
                  </a:lnTo>
                  <a:lnTo>
                    <a:pt x="99" y="198"/>
                  </a:lnTo>
                  <a:lnTo>
                    <a:pt x="104" y="187"/>
                  </a:lnTo>
                  <a:lnTo>
                    <a:pt x="99" y="174"/>
                  </a:lnTo>
                  <a:lnTo>
                    <a:pt x="101" y="164"/>
                  </a:lnTo>
                  <a:lnTo>
                    <a:pt x="97" y="159"/>
                  </a:lnTo>
                  <a:lnTo>
                    <a:pt x="92" y="160"/>
                  </a:lnTo>
                  <a:lnTo>
                    <a:pt x="89" y="155"/>
                  </a:lnTo>
                  <a:lnTo>
                    <a:pt x="86" y="157"/>
                  </a:lnTo>
                  <a:lnTo>
                    <a:pt x="80" y="152"/>
                  </a:lnTo>
                  <a:lnTo>
                    <a:pt x="77" y="152"/>
                  </a:lnTo>
                  <a:lnTo>
                    <a:pt x="77" y="164"/>
                  </a:lnTo>
                  <a:lnTo>
                    <a:pt x="72" y="167"/>
                  </a:lnTo>
                  <a:lnTo>
                    <a:pt x="69" y="167"/>
                  </a:lnTo>
                  <a:lnTo>
                    <a:pt x="65" y="155"/>
                  </a:lnTo>
                  <a:lnTo>
                    <a:pt x="60" y="148"/>
                  </a:lnTo>
                  <a:lnTo>
                    <a:pt x="60" y="138"/>
                  </a:lnTo>
                  <a:lnTo>
                    <a:pt x="55" y="136"/>
                  </a:lnTo>
                  <a:lnTo>
                    <a:pt x="58" y="131"/>
                  </a:lnTo>
                  <a:lnTo>
                    <a:pt x="53" y="125"/>
                  </a:lnTo>
                  <a:lnTo>
                    <a:pt x="55" y="113"/>
                  </a:lnTo>
                  <a:lnTo>
                    <a:pt x="53" y="107"/>
                  </a:lnTo>
                  <a:lnTo>
                    <a:pt x="53" y="107"/>
                  </a:lnTo>
                  <a:lnTo>
                    <a:pt x="57" y="106"/>
                  </a:lnTo>
                  <a:lnTo>
                    <a:pt x="55" y="102"/>
                  </a:lnTo>
                  <a:lnTo>
                    <a:pt x="63" y="99"/>
                  </a:lnTo>
                  <a:lnTo>
                    <a:pt x="58" y="87"/>
                  </a:lnTo>
                  <a:lnTo>
                    <a:pt x="65" y="84"/>
                  </a:lnTo>
                  <a:lnTo>
                    <a:pt x="72" y="94"/>
                  </a:lnTo>
                  <a:lnTo>
                    <a:pt x="75" y="111"/>
                  </a:lnTo>
                  <a:lnTo>
                    <a:pt x="87" y="104"/>
                  </a:lnTo>
                  <a:lnTo>
                    <a:pt x="94" y="106"/>
                  </a:lnTo>
                  <a:lnTo>
                    <a:pt x="101" y="99"/>
                  </a:lnTo>
                  <a:lnTo>
                    <a:pt x="103" y="92"/>
                  </a:lnTo>
                  <a:lnTo>
                    <a:pt x="106" y="89"/>
                  </a:lnTo>
                  <a:lnTo>
                    <a:pt x="99" y="75"/>
                  </a:lnTo>
                  <a:lnTo>
                    <a:pt x="94" y="73"/>
                  </a:lnTo>
                  <a:lnTo>
                    <a:pt x="92" y="56"/>
                  </a:lnTo>
                  <a:lnTo>
                    <a:pt x="99" y="50"/>
                  </a:lnTo>
                  <a:lnTo>
                    <a:pt x="96" y="27"/>
                  </a:lnTo>
                  <a:lnTo>
                    <a:pt x="101" y="27"/>
                  </a:lnTo>
                  <a:lnTo>
                    <a:pt x="108" y="24"/>
                  </a:lnTo>
                  <a:lnTo>
                    <a:pt x="113" y="43"/>
                  </a:lnTo>
                  <a:lnTo>
                    <a:pt x="118" y="44"/>
                  </a:lnTo>
                  <a:lnTo>
                    <a:pt x="123" y="41"/>
                  </a:lnTo>
                  <a:lnTo>
                    <a:pt x="125" y="38"/>
                  </a:lnTo>
                  <a:lnTo>
                    <a:pt x="120" y="34"/>
                  </a:lnTo>
                  <a:lnTo>
                    <a:pt x="120" y="27"/>
                  </a:lnTo>
                  <a:lnTo>
                    <a:pt x="128" y="19"/>
                  </a:lnTo>
                  <a:lnTo>
                    <a:pt x="123" y="7"/>
                  </a:lnTo>
                  <a:lnTo>
                    <a:pt x="125" y="4"/>
                  </a:lnTo>
                  <a:lnTo>
                    <a:pt x="128" y="5"/>
                  </a:lnTo>
                  <a:lnTo>
                    <a:pt x="137" y="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8"/>
            <p:cNvSpPr>
              <a:spLocks noEditPoints="1"/>
            </p:cNvSpPr>
            <p:nvPr userDrawn="1"/>
          </p:nvSpPr>
          <p:spPr bwMode="auto">
            <a:xfrm>
              <a:off x="4954" y="3088"/>
              <a:ext cx="379" cy="393"/>
            </a:xfrm>
            <a:custGeom>
              <a:avLst/>
              <a:gdLst>
                <a:gd name="T0" fmla="*/ 335 w 379"/>
                <a:gd name="T1" fmla="*/ 115 h 393"/>
                <a:gd name="T2" fmla="*/ 370 w 379"/>
                <a:gd name="T3" fmla="*/ 114 h 393"/>
                <a:gd name="T4" fmla="*/ 340 w 379"/>
                <a:gd name="T5" fmla="*/ 110 h 393"/>
                <a:gd name="T6" fmla="*/ 365 w 379"/>
                <a:gd name="T7" fmla="*/ 74 h 393"/>
                <a:gd name="T8" fmla="*/ 374 w 379"/>
                <a:gd name="T9" fmla="*/ 92 h 393"/>
                <a:gd name="T10" fmla="*/ 345 w 379"/>
                <a:gd name="T11" fmla="*/ 86 h 393"/>
                <a:gd name="T12" fmla="*/ 350 w 379"/>
                <a:gd name="T13" fmla="*/ 144 h 393"/>
                <a:gd name="T14" fmla="*/ 369 w 379"/>
                <a:gd name="T15" fmla="*/ 122 h 393"/>
                <a:gd name="T16" fmla="*/ 367 w 379"/>
                <a:gd name="T17" fmla="*/ 139 h 393"/>
                <a:gd name="T18" fmla="*/ 267 w 379"/>
                <a:gd name="T19" fmla="*/ 299 h 393"/>
                <a:gd name="T20" fmla="*/ 340 w 379"/>
                <a:gd name="T21" fmla="*/ 187 h 393"/>
                <a:gd name="T22" fmla="*/ 325 w 379"/>
                <a:gd name="T23" fmla="*/ 178 h 393"/>
                <a:gd name="T24" fmla="*/ 306 w 379"/>
                <a:gd name="T25" fmla="*/ 190 h 393"/>
                <a:gd name="T26" fmla="*/ 294 w 379"/>
                <a:gd name="T27" fmla="*/ 204 h 393"/>
                <a:gd name="T28" fmla="*/ 309 w 379"/>
                <a:gd name="T29" fmla="*/ 224 h 393"/>
                <a:gd name="T30" fmla="*/ 313 w 379"/>
                <a:gd name="T31" fmla="*/ 231 h 393"/>
                <a:gd name="T32" fmla="*/ 299 w 379"/>
                <a:gd name="T33" fmla="*/ 248 h 393"/>
                <a:gd name="T34" fmla="*/ 307 w 379"/>
                <a:gd name="T35" fmla="*/ 279 h 393"/>
                <a:gd name="T36" fmla="*/ 296 w 379"/>
                <a:gd name="T37" fmla="*/ 280 h 393"/>
                <a:gd name="T38" fmla="*/ 284 w 379"/>
                <a:gd name="T39" fmla="*/ 299 h 393"/>
                <a:gd name="T40" fmla="*/ 267 w 379"/>
                <a:gd name="T41" fmla="*/ 289 h 393"/>
                <a:gd name="T42" fmla="*/ 233 w 379"/>
                <a:gd name="T43" fmla="*/ 313 h 393"/>
                <a:gd name="T44" fmla="*/ 222 w 379"/>
                <a:gd name="T45" fmla="*/ 360 h 393"/>
                <a:gd name="T46" fmla="*/ 212 w 379"/>
                <a:gd name="T47" fmla="*/ 376 h 393"/>
                <a:gd name="T48" fmla="*/ 211 w 379"/>
                <a:gd name="T49" fmla="*/ 393 h 393"/>
                <a:gd name="T50" fmla="*/ 199 w 379"/>
                <a:gd name="T51" fmla="*/ 376 h 393"/>
                <a:gd name="T52" fmla="*/ 171 w 379"/>
                <a:gd name="T53" fmla="*/ 376 h 393"/>
                <a:gd name="T54" fmla="*/ 158 w 379"/>
                <a:gd name="T55" fmla="*/ 379 h 393"/>
                <a:gd name="T56" fmla="*/ 149 w 379"/>
                <a:gd name="T57" fmla="*/ 377 h 393"/>
                <a:gd name="T58" fmla="*/ 137 w 379"/>
                <a:gd name="T59" fmla="*/ 343 h 393"/>
                <a:gd name="T60" fmla="*/ 103 w 379"/>
                <a:gd name="T61" fmla="*/ 367 h 393"/>
                <a:gd name="T62" fmla="*/ 80 w 379"/>
                <a:gd name="T63" fmla="*/ 364 h 393"/>
                <a:gd name="T64" fmla="*/ 71 w 379"/>
                <a:gd name="T65" fmla="*/ 342 h 393"/>
                <a:gd name="T66" fmla="*/ 66 w 379"/>
                <a:gd name="T67" fmla="*/ 296 h 393"/>
                <a:gd name="T68" fmla="*/ 46 w 379"/>
                <a:gd name="T69" fmla="*/ 284 h 393"/>
                <a:gd name="T70" fmla="*/ 35 w 379"/>
                <a:gd name="T71" fmla="*/ 272 h 393"/>
                <a:gd name="T72" fmla="*/ 20 w 379"/>
                <a:gd name="T73" fmla="*/ 223 h 393"/>
                <a:gd name="T74" fmla="*/ 0 w 379"/>
                <a:gd name="T75" fmla="*/ 197 h 393"/>
                <a:gd name="T76" fmla="*/ 13 w 379"/>
                <a:gd name="T77" fmla="*/ 177 h 393"/>
                <a:gd name="T78" fmla="*/ 39 w 379"/>
                <a:gd name="T79" fmla="*/ 165 h 393"/>
                <a:gd name="T80" fmla="*/ 69 w 379"/>
                <a:gd name="T81" fmla="*/ 122 h 393"/>
                <a:gd name="T82" fmla="*/ 76 w 379"/>
                <a:gd name="T83" fmla="*/ 95 h 393"/>
                <a:gd name="T84" fmla="*/ 102 w 379"/>
                <a:gd name="T85" fmla="*/ 86 h 393"/>
                <a:gd name="T86" fmla="*/ 110 w 379"/>
                <a:gd name="T87" fmla="*/ 64 h 393"/>
                <a:gd name="T88" fmla="*/ 115 w 379"/>
                <a:gd name="T89" fmla="*/ 49 h 393"/>
                <a:gd name="T90" fmla="*/ 132 w 379"/>
                <a:gd name="T91" fmla="*/ 34 h 393"/>
                <a:gd name="T92" fmla="*/ 149 w 379"/>
                <a:gd name="T93" fmla="*/ 0 h 393"/>
                <a:gd name="T94" fmla="*/ 200 w 379"/>
                <a:gd name="T95" fmla="*/ 22 h 393"/>
                <a:gd name="T96" fmla="*/ 207 w 379"/>
                <a:gd name="T97" fmla="*/ 35 h 393"/>
                <a:gd name="T98" fmla="*/ 229 w 379"/>
                <a:gd name="T99" fmla="*/ 20 h 393"/>
                <a:gd name="T100" fmla="*/ 251 w 379"/>
                <a:gd name="T101" fmla="*/ 15 h 393"/>
                <a:gd name="T102" fmla="*/ 265 w 379"/>
                <a:gd name="T103" fmla="*/ 39 h 393"/>
                <a:gd name="T104" fmla="*/ 267 w 379"/>
                <a:gd name="T105" fmla="*/ 56 h 393"/>
                <a:gd name="T106" fmla="*/ 234 w 379"/>
                <a:gd name="T107" fmla="*/ 85 h 393"/>
                <a:gd name="T108" fmla="*/ 243 w 379"/>
                <a:gd name="T109" fmla="*/ 100 h 393"/>
                <a:gd name="T110" fmla="*/ 323 w 379"/>
                <a:gd name="T111" fmla="*/ 119 h 393"/>
                <a:gd name="T112" fmla="*/ 333 w 379"/>
                <a:gd name="T113" fmla="*/ 141 h 393"/>
                <a:gd name="T114" fmla="*/ 299 w 379"/>
                <a:gd name="T115" fmla="*/ 163 h 393"/>
                <a:gd name="T116" fmla="*/ 299 w 379"/>
                <a:gd name="T117" fmla="*/ 170 h 393"/>
                <a:gd name="T118" fmla="*/ 319 w 379"/>
                <a:gd name="T119" fmla="*/ 161 h 393"/>
                <a:gd name="T120" fmla="*/ 340 w 379"/>
                <a:gd name="T121" fmla="*/ 170 h 393"/>
                <a:gd name="T122" fmla="*/ 333 w 379"/>
                <a:gd name="T123" fmla="*/ 185 h 393"/>
                <a:gd name="T124" fmla="*/ 333 w 379"/>
                <a:gd name="T125" fmla="*/ 20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9" h="393">
                  <a:moveTo>
                    <a:pt x="330" y="119"/>
                  </a:moveTo>
                  <a:lnTo>
                    <a:pt x="326" y="117"/>
                  </a:lnTo>
                  <a:lnTo>
                    <a:pt x="326" y="112"/>
                  </a:lnTo>
                  <a:lnTo>
                    <a:pt x="330" y="107"/>
                  </a:lnTo>
                  <a:lnTo>
                    <a:pt x="335" y="112"/>
                  </a:lnTo>
                  <a:lnTo>
                    <a:pt x="335" y="115"/>
                  </a:lnTo>
                  <a:lnTo>
                    <a:pt x="330" y="119"/>
                  </a:lnTo>
                  <a:close/>
                  <a:moveTo>
                    <a:pt x="343" y="117"/>
                  </a:moveTo>
                  <a:lnTo>
                    <a:pt x="347" y="115"/>
                  </a:lnTo>
                  <a:lnTo>
                    <a:pt x="355" y="117"/>
                  </a:lnTo>
                  <a:lnTo>
                    <a:pt x="365" y="124"/>
                  </a:lnTo>
                  <a:lnTo>
                    <a:pt x="370" y="114"/>
                  </a:lnTo>
                  <a:lnTo>
                    <a:pt x="350" y="100"/>
                  </a:lnTo>
                  <a:lnTo>
                    <a:pt x="340" y="102"/>
                  </a:lnTo>
                  <a:lnTo>
                    <a:pt x="336" y="98"/>
                  </a:lnTo>
                  <a:lnTo>
                    <a:pt x="335" y="100"/>
                  </a:lnTo>
                  <a:lnTo>
                    <a:pt x="340" y="105"/>
                  </a:lnTo>
                  <a:lnTo>
                    <a:pt x="340" y="110"/>
                  </a:lnTo>
                  <a:lnTo>
                    <a:pt x="343" y="117"/>
                  </a:lnTo>
                  <a:close/>
                  <a:moveTo>
                    <a:pt x="379" y="74"/>
                  </a:moveTo>
                  <a:lnTo>
                    <a:pt x="377" y="71"/>
                  </a:lnTo>
                  <a:lnTo>
                    <a:pt x="372" y="69"/>
                  </a:lnTo>
                  <a:lnTo>
                    <a:pt x="365" y="69"/>
                  </a:lnTo>
                  <a:lnTo>
                    <a:pt x="365" y="74"/>
                  </a:lnTo>
                  <a:lnTo>
                    <a:pt x="379" y="74"/>
                  </a:lnTo>
                  <a:close/>
                  <a:moveTo>
                    <a:pt x="376" y="93"/>
                  </a:moveTo>
                  <a:lnTo>
                    <a:pt x="376" y="90"/>
                  </a:lnTo>
                  <a:lnTo>
                    <a:pt x="370" y="90"/>
                  </a:lnTo>
                  <a:lnTo>
                    <a:pt x="364" y="93"/>
                  </a:lnTo>
                  <a:lnTo>
                    <a:pt x="374" y="92"/>
                  </a:lnTo>
                  <a:lnTo>
                    <a:pt x="376" y="93"/>
                  </a:lnTo>
                  <a:close/>
                  <a:moveTo>
                    <a:pt x="360" y="93"/>
                  </a:moveTo>
                  <a:lnTo>
                    <a:pt x="360" y="83"/>
                  </a:lnTo>
                  <a:lnTo>
                    <a:pt x="357" y="83"/>
                  </a:lnTo>
                  <a:lnTo>
                    <a:pt x="348" y="86"/>
                  </a:lnTo>
                  <a:lnTo>
                    <a:pt x="345" y="86"/>
                  </a:lnTo>
                  <a:lnTo>
                    <a:pt x="353" y="92"/>
                  </a:lnTo>
                  <a:lnTo>
                    <a:pt x="360" y="93"/>
                  </a:lnTo>
                  <a:close/>
                  <a:moveTo>
                    <a:pt x="352" y="137"/>
                  </a:moveTo>
                  <a:lnTo>
                    <a:pt x="347" y="137"/>
                  </a:lnTo>
                  <a:lnTo>
                    <a:pt x="345" y="144"/>
                  </a:lnTo>
                  <a:lnTo>
                    <a:pt x="350" y="144"/>
                  </a:lnTo>
                  <a:lnTo>
                    <a:pt x="352" y="149"/>
                  </a:lnTo>
                  <a:lnTo>
                    <a:pt x="357" y="151"/>
                  </a:lnTo>
                  <a:lnTo>
                    <a:pt x="359" y="146"/>
                  </a:lnTo>
                  <a:lnTo>
                    <a:pt x="352" y="141"/>
                  </a:lnTo>
                  <a:lnTo>
                    <a:pt x="352" y="137"/>
                  </a:lnTo>
                  <a:close/>
                  <a:moveTo>
                    <a:pt x="369" y="122"/>
                  </a:moveTo>
                  <a:lnTo>
                    <a:pt x="376" y="132"/>
                  </a:lnTo>
                  <a:lnTo>
                    <a:pt x="377" y="122"/>
                  </a:lnTo>
                  <a:lnTo>
                    <a:pt x="370" y="120"/>
                  </a:lnTo>
                  <a:lnTo>
                    <a:pt x="369" y="122"/>
                  </a:lnTo>
                  <a:close/>
                  <a:moveTo>
                    <a:pt x="360" y="132"/>
                  </a:moveTo>
                  <a:lnTo>
                    <a:pt x="367" y="139"/>
                  </a:lnTo>
                  <a:lnTo>
                    <a:pt x="367" y="132"/>
                  </a:lnTo>
                  <a:lnTo>
                    <a:pt x="360" y="132"/>
                  </a:lnTo>
                  <a:close/>
                  <a:moveTo>
                    <a:pt x="279" y="294"/>
                  </a:moveTo>
                  <a:lnTo>
                    <a:pt x="275" y="291"/>
                  </a:lnTo>
                  <a:lnTo>
                    <a:pt x="272" y="296"/>
                  </a:lnTo>
                  <a:lnTo>
                    <a:pt x="267" y="299"/>
                  </a:lnTo>
                  <a:lnTo>
                    <a:pt x="268" y="308"/>
                  </a:lnTo>
                  <a:lnTo>
                    <a:pt x="280" y="303"/>
                  </a:lnTo>
                  <a:lnTo>
                    <a:pt x="277" y="297"/>
                  </a:lnTo>
                  <a:lnTo>
                    <a:pt x="279" y="294"/>
                  </a:lnTo>
                  <a:close/>
                  <a:moveTo>
                    <a:pt x="338" y="187"/>
                  </a:moveTo>
                  <a:lnTo>
                    <a:pt x="340" y="187"/>
                  </a:lnTo>
                  <a:lnTo>
                    <a:pt x="342" y="189"/>
                  </a:lnTo>
                  <a:lnTo>
                    <a:pt x="335" y="195"/>
                  </a:lnTo>
                  <a:lnTo>
                    <a:pt x="325" y="199"/>
                  </a:lnTo>
                  <a:lnTo>
                    <a:pt x="323" y="195"/>
                  </a:lnTo>
                  <a:lnTo>
                    <a:pt x="326" y="182"/>
                  </a:lnTo>
                  <a:lnTo>
                    <a:pt x="325" y="178"/>
                  </a:lnTo>
                  <a:lnTo>
                    <a:pt x="321" y="180"/>
                  </a:lnTo>
                  <a:lnTo>
                    <a:pt x="323" y="189"/>
                  </a:lnTo>
                  <a:lnTo>
                    <a:pt x="319" y="197"/>
                  </a:lnTo>
                  <a:lnTo>
                    <a:pt x="314" y="199"/>
                  </a:lnTo>
                  <a:lnTo>
                    <a:pt x="309" y="197"/>
                  </a:lnTo>
                  <a:lnTo>
                    <a:pt x="306" y="190"/>
                  </a:lnTo>
                  <a:lnTo>
                    <a:pt x="306" y="192"/>
                  </a:lnTo>
                  <a:lnTo>
                    <a:pt x="301" y="194"/>
                  </a:lnTo>
                  <a:lnTo>
                    <a:pt x="301" y="195"/>
                  </a:lnTo>
                  <a:lnTo>
                    <a:pt x="307" y="200"/>
                  </a:lnTo>
                  <a:lnTo>
                    <a:pt x="294" y="199"/>
                  </a:lnTo>
                  <a:lnTo>
                    <a:pt x="294" y="204"/>
                  </a:lnTo>
                  <a:lnTo>
                    <a:pt x="311" y="204"/>
                  </a:lnTo>
                  <a:lnTo>
                    <a:pt x="309" y="209"/>
                  </a:lnTo>
                  <a:lnTo>
                    <a:pt x="316" y="214"/>
                  </a:lnTo>
                  <a:lnTo>
                    <a:pt x="313" y="217"/>
                  </a:lnTo>
                  <a:lnTo>
                    <a:pt x="318" y="219"/>
                  </a:lnTo>
                  <a:lnTo>
                    <a:pt x="309" y="224"/>
                  </a:lnTo>
                  <a:lnTo>
                    <a:pt x="302" y="219"/>
                  </a:lnTo>
                  <a:lnTo>
                    <a:pt x="299" y="219"/>
                  </a:lnTo>
                  <a:lnTo>
                    <a:pt x="302" y="224"/>
                  </a:lnTo>
                  <a:lnTo>
                    <a:pt x="311" y="226"/>
                  </a:lnTo>
                  <a:lnTo>
                    <a:pt x="309" y="229"/>
                  </a:lnTo>
                  <a:lnTo>
                    <a:pt x="313" y="231"/>
                  </a:lnTo>
                  <a:lnTo>
                    <a:pt x="311" y="234"/>
                  </a:lnTo>
                  <a:lnTo>
                    <a:pt x="314" y="236"/>
                  </a:lnTo>
                  <a:lnTo>
                    <a:pt x="311" y="236"/>
                  </a:lnTo>
                  <a:lnTo>
                    <a:pt x="307" y="243"/>
                  </a:lnTo>
                  <a:lnTo>
                    <a:pt x="294" y="246"/>
                  </a:lnTo>
                  <a:lnTo>
                    <a:pt x="299" y="248"/>
                  </a:lnTo>
                  <a:lnTo>
                    <a:pt x="302" y="260"/>
                  </a:lnTo>
                  <a:lnTo>
                    <a:pt x="306" y="262"/>
                  </a:lnTo>
                  <a:lnTo>
                    <a:pt x="306" y="260"/>
                  </a:lnTo>
                  <a:lnTo>
                    <a:pt x="309" y="260"/>
                  </a:lnTo>
                  <a:lnTo>
                    <a:pt x="304" y="270"/>
                  </a:lnTo>
                  <a:lnTo>
                    <a:pt x="307" y="279"/>
                  </a:lnTo>
                  <a:lnTo>
                    <a:pt x="307" y="280"/>
                  </a:lnTo>
                  <a:lnTo>
                    <a:pt x="313" y="279"/>
                  </a:lnTo>
                  <a:lnTo>
                    <a:pt x="311" y="284"/>
                  </a:lnTo>
                  <a:lnTo>
                    <a:pt x="306" y="287"/>
                  </a:lnTo>
                  <a:lnTo>
                    <a:pt x="306" y="282"/>
                  </a:lnTo>
                  <a:lnTo>
                    <a:pt x="296" y="280"/>
                  </a:lnTo>
                  <a:lnTo>
                    <a:pt x="294" y="284"/>
                  </a:lnTo>
                  <a:lnTo>
                    <a:pt x="290" y="282"/>
                  </a:lnTo>
                  <a:lnTo>
                    <a:pt x="292" y="287"/>
                  </a:lnTo>
                  <a:lnTo>
                    <a:pt x="287" y="291"/>
                  </a:lnTo>
                  <a:lnTo>
                    <a:pt x="289" y="294"/>
                  </a:lnTo>
                  <a:lnTo>
                    <a:pt x="284" y="299"/>
                  </a:lnTo>
                  <a:lnTo>
                    <a:pt x="279" y="294"/>
                  </a:lnTo>
                  <a:lnTo>
                    <a:pt x="279" y="289"/>
                  </a:lnTo>
                  <a:lnTo>
                    <a:pt x="275" y="287"/>
                  </a:lnTo>
                  <a:lnTo>
                    <a:pt x="272" y="274"/>
                  </a:lnTo>
                  <a:lnTo>
                    <a:pt x="265" y="286"/>
                  </a:lnTo>
                  <a:lnTo>
                    <a:pt x="267" y="289"/>
                  </a:lnTo>
                  <a:lnTo>
                    <a:pt x="263" y="296"/>
                  </a:lnTo>
                  <a:lnTo>
                    <a:pt x="256" y="297"/>
                  </a:lnTo>
                  <a:lnTo>
                    <a:pt x="251" y="313"/>
                  </a:lnTo>
                  <a:lnTo>
                    <a:pt x="239" y="313"/>
                  </a:lnTo>
                  <a:lnTo>
                    <a:pt x="231" y="308"/>
                  </a:lnTo>
                  <a:lnTo>
                    <a:pt x="233" y="313"/>
                  </a:lnTo>
                  <a:lnTo>
                    <a:pt x="245" y="318"/>
                  </a:lnTo>
                  <a:lnTo>
                    <a:pt x="243" y="325"/>
                  </a:lnTo>
                  <a:lnTo>
                    <a:pt x="228" y="342"/>
                  </a:lnTo>
                  <a:lnTo>
                    <a:pt x="226" y="349"/>
                  </a:lnTo>
                  <a:lnTo>
                    <a:pt x="221" y="352"/>
                  </a:lnTo>
                  <a:lnTo>
                    <a:pt x="222" y="360"/>
                  </a:lnTo>
                  <a:lnTo>
                    <a:pt x="228" y="362"/>
                  </a:lnTo>
                  <a:lnTo>
                    <a:pt x="224" y="367"/>
                  </a:lnTo>
                  <a:lnTo>
                    <a:pt x="224" y="374"/>
                  </a:lnTo>
                  <a:lnTo>
                    <a:pt x="216" y="369"/>
                  </a:lnTo>
                  <a:lnTo>
                    <a:pt x="217" y="372"/>
                  </a:lnTo>
                  <a:lnTo>
                    <a:pt x="212" y="376"/>
                  </a:lnTo>
                  <a:lnTo>
                    <a:pt x="217" y="377"/>
                  </a:lnTo>
                  <a:lnTo>
                    <a:pt x="216" y="381"/>
                  </a:lnTo>
                  <a:lnTo>
                    <a:pt x="214" y="383"/>
                  </a:lnTo>
                  <a:lnTo>
                    <a:pt x="216" y="384"/>
                  </a:lnTo>
                  <a:lnTo>
                    <a:pt x="214" y="389"/>
                  </a:lnTo>
                  <a:lnTo>
                    <a:pt x="211" y="393"/>
                  </a:lnTo>
                  <a:lnTo>
                    <a:pt x="207" y="388"/>
                  </a:lnTo>
                  <a:lnTo>
                    <a:pt x="205" y="391"/>
                  </a:lnTo>
                  <a:lnTo>
                    <a:pt x="204" y="384"/>
                  </a:lnTo>
                  <a:lnTo>
                    <a:pt x="205" y="383"/>
                  </a:lnTo>
                  <a:lnTo>
                    <a:pt x="199" y="376"/>
                  </a:lnTo>
                  <a:lnTo>
                    <a:pt x="199" y="376"/>
                  </a:lnTo>
                  <a:lnTo>
                    <a:pt x="199" y="371"/>
                  </a:lnTo>
                  <a:lnTo>
                    <a:pt x="192" y="371"/>
                  </a:lnTo>
                  <a:lnTo>
                    <a:pt x="192" y="371"/>
                  </a:lnTo>
                  <a:lnTo>
                    <a:pt x="190" y="367"/>
                  </a:lnTo>
                  <a:lnTo>
                    <a:pt x="180" y="367"/>
                  </a:lnTo>
                  <a:lnTo>
                    <a:pt x="171" y="376"/>
                  </a:lnTo>
                  <a:lnTo>
                    <a:pt x="170" y="372"/>
                  </a:lnTo>
                  <a:lnTo>
                    <a:pt x="170" y="372"/>
                  </a:lnTo>
                  <a:lnTo>
                    <a:pt x="163" y="376"/>
                  </a:lnTo>
                  <a:lnTo>
                    <a:pt x="163" y="376"/>
                  </a:lnTo>
                  <a:lnTo>
                    <a:pt x="163" y="377"/>
                  </a:lnTo>
                  <a:lnTo>
                    <a:pt x="158" y="379"/>
                  </a:lnTo>
                  <a:lnTo>
                    <a:pt x="156" y="377"/>
                  </a:lnTo>
                  <a:lnTo>
                    <a:pt x="154" y="379"/>
                  </a:lnTo>
                  <a:lnTo>
                    <a:pt x="154" y="379"/>
                  </a:lnTo>
                  <a:lnTo>
                    <a:pt x="149" y="379"/>
                  </a:lnTo>
                  <a:lnTo>
                    <a:pt x="149" y="379"/>
                  </a:lnTo>
                  <a:lnTo>
                    <a:pt x="149" y="377"/>
                  </a:lnTo>
                  <a:lnTo>
                    <a:pt x="149" y="377"/>
                  </a:lnTo>
                  <a:lnTo>
                    <a:pt x="143" y="366"/>
                  </a:lnTo>
                  <a:lnTo>
                    <a:pt x="144" y="360"/>
                  </a:lnTo>
                  <a:lnTo>
                    <a:pt x="144" y="360"/>
                  </a:lnTo>
                  <a:lnTo>
                    <a:pt x="137" y="352"/>
                  </a:lnTo>
                  <a:lnTo>
                    <a:pt x="137" y="343"/>
                  </a:lnTo>
                  <a:lnTo>
                    <a:pt x="131" y="343"/>
                  </a:lnTo>
                  <a:lnTo>
                    <a:pt x="129" y="347"/>
                  </a:lnTo>
                  <a:lnTo>
                    <a:pt x="126" y="345"/>
                  </a:lnTo>
                  <a:lnTo>
                    <a:pt x="122" y="359"/>
                  </a:lnTo>
                  <a:lnTo>
                    <a:pt x="115" y="357"/>
                  </a:lnTo>
                  <a:lnTo>
                    <a:pt x="103" y="367"/>
                  </a:lnTo>
                  <a:lnTo>
                    <a:pt x="93" y="367"/>
                  </a:lnTo>
                  <a:lnTo>
                    <a:pt x="93" y="362"/>
                  </a:lnTo>
                  <a:lnTo>
                    <a:pt x="88" y="364"/>
                  </a:lnTo>
                  <a:lnTo>
                    <a:pt x="83" y="360"/>
                  </a:lnTo>
                  <a:lnTo>
                    <a:pt x="80" y="364"/>
                  </a:lnTo>
                  <a:lnTo>
                    <a:pt x="80" y="364"/>
                  </a:lnTo>
                  <a:lnTo>
                    <a:pt x="76" y="364"/>
                  </a:lnTo>
                  <a:lnTo>
                    <a:pt x="73" y="359"/>
                  </a:lnTo>
                  <a:lnTo>
                    <a:pt x="73" y="359"/>
                  </a:lnTo>
                  <a:lnTo>
                    <a:pt x="71" y="359"/>
                  </a:lnTo>
                  <a:lnTo>
                    <a:pt x="74" y="354"/>
                  </a:lnTo>
                  <a:lnTo>
                    <a:pt x="71" y="342"/>
                  </a:lnTo>
                  <a:lnTo>
                    <a:pt x="73" y="340"/>
                  </a:lnTo>
                  <a:lnTo>
                    <a:pt x="66" y="321"/>
                  </a:lnTo>
                  <a:lnTo>
                    <a:pt x="59" y="315"/>
                  </a:lnTo>
                  <a:lnTo>
                    <a:pt x="57" y="306"/>
                  </a:lnTo>
                  <a:lnTo>
                    <a:pt x="66" y="301"/>
                  </a:lnTo>
                  <a:lnTo>
                    <a:pt x="66" y="296"/>
                  </a:lnTo>
                  <a:lnTo>
                    <a:pt x="63" y="294"/>
                  </a:lnTo>
                  <a:lnTo>
                    <a:pt x="66" y="289"/>
                  </a:lnTo>
                  <a:lnTo>
                    <a:pt x="63" y="287"/>
                  </a:lnTo>
                  <a:lnTo>
                    <a:pt x="57" y="282"/>
                  </a:lnTo>
                  <a:lnTo>
                    <a:pt x="49" y="287"/>
                  </a:lnTo>
                  <a:lnTo>
                    <a:pt x="46" y="284"/>
                  </a:lnTo>
                  <a:lnTo>
                    <a:pt x="39" y="286"/>
                  </a:lnTo>
                  <a:lnTo>
                    <a:pt x="39" y="289"/>
                  </a:lnTo>
                  <a:lnTo>
                    <a:pt x="34" y="284"/>
                  </a:lnTo>
                  <a:lnTo>
                    <a:pt x="34" y="284"/>
                  </a:lnTo>
                  <a:lnTo>
                    <a:pt x="39" y="280"/>
                  </a:lnTo>
                  <a:lnTo>
                    <a:pt x="35" y="272"/>
                  </a:lnTo>
                  <a:lnTo>
                    <a:pt x="37" y="267"/>
                  </a:lnTo>
                  <a:lnTo>
                    <a:pt x="34" y="263"/>
                  </a:lnTo>
                  <a:lnTo>
                    <a:pt x="34" y="246"/>
                  </a:lnTo>
                  <a:lnTo>
                    <a:pt x="30" y="236"/>
                  </a:lnTo>
                  <a:lnTo>
                    <a:pt x="23" y="231"/>
                  </a:lnTo>
                  <a:lnTo>
                    <a:pt x="20" y="223"/>
                  </a:lnTo>
                  <a:lnTo>
                    <a:pt x="13" y="223"/>
                  </a:lnTo>
                  <a:lnTo>
                    <a:pt x="15" y="221"/>
                  </a:lnTo>
                  <a:lnTo>
                    <a:pt x="13" y="216"/>
                  </a:lnTo>
                  <a:lnTo>
                    <a:pt x="5" y="216"/>
                  </a:lnTo>
                  <a:lnTo>
                    <a:pt x="1" y="206"/>
                  </a:lnTo>
                  <a:lnTo>
                    <a:pt x="0" y="197"/>
                  </a:lnTo>
                  <a:lnTo>
                    <a:pt x="3" y="192"/>
                  </a:lnTo>
                  <a:lnTo>
                    <a:pt x="3" y="185"/>
                  </a:lnTo>
                  <a:lnTo>
                    <a:pt x="12" y="185"/>
                  </a:lnTo>
                  <a:lnTo>
                    <a:pt x="15" y="180"/>
                  </a:lnTo>
                  <a:lnTo>
                    <a:pt x="13" y="177"/>
                  </a:lnTo>
                  <a:lnTo>
                    <a:pt x="13" y="177"/>
                  </a:lnTo>
                  <a:lnTo>
                    <a:pt x="18" y="172"/>
                  </a:lnTo>
                  <a:lnTo>
                    <a:pt x="23" y="173"/>
                  </a:lnTo>
                  <a:lnTo>
                    <a:pt x="23" y="166"/>
                  </a:lnTo>
                  <a:lnTo>
                    <a:pt x="32" y="168"/>
                  </a:lnTo>
                  <a:lnTo>
                    <a:pt x="32" y="165"/>
                  </a:lnTo>
                  <a:lnTo>
                    <a:pt x="39" y="165"/>
                  </a:lnTo>
                  <a:lnTo>
                    <a:pt x="44" y="154"/>
                  </a:lnTo>
                  <a:lnTo>
                    <a:pt x="52" y="151"/>
                  </a:lnTo>
                  <a:lnTo>
                    <a:pt x="61" y="143"/>
                  </a:lnTo>
                  <a:lnTo>
                    <a:pt x="61" y="132"/>
                  </a:lnTo>
                  <a:lnTo>
                    <a:pt x="68" y="127"/>
                  </a:lnTo>
                  <a:lnTo>
                    <a:pt x="69" y="122"/>
                  </a:lnTo>
                  <a:lnTo>
                    <a:pt x="73" y="122"/>
                  </a:lnTo>
                  <a:lnTo>
                    <a:pt x="74" y="114"/>
                  </a:lnTo>
                  <a:lnTo>
                    <a:pt x="71" y="105"/>
                  </a:lnTo>
                  <a:lnTo>
                    <a:pt x="73" y="102"/>
                  </a:lnTo>
                  <a:lnTo>
                    <a:pt x="69" y="100"/>
                  </a:lnTo>
                  <a:lnTo>
                    <a:pt x="76" y="95"/>
                  </a:lnTo>
                  <a:lnTo>
                    <a:pt x="73" y="93"/>
                  </a:lnTo>
                  <a:lnTo>
                    <a:pt x="73" y="85"/>
                  </a:lnTo>
                  <a:lnTo>
                    <a:pt x="80" y="80"/>
                  </a:lnTo>
                  <a:lnTo>
                    <a:pt x="86" y="86"/>
                  </a:lnTo>
                  <a:lnTo>
                    <a:pt x="90" y="83"/>
                  </a:lnTo>
                  <a:lnTo>
                    <a:pt x="102" y="86"/>
                  </a:lnTo>
                  <a:lnTo>
                    <a:pt x="103" y="83"/>
                  </a:lnTo>
                  <a:lnTo>
                    <a:pt x="110" y="80"/>
                  </a:lnTo>
                  <a:lnTo>
                    <a:pt x="114" y="81"/>
                  </a:lnTo>
                  <a:lnTo>
                    <a:pt x="117" y="80"/>
                  </a:lnTo>
                  <a:lnTo>
                    <a:pt x="112" y="74"/>
                  </a:lnTo>
                  <a:lnTo>
                    <a:pt x="110" y="64"/>
                  </a:lnTo>
                  <a:lnTo>
                    <a:pt x="107" y="66"/>
                  </a:lnTo>
                  <a:lnTo>
                    <a:pt x="103" y="63"/>
                  </a:lnTo>
                  <a:lnTo>
                    <a:pt x="105" y="59"/>
                  </a:lnTo>
                  <a:lnTo>
                    <a:pt x="103" y="56"/>
                  </a:lnTo>
                  <a:lnTo>
                    <a:pt x="110" y="54"/>
                  </a:lnTo>
                  <a:lnTo>
                    <a:pt x="115" y="49"/>
                  </a:lnTo>
                  <a:lnTo>
                    <a:pt x="119" y="52"/>
                  </a:lnTo>
                  <a:lnTo>
                    <a:pt x="120" y="52"/>
                  </a:lnTo>
                  <a:lnTo>
                    <a:pt x="124" y="46"/>
                  </a:lnTo>
                  <a:lnTo>
                    <a:pt x="124" y="39"/>
                  </a:lnTo>
                  <a:lnTo>
                    <a:pt x="129" y="39"/>
                  </a:lnTo>
                  <a:lnTo>
                    <a:pt x="132" y="34"/>
                  </a:lnTo>
                  <a:lnTo>
                    <a:pt x="131" y="25"/>
                  </a:lnTo>
                  <a:lnTo>
                    <a:pt x="137" y="15"/>
                  </a:lnTo>
                  <a:lnTo>
                    <a:pt x="137" y="3"/>
                  </a:lnTo>
                  <a:lnTo>
                    <a:pt x="137" y="3"/>
                  </a:lnTo>
                  <a:lnTo>
                    <a:pt x="141" y="0"/>
                  </a:lnTo>
                  <a:lnTo>
                    <a:pt x="149" y="0"/>
                  </a:lnTo>
                  <a:lnTo>
                    <a:pt x="151" y="1"/>
                  </a:lnTo>
                  <a:lnTo>
                    <a:pt x="161" y="0"/>
                  </a:lnTo>
                  <a:lnTo>
                    <a:pt x="168" y="15"/>
                  </a:lnTo>
                  <a:lnTo>
                    <a:pt x="182" y="23"/>
                  </a:lnTo>
                  <a:lnTo>
                    <a:pt x="192" y="23"/>
                  </a:lnTo>
                  <a:lnTo>
                    <a:pt x="200" y="22"/>
                  </a:lnTo>
                  <a:lnTo>
                    <a:pt x="200" y="29"/>
                  </a:lnTo>
                  <a:lnTo>
                    <a:pt x="204" y="27"/>
                  </a:lnTo>
                  <a:lnTo>
                    <a:pt x="204" y="27"/>
                  </a:lnTo>
                  <a:lnTo>
                    <a:pt x="205" y="25"/>
                  </a:lnTo>
                  <a:lnTo>
                    <a:pt x="205" y="25"/>
                  </a:lnTo>
                  <a:lnTo>
                    <a:pt x="207" y="35"/>
                  </a:lnTo>
                  <a:lnTo>
                    <a:pt x="212" y="40"/>
                  </a:lnTo>
                  <a:lnTo>
                    <a:pt x="219" y="32"/>
                  </a:lnTo>
                  <a:lnTo>
                    <a:pt x="224" y="32"/>
                  </a:lnTo>
                  <a:lnTo>
                    <a:pt x="229" y="27"/>
                  </a:lnTo>
                  <a:lnTo>
                    <a:pt x="228" y="22"/>
                  </a:lnTo>
                  <a:lnTo>
                    <a:pt x="229" y="20"/>
                  </a:lnTo>
                  <a:lnTo>
                    <a:pt x="233" y="20"/>
                  </a:lnTo>
                  <a:lnTo>
                    <a:pt x="239" y="17"/>
                  </a:lnTo>
                  <a:lnTo>
                    <a:pt x="241" y="18"/>
                  </a:lnTo>
                  <a:lnTo>
                    <a:pt x="246" y="17"/>
                  </a:lnTo>
                  <a:lnTo>
                    <a:pt x="246" y="17"/>
                  </a:lnTo>
                  <a:lnTo>
                    <a:pt x="251" y="15"/>
                  </a:lnTo>
                  <a:lnTo>
                    <a:pt x="255" y="17"/>
                  </a:lnTo>
                  <a:lnTo>
                    <a:pt x="253" y="27"/>
                  </a:lnTo>
                  <a:lnTo>
                    <a:pt x="256" y="30"/>
                  </a:lnTo>
                  <a:lnTo>
                    <a:pt x="253" y="34"/>
                  </a:lnTo>
                  <a:lnTo>
                    <a:pt x="263" y="32"/>
                  </a:lnTo>
                  <a:lnTo>
                    <a:pt x="265" y="39"/>
                  </a:lnTo>
                  <a:lnTo>
                    <a:pt x="273" y="39"/>
                  </a:lnTo>
                  <a:lnTo>
                    <a:pt x="277" y="42"/>
                  </a:lnTo>
                  <a:lnTo>
                    <a:pt x="277" y="47"/>
                  </a:lnTo>
                  <a:lnTo>
                    <a:pt x="277" y="47"/>
                  </a:lnTo>
                  <a:lnTo>
                    <a:pt x="270" y="52"/>
                  </a:lnTo>
                  <a:lnTo>
                    <a:pt x="267" y="56"/>
                  </a:lnTo>
                  <a:lnTo>
                    <a:pt x="255" y="61"/>
                  </a:lnTo>
                  <a:lnTo>
                    <a:pt x="250" y="69"/>
                  </a:lnTo>
                  <a:lnTo>
                    <a:pt x="251" y="73"/>
                  </a:lnTo>
                  <a:lnTo>
                    <a:pt x="246" y="76"/>
                  </a:lnTo>
                  <a:lnTo>
                    <a:pt x="246" y="80"/>
                  </a:lnTo>
                  <a:lnTo>
                    <a:pt x="234" y="85"/>
                  </a:lnTo>
                  <a:lnTo>
                    <a:pt x="231" y="78"/>
                  </a:lnTo>
                  <a:lnTo>
                    <a:pt x="224" y="76"/>
                  </a:lnTo>
                  <a:lnTo>
                    <a:pt x="228" y="90"/>
                  </a:lnTo>
                  <a:lnTo>
                    <a:pt x="231" y="93"/>
                  </a:lnTo>
                  <a:lnTo>
                    <a:pt x="239" y="93"/>
                  </a:lnTo>
                  <a:lnTo>
                    <a:pt x="243" y="100"/>
                  </a:lnTo>
                  <a:lnTo>
                    <a:pt x="270" y="83"/>
                  </a:lnTo>
                  <a:lnTo>
                    <a:pt x="284" y="83"/>
                  </a:lnTo>
                  <a:lnTo>
                    <a:pt x="292" y="88"/>
                  </a:lnTo>
                  <a:lnTo>
                    <a:pt x="299" y="95"/>
                  </a:lnTo>
                  <a:lnTo>
                    <a:pt x="314" y="117"/>
                  </a:lnTo>
                  <a:lnTo>
                    <a:pt x="323" y="119"/>
                  </a:lnTo>
                  <a:lnTo>
                    <a:pt x="333" y="124"/>
                  </a:lnTo>
                  <a:lnTo>
                    <a:pt x="335" y="127"/>
                  </a:lnTo>
                  <a:lnTo>
                    <a:pt x="352" y="126"/>
                  </a:lnTo>
                  <a:lnTo>
                    <a:pt x="353" y="127"/>
                  </a:lnTo>
                  <a:lnTo>
                    <a:pt x="340" y="134"/>
                  </a:lnTo>
                  <a:lnTo>
                    <a:pt x="333" y="141"/>
                  </a:lnTo>
                  <a:lnTo>
                    <a:pt x="330" y="141"/>
                  </a:lnTo>
                  <a:lnTo>
                    <a:pt x="328" y="146"/>
                  </a:lnTo>
                  <a:lnTo>
                    <a:pt x="321" y="151"/>
                  </a:lnTo>
                  <a:lnTo>
                    <a:pt x="314" y="160"/>
                  </a:lnTo>
                  <a:lnTo>
                    <a:pt x="304" y="161"/>
                  </a:lnTo>
                  <a:lnTo>
                    <a:pt x="299" y="163"/>
                  </a:lnTo>
                  <a:lnTo>
                    <a:pt x="299" y="160"/>
                  </a:lnTo>
                  <a:lnTo>
                    <a:pt x="297" y="161"/>
                  </a:lnTo>
                  <a:lnTo>
                    <a:pt x="292" y="168"/>
                  </a:lnTo>
                  <a:lnTo>
                    <a:pt x="294" y="173"/>
                  </a:lnTo>
                  <a:lnTo>
                    <a:pt x="299" y="166"/>
                  </a:lnTo>
                  <a:lnTo>
                    <a:pt x="299" y="170"/>
                  </a:lnTo>
                  <a:lnTo>
                    <a:pt x="297" y="177"/>
                  </a:lnTo>
                  <a:lnTo>
                    <a:pt x="304" y="168"/>
                  </a:lnTo>
                  <a:lnTo>
                    <a:pt x="316" y="161"/>
                  </a:lnTo>
                  <a:lnTo>
                    <a:pt x="325" y="168"/>
                  </a:lnTo>
                  <a:lnTo>
                    <a:pt x="326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3" y="154"/>
                  </a:lnTo>
                  <a:lnTo>
                    <a:pt x="333" y="151"/>
                  </a:lnTo>
                  <a:lnTo>
                    <a:pt x="340" y="156"/>
                  </a:lnTo>
                  <a:lnTo>
                    <a:pt x="335" y="161"/>
                  </a:lnTo>
                  <a:lnTo>
                    <a:pt x="340" y="170"/>
                  </a:lnTo>
                  <a:lnTo>
                    <a:pt x="333" y="173"/>
                  </a:lnTo>
                  <a:lnTo>
                    <a:pt x="335" y="175"/>
                  </a:lnTo>
                  <a:lnTo>
                    <a:pt x="333" y="180"/>
                  </a:lnTo>
                  <a:lnTo>
                    <a:pt x="336" y="182"/>
                  </a:lnTo>
                  <a:lnTo>
                    <a:pt x="333" y="182"/>
                  </a:lnTo>
                  <a:lnTo>
                    <a:pt x="333" y="185"/>
                  </a:lnTo>
                  <a:lnTo>
                    <a:pt x="338" y="187"/>
                  </a:lnTo>
                  <a:close/>
                  <a:moveTo>
                    <a:pt x="330" y="200"/>
                  </a:moveTo>
                  <a:lnTo>
                    <a:pt x="323" y="200"/>
                  </a:lnTo>
                  <a:lnTo>
                    <a:pt x="323" y="204"/>
                  </a:lnTo>
                  <a:lnTo>
                    <a:pt x="326" y="206"/>
                  </a:lnTo>
                  <a:lnTo>
                    <a:pt x="333" y="204"/>
                  </a:lnTo>
                  <a:lnTo>
                    <a:pt x="335" y="209"/>
                  </a:lnTo>
                  <a:lnTo>
                    <a:pt x="336" y="209"/>
                  </a:lnTo>
                  <a:lnTo>
                    <a:pt x="340" y="206"/>
                  </a:lnTo>
                  <a:lnTo>
                    <a:pt x="336" y="197"/>
                  </a:lnTo>
                  <a:lnTo>
                    <a:pt x="330" y="200"/>
                  </a:lnTo>
                  <a:close/>
                </a:path>
              </a:pathLst>
            </a:custGeom>
            <a:grpFill/>
            <a:ln w="4763" cap="flat">
              <a:solidFill>
                <a:srgbClr val="23CBFF">
                  <a:alpha val="52000"/>
                </a:srgb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6" name="任意多边形 45"/>
          <p:cNvSpPr/>
          <p:nvPr/>
        </p:nvSpPr>
        <p:spPr>
          <a:xfrm>
            <a:off x="3637094" y="2265246"/>
            <a:ext cx="4954456" cy="3097482"/>
          </a:xfrm>
          <a:custGeom>
            <a:avLst/>
            <a:gdLst>
              <a:gd name="connsiteX0" fmla="*/ 0 w 4484886"/>
              <a:gd name="connsiteY0" fmla="*/ 493894 h 3819757"/>
              <a:gd name="connsiteX1" fmla="*/ 2295525 w 4484886"/>
              <a:gd name="connsiteY1" fmla="*/ 36694 h 3819757"/>
              <a:gd name="connsiteX2" fmla="*/ 3505200 w 4484886"/>
              <a:gd name="connsiteY2" fmla="*/ 1351144 h 3819757"/>
              <a:gd name="connsiteX3" fmla="*/ 4343400 w 4484886"/>
              <a:gd name="connsiteY3" fmla="*/ 3446644 h 3819757"/>
              <a:gd name="connsiteX4" fmla="*/ 4476750 w 4484886"/>
              <a:gd name="connsiteY4" fmla="*/ 3808594 h 3819757"/>
              <a:gd name="connsiteX0" fmla="*/ 0 w 4484886"/>
              <a:gd name="connsiteY0" fmla="*/ 493894 h 3819757"/>
              <a:gd name="connsiteX1" fmla="*/ 2295525 w 4484886"/>
              <a:gd name="connsiteY1" fmla="*/ 36694 h 3819757"/>
              <a:gd name="connsiteX2" fmla="*/ 3505200 w 4484886"/>
              <a:gd name="connsiteY2" fmla="*/ 1351144 h 3819757"/>
              <a:gd name="connsiteX3" fmla="*/ 4343400 w 4484886"/>
              <a:gd name="connsiteY3" fmla="*/ 3446644 h 3819757"/>
              <a:gd name="connsiteX4" fmla="*/ 4476750 w 4484886"/>
              <a:gd name="connsiteY4" fmla="*/ 3808594 h 3819757"/>
              <a:gd name="connsiteX0" fmla="*/ 0 w 4484886"/>
              <a:gd name="connsiteY0" fmla="*/ 493894 h 3803222"/>
              <a:gd name="connsiteX1" fmla="*/ 2295525 w 4484886"/>
              <a:gd name="connsiteY1" fmla="*/ 36694 h 3803222"/>
              <a:gd name="connsiteX2" fmla="*/ 3505200 w 4484886"/>
              <a:gd name="connsiteY2" fmla="*/ 1351144 h 3803222"/>
              <a:gd name="connsiteX3" fmla="*/ 4343400 w 4484886"/>
              <a:gd name="connsiteY3" fmla="*/ 3446644 h 3803222"/>
              <a:gd name="connsiteX4" fmla="*/ 4476750 w 4484886"/>
              <a:gd name="connsiteY4" fmla="*/ 3789544 h 3803222"/>
              <a:gd name="connsiteX0" fmla="*/ 0 w 4343400"/>
              <a:gd name="connsiteY0" fmla="*/ 493894 h 3446644"/>
              <a:gd name="connsiteX1" fmla="*/ 2295525 w 4343400"/>
              <a:gd name="connsiteY1" fmla="*/ 36694 h 3446644"/>
              <a:gd name="connsiteX2" fmla="*/ 3505200 w 4343400"/>
              <a:gd name="connsiteY2" fmla="*/ 1351144 h 3446644"/>
              <a:gd name="connsiteX3" fmla="*/ 4343400 w 4343400"/>
              <a:gd name="connsiteY3" fmla="*/ 3446644 h 3446644"/>
              <a:gd name="connsiteX0" fmla="*/ 0 w 5915025"/>
              <a:gd name="connsiteY0" fmla="*/ 560587 h 3437137"/>
              <a:gd name="connsiteX1" fmla="*/ 3867150 w 5915025"/>
              <a:gd name="connsiteY1" fmla="*/ 27187 h 3437137"/>
              <a:gd name="connsiteX2" fmla="*/ 5076825 w 5915025"/>
              <a:gd name="connsiteY2" fmla="*/ 1341637 h 3437137"/>
              <a:gd name="connsiteX3" fmla="*/ 5915025 w 5915025"/>
              <a:gd name="connsiteY3" fmla="*/ 3437137 h 3437137"/>
              <a:gd name="connsiteX0" fmla="*/ 0 w 5915025"/>
              <a:gd name="connsiteY0" fmla="*/ 601661 h 3478211"/>
              <a:gd name="connsiteX1" fmla="*/ 1466851 w 5915025"/>
              <a:gd name="connsiteY1" fmla="*/ 230186 h 3478211"/>
              <a:gd name="connsiteX2" fmla="*/ 3867150 w 5915025"/>
              <a:gd name="connsiteY2" fmla="*/ 68261 h 3478211"/>
              <a:gd name="connsiteX3" fmla="*/ 5076825 w 5915025"/>
              <a:gd name="connsiteY3" fmla="*/ 1382711 h 3478211"/>
              <a:gd name="connsiteX4" fmla="*/ 5915025 w 5915025"/>
              <a:gd name="connsiteY4" fmla="*/ 3478211 h 3478211"/>
              <a:gd name="connsiteX0" fmla="*/ 0 w 5915025"/>
              <a:gd name="connsiteY0" fmla="*/ 557622 h 3434172"/>
              <a:gd name="connsiteX1" fmla="*/ 1628776 w 5915025"/>
              <a:gd name="connsiteY1" fmla="*/ 490947 h 3434172"/>
              <a:gd name="connsiteX2" fmla="*/ 3867150 w 5915025"/>
              <a:gd name="connsiteY2" fmla="*/ 24222 h 3434172"/>
              <a:gd name="connsiteX3" fmla="*/ 5076825 w 5915025"/>
              <a:gd name="connsiteY3" fmla="*/ 1338672 h 3434172"/>
              <a:gd name="connsiteX4" fmla="*/ 5915025 w 5915025"/>
              <a:gd name="connsiteY4" fmla="*/ 3434172 h 3434172"/>
              <a:gd name="connsiteX0" fmla="*/ 0 w 6372225"/>
              <a:gd name="connsiteY0" fmla="*/ 557622 h 3176997"/>
              <a:gd name="connsiteX1" fmla="*/ 1628776 w 6372225"/>
              <a:gd name="connsiteY1" fmla="*/ 490947 h 3176997"/>
              <a:gd name="connsiteX2" fmla="*/ 3867150 w 6372225"/>
              <a:gd name="connsiteY2" fmla="*/ 24222 h 3176997"/>
              <a:gd name="connsiteX3" fmla="*/ 5076825 w 6372225"/>
              <a:gd name="connsiteY3" fmla="*/ 1338672 h 3176997"/>
              <a:gd name="connsiteX4" fmla="*/ 6372225 w 6372225"/>
              <a:gd name="connsiteY4" fmla="*/ 3176997 h 3176997"/>
              <a:gd name="connsiteX0" fmla="*/ 0 w 6372225"/>
              <a:gd name="connsiteY0" fmla="*/ 557622 h 3176997"/>
              <a:gd name="connsiteX1" fmla="*/ 1628776 w 6372225"/>
              <a:gd name="connsiteY1" fmla="*/ 490947 h 3176997"/>
              <a:gd name="connsiteX2" fmla="*/ 3867150 w 6372225"/>
              <a:gd name="connsiteY2" fmla="*/ 24222 h 3176997"/>
              <a:gd name="connsiteX3" fmla="*/ 5076825 w 6372225"/>
              <a:gd name="connsiteY3" fmla="*/ 1338672 h 3176997"/>
              <a:gd name="connsiteX4" fmla="*/ 6372225 w 6372225"/>
              <a:gd name="connsiteY4" fmla="*/ 3176997 h 3176997"/>
              <a:gd name="connsiteX0" fmla="*/ 0 w 8496300"/>
              <a:gd name="connsiteY0" fmla="*/ 557622 h 1738722"/>
              <a:gd name="connsiteX1" fmla="*/ 1628776 w 8496300"/>
              <a:gd name="connsiteY1" fmla="*/ 490947 h 1738722"/>
              <a:gd name="connsiteX2" fmla="*/ 3867150 w 8496300"/>
              <a:gd name="connsiteY2" fmla="*/ 24222 h 1738722"/>
              <a:gd name="connsiteX3" fmla="*/ 5076825 w 8496300"/>
              <a:gd name="connsiteY3" fmla="*/ 1338672 h 1738722"/>
              <a:gd name="connsiteX4" fmla="*/ 8496300 w 8496300"/>
              <a:gd name="connsiteY4" fmla="*/ 1738722 h 1738722"/>
              <a:gd name="connsiteX0" fmla="*/ 0 w 8496300"/>
              <a:gd name="connsiteY0" fmla="*/ 557622 h 3169617"/>
              <a:gd name="connsiteX1" fmla="*/ 1628776 w 8496300"/>
              <a:gd name="connsiteY1" fmla="*/ 490947 h 3169617"/>
              <a:gd name="connsiteX2" fmla="*/ 3867150 w 8496300"/>
              <a:gd name="connsiteY2" fmla="*/ 24222 h 3169617"/>
              <a:gd name="connsiteX3" fmla="*/ 5076825 w 8496300"/>
              <a:gd name="connsiteY3" fmla="*/ 1338672 h 3169617"/>
              <a:gd name="connsiteX4" fmla="*/ 6372225 w 8496300"/>
              <a:gd name="connsiteY4" fmla="*/ 3167472 h 3169617"/>
              <a:gd name="connsiteX5" fmla="*/ 8496300 w 8496300"/>
              <a:gd name="connsiteY5" fmla="*/ 1738722 h 3169617"/>
              <a:gd name="connsiteX0" fmla="*/ 0 w 8496300"/>
              <a:gd name="connsiteY0" fmla="*/ 557622 h 3173143"/>
              <a:gd name="connsiteX1" fmla="*/ 1628776 w 8496300"/>
              <a:gd name="connsiteY1" fmla="*/ 490947 h 3173143"/>
              <a:gd name="connsiteX2" fmla="*/ 3867150 w 8496300"/>
              <a:gd name="connsiteY2" fmla="*/ 24222 h 3173143"/>
              <a:gd name="connsiteX3" fmla="*/ 5076825 w 8496300"/>
              <a:gd name="connsiteY3" fmla="*/ 1338672 h 3173143"/>
              <a:gd name="connsiteX4" fmla="*/ 5375275 w 8496300"/>
              <a:gd name="connsiteY4" fmla="*/ 2465797 h 3173143"/>
              <a:gd name="connsiteX5" fmla="*/ 6372225 w 8496300"/>
              <a:gd name="connsiteY5" fmla="*/ 3167472 h 3173143"/>
              <a:gd name="connsiteX6" fmla="*/ 8496300 w 8496300"/>
              <a:gd name="connsiteY6" fmla="*/ 1738722 h 3173143"/>
              <a:gd name="connsiteX0" fmla="*/ 0 w 8496300"/>
              <a:gd name="connsiteY0" fmla="*/ 557622 h 3173764"/>
              <a:gd name="connsiteX1" fmla="*/ 1628776 w 8496300"/>
              <a:gd name="connsiteY1" fmla="*/ 490947 h 3173764"/>
              <a:gd name="connsiteX2" fmla="*/ 3867150 w 8496300"/>
              <a:gd name="connsiteY2" fmla="*/ 24222 h 3173764"/>
              <a:gd name="connsiteX3" fmla="*/ 5076825 w 8496300"/>
              <a:gd name="connsiteY3" fmla="*/ 1338672 h 3173764"/>
              <a:gd name="connsiteX4" fmla="*/ 5413375 w 8496300"/>
              <a:gd name="connsiteY4" fmla="*/ 2516597 h 3173764"/>
              <a:gd name="connsiteX5" fmla="*/ 6372225 w 8496300"/>
              <a:gd name="connsiteY5" fmla="*/ 3167472 h 3173764"/>
              <a:gd name="connsiteX6" fmla="*/ 8496300 w 8496300"/>
              <a:gd name="connsiteY6" fmla="*/ 1738722 h 3173764"/>
              <a:gd name="connsiteX0" fmla="*/ 0 w 8496300"/>
              <a:gd name="connsiteY0" fmla="*/ 557622 h 3173764"/>
              <a:gd name="connsiteX1" fmla="*/ 1628776 w 8496300"/>
              <a:gd name="connsiteY1" fmla="*/ 490947 h 3173764"/>
              <a:gd name="connsiteX2" fmla="*/ 3867150 w 8496300"/>
              <a:gd name="connsiteY2" fmla="*/ 24222 h 3173764"/>
              <a:gd name="connsiteX3" fmla="*/ 5076825 w 8496300"/>
              <a:gd name="connsiteY3" fmla="*/ 1338672 h 3173764"/>
              <a:gd name="connsiteX4" fmla="*/ 5413375 w 8496300"/>
              <a:gd name="connsiteY4" fmla="*/ 2516597 h 3173764"/>
              <a:gd name="connsiteX5" fmla="*/ 6372225 w 8496300"/>
              <a:gd name="connsiteY5" fmla="*/ 3167472 h 3173764"/>
              <a:gd name="connsiteX6" fmla="*/ 8496300 w 8496300"/>
              <a:gd name="connsiteY6" fmla="*/ 1738722 h 3173764"/>
              <a:gd name="connsiteX0" fmla="*/ 0 w 8496300"/>
              <a:gd name="connsiteY0" fmla="*/ 779711 h 3395853"/>
              <a:gd name="connsiteX1" fmla="*/ 1628776 w 8496300"/>
              <a:gd name="connsiteY1" fmla="*/ 713036 h 3395853"/>
              <a:gd name="connsiteX2" fmla="*/ 4286250 w 8496300"/>
              <a:gd name="connsiteY2" fmla="*/ 17711 h 3395853"/>
              <a:gd name="connsiteX3" fmla="*/ 5076825 w 8496300"/>
              <a:gd name="connsiteY3" fmla="*/ 1560761 h 3395853"/>
              <a:gd name="connsiteX4" fmla="*/ 5413375 w 8496300"/>
              <a:gd name="connsiteY4" fmla="*/ 2738686 h 3395853"/>
              <a:gd name="connsiteX5" fmla="*/ 6372225 w 8496300"/>
              <a:gd name="connsiteY5" fmla="*/ 3389561 h 3395853"/>
              <a:gd name="connsiteX6" fmla="*/ 8496300 w 8496300"/>
              <a:gd name="connsiteY6" fmla="*/ 1960811 h 3395853"/>
              <a:gd name="connsiteX0" fmla="*/ 0 w 7315200"/>
              <a:gd name="connsiteY0" fmla="*/ 1910011 h 3395853"/>
              <a:gd name="connsiteX1" fmla="*/ 447676 w 7315200"/>
              <a:gd name="connsiteY1" fmla="*/ 713036 h 3395853"/>
              <a:gd name="connsiteX2" fmla="*/ 3105150 w 7315200"/>
              <a:gd name="connsiteY2" fmla="*/ 17711 h 3395853"/>
              <a:gd name="connsiteX3" fmla="*/ 3895725 w 7315200"/>
              <a:gd name="connsiteY3" fmla="*/ 1560761 h 3395853"/>
              <a:gd name="connsiteX4" fmla="*/ 4232275 w 7315200"/>
              <a:gd name="connsiteY4" fmla="*/ 2738686 h 3395853"/>
              <a:gd name="connsiteX5" fmla="*/ 5191125 w 7315200"/>
              <a:gd name="connsiteY5" fmla="*/ 3389561 h 3395853"/>
              <a:gd name="connsiteX6" fmla="*/ 7315200 w 7315200"/>
              <a:gd name="connsiteY6" fmla="*/ 1960811 h 3395853"/>
              <a:gd name="connsiteX0" fmla="*/ 0 w 7315200"/>
              <a:gd name="connsiteY0" fmla="*/ 1910743 h 3396585"/>
              <a:gd name="connsiteX1" fmla="*/ 727076 w 7315200"/>
              <a:gd name="connsiteY1" fmla="*/ 701068 h 3396585"/>
              <a:gd name="connsiteX2" fmla="*/ 3105150 w 7315200"/>
              <a:gd name="connsiteY2" fmla="*/ 18443 h 3396585"/>
              <a:gd name="connsiteX3" fmla="*/ 3895725 w 7315200"/>
              <a:gd name="connsiteY3" fmla="*/ 1561493 h 3396585"/>
              <a:gd name="connsiteX4" fmla="*/ 4232275 w 7315200"/>
              <a:gd name="connsiteY4" fmla="*/ 2739418 h 3396585"/>
              <a:gd name="connsiteX5" fmla="*/ 5191125 w 7315200"/>
              <a:gd name="connsiteY5" fmla="*/ 3390293 h 3396585"/>
              <a:gd name="connsiteX6" fmla="*/ 7315200 w 7315200"/>
              <a:gd name="connsiteY6" fmla="*/ 1961543 h 3396585"/>
              <a:gd name="connsiteX0" fmla="*/ 0 w 7315200"/>
              <a:gd name="connsiteY0" fmla="*/ 1859943 h 3396585"/>
              <a:gd name="connsiteX1" fmla="*/ 727076 w 7315200"/>
              <a:gd name="connsiteY1" fmla="*/ 701068 h 3396585"/>
              <a:gd name="connsiteX2" fmla="*/ 3105150 w 7315200"/>
              <a:gd name="connsiteY2" fmla="*/ 18443 h 3396585"/>
              <a:gd name="connsiteX3" fmla="*/ 3895725 w 7315200"/>
              <a:gd name="connsiteY3" fmla="*/ 1561493 h 3396585"/>
              <a:gd name="connsiteX4" fmla="*/ 4232275 w 7315200"/>
              <a:gd name="connsiteY4" fmla="*/ 2739418 h 3396585"/>
              <a:gd name="connsiteX5" fmla="*/ 5191125 w 7315200"/>
              <a:gd name="connsiteY5" fmla="*/ 3390293 h 3396585"/>
              <a:gd name="connsiteX6" fmla="*/ 7315200 w 7315200"/>
              <a:gd name="connsiteY6" fmla="*/ 1961543 h 3396585"/>
              <a:gd name="connsiteX0" fmla="*/ 0 w 7315200"/>
              <a:gd name="connsiteY0" fmla="*/ 1880152 h 3416794"/>
              <a:gd name="connsiteX1" fmla="*/ 727076 w 7315200"/>
              <a:gd name="connsiteY1" fmla="*/ 721277 h 3416794"/>
              <a:gd name="connsiteX2" fmla="*/ 3105150 w 7315200"/>
              <a:gd name="connsiteY2" fmla="*/ 38652 h 3416794"/>
              <a:gd name="connsiteX3" fmla="*/ 4175125 w 7315200"/>
              <a:gd name="connsiteY3" fmla="*/ 2064302 h 3416794"/>
              <a:gd name="connsiteX4" fmla="*/ 4232275 w 7315200"/>
              <a:gd name="connsiteY4" fmla="*/ 2759627 h 3416794"/>
              <a:gd name="connsiteX5" fmla="*/ 5191125 w 7315200"/>
              <a:gd name="connsiteY5" fmla="*/ 3410502 h 3416794"/>
              <a:gd name="connsiteX6" fmla="*/ 7315200 w 7315200"/>
              <a:gd name="connsiteY6" fmla="*/ 1981752 h 3416794"/>
              <a:gd name="connsiteX0" fmla="*/ 0 w 7315200"/>
              <a:gd name="connsiteY0" fmla="*/ 1880152 h 3416794"/>
              <a:gd name="connsiteX1" fmla="*/ 727076 w 7315200"/>
              <a:gd name="connsiteY1" fmla="*/ 721277 h 3416794"/>
              <a:gd name="connsiteX2" fmla="*/ 3105150 w 7315200"/>
              <a:gd name="connsiteY2" fmla="*/ 38652 h 3416794"/>
              <a:gd name="connsiteX3" fmla="*/ 4175125 w 7315200"/>
              <a:gd name="connsiteY3" fmla="*/ 2064302 h 3416794"/>
              <a:gd name="connsiteX4" fmla="*/ 4232275 w 7315200"/>
              <a:gd name="connsiteY4" fmla="*/ 2759627 h 3416794"/>
              <a:gd name="connsiteX5" fmla="*/ 5191125 w 7315200"/>
              <a:gd name="connsiteY5" fmla="*/ 3410502 h 3416794"/>
              <a:gd name="connsiteX6" fmla="*/ 7315200 w 7315200"/>
              <a:gd name="connsiteY6" fmla="*/ 1981752 h 3416794"/>
              <a:gd name="connsiteX0" fmla="*/ 0 w 7315200"/>
              <a:gd name="connsiteY0" fmla="*/ 1880152 h 3412647"/>
              <a:gd name="connsiteX1" fmla="*/ 727076 w 7315200"/>
              <a:gd name="connsiteY1" fmla="*/ 721277 h 3412647"/>
              <a:gd name="connsiteX2" fmla="*/ 3105150 w 7315200"/>
              <a:gd name="connsiteY2" fmla="*/ 38652 h 3412647"/>
              <a:gd name="connsiteX3" fmla="*/ 4175125 w 7315200"/>
              <a:gd name="connsiteY3" fmla="*/ 2064302 h 3412647"/>
              <a:gd name="connsiteX4" fmla="*/ 5191125 w 7315200"/>
              <a:gd name="connsiteY4" fmla="*/ 3410502 h 3412647"/>
              <a:gd name="connsiteX5" fmla="*/ 7315200 w 7315200"/>
              <a:gd name="connsiteY5" fmla="*/ 1981752 h 3412647"/>
              <a:gd name="connsiteX0" fmla="*/ 0 w 7315200"/>
              <a:gd name="connsiteY0" fmla="*/ 1880152 h 3412647"/>
              <a:gd name="connsiteX1" fmla="*/ 727076 w 7315200"/>
              <a:gd name="connsiteY1" fmla="*/ 721277 h 3412647"/>
              <a:gd name="connsiteX2" fmla="*/ 3105150 w 7315200"/>
              <a:gd name="connsiteY2" fmla="*/ 38652 h 3412647"/>
              <a:gd name="connsiteX3" fmla="*/ 4175125 w 7315200"/>
              <a:gd name="connsiteY3" fmla="*/ 2064302 h 3412647"/>
              <a:gd name="connsiteX4" fmla="*/ 5191125 w 7315200"/>
              <a:gd name="connsiteY4" fmla="*/ 3410502 h 3412647"/>
              <a:gd name="connsiteX5" fmla="*/ 7315200 w 7315200"/>
              <a:gd name="connsiteY5" fmla="*/ 1981752 h 3412647"/>
              <a:gd name="connsiteX0" fmla="*/ 0 w 7315200"/>
              <a:gd name="connsiteY0" fmla="*/ 1880152 h 3412647"/>
              <a:gd name="connsiteX1" fmla="*/ 727076 w 7315200"/>
              <a:gd name="connsiteY1" fmla="*/ 721277 h 3412647"/>
              <a:gd name="connsiteX2" fmla="*/ 3105150 w 7315200"/>
              <a:gd name="connsiteY2" fmla="*/ 38652 h 3412647"/>
              <a:gd name="connsiteX3" fmla="*/ 4175125 w 7315200"/>
              <a:gd name="connsiteY3" fmla="*/ 2064302 h 3412647"/>
              <a:gd name="connsiteX4" fmla="*/ 5191125 w 7315200"/>
              <a:gd name="connsiteY4" fmla="*/ 3410502 h 3412647"/>
              <a:gd name="connsiteX5" fmla="*/ 7315200 w 7315200"/>
              <a:gd name="connsiteY5" fmla="*/ 1981752 h 3412647"/>
              <a:gd name="connsiteX0" fmla="*/ 0 w 7315200"/>
              <a:gd name="connsiteY0" fmla="*/ 1592927 h 3125422"/>
              <a:gd name="connsiteX1" fmla="*/ 727076 w 7315200"/>
              <a:gd name="connsiteY1" fmla="*/ 434052 h 3125422"/>
              <a:gd name="connsiteX2" fmla="*/ 4030307 w 7315200"/>
              <a:gd name="connsiteY2" fmla="*/ 74156 h 3125422"/>
              <a:gd name="connsiteX3" fmla="*/ 4175125 w 7315200"/>
              <a:gd name="connsiteY3" fmla="*/ 1777077 h 3125422"/>
              <a:gd name="connsiteX4" fmla="*/ 5191125 w 7315200"/>
              <a:gd name="connsiteY4" fmla="*/ 3123277 h 3125422"/>
              <a:gd name="connsiteX5" fmla="*/ 7315200 w 7315200"/>
              <a:gd name="connsiteY5" fmla="*/ 1694527 h 3125422"/>
              <a:gd name="connsiteX0" fmla="*/ 0 w 7315200"/>
              <a:gd name="connsiteY0" fmla="*/ 1592927 h 3125422"/>
              <a:gd name="connsiteX1" fmla="*/ 727076 w 7315200"/>
              <a:gd name="connsiteY1" fmla="*/ 434052 h 3125422"/>
              <a:gd name="connsiteX2" fmla="*/ 4030307 w 7315200"/>
              <a:gd name="connsiteY2" fmla="*/ 74156 h 3125422"/>
              <a:gd name="connsiteX3" fmla="*/ 4175125 w 7315200"/>
              <a:gd name="connsiteY3" fmla="*/ 1777077 h 3125422"/>
              <a:gd name="connsiteX4" fmla="*/ 5191125 w 7315200"/>
              <a:gd name="connsiteY4" fmla="*/ 3123277 h 3125422"/>
              <a:gd name="connsiteX5" fmla="*/ 7315200 w 7315200"/>
              <a:gd name="connsiteY5" fmla="*/ 1694527 h 3125422"/>
              <a:gd name="connsiteX0" fmla="*/ 0 w 7315200"/>
              <a:gd name="connsiteY0" fmla="*/ 1606285 h 3138780"/>
              <a:gd name="connsiteX1" fmla="*/ 727076 w 7315200"/>
              <a:gd name="connsiteY1" fmla="*/ 447410 h 3138780"/>
              <a:gd name="connsiteX2" fmla="*/ 4030307 w 7315200"/>
              <a:gd name="connsiteY2" fmla="*/ 87514 h 3138780"/>
              <a:gd name="connsiteX3" fmla="*/ 4713007 w 7315200"/>
              <a:gd name="connsiteY3" fmla="*/ 1984073 h 3138780"/>
              <a:gd name="connsiteX4" fmla="*/ 5191125 w 7315200"/>
              <a:gd name="connsiteY4" fmla="*/ 3136635 h 3138780"/>
              <a:gd name="connsiteX5" fmla="*/ 7315200 w 7315200"/>
              <a:gd name="connsiteY5" fmla="*/ 1707885 h 3138780"/>
              <a:gd name="connsiteX0" fmla="*/ 0 w 7315200"/>
              <a:gd name="connsiteY0" fmla="*/ 1606285 h 3138780"/>
              <a:gd name="connsiteX1" fmla="*/ 727076 w 7315200"/>
              <a:gd name="connsiteY1" fmla="*/ 447410 h 3138780"/>
              <a:gd name="connsiteX2" fmla="*/ 4030307 w 7315200"/>
              <a:gd name="connsiteY2" fmla="*/ 87514 h 3138780"/>
              <a:gd name="connsiteX3" fmla="*/ 4713007 w 7315200"/>
              <a:gd name="connsiteY3" fmla="*/ 1984073 h 3138780"/>
              <a:gd name="connsiteX4" fmla="*/ 5191125 w 7315200"/>
              <a:gd name="connsiteY4" fmla="*/ 3136635 h 3138780"/>
              <a:gd name="connsiteX5" fmla="*/ 7315200 w 7315200"/>
              <a:gd name="connsiteY5" fmla="*/ 1707885 h 3138780"/>
              <a:gd name="connsiteX0" fmla="*/ 0 w 5191125"/>
              <a:gd name="connsiteY0" fmla="*/ 1606285 h 3136788"/>
              <a:gd name="connsiteX1" fmla="*/ 727076 w 5191125"/>
              <a:gd name="connsiteY1" fmla="*/ 447410 h 3136788"/>
              <a:gd name="connsiteX2" fmla="*/ 4030307 w 5191125"/>
              <a:gd name="connsiteY2" fmla="*/ 87514 h 3136788"/>
              <a:gd name="connsiteX3" fmla="*/ 4713007 w 5191125"/>
              <a:gd name="connsiteY3" fmla="*/ 1984073 h 3136788"/>
              <a:gd name="connsiteX4" fmla="*/ 5191125 w 5191125"/>
              <a:gd name="connsiteY4" fmla="*/ 3136635 h 3136788"/>
              <a:gd name="connsiteX0" fmla="*/ 0 w 4954456"/>
              <a:gd name="connsiteY0" fmla="*/ 2456284 h 3158448"/>
              <a:gd name="connsiteX1" fmla="*/ 490407 w 4954456"/>
              <a:gd name="connsiteY1" fmla="*/ 469070 h 3158448"/>
              <a:gd name="connsiteX2" fmla="*/ 3793638 w 4954456"/>
              <a:gd name="connsiteY2" fmla="*/ 109174 h 3158448"/>
              <a:gd name="connsiteX3" fmla="*/ 4476338 w 4954456"/>
              <a:gd name="connsiteY3" fmla="*/ 2005733 h 3158448"/>
              <a:gd name="connsiteX4" fmla="*/ 4954456 w 4954456"/>
              <a:gd name="connsiteY4" fmla="*/ 3158295 h 3158448"/>
              <a:gd name="connsiteX0" fmla="*/ 0 w 4954456"/>
              <a:gd name="connsiteY0" fmla="*/ 2456284 h 3158448"/>
              <a:gd name="connsiteX1" fmla="*/ 490407 w 4954456"/>
              <a:gd name="connsiteY1" fmla="*/ 469070 h 3158448"/>
              <a:gd name="connsiteX2" fmla="*/ 3793638 w 4954456"/>
              <a:gd name="connsiteY2" fmla="*/ 109174 h 3158448"/>
              <a:gd name="connsiteX3" fmla="*/ 4476338 w 4954456"/>
              <a:gd name="connsiteY3" fmla="*/ 2005733 h 3158448"/>
              <a:gd name="connsiteX4" fmla="*/ 4954456 w 4954456"/>
              <a:gd name="connsiteY4" fmla="*/ 3158295 h 3158448"/>
              <a:gd name="connsiteX0" fmla="*/ 0 w 4954456"/>
              <a:gd name="connsiteY0" fmla="*/ 2395318 h 3097482"/>
              <a:gd name="connsiteX1" fmla="*/ 490407 w 4954456"/>
              <a:gd name="connsiteY1" fmla="*/ 408104 h 3097482"/>
              <a:gd name="connsiteX2" fmla="*/ 2408704 w 4954456"/>
              <a:gd name="connsiteY2" fmla="*/ 553258 h 3097482"/>
              <a:gd name="connsiteX3" fmla="*/ 3793638 w 4954456"/>
              <a:gd name="connsiteY3" fmla="*/ 48208 h 3097482"/>
              <a:gd name="connsiteX4" fmla="*/ 4476338 w 4954456"/>
              <a:gd name="connsiteY4" fmla="*/ 1944767 h 3097482"/>
              <a:gd name="connsiteX5" fmla="*/ 4954456 w 4954456"/>
              <a:gd name="connsiteY5" fmla="*/ 3097329 h 30974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954456" h="3097482">
                <a:moveTo>
                  <a:pt x="0" y="2395318"/>
                </a:moveTo>
                <a:cubicBezTo>
                  <a:pt x="1115844" y="2010677"/>
                  <a:pt x="88956" y="715114"/>
                  <a:pt x="490407" y="408104"/>
                </a:cubicBezTo>
                <a:cubicBezTo>
                  <a:pt x="891858" y="101094"/>
                  <a:pt x="1858165" y="613241"/>
                  <a:pt x="2408704" y="553258"/>
                </a:cubicBezTo>
                <a:cubicBezTo>
                  <a:pt x="2959243" y="493275"/>
                  <a:pt x="3449032" y="-183710"/>
                  <a:pt x="3793638" y="48208"/>
                </a:cubicBezTo>
                <a:cubicBezTo>
                  <a:pt x="4138244" y="280126"/>
                  <a:pt x="3831047" y="1694763"/>
                  <a:pt x="4476338" y="1944767"/>
                </a:cubicBezTo>
                <a:cubicBezTo>
                  <a:pt x="5121629" y="2194771"/>
                  <a:pt x="4431110" y="3111087"/>
                  <a:pt x="4954456" y="3097329"/>
                </a:cubicBezTo>
              </a:path>
            </a:pathLst>
          </a:custGeom>
          <a:noFill/>
          <a:ln w="6350">
            <a:solidFill>
              <a:srgbClr val="FFFF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2" name="Freeform 40"/>
          <p:cNvSpPr>
            <a:spLocks noEditPoints="1"/>
          </p:cNvSpPr>
          <p:nvPr/>
        </p:nvSpPr>
        <p:spPr bwMode="auto">
          <a:xfrm>
            <a:off x="7321737" y="2052023"/>
            <a:ext cx="165124" cy="243183"/>
          </a:xfrm>
          <a:custGeom>
            <a:avLst/>
            <a:gdLst>
              <a:gd name="T0" fmla="*/ 283 w 492"/>
              <a:gd name="T1" fmla="*/ 673 h 726"/>
              <a:gd name="T2" fmla="*/ 209 w 492"/>
              <a:gd name="T3" fmla="*/ 673 h 726"/>
              <a:gd name="T4" fmla="*/ 0 w 492"/>
              <a:gd name="T5" fmla="*/ 245 h 726"/>
              <a:gd name="T6" fmla="*/ 246 w 492"/>
              <a:gd name="T7" fmla="*/ 0 h 726"/>
              <a:gd name="T8" fmla="*/ 492 w 492"/>
              <a:gd name="T9" fmla="*/ 245 h 726"/>
              <a:gd name="T10" fmla="*/ 283 w 492"/>
              <a:gd name="T11" fmla="*/ 673 h 726"/>
              <a:gd name="T12" fmla="*/ 246 w 492"/>
              <a:gd name="T13" fmla="*/ 24 h 726"/>
              <a:gd name="T14" fmla="*/ 25 w 492"/>
              <a:gd name="T15" fmla="*/ 243 h 726"/>
              <a:gd name="T16" fmla="*/ 234 w 492"/>
              <a:gd name="T17" fmla="*/ 685 h 726"/>
              <a:gd name="T18" fmla="*/ 259 w 492"/>
              <a:gd name="T19" fmla="*/ 684 h 726"/>
              <a:gd name="T20" fmla="*/ 468 w 492"/>
              <a:gd name="T21" fmla="*/ 243 h 726"/>
              <a:gd name="T22" fmla="*/ 246 w 492"/>
              <a:gd name="T23" fmla="*/ 24 h 726"/>
              <a:gd name="T24" fmla="*/ 246 w 492"/>
              <a:gd name="T25" fmla="*/ 367 h 726"/>
              <a:gd name="T26" fmla="*/ 123 w 492"/>
              <a:gd name="T27" fmla="*/ 244 h 726"/>
              <a:gd name="T28" fmla="*/ 246 w 492"/>
              <a:gd name="T29" fmla="*/ 122 h 726"/>
              <a:gd name="T30" fmla="*/ 369 w 492"/>
              <a:gd name="T31" fmla="*/ 244 h 726"/>
              <a:gd name="T32" fmla="*/ 246 w 492"/>
              <a:gd name="T33" fmla="*/ 367 h 726"/>
              <a:gd name="T34" fmla="*/ 246 w 492"/>
              <a:gd name="T35" fmla="*/ 147 h 726"/>
              <a:gd name="T36" fmla="*/ 148 w 492"/>
              <a:gd name="T37" fmla="*/ 244 h 726"/>
              <a:gd name="T38" fmla="*/ 246 w 492"/>
              <a:gd name="T39" fmla="*/ 342 h 726"/>
              <a:gd name="T40" fmla="*/ 345 w 492"/>
              <a:gd name="T41" fmla="*/ 244 h 726"/>
              <a:gd name="T42" fmla="*/ 246 w 492"/>
              <a:gd name="T43" fmla="*/ 14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6">
                <a:moveTo>
                  <a:pt x="283" y="673"/>
                </a:moveTo>
                <a:cubicBezTo>
                  <a:pt x="283" y="726"/>
                  <a:pt x="209" y="717"/>
                  <a:pt x="209" y="673"/>
                </a:cubicBezTo>
                <a:cubicBezTo>
                  <a:pt x="209" y="498"/>
                  <a:pt x="0" y="413"/>
                  <a:pt x="0" y="245"/>
                </a:cubicBezTo>
                <a:cubicBezTo>
                  <a:pt x="0" y="110"/>
                  <a:pt x="111" y="0"/>
                  <a:pt x="246" y="0"/>
                </a:cubicBezTo>
                <a:cubicBezTo>
                  <a:pt x="382" y="0"/>
                  <a:pt x="492" y="110"/>
                  <a:pt x="492" y="245"/>
                </a:cubicBezTo>
                <a:cubicBezTo>
                  <a:pt x="492" y="396"/>
                  <a:pt x="283" y="497"/>
                  <a:pt x="283" y="673"/>
                </a:cubicBezTo>
                <a:close/>
                <a:moveTo>
                  <a:pt x="246" y="24"/>
                </a:moveTo>
                <a:cubicBezTo>
                  <a:pt x="124" y="24"/>
                  <a:pt x="25" y="122"/>
                  <a:pt x="25" y="243"/>
                </a:cubicBezTo>
                <a:cubicBezTo>
                  <a:pt x="25" y="405"/>
                  <a:pt x="234" y="504"/>
                  <a:pt x="234" y="685"/>
                </a:cubicBezTo>
                <a:cubicBezTo>
                  <a:pt x="234" y="684"/>
                  <a:pt x="262" y="686"/>
                  <a:pt x="259" y="684"/>
                </a:cubicBezTo>
                <a:cubicBezTo>
                  <a:pt x="259" y="504"/>
                  <a:pt x="468" y="407"/>
                  <a:pt x="468" y="243"/>
                </a:cubicBezTo>
                <a:cubicBezTo>
                  <a:pt x="468" y="122"/>
                  <a:pt x="369" y="24"/>
                  <a:pt x="246" y="24"/>
                </a:cubicBezTo>
                <a:close/>
                <a:moveTo>
                  <a:pt x="246" y="367"/>
                </a:moveTo>
                <a:cubicBezTo>
                  <a:pt x="178" y="367"/>
                  <a:pt x="123" y="312"/>
                  <a:pt x="123" y="244"/>
                </a:cubicBezTo>
                <a:cubicBezTo>
                  <a:pt x="123" y="177"/>
                  <a:pt x="178" y="122"/>
                  <a:pt x="246" y="122"/>
                </a:cubicBezTo>
                <a:cubicBezTo>
                  <a:pt x="314" y="122"/>
                  <a:pt x="369" y="177"/>
                  <a:pt x="369" y="244"/>
                </a:cubicBezTo>
                <a:cubicBezTo>
                  <a:pt x="369" y="312"/>
                  <a:pt x="314" y="367"/>
                  <a:pt x="246" y="367"/>
                </a:cubicBezTo>
                <a:close/>
                <a:moveTo>
                  <a:pt x="246" y="147"/>
                </a:moveTo>
                <a:cubicBezTo>
                  <a:pt x="192" y="147"/>
                  <a:pt x="148" y="190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7"/>
                  <a:pt x="246" y="1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4" name="Freeform 40"/>
          <p:cNvSpPr>
            <a:spLocks noEditPoints="1"/>
          </p:cNvSpPr>
          <p:nvPr/>
        </p:nvSpPr>
        <p:spPr bwMode="auto">
          <a:xfrm>
            <a:off x="8537930" y="5187720"/>
            <a:ext cx="124015" cy="182641"/>
          </a:xfrm>
          <a:custGeom>
            <a:avLst/>
            <a:gdLst>
              <a:gd name="T0" fmla="*/ 283 w 492"/>
              <a:gd name="T1" fmla="*/ 673 h 726"/>
              <a:gd name="T2" fmla="*/ 209 w 492"/>
              <a:gd name="T3" fmla="*/ 673 h 726"/>
              <a:gd name="T4" fmla="*/ 0 w 492"/>
              <a:gd name="T5" fmla="*/ 245 h 726"/>
              <a:gd name="T6" fmla="*/ 246 w 492"/>
              <a:gd name="T7" fmla="*/ 0 h 726"/>
              <a:gd name="T8" fmla="*/ 492 w 492"/>
              <a:gd name="T9" fmla="*/ 245 h 726"/>
              <a:gd name="T10" fmla="*/ 283 w 492"/>
              <a:gd name="T11" fmla="*/ 673 h 726"/>
              <a:gd name="T12" fmla="*/ 246 w 492"/>
              <a:gd name="T13" fmla="*/ 24 h 726"/>
              <a:gd name="T14" fmla="*/ 25 w 492"/>
              <a:gd name="T15" fmla="*/ 243 h 726"/>
              <a:gd name="T16" fmla="*/ 234 w 492"/>
              <a:gd name="T17" fmla="*/ 685 h 726"/>
              <a:gd name="T18" fmla="*/ 259 w 492"/>
              <a:gd name="T19" fmla="*/ 684 h 726"/>
              <a:gd name="T20" fmla="*/ 468 w 492"/>
              <a:gd name="T21" fmla="*/ 243 h 726"/>
              <a:gd name="T22" fmla="*/ 246 w 492"/>
              <a:gd name="T23" fmla="*/ 24 h 726"/>
              <a:gd name="T24" fmla="*/ 246 w 492"/>
              <a:gd name="T25" fmla="*/ 367 h 726"/>
              <a:gd name="T26" fmla="*/ 123 w 492"/>
              <a:gd name="T27" fmla="*/ 244 h 726"/>
              <a:gd name="T28" fmla="*/ 246 w 492"/>
              <a:gd name="T29" fmla="*/ 122 h 726"/>
              <a:gd name="T30" fmla="*/ 369 w 492"/>
              <a:gd name="T31" fmla="*/ 244 h 726"/>
              <a:gd name="T32" fmla="*/ 246 w 492"/>
              <a:gd name="T33" fmla="*/ 367 h 726"/>
              <a:gd name="T34" fmla="*/ 246 w 492"/>
              <a:gd name="T35" fmla="*/ 147 h 726"/>
              <a:gd name="T36" fmla="*/ 148 w 492"/>
              <a:gd name="T37" fmla="*/ 244 h 726"/>
              <a:gd name="T38" fmla="*/ 246 w 492"/>
              <a:gd name="T39" fmla="*/ 342 h 726"/>
              <a:gd name="T40" fmla="*/ 345 w 492"/>
              <a:gd name="T41" fmla="*/ 244 h 726"/>
              <a:gd name="T42" fmla="*/ 246 w 492"/>
              <a:gd name="T43" fmla="*/ 14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6">
                <a:moveTo>
                  <a:pt x="283" y="673"/>
                </a:moveTo>
                <a:cubicBezTo>
                  <a:pt x="283" y="726"/>
                  <a:pt x="209" y="717"/>
                  <a:pt x="209" y="673"/>
                </a:cubicBezTo>
                <a:cubicBezTo>
                  <a:pt x="209" y="498"/>
                  <a:pt x="0" y="413"/>
                  <a:pt x="0" y="245"/>
                </a:cubicBezTo>
                <a:cubicBezTo>
                  <a:pt x="0" y="110"/>
                  <a:pt x="111" y="0"/>
                  <a:pt x="246" y="0"/>
                </a:cubicBezTo>
                <a:cubicBezTo>
                  <a:pt x="382" y="0"/>
                  <a:pt x="492" y="110"/>
                  <a:pt x="492" y="245"/>
                </a:cubicBezTo>
                <a:cubicBezTo>
                  <a:pt x="492" y="396"/>
                  <a:pt x="283" y="497"/>
                  <a:pt x="283" y="673"/>
                </a:cubicBezTo>
                <a:close/>
                <a:moveTo>
                  <a:pt x="246" y="24"/>
                </a:moveTo>
                <a:cubicBezTo>
                  <a:pt x="124" y="24"/>
                  <a:pt x="25" y="122"/>
                  <a:pt x="25" y="243"/>
                </a:cubicBezTo>
                <a:cubicBezTo>
                  <a:pt x="25" y="405"/>
                  <a:pt x="234" y="504"/>
                  <a:pt x="234" y="685"/>
                </a:cubicBezTo>
                <a:cubicBezTo>
                  <a:pt x="234" y="684"/>
                  <a:pt x="262" y="686"/>
                  <a:pt x="259" y="684"/>
                </a:cubicBezTo>
                <a:cubicBezTo>
                  <a:pt x="259" y="504"/>
                  <a:pt x="468" y="407"/>
                  <a:pt x="468" y="243"/>
                </a:cubicBezTo>
                <a:cubicBezTo>
                  <a:pt x="468" y="122"/>
                  <a:pt x="369" y="24"/>
                  <a:pt x="246" y="24"/>
                </a:cubicBezTo>
                <a:close/>
                <a:moveTo>
                  <a:pt x="246" y="367"/>
                </a:moveTo>
                <a:cubicBezTo>
                  <a:pt x="178" y="367"/>
                  <a:pt x="123" y="312"/>
                  <a:pt x="123" y="244"/>
                </a:cubicBezTo>
                <a:cubicBezTo>
                  <a:pt x="123" y="177"/>
                  <a:pt x="178" y="122"/>
                  <a:pt x="246" y="122"/>
                </a:cubicBezTo>
                <a:cubicBezTo>
                  <a:pt x="314" y="122"/>
                  <a:pt x="369" y="177"/>
                  <a:pt x="369" y="244"/>
                </a:cubicBezTo>
                <a:cubicBezTo>
                  <a:pt x="369" y="312"/>
                  <a:pt x="314" y="367"/>
                  <a:pt x="246" y="367"/>
                </a:cubicBezTo>
                <a:close/>
                <a:moveTo>
                  <a:pt x="246" y="147"/>
                </a:moveTo>
                <a:cubicBezTo>
                  <a:pt x="192" y="147"/>
                  <a:pt x="148" y="190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7"/>
                  <a:pt x="246" y="1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5" name="Freeform 40"/>
          <p:cNvSpPr>
            <a:spLocks noEditPoints="1"/>
          </p:cNvSpPr>
          <p:nvPr/>
        </p:nvSpPr>
        <p:spPr bwMode="auto">
          <a:xfrm>
            <a:off x="4063351" y="2399730"/>
            <a:ext cx="186023" cy="273962"/>
          </a:xfrm>
          <a:custGeom>
            <a:avLst/>
            <a:gdLst>
              <a:gd name="T0" fmla="*/ 283 w 492"/>
              <a:gd name="T1" fmla="*/ 673 h 726"/>
              <a:gd name="T2" fmla="*/ 209 w 492"/>
              <a:gd name="T3" fmla="*/ 673 h 726"/>
              <a:gd name="T4" fmla="*/ 0 w 492"/>
              <a:gd name="T5" fmla="*/ 245 h 726"/>
              <a:gd name="T6" fmla="*/ 246 w 492"/>
              <a:gd name="T7" fmla="*/ 0 h 726"/>
              <a:gd name="T8" fmla="*/ 492 w 492"/>
              <a:gd name="T9" fmla="*/ 245 h 726"/>
              <a:gd name="T10" fmla="*/ 283 w 492"/>
              <a:gd name="T11" fmla="*/ 673 h 726"/>
              <a:gd name="T12" fmla="*/ 246 w 492"/>
              <a:gd name="T13" fmla="*/ 24 h 726"/>
              <a:gd name="T14" fmla="*/ 25 w 492"/>
              <a:gd name="T15" fmla="*/ 243 h 726"/>
              <a:gd name="T16" fmla="*/ 234 w 492"/>
              <a:gd name="T17" fmla="*/ 685 h 726"/>
              <a:gd name="T18" fmla="*/ 259 w 492"/>
              <a:gd name="T19" fmla="*/ 684 h 726"/>
              <a:gd name="T20" fmla="*/ 468 w 492"/>
              <a:gd name="T21" fmla="*/ 243 h 726"/>
              <a:gd name="T22" fmla="*/ 246 w 492"/>
              <a:gd name="T23" fmla="*/ 24 h 726"/>
              <a:gd name="T24" fmla="*/ 246 w 492"/>
              <a:gd name="T25" fmla="*/ 367 h 726"/>
              <a:gd name="T26" fmla="*/ 123 w 492"/>
              <a:gd name="T27" fmla="*/ 244 h 726"/>
              <a:gd name="T28" fmla="*/ 246 w 492"/>
              <a:gd name="T29" fmla="*/ 122 h 726"/>
              <a:gd name="T30" fmla="*/ 369 w 492"/>
              <a:gd name="T31" fmla="*/ 244 h 726"/>
              <a:gd name="T32" fmla="*/ 246 w 492"/>
              <a:gd name="T33" fmla="*/ 367 h 726"/>
              <a:gd name="T34" fmla="*/ 246 w 492"/>
              <a:gd name="T35" fmla="*/ 147 h 726"/>
              <a:gd name="T36" fmla="*/ 148 w 492"/>
              <a:gd name="T37" fmla="*/ 244 h 726"/>
              <a:gd name="T38" fmla="*/ 246 w 492"/>
              <a:gd name="T39" fmla="*/ 342 h 726"/>
              <a:gd name="T40" fmla="*/ 345 w 492"/>
              <a:gd name="T41" fmla="*/ 244 h 726"/>
              <a:gd name="T42" fmla="*/ 246 w 492"/>
              <a:gd name="T43" fmla="*/ 14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6">
                <a:moveTo>
                  <a:pt x="283" y="673"/>
                </a:moveTo>
                <a:cubicBezTo>
                  <a:pt x="283" y="726"/>
                  <a:pt x="209" y="717"/>
                  <a:pt x="209" y="673"/>
                </a:cubicBezTo>
                <a:cubicBezTo>
                  <a:pt x="209" y="498"/>
                  <a:pt x="0" y="413"/>
                  <a:pt x="0" y="245"/>
                </a:cubicBezTo>
                <a:cubicBezTo>
                  <a:pt x="0" y="110"/>
                  <a:pt x="111" y="0"/>
                  <a:pt x="246" y="0"/>
                </a:cubicBezTo>
                <a:cubicBezTo>
                  <a:pt x="382" y="0"/>
                  <a:pt x="492" y="110"/>
                  <a:pt x="492" y="245"/>
                </a:cubicBezTo>
                <a:cubicBezTo>
                  <a:pt x="492" y="396"/>
                  <a:pt x="283" y="497"/>
                  <a:pt x="283" y="673"/>
                </a:cubicBezTo>
                <a:close/>
                <a:moveTo>
                  <a:pt x="246" y="24"/>
                </a:moveTo>
                <a:cubicBezTo>
                  <a:pt x="124" y="24"/>
                  <a:pt x="25" y="122"/>
                  <a:pt x="25" y="243"/>
                </a:cubicBezTo>
                <a:cubicBezTo>
                  <a:pt x="25" y="405"/>
                  <a:pt x="234" y="504"/>
                  <a:pt x="234" y="685"/>
                </a:cubicBezTo>
                <a:cubicBezTo>
                  <a:pt x="234" y="684"/>
                  <a:pt x="262" y="686"/>
                  <a:pt x="259" y="684"/>
                </a:cubicBezTo>
                <a:cubicBezTo>
                  <a:pt x="259" y="504"/>
                  <a:pt x="468" y="407"/>
                  <a:pt x="468" y="243"/>
                </a:cubicBezTo>
                <a:cubicBezTo>
                  <a:pt x="468" y="122"/>
                  <a:pt x="369" y="24"/>
                  <a:pt x="246" y="24"/>
                </a:cubicBezTo>
                <a:close/>
                <a:moveTo>
                  <a:pt x="246" y="367"/>
                </a:moveTo>
                <a:cubicBezTo>
                  <a:pt x="178" y="367"/>
                  <a:pt x="123" y="312"/>
                  <a:pt x="123" y="244"/>
                </a:cubicBezTo>
                <a:cubicBezTo>
                  <a:pt x="123" y="177"/>
                  <a:pt x="178" y="122"/>
                  <a:pt x="246" y="122"/>
                </a:cubicBezTo>
                <a:cubicBezTo>
                  <a:pt x="314" y="122"/>
                  <a:pt x="369" y="177"/>
                  <a:pt x="369" y="244"/>
                </a:cubicBezTo>
                <a:cubicBezTo>
                  <a:pt x="369" y="312"/>
                  <a:pt x="314" y="367"/>
                  <a:pt x="246" y="367"/>
                </a:cubicBezTo>
                <a:close/>
                <a:moveTo>
                  <a:pt x="246" y="147"/>
                </a:moveTo>
                <a:cubicBezTo>
                  <a:pt x="192" y="147"/>
                  <a:pt x="148" y="190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7"/>
                  <a:pt x="246" y="1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7" name="Freeform 40"/>
          <p:cNvSpPr>
            <a:spLocks noEditPoints="1"/>
          </p:cNvSpPr>
          <p:nvPr/>
        </p:nvSpPr>
        <p:spPr bwMode="auto">
          <a:xfrm>
            <a:off x="3546228" y="4351250"/>
            <a:ext cx="186023" cy="273962"/>
          </a:xfrm>
          <a:custGeom>
            <a:avLst/>
            <a:gdLst>
              <a:gd name="T0" fmla="*/ 283 w 492"/>
              <a:gd name="T1" fmla="*/ 673 h 726"/>
              <a:gd name="T2" fmla="*/ 209 w 492"/>
              <a:gd name="T3" fmla="*/ 673 h 726"/>
              <a:gd name="T4" fmla="*/ 0 w 492"/>
              <a:gd name="T5" fmla="*/ 245 h 726"/>
              <a:gd name="T6" fmla="*/ 246 w 492"/>
              <a:gd name="T7" fmla="*/ 0 h 726"/>
              <a:gd name="T8" fmla="*/ 492 w 492"/>
              <a:gd name="T9" fmla="*/ 245 h 726"/>
              <a:gd name="T10" fmla="*/ 283 w 492"/>
              <a:gd name="T11" fmla="*/ 673 h 726"/>
              <a:gd name="T12" fmla="*/ 246 w 492"/>
              <a:gd name="T13" fmla="*/ 24 h 726"/>
              <a:gd name="T14" fmla="*/ 25 w 492"/>
              <a:gd name="T15" fmla="*/ 243 h 726"/>
              <a:gd name="T16" fmla="*/ 234 w 492"/>
              <a:gd name="T17" fmla="*/ 685 h 726"/>
              <a:gd name="T18" fmla="*/ 259 w 492"/>
              <a:gd name="T19" fmla="*/ 684 h 726"/>
              <a:gd name="T20" fmla="*/ 468 w 492"/>
              <a:gd name="T21" fmla="*/ 243 h 726"/>
              <a:gd name="T22" fmla="*/ 246 w 492"/>
              <a:gd name="T23" fmla="*/ 24 h 726"/>
              <a:gd name="T24" fmla="*/ 246 w 492"/>
              <a:gd name="T25" fmla="*/ 367 h 726"/>
              <a:gd name="T26" fmla="*/ 123 w 492"/>
              <a:gd name="T27" fmla="*/ 244 h 726"/>
              <a:gd name="T28" fmla="*/ 246 w 492"/>
              <a:gd name="T29" fmla="*/ 122 h 726"/>
              <a:gd name="T30" fmla="*/ 369 w 492"/>
              <a:gd name="T31" fmla="*/ 244 h 726"/>
              <a:gd name="T32" fmla="*/ 246 w 492"/>
              <a:gd name="T33" fmla="*/ 367 h 726"/>
              <a:gd name="T34" fmla="*/ 246 w 492"/>
              <a:gd name="T35" fmla="*/ 147 h 726"/>
              <a:gd name="T36" fmla="*/ 148 w 492"/>
              <a:gd name="T37" fmla="*/ 244 h 726"/>
              <a:gd name="T38" fmla="*/ 246 w 492"/>
              <a:gd name="T39" fmla="*/ 342 h 726"/>
              <a:gd name="T40" fmla="*/ 345 w 492"/>
              <a:gd name="T41" fmla="*/ 244 h 726"/>
              <a:gd name="T42" fmla="*/ 246 w 492"/>
              <a:gd name="T43" fmla="*/ 14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6">
                <a:moveTo>
                  <a:pt x="283" y="673"/>
                </a:moveTo>
                <a:cubicBezTo>
                  <a:pt x="283" y="726"/>
                  <a:pt x="209" y="717"/>
                  <a:pt x="209" y="673"/>
                </a:cubicBezTo>
                <a:cubicBezTo>
                  <a:pt x="209" y="498"/>
                  <a:pt x="0" y="413"/>
                  <a:pt x="0" y="245"/>
                </a:cubicBezTo>
                <a:cubicBezTo>
                  <a:pt x="0" y="110"/>
                  <a:pt x="111" y="0"/>
                  <a:pt x="246" y="0"/>
                </a:cubicBezTo>
                <a:cubicBezTo>
                  <a:pt x="382" y="0"/>
                  <a:pt x="492" y="110"/>
                  <a:pt x="492" y="245"/>
                </a:cubicBezTo>
                <a:cubicBezTo>
                  <a:pt x="492" y="396"/>
                  <a:pt x="283" y="497"/>
                  <a:pt x="283" y="673"/>
                </a:cubicBezTo>
                <a:close/>
                <a:moveTo>
                  <a:pt x="246" y="24"/>
                </a:moveTo>
                <a:cubicBezTo>
                  <a:pt x="124" y="24"/>
                  <a:pt x="25" y="122"/>
                  <a:pt x="25" y="243"/>
                </a:cubicBezTo>
                <a:cubicBezTo>
                  <a:pt x="25" y="405"/>
                  <a:pt x="234" y="504"/>
                  <a:pt x="234" y="685"/>
                </a:cubicBezTo>
                <a:cubicBezTo>
                  <a:pt x="234" y="684"/>
                  <a:pt x="262" y="686"/>
                  <a:pt x="259" y="684"/>
                </a:cubicBezTo>
                <a:cubicBezTo>
                  <a:pt x="259" y="504"/>
                  <a:pt x="468" y="407"/>
                  <a:pt x="468" y="243"/>
                </a:cubicBezTo>
                <a:cubicBezTo>
                  <a:pt x="468" y="122"/>
                  <a:pt x="369" y="24"/>
                  <a:pt x="246" y="24"/>
                </a:cubicBezTo>
                <a:close/>
                <a:moveTo>
                  <a:pt x="246" y="367"/>
                </a:moveTo>
                <a:cubicBezTo>
                  <a:pt x="178" y="367"/>
                  <a:pt x="123" y="312"/>
                  <a:pt x="123" y="244"/>
                </a:cubicBezTo>
                <a:cubicBezTo>
                  <a:pt x="123" y="177"/>
                  <a:pt x="178" y="122"/>
                  <a:pt x="246" y="122"/>
                </a:cubicBezTo>
                <a:cubicBezTo>
                  <a:pt x="314" y="122"/>
                  <a:pt x="369" y="177"/>
                  <a:pt x="369" y="244"/>
                </a:cubicBezTo>
                <a:cubicBezTo>
                  <a:pt x="369" y="312"/>
                  <a:pt x="314" y="367"/>
                  <a:pt x="246" y="367"/>
                </a:cubicBezTo>
                <a:close/>
                <a:moveTo>
                  <a:pt x="246" y="147"/>
                </a:moveTo>
                <a:cubicBezTo>
                  <a:pt x="192" y="147"/>
                  <a:pt x="148" y="190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7"/>
                  <a:pt x="246" y="1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48" name="Freeform 40"/>
          <p:cNvSpPr>
            <a:spLocks noEditPoints="1"/>
          </p:cNvSpPr>
          <p:nvPr/>
        </p:nvSpPr>
        <p:spPr bwMode="auto">
          <a:xfrm>
            <a:off x="8073874" y="3937078"/>
            <a:ext cx="124015" cy="182641"/>
          </a:xfrm>
          <a:custGeom>
            <a:avLst/>
            <a:gdLst>
              <a:gd name="T0" fmla="*/ 283 w 492"/>
              <a:gd name="T1" fmla="*/ 673 h 726"/>
              <a:gd name="T2" fmla="*/ 209 w 492"/>
              <a:gd name="T3" fmla="*/ 673 h 726"/>
              <a:gd name="T4" fmla="*/ 0 w 492"/>
              <a:gd name="T5" fmla="*/ 245 h 726"/>
              <a:gd name="T6" fmla="*/ 246 w 492"/>
              <a:gd name="T7" fmla="*/ 0 h 726"/>
              <a:gd name="T8" fmla="*/ 492 w 492"/>
              <a:gd name="T9" fmla="*/ 245 h 726"/>
              <a:gd name="T10" fmla="*/ 283 w 492"/>
              <a:gd name="T11" fmla="*/ 673 h 726"/>
              <a:gd name="T12" fmla="*/ 246 w 492"/>
              <a:gd name="T13" fmla="*/ 24 h 726"/>
              <a:gd name="T14" fmla="*/ 25 w 492"/>
              <a:gd name="T15" fmla="*/ 243 h 726"/>
              <a:gd name="T16" fmla="*/ 234 w 492"/>
              <a:gd name="T17" fmla="*/ 685 h 726"/>
              <a:gd name="T18" fmla="*/ 259 w 492"/>
              <a:gd name="T19" fmla="*/ 684 h 726"/>
              <a:gd name="T20" fmla="*/ 468 w 492"/>
              <a:gd name="T21" fmla="*/ 243 h 726"/>
              <a:gd name="T22" fmla="*/ 246 w 492"/>
              <a:gd name="T23" fmla="*/ 24 h 726"/>
              <a:gd name="T24" fmla="*/ 246 w 492"/>
              <a:gd name="T25" fmla="*/ 367 h 726"/>
              <a:gd name="T26" fmla="*/ 123 w 492"/>
              <a:gd name="T27" fmla="*/ 244 h 726"/>
              <a:gd name="T28" fmla="*/ 246 w 492"/>
              <a:gd name="T29" fmla="*/ 122 h 726"/>
              <a:gd name="T30" fmla="*/ 369 w 492"/>
              <a:gd name="T31" fmla="*/ 244 h 726"/>
              <a:gd name="T32" fmla="*/ 246 w 492"/>
              <a:gd name="T33" fmla="*/ 367 h 726"/>
              <a:gd name="T34" fmla="*/ 246 w 492"/>
              <a:gd name="T35" fmla="*/ 147 h 726"/>
              <a:gd name="T36" fmla="*/ 148 w 492"/>
              <a:gd name="T37" fmla="*/ 244 h 726"/>
              <a:gd name="T38" fmla="*/ 246 w 492"/>
              <a:gd name="T39" fmla="*/ 342 h 726"/>
              <a:gd name="T40" fmla="*/ 345 w 492"/>
              <a:gd name="T41" fmla="*/ 244 h 726"/>
              <a:gd name="T42" fmla="*/ 246 w 492"/>
              <a:gd name="T43" fmla="*/ 147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92" h="726">
                <a:moveTo>
                  <a:pt x="283" y="673"/>
                </a:moveTo>
                <a:cubicBezTo>
                  <a:pt x="283" y="726"/>
                  <a:pt x="209" y="717"/>
                  <a:pt x="209" y="673"/>
                </a:cubicBezTo>
                <a:cubicBezTo>
                  <a:pt x="209" y="498"/>
                  <a:pt x="0" y="413"/>
                  <a:pt x="0" y="245"/>
                </a:cubicBezTo>
                <a:cubicBezTo>
                  <a:pt x="0" y="110"/>
                  <a:pt x="111" y="0"/>
                  <a:pt x="246" y="0"/>
                </a:cubicBezTo>
                <a:cubicBezTo>
                  <a:pt x="382" y="0"/>
                  <a:pt x="492" y="110"/>
                  <a:pt x="492" y="245"/>
                </a:cubicBezTo>
                <a:cubicBezTo>
                  <a:pt x="492" y="396"/>
                  <a:pt x="283" y="497"/>
                  <a:pt x="283" y="673"/>
                </a:cubicBezTo>
                <a:close/>
                <a:moveTo>
                  <a:pt x="246" y="24"/>
                </a:moveTo>
                <a:cubicBezTo>
                  <a:pt x="124" y="24"/>
                  <a:pt x="25" y="122"/>
                  <a:pt x="25" y="243"/>
                </a:cubicBezTo>
                <a:cubicBezTo>
                  <a:pt x="25" y="405"/>
                  <a:pt x="234" y="504"/>
                  <a:pt x="234" y="685"/>
                </a:cubicBezTo>
                <a:cubicBezTo>
                  <a:pt x="234" y="684"/>
                  <a:pt x="262" y="686"/>
                  <a:pt x="259" y="684"/>
                </a:cubicBezTo>
                <a:cubicBezTo>
                  <a:pt x="259" y="504"/>
                  <a:pt x="468" y="407"/>
                  <a:pt x="468" y="243"/>
                </a:cubicBezTo>
                <a:cubicBezTo>
                  <a:pt x="468" y="122"/>
                  <a:pt x="369" y="24"/>
                  <a:pt x="246" y="24"/>
                </a:cubicBezTo>
                <a:close/>
                <a:moveTo>
                  <a:pt x="246" y="367"/>
                </a:moveTo>
                <a:cubicBezTo>
                  <a:pt x="178" y="367"/>
                  <a:pt x="123" y="312"/>
                  <a:pt x="123" y="244"/>
                </a:cubicBezTo>
                <a:cubicBezTo>
                  <a:pt x="123" y="177"/>
                  <a:pt x="178" y="122"/>
                  <a:pt x="246" y="122"/>
                </a:cubicBezTo>
                <a:cubicBezTo>
                  <a:pt x="314" y="122"/>
                  <a:pt x="369" y="177"/>
                  <a:pt x="369" y="244"/>
                </a:cubicBezTo>
                <a:cubicBezTo>
                  <a:pt x="369" y="312"/>
                  <a:pt x="314" y="367"/>
                  <a:pt x="246" y="367"/>
                </a:cubicBezTo>
                <a:close/>
                <a:moveTo>
                  <a:pt x="246" y="147"/>
                </a:moveTo>
                <a:cubicBezTo>
                  <a:pt x="192" y="147"/>
                  <a:pt x="148" y="190"/>
                  <a:pt x="148" y="244"/>
                </a:cubicBezTo>
                <a:cubicBezTo>
                  <a:pt x="148" y="298"/>
                  <a:pt x="192" y="342"/>
                  <a:pt x="246" y="342"/>
                </a:cubicBezTo>
                <a:cubicBezTo>
                  <a:pt x="301" y="342"/>
                  <a:pt x="345" y="298"/>
                  <a:pt x="345" y="244"/>
                </a:cubicBezTo>
                <a:cubicBezTo>
                  <a:pt x="345" y="190"/>
                  <a:pt x="301" y="147"/>
                  <a:pt x="246" y="147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486861" y="2058796"/>
            <a:ext cx="372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在全国范围内，该公司销售业绩或各地组办的线下活动一览图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151852" y="3973687"/>
            <a:ext cx="372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在全国范围内，该公司销售业绩或各地组办的线下活动一览图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524678" y="2096087"/>
            <a:ext cx="372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在全国范围内，该</a:t>
            </a:r>
            <a:r>
              <a:rPr lang="zh-CN" altLang="en-US" sz="1000" noProof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公司</a:t>
            </a: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销售业绩或各地组办的线下活动一览图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71903" y="4802765"/>
            <a:ext cx="372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在全国范围内，该公司销售业绩或各地组办的线下活动一览图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386137" y="5448536"/>
            <a:ext cx="3724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在全国范围内，该公司销售业绩或各地组办的线下活动一览图</a:t>
            </a: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884754" y="139602"/>
            <a:ext cx="2454268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smtClean="0">
                <a:solidFill>
                  <a:srgbClr val="24C7F9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您的企业 </a:t>
            </a:r>
            <a:r>
              <a:rPr lang="en-US" altLang="zh-CN" sz="1000" kern="1200" smtClean="0">
                <a:solidFill>
                  <a:schemeClr val="bg1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</a:t>
            </a:r>
            <a:r>
              <a:rPr lang="en-US" altLang="zh-CN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LOGO</a:t>
            </a:r>
            <a:r>
              <a:rPr lang="zh-CN" altLang="en-US" sz="1000" smtClean="0">
                <a:solidFill>
                  <a:srgbClr val="FFFF00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或名字</a:t>
            </a:r>
            <a:r>
              <a:rPr lang="en-US" altLang="zh-CN" sz="1000" kern="1200" smtClean="0">
                <a:solidFill>
                  <a:srgbClr val="FFFF00"/>
                </a:solidFill>
                <a:effectLst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rPr>
              <a:t>  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请填在这里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13921" y="505365"/>
            <a:ext cx="18694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业绩</a:t>
            </a:r>
            <a:r>
              <a:rPr lang="zh-CN" altLang="en-US" sz="2000" smtClean="0">
                <a:solidFill>
                  <a:prstClr val="white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分布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61522" y="560501"/>
            <a:ext cx="45719" cy="288000"/>
          </a:xfrm>
          <a:prstGeom prst="rect">
            <a:avLst/>
          </a:prstGeom>
          <a:solidFill>
            <a:srgbClr val="23CB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470377" y="560501"/>
            <a:ext cx="45719" cy="2880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1861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-88900" y="3683000"/>
            <a:ext cx="123825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Freeform 5"/>
          <p:cNvSpPr>
            <a:spLocks noEditPoints="1"/>
          </p:cNvSpPr>
          <p:nvPr/>
        </p:nvSpPr>
        <p:spPr bwMode="auto">
          <a:xfrm flipH="1">
            <a:off x="10416065" y="3501173"/>
            <a:ext cx="242013" cy="365427"/>
          </a:xfrm>
          <a:custGeom>
            <a:avLst/>
            <a:gdLst>
              <a:gd name="T0" fmla="*/ 0 w 466"/>
              <a:gd name="T1" fmla="*/ 65 h 755"/>
              <a:gd name="T2" fmla="*/ 44 w 466"/>
              <a:gd name="T3" fmla="*/ 65 h 755"/>
              <a:gd name="T4" fmla="*/ 44 w 466"/>
              <a:gd name="T5" fmla="*/ 264 h 755"/>
              <a:gd name="T6" fmla="*/ 220 w 466"/>
              <a:gd name="T7" fmla="*/ 377 h 755"/>
              <a:gd name="T8" fmla="*/ 44 w 466"/>
              <a:gd name="T9" fmla="*/ 491 h 755"/>
              <a:gd name="T10" fmla="*/ 44 w 466"/>
              <a:gd name="T11" fmla="*/ 690 h 755"/>
              <a:gd name="T12" fmla="*/ 0 w 466"/>
              <a:gd name="T13" fmla="*/ 690 h 755"/>
              <a:gd name="T14" fmla="*/ 0 w 466"/>
              <a:gd name="T15" fmla="*/ 755 h 755"/>
              <a:gd name="T16" fmla="*/ 466 w 466"/>
              <a:gd name="T17" fmla="*/ 755 h 755"/>
              <a:gd name="T18" fmla="*/ 466 w 466"/>
              <a:gd name="T19" fmla="*/ 690 h 755"/>
              <a:gd name="T20" fmla="*/ 434 w 466"/>
              <a:gd name="T21" fmla="*/ 690 h 755"/>
              <a:gd name="T22" fmla="*/ 434 w 466"/>
              <a:gd name="T23" fmla="*/ 491 h 755"/>
              <a:gd name="T24" fmla="*/ 258 w 466"/>
              <a:gd name="T25" fmla="*/ 377 h 755"/>
              <a:gd name="T26" fmla="*/ 434 w 466"/>
              <a:gd name="T27" fmla="*/ 264 h 755"/>
              <a:gd name="T28" fmla="*/ 434 w 466"/>
              <a:gd name="T29" fmla="*/ 65 h 755"/>
              <a:gd name="T30" fmla="*/ 466 w 466"/>
              <a:gd name="T31" fmla="*/ 65 h 755"/>
              <a:gd name="T32" fmla="*/ 466 w 466"/>
              <a:gd name="T33" fmla="*/ 0 h 755"/>
              <a:gd name="T34" fmla="*/ 0 w 466"/>
              <a:gd name="T35" fmla="*/ 0 h 755"/>
              <a:gd name="T36" fmla="*/ 0 w 466"/>
              <a:gd name="T37" fmla="*/ 65 h 755"/>
              <a:gd name="T38" fmla="*/ 444 w 466"/>
              <a:gd name="T39" fmla="*/ 712 h 755"/>
              <a:gd name="T40" fmla="*/ 444 w 466"/>
              <a:gd name="T41" fmla="*/ 733 h 755"/>
              <a:gd name="T42" fmla="*/ 22 w 466"/>
              <a:gd name="T43" fmla="*/ 733 h 755"/>
              <a:gd name="T44" fmla="*/ 22 w 466"/>
              <a:gd name="T45" fmla="*/ 712 h 755"/>
              <a:gd name="T46" fmla="*/ 44 w 466"/>
              <a:gd name="T47" fmla="*/ 712 h 755"/>
              <a:gd name="T48" fmla="*/ 434 w 466"/>
              <a:gd name="T49" fmla="*/ 712 h 755"/>
              <a:gd name="T50" fmla="*/ 444 w 466"/>
              <a:gd name="T51" fmla="*/ 712 h 755"/>
              <a:gd name="T52" fmla="*/ 412 w 466"/>
              <a:gd name="T53" fmla="*/ 501 h 755"/>
              <a:gd name="T54" fmla="*/ 412 w 466"/>
              <a:gd name="T55" fmla="*/ 690 h 755"/>
              <a:gd name="T56" fmla="*/ 65 w 466"/>
              <a:gd name="T57" fmla="*/ 690 h 755"/>
              <a:gd name="T58" fmla="*/ 65 w 466"/>
              <a:gd name="T59" fmla="*/ 501 h 755"/>
              <a:gd name="T60" fmla="*/ 239 w 466"/>
              <a:gd name="T61" fmla="*/ 388 h 755"/>
              <a:gd name="T62" fmla="*/ 412 w 466"/>
              <a:gd name="T63" fmla="*/ 501 h 755"/>
              <a:gd name="T64" fmla="*/ 412 w 466"/>
              <a:gd name="T65" fmla="*/ 253 h 755"/>
              <a:gd name="T66" fmla="*/ 239 w 466"/>
              <a:gd name="T67" fmla="*/ 364 h 755"/>
              <a:gd name="T68" fmla="*/ 65 w 466"/>
              <a:gd name="T69" fmla="*/ 253 h 755"/>
              <a:gd name="T70" fmla="*/ 65 w 466"/>
              <a:gd name="T71" fmla="*/ 65 h 755"/>
              <a:gd name="T72" fmla="*/ 412 w 466"/>
              <a:gd name="T73" fmla="*/ 65 h 755"/>
              <a:gd name="T74" fmla="*/ 412 w 466"/>
              <a:gd name="T75" fmla="*/ 253 h 755"/>
              <a:gd name="T76" fmla="*/ 22 w 466"/>
              <a:gd name="T77" fmla="*/ 22 h 755"/>
              <a:gd name="T78" fmla="*/ 444 w 466"/>
              <a:gd name="T79" fmla="*/ 22 h 755"/>
              <a:gd name="T80" fmla="*/ 444 w 466"/>
              <a:gd name="T81" fmla="*/ 43 h 755"/>
              <a:gd name="T82" fmla="*/ 434 w 466"/>
              <a:gd name="T83" fmla="*/ 43 h 755"/>
              <a:gd name="T84" fmla="*/ 44 w 466"/>
              <a:gd name="T85" fmla="*/ 43 h 755"/>
              <a:gd name="T86" fmla="*/ 22 w 466"/>
              <a:gd name="T87" fmla="*/ 43 h 755"/>
              <a:gd name="T88" fmla="*/ 22 w 466"/>
              <a:gd name="T89" fmla="*/ 22 h 7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6" h="755">
                <a:moveTo>
                  <a:pt x="0" y="65"/>
                </a:moveTo>
                <a:lnTo>
                  <a:pt x="44" y="65"/>
                </a:lnTo>
                <a:lnTo>
                  <a:pt x="44" y="264"/>
                </a:lnTo>
                <a:lnTo>
                  <a:pt x="220" y="377"/>
                </a:lnTo>
                <a:lnTo>
                  <a:pt x="44" y="491"/>
                </a:lnTo>
                <a:lnTo>
                  <a:pt x="44" y="690"/>
                </a:lnTo>
                <a:lnTo>
                  <a:pt x="0" y="690"/>
                </a:lnTo>
                <a:lnTo>
                  <a:pt x="0" y="755"/>
                </a:lnTo>
                <a:lnTo>
                  <a:pt x="466" y="755"/>
                </a:lnTo>
                <a:lnTo>
                  <a:pt x="466" y="690"/>
                </a:lnTo>
                <a:lnTo>
                  <a:pt x="434" y="690"/>
                </a:lnTo>
                <a:lnTo>
                  <a:pt x="434" y="491"/>
                </a:lnTo>
                <a:lnTo>
                  <a:pt x="258" y="377"/>
                </a:lnTo>
                <a:lnTo>
                  <a:pt x="434" y="264"/>
                </a:lnTo>
                <a:lnTo>
                  <a:pt x="434" y="65"/>
                </a:lnTo>
                <a:lnTo>
                  <a:pt x="466" y="65"/>
                </a:lnTo>
                <a:lnTo>
                  <a:pt x="466" y="0"/>
                </a:lnTo>
                <a:lnTo>
                  <a:pt x="0" y="0"/>
                </a:lnTo>
                <a:lnTo>
                  <a:pt x="0" y="65"/>
                </a:lnTo>
                <a:close/>
                <a:moveTo>
                  <a:pt x="444" y="712"/>
                </a:moveTo>
                <a:lnTo>
                  <a:pt x="444" y="733"/>
                </a:lnTo>
                <a:lnTo>
                  <a:pt x="22" y="733"/>
                </a:lnTo>
                <a:lnTo>
                  <a:pt x="22" y="712"/>
                </a:lnTo>
                <a:lnTo>
                  <a:pt x="44" y="712"/>
                </a:lnTo>
                <a:lnTo>
                  <a:pt x="434" y="712"/>
                </a:lnTo>
                <a:lnTo>
                  <a:pt x="444" y="712"/>
                </a:lnTo>
                <a:close/>
                <a:moveTo>
                  <a:pt x="412" y="501"/>
                </a:moveTo>
                <a:lnTo>
                  <a:pt x="412" y="690"/>
                </a:lnTo>
                <a:lnTo>
                  <a:pt x="65" y="690"/>
                </a:lnTo>
                <a:lnTo>
                  <a:pt x="65" y="501"/>
                </a:lnTo>
                <a:lnTo>
                  <a:pt x="239" y="388"/>
                </a:lnTo>
                <a:lnTo>
                  <a:pt x="412" y="501"/>
                </a:lnTo>
                <a:close/>
                <a:moveTo>
                  <a:pt x="412" y="253"/>
                </a:moveTo>
                <a:lnTo>
                  <a:pt x="239" y="364"/>
                </a:lnTo>
                <a:lnTo>
                  <a:pt x="65" y="253"/>
                </a:lnTo>
                <a:lnTo>
                  <a:pt x="65" y="65"/>
                </a:lnTo>
                <a:lnTo>
                  <a:pt x="412" y="65"/>
                </a:lnTo>
                <a:lnTo>
                  <a:pt x="412" y="253"/>
                </a:lnTo>
                <a:close/>
                <a:moveTo>
                  <a:pt x="22" y="22"/>
                </a:moveTo>
                <a:lnTo>
                  <a:pt x="444" y="22"/>
                </a:lnTo>
                <a:lnTo>
                  <a:pt x="444" y="43"/>
                </a:lnTo>
                <a:lnTo>
                  <a:pt x="434" y="43"/>
                </a:lnTo>
                <a:lnTo>
                  <a:pt x="44" y="43"/>
                </a:lnTo>
                <a:lnTo>
                  <a:pt x="22" y="43"/>
                </a:lnTo>
                <a:lnTo>
                  <a:pt x="22" y="22"/>
                </a:ln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8182666" y="3499400"/>
            <a:ext cx="241200" cy="367200"/>
            <a:chOff x="4102100" y="2108825"/>
            <a:chExt cx="385788" cy="625045"/>
          </a:xfrm>
        </p:grpSpPr>
        <p:sp>
          <p:nvSpPr>
            <p:cNvPr id="9" name="Freeform 5"/>
            <p:cNvSpPr>
              <a:spLocks noEditPoints="1"/>
            </p:cNvSpPr>
            <p:nvPr/>
          </p:nvSpPr>
          <p:spPr bwMode="auto">
            <a:xfrm flipH="1">
              <a:off x="4102100" y="2108825"/>
              <a:ext cx="385788" cy="625045"/>
            </a:xfrm>
            <a:custGeom>
              <a:avLst/>
              <a:gdLst>
                <a:gd name="T0" fmla="*/ 0 w 466"/>
                <a:gd name="T1" fmla="*/ 65 h 755"/>
                <a:gd name="T2" fmla="*/ 44 w 466"/>
                <a:gd name="T3" fmla="*/ 65 h 755"/>
                <a:gd name="T4" fmla="*/ 44 w 466"/>
                <a:gd name="T5" fmla="*/ 264 h 755"/>
                <a:gd name="T6" fmla="*/ 220 w 466"/>
                <a:gd name="T7" fmla="*/ 377 h 755"/>
                <a:gd name="T8" fmla="*/ 44 w 466"/>
                <a:gd name="T9" fmla="*/ 491 h 755"/>
                <a:gd name="T10" fmla="*/ 44 w 466"/>
                <a:gd name="T11" fmla="*/ 690 h 755"/>
                <a:gd name="T12" fmla="*/ 0 w 466"/>
                <a:gd name="T13" fmla="*/ 690 h 755"/>
                <a:gd name="T14" fmla="*/ 0 w 466"/>
                <a:gd name="T15" fmla="*/ 755 h 755"/>
                <a:gd name="T16" fmla="*/ 466 w 466"/>
                <a:gd name="T17" fmla="*/ 755 h 755"/>
                <a:gd name="T18" fmla="*/ 466 w 466"/>
                <a:gd name="T19" fmla="*/ 690 h 755"/>
                <a:gd name="T20" fmla="*/ 434 w 466"/>
                <a:gd name="T21" fmla="*/ 690 h 755"/>
                <a:gd name="T22" fmla="*/ 434 w 466"/>
                <a:gd name="T23" fmla="*/ 491 h 755"/>
                <a:gd name="T24" fmla="*/ 258 w 466"/>
                <a:gd name="T25" fmla="*/ 377 h 755"/>
                <a:gd name="T26" fmla="*/ 434 w 466"/>
                <a:gd name="T27" fmla="*/ 264 h 755"/>
                <a:gd name="T28" fmla="*/ 434 w 466"/>
                <a:gd name="T29" fmla="*/ 65 h 755"/>
                <a:gd name="T30" fmla="*/ 466 w 466"/>
                <a:gd name="T31" fmla="*/ 65 h 755"/>
                <a:gd name="T32" fmla="*/ 466 w 466"/>
                <a:gd name="T33" fmla="*/ 0 h 755"/>
                <a:gd name="T34" fmla="*/ 0 w 466"/>
                <a:gd name="T35" fmla="*/ 0 h 755"/>
                <a:gd name="T36" fmla="*/ 0 w 466"/>
                <a:gd name="T37" fmla="*/ 65 h 755"/>
                <a:gd name="T38" fmla="*/ 444 w 466"/>
                <a:gd name="T39" fmla="*/ 712 h 755"/>
                <a:gd name="T40" fmla="*/ 444 w 466"/>
                <a:gd name="T41" fmla="*/ 733 h 755"/>
                <a:gd name="T42" fmla="*/ 22 w 466"/>
                <a:gd name="T43" fmla="*/ 733 h 755"/>
                <a:gd name="T44" fmla="*/ 22 w 466"/>
                <a:gd name="T45" fmla="*/ 712 h 755"/>
                <a:gd name="T46" fmla="*/ 44 w 466"/>
                <a:gd name="T47" fmla="*/ 712 h 755"/>
                <a:gd name="T48" fmla="*/ 434 w 466"/>
                <a:gd name="T49" fmla="*/ 712 h 755"/>
                <a:gd name="T50" fmla="*/ 444 w 466"/>
                <a:gd name="T51" fmla="*/ 712 h 755"/>
                <a:gd name="T52" fmla="*/ 412 w 466"/>
                <a:gd name="T53" fmla="*/ 501 h 755"/>
                <a:gd name="T54" fmla="*/ 412 w 466"/>
                <a:gd name="T55" fmla="*/ 690 h 755"/>
                <a:gd name="T56" fmla="*/ 65 w 466"/>
                <a:gd name="T57" fmla="*/ 690 h 755"/>
                <a:gd name="T58" fmla="*/ 65 w 466"/>
                <a:gd name="T59" fmla="*/ 501 h 755"/>
                <a:gd name="T60" fmla="*/ 239 w 466"/>
                <a:gd name="T61" fmla="*/ 388 h 755"/>
                <a:gd name="T62" fmla="*/ 412 w 466"/>
                <a:gd name="T63" fmla="*/ 501 h 755"/>
                <a:gd name="T64" fmla="*/ 412 w 466"/>
                <a:gd name="T65" fmla="*/ 253 h 755"/>
                <a:gd name="T66" fmla="*/ 239 w 466"/>
                <a:gd name="T67" fmla="*/ 364 h 755"/>
                <a:gd name="T68" fmla="*/ 65 w 466"/>
                <a:gd name="T69" fmla="*/ 253 h 755"/>
                <a:gd name="T70" fmla="*/ 65 w 466"/>
                <a:gd name="T71" fmla="*/ 65 h 755"/>
                <a:gd name="T72" fmla="*/ 412 w 466"/>
                <a:gd name="T73" fmla="*/ 65 h 755"/>
                <a:gd name="T74" fmla="*/ 412 w 466"/>
                <a:gd name="T75" fmla="*/ 253 h 755"/>
                <a:gd name="T76" fmla="*/ 22 w 466"/>
                <a:gd name="T77" fmla="*/ 22 h 755"/>
                <a:gd name="T78" fmla="*/ 444 w 466"/>
                <a:gd name="T79" fmla="*/ 22 h 755"/>
                <a:gd name="T80" fmla="*/ 444 w 466"/>
                <a:gd name="T81" fmla="*/ 43 h 755"/>
                <a:gd name="T82" fmla="*/ 434 w 466"/>
                <a:gd name="T83" fmla="*/ 43 h 755"/>
                <a:gd name="T84" fmla="*/ 44 w 466"/>
                <a:gd name="T85" fmla="*/ 43 h 755"/>
                <a:gd name="T86" fmla="*/ 22 w 466"/>
                <a:gd name="T87" fmla="*/ 43 h 755"/>
                <a:gd name="T88" fmla="*/ 22 w 466"/>
                <a:gd name="T89" fmla="*/ 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6" h="755">
                  <a:moveTo>
                    <a:pt x="0" y="65"/>
                  </a:moveTo>
                  <a:lnTo>
                    <a:pt x="44" y="65"/>
                  </a:lnTo>
                  <a:lnTo>
                    <a:pt x="44" y="264"/>
                  </a:lnTo>
                  <a:lnTo>
                    <a:pt x="220" y="377"/>
                  </a:lnTo>
                  <a:lnTo>
                    <a:pt x="44" y="491"/>
                  </a:lnTo>
                  <a:lnTo>
                    <a:pt x="44" y="690"/>
                  </a:lnTo>
                  <a:lnTo>
                    <a:pt x="0" y="690"/>
                  </a:lnTo>
                  <a:lnTo>
                    <a:pt x="0" y="755"/>
                  </a:lnTo>
                  <a:lnTo>
                    <a:pt x="466" y="755"/>
                  </a:lnTo>
                  <a:lnTo>
                    <a:pt x="466" y="690"/>
                  </a:lnTo>
                  <a:lnTo>
                    <a:pt x="434" y="690"/>
                  </a:lnTo>
                  <a:lnTo>
                    <a:pt x="434" y="491"/>
                  </a:lnTo>
                  <a:lnTo>
                    <a:pt x="258" y="377"/>
                  </a:lnTo>
                  <a:lnTo>
                    <a:pt x="434" y="264"/>
                  </a:lnTo>
                  <a:lnTo>
                    <a:pt x="434" y="65"/>
                  </a:lnTo>
                  <a:lnTo>
                    <a:pt x="466" y="65"/>
                  </a:lnTo>
                  <a:lnTo>
                    <a:pt x="466" y="0"/>
                  </a:lnTo>
                  <a:lnTo>
                    <a:pt x="0" y="0"/>
                  </a:lnTo>
                  <a:lnTo>
                    <a:pt x="0" y="65"/>
                  </a:lnTo>
                  <a:close/>
                  <a:moveTo>
                    <a:pt x="444" y="712"/>
                  </a:moveTo>
                  <a:lnTo>
                    <a:pt x="444" y="733"/>
                  </a:lnTo>
                  <a:lnTo>
                    <a:pt x="22" y="733"/>
                  </a:lnTo>
                  <a:lnTo>
                    <a:pt x="22" y="712"/>
                  </a:lnTo>
                  <a:lnTo>
                    <a:pt x="44" y="712"/>
                  </a:lnTo>
                  <a:lnTo>
                    <a:pt x="434" y="712"/>
                  </a:lnTo>
                  <a:lnTo>
                    <a:pt x="444" y="712"/>
                  </a:lnTo>
                  <a:close/>
                  <a:moveTo>
                    <a:pt x="412" y="501"/>
                  </a:moveTo>
                  <a:lnTo>
                    <a:pt x="412" y="690"/>
                  </a:lnTo>
                  <a:lnTo>
                    <a:pt x="65" y="690"/>
                  </a:lnTo>
                  <a:lnTo>
                    <a:pt x="65" y="501"/>
                  </a:lnTo>
                  <a:lnTo>
                    <a:pt x="239" y="388"/>
                  </a:lnTo>
                  <a:lnTo>
                    <a:pt x="412" y="501"/>
                  </a:lnTo>
                  <a:close/>
                  <a:moveTo>
                    <a:pt x="412" y="253"/>
                  </a:moveTo>
                  <a:lnTo>
                    <a:pt x="239" y="364"/>
                  </a:lnTo>
                  <a:lnTo>
                    <a:pt x="65" y="253"/>
                  </a:lnTo>
                  <a:lnTo>
                    <a:pt x="65" y="65"/>
                  </a:lnTo>
                  <a:lnTo>
                    <a:pt x="412" y="65"/>
                  </a:lnTo>
                  <a:lnTo>
                    <a:pt x="412" y="253"/>
                  </a:lnTo>
                  <a:close/>
                  <a:moveTo>
                    <a:pt x="22" y="22"/>
                  </a:moveTo>
                  <a:lnTo>
                    <a:pt x="444" y="22"/>
                  </a:lnTo>
                  <a:lnTo>
                    <a:pt x="444" y="43"/>
                  </a:lnTo>
                  <a:lnTo>
                    <a:pt x="434" y="43"/>
                  </a:lnTo>
                  <a:lnTo>
                    <a:pt x="44" y="43"/>
                  </a:lnTo>
                  <a:lnTo>
                    <a:pt x="22" y="43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4138693" y="2526032"/>
              <a:ext cx="301239" cy="162399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949267" y="3499400"/>
            <a:ext cx="241200" cy="367200"/>
            <a:chOff x="5324615" y="848756"/>
            <a:chExt cx="1555470" cy="2520137"/>
          </a:xfrm>
        </p:grpSpPr>
        <p:sp>
          <p:nvSpPr>
            <p:cNvPr id="13" name="Freeform 5"/>
            <p:cNvSpPr>
              <a:spLocks noEditPoints="1"/>
            </p:cNvSpPr>
            <p:nvPr/>
          </p:nvSpPr>
          <p:spPr bwMode="auto">
            <a:xfrm flipH="1">
              <a:off x="5324615" y="848756"/>
              <a:ext cx="1555470" cy="2520137"/>
            </a:xfrm>
            <a:custGeom>
              <a:avLst/>
              <a:gdLst>
                <a:gd name="T0" fmla="*/ 0 w 466"/>
                <a:gd name="T1" fmla="*/ 65 h 755"/>
                <a:gd name="T2" fmla="*/ 44 w 466"/>
                <a:gd name="T3" fmla="*/ 65 h 755"/>
                <a:gd name="T4" fmla="*/ 44 w 466"/>
                <a:gd name="T5" fmla="*/ 264 h 755"/>
                <a:gd name="T6" fmla="*/ 220 w 466"/>
                <a:gd name="T7" fmla="*/ 377 h 755"/>
                <a:gd name="T8" fmla="*/ 44 w 466"/>
                <a:gd name="T9" fmla="*/ 491 h 755"/>
                <a:gd name="T10" fmla="*/ 44 w 466"/>
                <a:gd name="T11" fmla="*/ 690 h 755"/>
                <a:gd name="T12" fmla="*/ 0 w 466"/>
                <a:gd name="T13" fmla="*/ 690 h 755"/>
                <a:gd name="T14" fmla="*/ 0 w 466"/>
                <a:gd name="T15" fmla="*/ 755 h 755"/>
                <a:gd name="T16" fmla="*/ 466 w 466"/>
                <a:gd name="T17" fmla="*/ 755 h 755"/>
                <a:gd name="T18" fmla="*/ 466 w 466"/>
                <a:gd name="T19" fmla="*/ 690 h 755"/>
                <a:gd name="T20" fmla="*/ 434 w 466"/>
                <a:gd name="T21" fmla="*/ 690 h 755"/>
                <a:gd name="T22" fmla="*/ 434 w 466"/>
                <a:gd name="T23" fmla="*/ 491 h 755"/>
                <a:gd name="T24" fmla="*/ 258 w 466"/>
                <a:gd name="T25" fmla="*/ 377 h 755"/>
                <a:gd name="T26" fmla="*/ 434 w 466"/>
                <a:gd name="T27" fmla="*/ 264 h 755"/>
                <a:gd name="T28" fmla="*/ 434 w 466"/>
                <a:gd name="T29" fmla="*/ 65 h 755"/>
                <a:gd name="T30" fmla="*/ 466 w 466"/>
                <a:gd name="T31" fmla="*/ 65 h 755"/>
                <a:gd name="T32" fmla="*/ 466 w 466"/>
                <a:gd name="T33" fmla="*/ 0 h 755"/>
                <a:gd name="T34" fmla="*/ 0 w 466"/>
                <a:gd name="T35" fmla="*/ 0 h 755"/>
                <a:gd name="T36" fmla="*/ 0 w 466"/>
                <a:gd name="T37" fmla="*/ 65 h 755"/>
                <a:gd name="T38" fmla="*/ 444 w 466"/>
                <a:gd name="T39" fmla="*/ 712 h 755"/>
                <a:gd name="T40" fmla="*/ 444 w 466"/>
                <a:gd name="T41" fmla="*/ 733 h 755"/>
                <a:gd name="T42" fmla="*/ 22 w 466"/>
                <a:gd name="T43" fmla="*/ 733 h 755"/>
                <a:gd name="T44" fmla="*/ 22 w 466"/>
                <a:gd name="T45" fmla="*/ 712 h 755"/>
                <a:gd name="T46" fmla="*/ 44 w 466"/>
                <a:gd name="T47" fmla="*/ 712 h 755"/>
                <a:gd name="T48" fmla="*/ 434 w 466"/>
                <a:gd name="T49" fmla="*/ 712 h 755"/>
                <a:gd name="T50" fmla="*/ 444 w 466"/>
                <a:gd name="T51" fmla="*/ 712 h 755"/>
                <a:gd name="T52" fmla="*/ 412 w 466"/>
                <a:gd name="T53" fmla="*/ 501 h 755"/>
                <a:gd name="T54" fmla="*/ 412 w 466"/>
                <a:gd name="T55" fmla="*/ 690 h 755"/>
                <a:gd name="T56" fmla="*/ 65 w 466"/>
                <a:gd name="T57" fmla="*/ 690 h 755"/>
                <a:gd name="T58" fmla="*/ 65 w 466"/>
                <a:gd name="T59" fmla="*/ 501 h 755"/>
                <a:gd name="T60" fmla="*/ 239 w 466"/>
                <a:gd name="T61" fmla="*/ 388 h 755"/>
                <a:gd name="T62" fmla="*/ 412 w 466"/>
                <a:gd name="T63" fmla="*/ 501 h 755"/>
                <a:gd name="T64" fmla="*/ 412 w 466"/>
                <a:gd name="T65" fmla="*/ 253 h 755"/>
                <a:gd name="T66" fmla="*/ 239 w 466"/>
                <a:gd name="T67" fmla="*/ 364 h 755"/>
                <a:gd name="T68" fmla="*/ 65 w 466"/>
                <a:gd name="T69" fmla="*/ 253 h 755"/>
                <a:gd name="T70" fmla="*/ 65 w 466"/>
                <a:gd name="T71" fmla="*/ 65 h 755"/>
                <a:gd name="T72" fmla="*/ 412 w 466"/>
                <a:gd name="T73" fmla="*/ 65 h 755"/>
                <a:gd name="T74" fmla="*/ 412 w 466"/>
                <a:gd name="T75" fmla="*/ 253 h 755"/>
                <a:gd name="T76" fmla="*/ 22 w 466"/>
                <a:gd name="T77" fmla="*/ 22 h 755"/>
                <a:gd name="T78" fmla="*/ 444 w 466"/>
                <a:gd name="T79" fmla="*/ 22 h 755"/>
                <a:gd name="T80" fmla="*/ 444 w 466"/>
                <a:gd name="T81" fmla="*/ 43 h 755"/>
                <a:gd name="T82" fmla="*/ 434 w 466"/>
                <a:gd name="T83" fmla="*/ 43 h 755"/>
                <a:gd name="T84" fmla="*/ 44 w 466"/>
                <a:gd name="T85" fmla="*/ 43 h 755"/>
                <a:gd name="T86" fmla="*/ 22 w 466"/>
                <a:gd name="T87" fmla="*/ 43 h 755"/>
                <a:gd name="T88" fmla="*/ 22 w 466"/>
                <a:gd name="T89" fmla="*/ 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6" h="755">
                  <a:moveTo>
                    <a:pt x="0" y="65"/>
                  </a:moveTo>
                  <a:lnTo>
                    <a:pt x="44" y="65"/>
                  </a:lnTo>
                  <a:lnTo>
                    <a:pt x="44" y="264"/>
                  </a:lnTo>
                  <a:lnTo>
                    <a:pt x="220" y="377"/>
                  </a:lnTo>
                  <a:lnTo>
                    <a:pt x="44" y="491"/>
                  </a:lnTo>
                  <a:lnTo>
                    <a:pt x="44" y="690"/>
                  </a:lnTo>
                  <a:lnTo>
                    <a:pt x="0" y="690"/>
                  </a:lnTo>
                  <a:lnTo>
                    <a:pt x="0" y="755"/>
                  </a:lnTo>
                  <a:lnTo>
                    <a:pt x="466" y="755"/>
                  </a:lnTo>
                  <a:lnTo>
                    <a:pt x="466" y="690"/>
                  </a:lnTo>
                  <a:lnTo>
                    <a:pt x="434" y="690"/>
                  </a:lnTo>
                  <a:lnTo>
                    <a:pt x="434" y="491"/>
                  </a:lnTo>
                  <a:lnTo>
                    <a:pt x="258" y="377"/>
                  </a:lnTo>
                  <a:lnTo>
                    <a:pt x="434" y="264"/>
                  </a:lnTo>
                  <a:lnTo>
                    <a:pt x="434" y="65"/>
                  </a:lnTo>
                  <a:lnTo>
                    <a:pt x="466" y="65"/>
                  </a:lnTo>
                  <a:lnTo>
                    <a:pt x="466" y="0"/>
                  </a:lnTo>
                  <a:lnTo>
                    <a:pt x="0" y="0"/>
                  </a:lnTo>
                  <a:lnTo>
                    <a:pt x="0" y="65"/>
                  </a:lnTo>
                  <a:close/>
                  <a:moveTo>
                    <a:pt x="444" y="712"/>
                  </a:moveTo>
                  <a:lnTo>
                    <a:pt x="444" y="733"/>
                  </a:lnTo>
                  <a:lnTo>
                    <a:pt x="22" y="733"/>
                  </a:lnTo>
                  <a:lnTo>
                    <a:pt x="22" y="712"/>
                  </a:lnTo>
                  <a:lnTo>
                    <a:pt x="44" y="712"/>
                  </a:lnTo>
                  <a:lnTo>
                    <a:pt x="434" y="712"/>
                  </a:lnTo>
                  <a:lnTo>
                    <a:pt x="444" y="712"/>
                  </a:lnTo>
                  <a:close/>
                  <a:moveTo>
                    <a:pt x="412" y="501"/>
                  </a:moveTo>
                  <a:lnTo>
                    <a:pt x="412" y="690"/>
                  </a:lnTo>
                  <a:lnTo>
                    <a:pt x="65" y="690"/>
                  </a:lnTo>
                  <a:lnTo>
                    <a:pt x="65" y="501"/>
                  </a:lnTo>
                  <a:lnTo>
                    <a:pt x="239" y="388"/>
                  </a:lnTo>
                  <a:lnTo>
                    <a:pt x="412" y="501"/>
                  </a:lnTo>
                  <a:close/>
                  <a:moveTo>
                    <a:pt x="412" y="253"/>
                  </a:moveTo>
                  <a:lnTo>
                    <a:pt x="239" y="364"/>
                  </a:lnTo>
                  <a:lnTo>
                    <a:pt x="65" y="253"/>
                  </a:lnTo>
                  <a:lnTo>
                    <a:pt x="65" y="65"/>
                  </a:lnTo>
                  <a:lnTo>
                    <a:pt x="412" y="65"/>
                  </a:lnTo>
                  <a:lnTo>
                    <a:pt x="412" y="253"/>
                  </a:lnTo>
                  <a:close/>
                  <a:moveTo>
                    <a:pt x="22" y="22"/>
                  </a:moveTo>
                  <a:lnTo>
                    <a:pt x="444" y="22"/>
                  </a:lnTo>
                  <a:lnTo>
                    <a:pt x="444" y="43"/>
                  </a:lnTo>
                  <a:lnTo>
                    <a:pt x="434" y="43"/>
                  </a:lnTo>
                  <a:lnTo>
                    <a:pt x="44" y="43"/>
                  </a:lnTo>
                  <a:lnTo>
                    <a:pt x="22" y="43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5472155" y="2493169"/>
              <a:ext cx="1214575" cy="690561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5472155" y="2108825"/>
              <a:ext cx="1214575" cy="417207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715868" y="3499400"/>
            <a:ext cx="241200" cy="367200"/>
            <a:chOff x="6880086" y="-176292"/>
            <a:chExt cx="3276600" cy="5308671"/>
          </a:xfrm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 flipH="1">
              <a:off x="6880086" y="-176292"/>
              <a:ext cx="3276600" cy="5308671"/>
            </a:xfrm>
            <a:custGeom>
              <a:avLst/>
              <a:gdLst>
                <a:gd name="T0" fmla="*/ 0 w 466"/>
                <a:gd name="T1" fmla="*/ 65 h 755"/>
                <a:gd name="T2" fmla="*/ 44 w 466"/>
                <a:gd name="T3" fmla="*/ 65 h 755"/>
                <a:gd name="T4" fmla="*/ 44 w 466"/>
                <a:gd name="T5" fmla="*/ 264 h 755"/>
                <a:gd name="T6" fmla="*/ 220 w 466"/>
                <a:gd name="T7" fmla="*/ 377 h 755"/>
                <a:gd name="T8" fmla="*/ 44 w 466"/>
                <a:gd name="T9" fmla="*/ 491 h 755"/>
                <a:gd name="T10" fmla="*/ 44 w 466"/>
                <a:gd name="T11" fmla="*/ 690 h 755"/>
                <a:gd name="T12" fmla="*/ 0 w 466"/>
                <a:gd name="T13" fmla="*/ 690 h 755"/>
                <a:gd name="T14" fmla="*/ 0 w 466"/>
                <a:gd name="T15" fmla="*/ 755 h 755"/>
                <a:gd name="T16" fmla="*/ 466 w 466"/>
                <a:gd name="T17" fmla="*/ 755 h 755"/>
                <a:gd name="T18" fmla="*/ 466 w 466"/>
                <a:gd name="T19" fmla="*/ 690 h 755"/>
                <a:gd name="T20" fmla="*/ 434 w 466"/>
                <a:gd name="T21" fmla="*/ 690 h 755"/>
                <a:gd name="T22" fmla="*/ 434 w 466"/>
                <a:gd name="T23" fmla="*/ 491 h 755"/>
                <a:gd name="T24" fmla="*/ 258 w 466"/>
                <a:gd name="T25" fmla="*/ 377 h 755"/>
                <a:gd name="T26" fmla="*/ 434 w 466"/>
                <a:gd name="T27" fmla="*/ 264 h 755"/>
                <a:gd name="T28" fmla="*/ 434 w 466"/>
                <a:gd name="T29" fmla="*/ 65 h 755"/>
                <a:gd name="T30" fmla="*/ 466 w 466"/>
                <a:gd name="T31" fmla="*/ 65 h 755"/>
                <a:gd name="T32" fmla="*/ 466 w 466"/>
                <a:gd name="T33" fmla="*/ 0 h 755"/>
                <a:gd name="T34" fmla="*/ 0 w 466"/>
                <a:gd name="T35" fmla="*/ 0 h 755"/>
                <a:gd name="T36" fmla="*/ 0 w 466"/>
                <a:gd name="T37" fmla="*/ 65 h 755"/>
                <a:gd name="T38" fmla="*/ 444 w 466"/>
                <a:gd name="T39" fmla="*/ 712 h 755"/>
                <a:gd name="T40" fmla="*/ 444 w 466"/>
                <a:gd name="T41" fmla="*/ 733 h 755"/>
                <a:gd name="T42" fmla="*/ 22 w 466"/>
                <a:gd name="T43" fmla="*/ 733 h 755"/>
                <a:gd name="T44" fmla="*/ 22 w 466"/>
                <a:gd name="T45" fmla="*/ 712 h 755"/>
                <a:gd name="T46" fmla="*/ 44 w 466"/>
                <a:gd name="T47" fmla="*/ 712 h 755"/>
                <a:gd name="T48" fmla="*/ 434 w 466"/>
                <a:gd name="T49" fmla="*/ 712 h 755"/>
                <a:gd name="T50" fmla="*/ 444 w 466"/>
                <a:gd name="T51" fmla="*/ 712 h 755"/>
                <a:gd name="T52" fmla="*/ 412 w 466"/>
                <a:gd name="T53" fmla="*/ 501 h 755"/>
                <a:gd name="T54" fmla="*/ 412 w 466"/>
                <a:gd name="T55" fmla="*/ 690 h 755"/>
                <a:gd name="T56" fmla="*/ 65 w 466"/>
                <a:gd name="T57" fmla="*/ 690 h 755"/>
                <a:gd name="T58" fmla="*/ 65 w 466"/>
                <a:gd name="T59" fmla="*/ 501 h 755"/>
                <a:gd name="T60" fmla="*/ 239 w 466"/>
                <a:gd name="T61" fmla="*/ 388 h 755"/>
                <a:gd name="T62" fmla="*/ 412 w 466"/>
                <a:gd name="T63" fmla="*/ 501 h 755"/>
                <a:gd name="T64" fmla="*/ 412 w 466"/>
                <a:gd name="T65" fmla="*/ 253 h 755"/>
                <a:gd name="T66" fmla="*/ 239 w 466"/>
                <a:gd name="T67" fmla="*/ 364 h 755"/>
                <a:gd name="T68" fmla="*/ 65 w 466"/>
                <a:gd name="T69" fmla="*/ 253 h 755"/>
                <a:gd name="T70" fmla="*/ 65 w 466"/>
                <a:gd name="T71" fmla="*/ 65 h 755"/>
                <a:gd name="T72" fmla="*/ 412 w 466"/>
                <a:gd name="T73" fmla="*/ 65 h 755"/>
                <a:gd name="T74" fmla="*/ 412 w 466"/>
                <a:gd name="T75" fmla="*/ 253 h 755"/>
                <a:gd name="T76" fmla="*/ 22 w 466"/>
                <a:gd name="T77" fmla="*/ 22 h 755"/>
                <a:gd name="T78" fmla="*/ 444 w 466"/>
                <a:gd name="T79" fmla="*/ 22 h 755"/>
                <a:gd name="T80" fmla="*/ 444 w 466"/>
                <a:gd name="T81" fmla="*/ 43 h 755"/>
                <a:gd name="T82" fmla="*/ 434 w 466"/>
                <a:gd name="T83" fmla="*/ 43 h 755"/>
                <a:gd name="T84" fmla="*/ 44 w 466"/>
                <a:gd name="T85" fmla="*/ 43 h 755"/>
                <a:gd name="T86" fmla="*/ 22 w 466"/>
                <a:gd name="T87" fmla="*/ 43 h 755"/>
                <a:gd name="T88" fmla="*/ 22 w 466"/>
                <a:gd name="T89" fmla="*/ 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6" h="755">
                  <a:moveTo>
                    <a:pt x="0" y="65"/>
                  </a:moveTo>
                  <a:lnTo>
                    <a:pt x="44" y="65"/>
                  </a:lnTo>
                  <a:lnTo>
                    <a:pt x="44" y="264"/>
                  </a:lnTo>
                  <a:lnTo>
                    <a:pt x="220" y="377"/>
                  </a:lnTo>
                  <a:lnTo>
                    <a:pt x="44" y="491"/>
                  </a:lnTo>
                  <a:lnTo>
                    <a:pt x="44" y="690"/>
                  </a:lnTo>
                  <a:lnTo>
                    <a:pt x="0" y="690"/>
                  </a:lnTo>
                  <a:lnTo>
                    <a:pt x="0" y="755"/>
                  </a:lnTo>
                  <a:lnTo>
                    <a:pt x="466" y="755"/>
                  </a:lnTo>
                  <a:lnTo>
                    <a:pt x="466" y="690"/>
                  </a:lnTo>
                  <a:lnTo>
                    <a:pt x="434" y="690"/>
                  </a:lnTo>
                  <a:lnTo>
                    <a:pt x="434" y="491"/>
                  </a:lnTo>
                  <a:lnTo>
                    <a:pt x="258" y="377"/>
                  </a:lnTo>
                  <a:lnTo>
                    <a:pt x="434" y="264"/>
                  </a:lnTo>
                  <a:lnTo>
                    <a:pt x="434" y="65"/>
                  </a:lnTo>
                  <a:lnTo>
                    <a:pt x="466" y="65"/>
                  </a:lnTo>
                  <a:lnTo>
                    <a:pt x="466" y="0"/>
                  </a:lnTo>
                  <a:lnTo>
                    <a:pt x="0" y="0"/>
                  </a:lnTo>
                  <a:lnTo>
                    <a:pt x="0" y="65"/>
                  </a:lnTo>
                  <a:close/>
                  <a:moveTo>
                    <a:pt x="444" y="712"/>
                  </a:moveTo>
                  <a:lnTo>
                    <a:pt x="444" y="733"/>
                  </a:lnTo>
                  <a:lnTo>
                    <a:pt x="22" y="733"/>
                  </a:lnTo>
                  <a:lnTo>
                    <a:pt x="22" y="712"/>
                  </a:lnTo>
                  <a:lnTo>
                    <a:pt x="44" y="712"/>
                  </a:lnTo>
                  <a:lnTo>
                    <a:pt x="434" y="712"/>
                  </a:lnTo>
                  <a:lnTo>
                    <a:pt x="444" y="712"/>
                  </a:lnTo>
                  <a:close/>
                  <a:moveTo>
                    <a:pt x="412" y="501"/>
                  </a:moveTo>
                  <a:lnTo>
                    <a:pt x="412" y="690"/>
                  </a:lnTo>
                  <a:lnTo>
                    <a:pt x="65" y="690"/>
                  </a:lnTo>
                  <a:lnTo>
                    <a:pt x="65" y="501"/>
                  </a:lnTo>
                  <a:lnTo>
                    <a:pt x="239" y="388"/>
                  </a:lnTo>
                  <a:lnTo>
                    <a:pt x="412" y="501"/>
                  </a:lnTo>
                  <a:close/>
                  <a:moveTo>
                    <a:pt x="412" y="253"/>
                  </a:moveTo>
                  <a:lnTo>
                    <a:pt x="239" y="364"/>
                  </a:lnTo>
                  <a:lnTo>
                    <a:pt x="65" y="253"/>
                  </a:lnTo>
                  <a:lnTo>
                    <a:pt x="65" y="65"/>
                  </a:lnTo>
                  <a:lnTo>
                    <a:pt x="412" y="65"/>
                  </a:lnTo>
                  <a:lnTo>
                    <a:pt x="412" y="253"/>
                  </a:lnTo>
                  <a:close/>
                  <a:moveTo>
                    <a:pt x="22" y="22"/>
                  </a:moveTo>
                  <a:lnTo>
                    <a:pt x="444" y="22"/>
                  </a:lnTo>
                  <a:lnTo>
                    <a:pt x="444" y="43"/>
                  </a:lnTo>
                  <a:lnTo>
                    <a:pt x="434" y="43"/>
                  </a:lnTo>
                  <a:lnTo>
                    <a:pt x="44" y="43"/>
                  </a:lnTo>
                  <a:lnTo>
                    <a:pt x="22" y="43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7190879" y="3287666"/>
              <a:ext cx="2558504" cy="145466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7190879" y="2478045"/>
              <a:ext cx="2558504" cy="878847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flipV="1">
              <a:off x="7190879" y="1591748"/>
              <a:ext cx="2558504" cy="878847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1482469" y="3499400"/>
            <a:ext cx="241200" cy="367200"/>
            <a:chOff x="3196183" y="871611"/>
            <a:chExt cx="3276600" cy="5308671"/>
          </a:xfrm>
        </p:grpSpPr>
        <p:sp>
          <p:nvSpPr>
            <p:cNvPr id="26" name="Freeform 5"/>
            <p:cNvSpPr>
              <a:spLocks noEditPoints="1"/>
            </p:cNvSpPr>
            <p:nvPr/>
          </p:nvSpPr>
          <p:spPr bwMode="auto">
            <a:xfrm flipH="1">
              <a:off x="3196183" y="871611"/>
              <a:ext cx="3276600" cy="5308671"/>
            </a:xfrm>
            <a:custGeom>
              <a:avLst/>
              <a:gdLst>
                <a:gd name="T0" fmla="*/ 0 w 466"/>
                <a:gd name="T1" fmla="*/ 65 h 755"/>
                <a:gd name="T2" fmla="*/ 44 w 466"/>
                <a:gd name="T3" fmla="*/ 65 h 755"/>
                <a:gd name="T4" fmla="*/ 44 w 466"/>
                <a:gd name="T5" fmla="*/ 264 h 755"/>
                <a:gd name="T6" fmla="*/ 220 w 466"/>
                <a:gd name="T7" fmla="*/ 377 h 755"/>
                <a:gd name="T8" fmla="*/ 44 w 466"/>
                <a:gd name="T9" fmla="*/ 491 h 755"/>
                <a:gd name="T10" fmla="*/ 44 w 466"/>
                <a:gd name="T11" fmla="*/ 690 h 755"/>
                <a:gd name="T12" fmla="*/ 0 w 466"/>
                <a:gd name="T13" fmla="*/ 690 h 755"/>
                <a:gd name="T14" fmla="*/ 0 w 466"/>
                <a:gd name="T15" fmla="*/ 755 h 755"/>
                <a:gd name="T16" fmla="*/ 466 w 466"/>
                <a:gd name="T17" fmla="*/ 755 h 755"/>
                <a:gd name="T18" fmla="*/ 466 w 466"/>
                <a:gd name="T19" fmla="*/ 690 h 755"/>
                <a:gd name="T20" fmla="*/ 434 w 466"/>
                <a:gd name="T21" fmla="*/ 690 h 755"/>
                <a:gd name="T22" fmla="*/ 434 w 466"/>
                <a:gd name="T23" fmla="*/ 491 h 755"/>
                <a:gd name="T24" fmla="*/ 258 w 466"/>
                <a:gd name="T25" fmla="*/ 377 h 755"/>
                <a:gd name="T26" fmla="*/ 434 w 466"/>
                <a:gd name="T27" fmla="*/ 264 h 755"/>
                <a:gd name="T28" fmla="*/ 434 w 466"/>
                <a:gd name="T29" fmla="*/ 65 h 755"/>
                <a:gd name="T30" fmla="*/ 466 w 466"/>
                <a:gd name="T31" fmla="*/ 65 h 755"/>
                <a:gd name="T32" fmla="*/ 466 w 466"/>
                <a:gd name="T33" fmla="*/ 0 h 755"/>
                <a:gd name="T34" fmla="*/ 0 w 466"/>
                <a:gd name="T35" fmla="*/ 0 h 755"/>
                <a:gd name="T36" fmla="*/ 0 w 466"/>
                <a:gd name="T37" fmla="*/ 65 h 755"/>
                <a:gd name="T38" fmla="*/ 444 w 466"/>
                <a:gd name="T39" fmla="*/ 712 h 755"/>
                <a:gd name="T40" fmla="*/ 444 w 466"/>
                <a:gd name="T41" fmla="*/ 733 h 755"/>
                <a:gd name="T42" fmla="*/ 22 w 466"/>
                <a:gd name="T43" fmla="*/ 733 h 755"/>
                <a:gd name="T44" fmla="*/ 22 w 466"/>
                <a:gd name="T45" fmla="*/ 712 h 755"/>
                <a:gd name="T46" fmla="*/ 44 w 466"/>
                <a:gd name="T47" fmla="*/ 712 h 755"/>
                <a:gd name="T48" fmla="*/ 434 w 466"/>
                <a:gd name="T49" fmla="*/ 712 h 755"/>
                <a:gd name="T50" fmla="*/ 444 w 466"/>
                <a:gd name="T51" fmla="*/ 712 h 755"/>
                <a:gd name="T52" fmla="*/ 412 w 466"/>
                <a:gd name="T53" fmla="*/ 501 h 755"/>
                <a:gd name="T54" fmla="*/ 412 w 466"/>
                <a:gd name="T55" fmla="*/ 690 h 755"/>
                <a:gd name="T56" fmla="*/ 65 w 466"/>
                <a:gd name="T57" fmla="*/ 690 h 755"/>
                <a:gd name="T58" fmla="*/ 65 w 466"/>
                <a:gd name="T59" fmla="*/ 501 h 755"/>
                <a:gd name="T60" fmla="*/ 239 w 466"/>
                <a:gd name="T61" fmla="*/ 388 h 755"/>
                <a:gd name="T62" fmla="*/ 412 w 466"/>
                <a:gd name="T63" fmla="*/ 501 h 755"/>
                <a:gd name="T64" fmla="*/ 412 w 466"/>
                <a:gd name="T65" fmla="*/ 253 h 755"/>
                <a:gd name="T66" fmla="*/ 239 w 466"/>
                <a:gd name="T67" fmla="*/ 364 h 755"/>
                <a:gd name="T68" fmla="*/ 65 w 466"/>
                <a:gd name="T69" fmla="*/ 253 h 755"/>
                <a:gd name="T70" fmla="*/ 65 w 466"/>
                <a:gd name="T71" fmla="*/ 65 h 755"/>
                <a:gd name="T72" fmla="*/ 412 w 466"/>
                <a:gd name="T73" fmla="*/ 65 h 755"/>
                <a:gd name="T74" fmla="*/ 412 w 466"/>
                <a:gd name="T75" fmla="*/ 253 h 755"/>
                <a:gd name="T76" fmla="*/ 22 w 466"/>
                <a:gd name="T77" fmla="*/ 22 h 755"/>
                <a:gd name="T78" fmla="*/ 444 w 466"/>
                <a:gd name="T79" fmla="*/ 22 h 755"/>
                <a:gd name="T80" fmla="*/ 444 w 466"/>
                <a:gd name="T81" fmla="*/ 43 h 755"/>
                <a:gd name="T82" fmla="*/ 434 w 466"/>
                <a:gd name="T83" fmla="*/ 43 h 755"/>
                <a:gd name="T84" fmla="*/ 44 w 466"/>
                <a:gd name="T85" fmla="*/ 43 h 755"/>
                <a:gd name="T86" fmla="*/ 22 w 466"/>
                <a:gd name="T87" fmla="*/ 43 h 755"/>
                <a:gd name="T88" fmla="*/ 22 w 466"/>
                <a:gd name="T89" fmla="*/ 22 h 7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6" h="755">
                  <a:moveTo>
                    <a:pt x="0" y="65"/>
                  </a:moveTo>
                  <a:lnTo>
                    <a:pt x="44" y="65"/>
                  </a:lnTo>
                  <a:lnTo>
                    <a:pt x="44" y="264"/>
                  </a:lnTo>
                  <a:lnTo>
                    <a:pt x="220" y="377"/>
                  </a:lnTo>
                  <a:lnTo>
                    <a:pt x="44" y="491"/>
                  </a:lnTo>
                  <a:lnTo>
                    <a:pt x="44" y="690"/>
                  </a:lnTo>
                  <a:lnTo>
                    <a:pt x="0" y="690"/>
                  </a:lnTo>
                  <a:lnTo>
                    <a:pt x="0" y="755"/>
                  </a:lnTo>
                  <a:lnTo>
                    <a:pt x="466" y="755"/>
                  </a:lnTo>
                  <a:lnTo>
                    <a:pt x="466" y="690"/>
                  </a:lnTo>
                  <a:lnTo>
                    <a:pt x="434" y="690"/>
                  </a:lnTo>
                  <a:lnTo>
                    <a:pt x="434" y="491"/>
                  </a:lnTo>
                  <a:lnTo>
                    <a:pt x="258" y="377"/>
                  </a:lnTo>
                  <a:lnTo>
                    <a:pt x="434" y="264"/>
                  </a:lnTo>
                  <a:lnTo>
                    <a:pt x="434" y="65"/>
                  </a:lnTo>
                  <a:lnTo>
                    <a:pt x="466" y="65"/>
                  </a:lnTo>
                  <a:lnTo>
                    <a:pt x="466" y="0"/>
                  </a:lnTo>
                  <a:lnTo>
                    <a:pt x="0" y="0"/>
                  </a:lnTo>
                  <a:lnTo>
                    <a:pt x="0" y="65"/>
                  </a:lnTo>
                  <a:close/>
                  <a:moveTo>
                    <a:pt x="444" y="712"/>
                  </a:moveTo>
                  <a:lnTo>
                    <a:pt x="444" y="733"/>
                  </a:lnTo>
                  <a:lnTo>
                    <a:pt x="22" y="733"/>
                  </a:lnTo>
                  <a:lnTo>
                    <a:pt x="22" y="712"/>
                  </a:lnTo>
                  <a:lnTo>
                    <a:pt x="44" y="712"/>
                  </a:lnTo>
                  <a:lnTo>
                    <a:pt x="434" y="712"/>
                  </a:lnTo>
                  <a:lnTo>
                    <a:pt x="444" y="712"/>
                  </a:lnTo>
                  <a:close/>
                  <a:moveTo>
                    <a:pt x="412" y="501"/>
                  </a:moveTo>
                  <a:lnTo>
                    <a:pt x="412" y="690"/>
                  </a:lnTo>
                  <a:lnTo>
                    <a:pt x="65" y="690"/>
                  </a:lnTo>
                  <a:lnTo>
                    <a:pt x="65" y="501"/>
                  </a:lnTo>
                  <a:lnTo>
                    <a:pt x="239" y="388"/>
                  </a:lnTo>
                  <a:lnTo>
                    <a:pt x="412" y="501"/>
                  </a:lnTo>
                  <a:close/>
                  <a:moveTo>
                    <a:pt x="412" y="253"/>
                  </a:moveTo>
                  <a:lnTo>
                    <a:pt x="239" y="364"/>
                  </a:lnTo>
                  <a:lnTo>
                    <a:pt x="65" y="253"/>
                  </a:lnTo>
                  <a:lnTo>
                    <a:pt x="65" y="65"/>
                  </a:lnTo>
                  <a:lnTo>
                    <a:pt x="412" y="65"/>
                  </a:lnTo>
                  <a:lnTo>
                    <a:pt x="412" y="253"/>
                  </a:lnTo>
                  <a:close/>
                  <a:moveTo>
                    <a:pt x="22" y="22"/>
                  </a:moveTo>
                  <a:lnTo>
                    <a:pt x="444" y="22"/>
                  </a:lnTo>
                  <a:lnTo>
                    <a:pt x="444" y="43"/>
                  </a:lnTo>
                  <a:lnTo>
                    <a:pt x="434" y="43"/>
                  </a:lnTo>
                  <a:lnTo>
                    <a:pt x="44" y="43"/>
                  </a:lnTo>
                  <a:lnTo>
                    <a:pt x="22" y="43"/>
                  </a:lnTo>
                  <a:lnTo>
                    <a:pt x="22" y="22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3506976" y="4335569"/>
              <a:ext cx="2558504" cy="145466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3506976" y="3525948"/>
              <a:ext cx="2558504" cy="878847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flipV="1">
              <a:off x="3506976" y="2639651"/>
              <a:ext cx="2558504" cy="878847"/>
            </a:xfrm>
            <a:prstGeom prst="triangl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3496578" y="1273629"/>
              <a:ext cx="2558504" cy="1454667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521287" y="4412919"/>
            <a:ext cx="261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年度该公司的工作进展程度，完成的工作，接洽进行中的任务，以及未完成项目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53" name="Freeform 9"/>
          <p:cNvSpPr>
            <a:spLocks/>
          </p:cNvSpPr>
          <p:nvPr/>
        </p:nvSpPr>
        <p:spPr bwMode="auto">
          <a:xfrm>
            <a:off x="304620" y="4331460"/>
            <a:ext cx="253665" cy="250492"/>
          </a:xfrm>
          <a:custGeom>
            <a:avLst/>
            <a:gdLst>
              <a:gd name="T0" fmla="*/ 0 w 537"/>
              <a:gd name="T1" fmla="*/ 338 h 530"/>
              <a:gd name="T2" fmla="*/ 135 w 537"/>
              <a:gd name="T3" fmla="*/ 424 h 530"/>
              <a:gd name="T4" fmla="*/ 230 w 537"/>
              <a:gd name="T5" fmla="*/ 530 h 530"/>
              <a:gd name="T6" fmla="*/ 370 w 537"/>
              <a:gd name="T7" fmla="*/ 338 h 530"/>
              <a:gd name="T8" fmla="*/ 537 w 537"/>
              <a:gd name="T9" fmla="*/ 199 h 530"/>
              <a:gd name="T10" fmla="*/ 527 w 537"/>
              <a:gd name="T11" fmla="*/ 114 h 530"/>
              <a:gd name="T12" fmla="*/ 528 w 537"/>
              <a:gd name="T13" fmla="*/ 0 h 530"/>
              <a:gd name="T14" fmla="*/ 345 w 537"/>
              <a:gd name="T15" fmla="*/ 168 h 530"/>
              <a:gd name="T16" fmla="*/ 222 w 537"/>
              <a:gd name="T17" fmla="*/ 387 h 530"/>
              <a:gd name="T18" fmla="*/ 148 w 537"/>
              <a:gd name="T19" fmla="*/ 237 h 530"/>
              <a:gd name="T20" fmla="*/ 0 w 537"/>
              <a:gd name="T21" fmla="*/ 338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30">
                <a:moveTo>
                  <a:pt x="0" y="338"/>
                </a:moveTo>
                <a:cubicBezTo>
                  <a:pt x="0" y="338"/>
                  <a:pt x="84" y="368"/>
                  <a:pt x="135" y="424"/>
                </a:cubicBezTo>
                <a:cubicBezTo>
                  <a:pt x="186" y="481"/>
                  <a:pt x="230" y="530"/>
                  <a:pt x="230" y="530"/>
                </a:cubicBezTo>
                <a:cubicBezTo>
                  <a:pt x="230" y="530"/>
                  <a:pt x="268" y="448"/>
                  <a:pt x="370" y="338"/>
                </a:cubicBezTo>
                <a:cubicBezTo>
                  <a:pt x="471" y="228"/>
                  <a:pt x="537" y="199"/>
                  <a:pt x="537" y="199"/>
                </a:cubicBezTo>
                <a:cubicBezTo>
                  <a:pt x="537" y="199"/>
                  <a:pt x="529" y="153"/>
                  <a:pt x="527" y="114"/>
                </a:cubicBezTo>
                <a:cubicBezTo>
                  <a:pt x="525" y="53"/>
                  <a:pt x="528" y="0"/>
                  <a:pt x="528" y="0"/>
                </a:cubicBezTo>
                <a:cubicBezTo>
                  <a:pt x="528" y="0"/>
                  <a:pt x="448" y="15"/>
                  <a:pt x="345" y="168"/>
                </a:cubicBezTo>
                <a:cubicBezTo>
                  <a:pt x="242" y="322"/>
                  <a:pt x="222" y="387"/>
                  <a:pt x="222" y="387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0" y="338"/>
                  <a:pt x="0" y="338"/>
                  <a:pt x="0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9"/>
          <p:cNvSpPr>
            <a:spLocks/>
          </p:cNvSpPr>
          <p:nvPr/>
        </p:nvSpPr>
        <p:spPr bwMode="auto">
          <a:xfrm>
            <a:off x="4676383" y="4331460"/>
            <a:ext cx="253665" cy="250492"/>
          </a:xfrm>
          <a:custGeom>
            <a:avLst/>
            <a:gdLst>
              <a:gd name="T0" fmla="*/ 0 w 537"/>
              <a:gd name="T1" fmla="*/ 338 h 530"/>
              <a:gd name="T2" fmla="*/ 135 w 537"/>
              <a:gd name="T3" fmla="*/ 424 h 530"/>
              <a:gd name="T4" fmla="*/ 230 w 537"/>
              <a:gd name="T5" fmla="*/ 530 h 530"/>
              <a:gd name="T6" fmla="*/ 370 w 537"/>
              <a:gd name="T7" fmla="*/ 338 h 530"/>
              <a:gd name="T8" fmla="*/ 537 w 537"/>
              <a:gd name="T9" fmla="*/ 199 h 530"/>
              <a:gd name="T10" fmla="*/ 527 w 537"/>
              <a:gd name="T11" fmla="*/ 114 h 530"/>
              <a:gd name="T12" fmla="*/ 528 w 537"/>
              <a:gd name="T13" fmla="*/ 0 h 530"/>
              <a:gd name="T14" fmla="*/ 345 w 537"/>
              <a:gd name="T15" fmla="*/ 168 h 530"/>
              <a:gd name="T16" fmla="*/ 222 w 537"/>
              <a:gd name="T17" fmla="*/ 387 h 530"/>
              <a:gd name="T18" fmla="*/ 148 w 537"/>
              <a:gd name="T19" fmla="*/ 237 h 530"/>
              <a:gd name="T20" fmla="*/ 0 w 537"/>
              <a:gd name="T21" fmla="*/ 338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30">
                <a:moveTo>
                  <a:pt x="0" y="338"/>
                </a:moveTo>
                <a:cubicBezTo>
                  <a:pt x="0" y="338"/>
                  <a:pt x="84" y="368"/>
                  <a:pt x="135" y="424"/>
                </a:cubicBezTo>
                <a:cubicBezTo>
                  <a:pt x="186" y="481"/>
                  <a:pt x="230" y="530"/>
                  <a:pt x="230" y="530"/>
                </a:cubicBezTo>
                <a:cubicBezTo>
                  <a:pt x="230" y="530"/>
                  <a:pt x="268" y="448"/>
                  <a:pt x="370" y="338"/>
                </a:cubicBezTo>
                <a:cubicBezTo>
                  <a:pt x="471" y="228"/>
                  <a:pt x="537" y="199"/>
                  <a:pt x="537" y="199"/>
                </a:cubicBezTo>
                <a:cubicBezTo>
                  <a:pt x="537" y="199"/>
                  <a:pt x="529" y="153"/>
                  <a:pt x="527" y="114"/>
                </a:cubicBezTo>
                <a:cubicBezTo>
                  <a:pt x="525" y="53"/>
                  <a:pt x="528" y="0"/>
                  <a:pt x="528" y="0"/>
                </a:cubicBezTo>
                <a:cubicBezTo>
                  <a:pt x="528" y="0"/>
                  <a:pt x="448" y="15"/>
                  <a:pt x="345" y="168"/>
                </a:cubicBezTo>
                <a:cubicBezTo>
                  <a:pt x="242" y="322"/>
                  <a:pt x="222" y="387"/>
                  <a:pt x="222" y="387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0" y="338"/>
                  <a:pt x="0" y="338"/>
                  <a:pt x="0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9"/>
          <p:cNvSpPr>
            <a:spLocks/>
          </p:cNvSpPr>
          <p:nvPr/>
        </p:nvSpPr>
        <p:spPr bwMode="auto">
          <a:xfrm>
            <a:off x="9101936" y="4331460"/>
            <a:ext cx="253665" cy="250492"/>
          </a:xfrm>
          <a:custGeom>
            <a:avLst/>
            <a:gdLst>
              <a:gd name="T0" fmla="*/ 0 w 537"/>
              <a:gd name="T1" fmla="*/ 338 h 530"/>
              <a:gd name="T2" fmla="*/ 135 w 537"/>
              <a:gd name="T3" fmla="*/ 424 h 530"/>
              <a:gd name="T4" fmla="*/ 230 w 537"/>
              <a:gd name="T5" fmla="*/ 530 h 530"/>
              <a:gd name="T6" fmla="*/ 370 w 537"/>
              <a:gd name="T7" fmla="*/ 338 h 530"/>
              <a:gd name="T8" fmla="*/ 537 w 537"/>
              <a:gd name="T9" fmla="*/ 199 h 530"/>
              <a:gd name="T10" fmla="*/ 527 w 537"/>
              <a:gd name="T11" fmla="*/ 114 h 530"/>
              <a:gd name="T12" fmla="*/ 528 w 537"/>
              <a:gd name="T13" fmla="*/ 0 h 530"/>
              <a:gd name="T14" fmla="*/ 345 w 537"/>
              <a:gd name="T15" fmla="*/ 168 h 530"/>
              <a:gd name="T16" fmla="*/ 222 w 537"/>
              <a:gd name="T17" fmla="*/ 387 h 530"/>
              <a:gd name="T18" fmla="*/ 148 w 537"/>
              <a:gd name="T19" fmla="*/ 237 h 530"/>
              <a:gd name="T20" fmla="*/ 0 w 537"/>
              <a:gd name="T21" fmla="*/ 338 h 5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537" h="530">
                <a:moveTo>
                  <a:pt x="0" y="338"/>
                </a:moveTo>
                <a:cubicBezTo>
                  <a:pt x="0" y="338"/>
                  <a:pt x="84" y="368"/>
                  <a:pt x="135" y="424"/>
                </a:cubicBezTo>
                <a:cubicBezTo>
                  <a:pt x="186" y="481"/>
                  <a:pt x="230" y="530"/>
                  <a:pt x="230" y="530"/>
                </a:cubicBezTo>
                <a:cubicBezTo>
                  <a:pt x="230" y="530"/>
                  <a:pt x="268" y="448"/>
                  <a:pt x="370" y="338"/>
                </a:cubicBezTo>
                <a:cubicBezTo>
                  <a:pt x="471" y="228"/>
                  <a:pt x="537" y="199"/>
                  <a:pt x="537" y="199"/>
                </a:cubicBezTo>
                <a:cubicBezTo>
                  <a:pt x="537" y="199"/>
                  <a:pt x="529" y="153"/>
                  <a:pt x="527" y="114"/>
                </a:cubicBezTo>
                <a:cubicBezTo>
                  <a:pt x="525" y="53"/>
                  <a:pt x="528" y="0"/>
                  <a:pt x="528" y="0"/>
                </a:cubicBezTo>
                <a:cubicBezTo>
                  <a:pt x="528" y="0"/>
                  <a:pt x="448" y="15"/>
                  <a:pt x="345" y="168"/>
                </a:cubicBezTo>
                <a:cubicBezTo>
                  <a:pt x="242" y="322"/>
                  <a:pt x="222" y="387"/>
                  <a:pt x="222" y="387"/>
                </a:cubicBezTo>
                <a:cubicBezTo>
                  <a:pt x="148" y="237"/>
                  <a:pt x="148" y="237"/>
                  <a:pt x="148" y="237"/>
                </a:cubicBezTo>
                <a:cubicBezTo>
                  <a:pt x="0" y="338"/>
                  <a:pt x="0" y="338"/>
                  <a:pt x="0" y="3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13"/>
          <p:cNvSpPr>
            <a:spLocks/>
          </p:cNvSpPr>
          <p:nvPr/>
        </p:nvSpPr>
        <p:spPr bwMode="auto">
          <a:xfrm>
            <a:off x="9607324" y="2391025"/>
            <a:ext cx="229071" cy="228826"/>
          </a:xfrm>
          <a:custGeom>
            <a:avLst/>
            <a:gdLst>
              <a:gd name="T0" fmla="*/ 58 w 700"/>
              <a:gd name="T1" fmla="*/ 0 h 699"/>
              <a:gd name="T2" fmla="*/ 1 w 700"/>
              <a:gd name="T3" fmla="*/ 48 h 699"/>
              <a:gd name="T4" fmla="*/ 282 w 700"/>
              <a:gd name="T5" fmla="*/ 299 h 699"/>
              <a:gd name="T6" fmla="*/ 0 w 700"/>
              <a:gd name="T7" fmla="*/ 606 h 699"/>
              <a:gd name="T8" fmla="*/ 110 w 700"/>
              <a:gd name="T9" fmla="*/ 697 h 699"/>
              <a:gd name="T10" fmla="*/ 346 w 700"/>
              <a:gd name="T11" fmla="*/ 368 h 699"/>
              <a:gd name="T12" fmla="*/ 584 w 700"/>
              <a:gd name="T13" fmla="*/ 699 h 699"/>
              <a:gd name="T14" fmla="*/ 700 w 700"/>
              <a:gd name="T15" fmla="*/ 604 h 699"/>
              <a:gd name="T16" fmla="*/ 424 w 700"/>
              <a:gd name="T17" fmla="*/ 286 h 699"/>
              <a:gd name="T18" fmla="*/ 681 w 700"/>
              <a:gd name="T19" fmla="*/ 59 h 699"/>
              <a:gd name="T20" fmla="*/ 655 w 700"/>
              <a:gd name="T21" fmla="*/ 13 h 699"/>
              <a:gd name="T22" fmla="*/ 361 w 700"/>
              <a:gd name="T23" fmla="*/ 224 h 699"/>
              <a:gd name="T24" fmla="*/ 58 w 700"/>
              <a:gd name="T25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0" h="699">
                <a:moveTo>
                  <a:pt x="58" y="0"/>
                </a:moveTo>
                <a:cubicBezTo>
                  <a:pt x="1" y="48"/>
                  <a:pt x="1" y="48"/>
                  <a:pt x="1" y="48"/>
                </a:cubicBezTo>
                <a:cubicBezTo>
                  <a:pt x="103" y="124"/>
                  <a:pt x="199" y="211"/>
                  <a:pt x="282" y="299"/>
                </a:cubicBezTo>
                <a:cubicBezTo>
                  <a:pt x="154" y="428"/>
                  <a:pt x="53" y="555"/>
                  <a:pt x="0" y="606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49" y="617"/>
                  <a:pt x="233" y="496"/>
                  <a:pt x="346" y="368"/>
                </a:cubicBezTo>
                <a:cubicBezTo>
                  <a:pt x="460" y="496"/>
                  <a:pt x="545" y="618"/>
                  <a:pt x="584" y="699"/>
                </a:cubicBezTo>
                <a:cubicBezTo>
                  <a:pt x="584" y="699"/>
                  <a:pt x="691" y="586"/>
                  <a:pt x="700" y="604"/>
                </a:cubicBezTo>
                <a:cubicBezTo>
                  <a:pt x="659" y="557"/>
                  <a:pt x="559" y="423"/>
                  <a:pt x="424" y="286"/>
                </a:cubicBezTo>
                <a:cubicBezTo>
                  <a:pt x="501" y="207"/>
                  <a:pt x="588" y="128"/>
                  <a:pt x="681" y="59"/>
                </a:cubicBezTo>
                <a:cubicBezTo>
                  <a:pt x="655" y="13"/>
                  <a:pt x="655" y="13"/>
                  <a:pt x="655" y="13"/>
                </a:cubicBezTo>
                <a:cubicBezTo>
                  <a:pt x="550" y="65"/>
                  <a:pt x="450" y="142"/>
                  <a:pt x="361" y="224"/>
                </a:cubicBezTo>
                <a:cubicBezTo>
                  <a:pt x="270" y="139"/>
                  <a:pt x="167" y="57"/>
                  <a:pt x="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13"/>
          <p:cNvSpPr>
            <a:spLocks/>
          </p:cNvSpPr>
          <p:nvPr/>
        </p:nvSpPr>
        <p:spPr bwMode="auto">
          <a:xfrm>
            <a:off x="5232792" y="2391025"/>
            <a:ext cx="229071" cy="228826"/>
          </a:xfrm>
          <a:custGeom>
            <a:avLst/>
            <a:gdLst>
              <a:gd name="T0" fmla="*/ 58 w 700"/>
              <a:gd name="T1" fmla="*/ 0 h 699"/>
              <a:gd name="T2" fmla="*/ 1 w 700"/>
              <a:gd name="T3" fmla="*/ 48 h 699"/>
              <a:gd name="T4" fmla="*/ 282 w 700"/>
              <a:gd name="T5" fmla="*/ 299 h 699"/>
              <a:gd name="T6" fmla="*/ 0 w 700"/>
              <a:gd name="T7" fmla="*/ 606 h 699"/>
              <a:gd name="T8" fmla="*/ 110 w 700"/>
              <a:gd name="T9" fmla="*/ 697 h 699"/>
              <a:gd name="T10" fmla="*/ 346 w 700"/>
              <a:gd name="T11" fmla="*/ 368 h 699"/>
              <a:gd name="T12" fmla="*/ 584 w 700"/>
              <a:gd name="T13" fmla="*/ 699 h 699"/>
              <a:gd name="T14" fmla="*/ 700 w 700"/>
              <a:gd name="T15" fmla="*/ 604 h 699"/>
              <a:gd name="T16" fmla="*/ 424 w 700"/>
              <a:gd name="T17" fmla="*/ 286 h 699"/>
              <a:gd name="T18" fmla="*/ 681 w 700"/>
              <a:gd name="T19" fmla="*/ 59 h 699"/>
              <a:gd name="T20" fmla="*/ 655 w 700"/>
              <a:gd name="T21" fmla="*/ 13 h 699"/>
              <a:gd name="T22" fmla="*/ 361 w 700"/>
              <a:gd name="T23" fmla="*/ 224 h 699"/>
              <a:gd name="T24" fmla="*/ 58 w 700"/>
              <a:gd name="T25" fmla="*/ 0 h 6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700" h="699">
                <a:moveTo>
                  <a:pt x="58" y="0"/>
                </a:moveTo>
                <a:cubicBezTo>
                  <a:pt x="1" y="48"/>
                  <a:pt x="1" y="48"/>
                  <a:pt x="1" y="48"/>
                </a:cubicBezTo>
                <a:cubicBezTo>
                  <a:pt x="103" y="124"/>
                  <a:pt x="199" y="211"/>
                  <a:pt x="282" y="299"/>
                </a:cubicBezTo>
                <a:cubicBezTo>
                  <a:pt x="154" y="428"/>
                  <a:pt x="53" y="555"/>
                  <a:pt x="0" y="606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49" y="617"/>
                  <a:pt x="233" y="496"/>
                  <a:pt x="346" y="368"/>
                </a:cubicBezTo>
                <a:cubicBezTo>
                  <a:pt x="460" y="496"/>
                  <a:pt x="545" y="618"/>
                  <a:pt x="584" y="699"/>
                </a:cubicBezTo>
                <a:cubicBezTo>
                  <a:pt x="584" y="699"/>
                  <a:pt x="691" y="586"/>
                  <a:pt x="700" y="604"/>
                </a:cubicBezTo>
                <a:cubicBezTo>
                  <a:pt x="659" y="557"/>
                  <a:pt x="559" y="423"/>
                  <a:pt x="424" y="286"/>
                </a:cubicBezTo>
                <a:cubicBezTo>
                  <a:pt x="501" y="207"/>
                  <a:pt x="588" y="128"/>
                  <a:pt x="681" y="59"/>
                </a:cubicBezTo>
                <a:cubicBezTo>
                  <a:pt x="655" y="13"/>
                  <a:pt x="655" y="13"/>
                  <a:pt x="655" y="13"/>
                </a:cubicBezTo>
                <a:cubicBezTo>
                  <a:pt x="550" y="65"/>
                  <a:pt x="450" y="142"/>
                  <a:pt x="361" y="224"/>
                </a:cubicBezTo>
                <a:cubicBezTo>
                  <a:pt x="270" y="139"/>
                  <a:pt x="167" y="57"/>
                  <a:pt x="5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2617570" y="2620108"/>
            <a:ext cx="261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年度该公司的工作进展程度，完成的工作，接洽进行中的任务，以及未完成项目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897177" y="4412919"/>
            <a:ext cx="261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年度该公司的工作进展程度，完成的工作，接洽进行中的任务，以及未完成项目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9350467" y="4412919"/>
            <a:ext cx="261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年度该公司的工作进展程度，完成的工作，接洽进行中的任务，以及未完成项目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6992102" y="2620108"/>
            <a:ext cx="26152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2017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年度该公司的工作进展程度，完成的工作，接洽进行中的任务，以及未完成项目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61522" y="139602"/>
            <a:ext cx="11977500" cy="765873"/>
            <a:chOff x="361522" y="139602"/>
            <a:chExt cx="11977500" cy="765873"/>
          </a:xfrm>
        </p:grpSpPr>
        <p:sp>
          <p:nvSpPr>
            <p:cNvPr id="49" name="文本框 48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513921" y="505365"/>
              <a:ext cx="18694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工作进展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361522" y="560501"/>
              <a:ext cx="45719" cy="288000"/>
            </a:xfrm>
            <a:prstGeom prst="rect">
              <a:avLst/>
            </a:prstGeom>
            <a:solidFill>
              <a:srgbClr val="23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70377" y="560501"/>
              <a:ext cx="45719" cy="288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52860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1616543614"/>
              </p:ext>
            </p:extLst>
          </p:nvPr>
        </p:nvGraphicFramePr>
        <p:xfrm>
          <a:off x="2648856" y="412031"/>
          <a:ext cx="8430987" cy="56206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pSp>
        <p:nvGrpSpPr>
          <p:cNvPr id="129" name="组合 128" hidden="1"/>
          <p:cNvGrpSpPr/>
          <p:nvPr/>
        </p:nvGrpSpPr>
        <p:grpSpPr>
          <a:xfrm>
            <a:off x="11079843" y="7078323"/>
            <a:ext cx="628650" cy="888206"/>
            <a:chOff x="3492500" y="4661694"/>
            <a:chExt cx="628650" cy="888206"/>
          </a:xfrm>
        </p:grpSpPr>
        <p:sp>
          <p:nvSpPr>
            <p:cNvPr id="13" name="椭圆 12"/>
            <p:cNvSpPr/>
            <p:nvPr/>
          </p:nvSpPr>
          <p:spPr>
            <a:xfrm>
              <a:off x="3492500" y="5492750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4064000" y="5492750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908425" y="5343525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492500" y="5102225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4064000" y="5102225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>
              <a:off x="3730693" y="4964113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/>
          </p:nvSpPr>
          <p:spPr>
            <a:xfrm>
              <a:off x="3822700" y="4661694"/>
              <a:ext cx="57150" cy="5715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6" name="直接连接符 25"/>
            <p:cNvCxnSpPr>
              <a:stCxn id="17" idx="4"/>
              <a:endCxn id="13" idx="0"/>
            </p:cNvCxnSpPr>
            <p:nvPr/>
          </p:nvCxnSpPr>
          <p:spPr>
            <a:xfrm>
              <a:off x="3521075" y="5159375"/>
              <a:ext cx="0" cy="333375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endCxn id="17" idx="0"/>
            </p:cNvCxnSpPr>
            <p:nvPr/>
          </p:nvCxnSpPr>
          <p:spPr>
            <a:xfrm>
              <a:off x="3521075" y="4690269"/>
              <a:ext cx="0" cy="411956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>
              <a:stCxn id="19" idx="4"/>
              <a:endCxn id="14" idx="0"/>
            </p:cNvCxnSpPr>
            <p:nvPr/>
          </p:nvCxnSpPr>
          <p:spPr>
            <a:xfrm>
              <a:off x="4092575" y="5159375"/>
              <a:ext cx="0" cy="333375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>
              <a:endCxn id="19" idx="0"/>
            </p:cNvCxnSpPr>
            <p:nvPr/>
          </p:nvCxnSpPr>
          <p:spPr>
            <a:xfrm>
              <a:off x="4092575" y="4690269"/>
              <a:ext cx="0" cy="411956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/>
            <p:cNvCxnSpPr>
              <a:endCxn id="22" idx="1"/>
            </p:cNvCxnSpPr>
            <p:nvPr/>
          </p:nvCxnSpPr>
          <p:spPr>
            <a:xfrm>
              <a:off x="3521075" y="4690269"/>
              <a:ext cx="217987" cy="282213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>
              <a:stCxn id="22" idx="3"/>
              <a:endCxn id="17" idx="6"/>
            </p:cNvCxnSpPr>
            <p:nvPr/>
          </p:nvCxnSpPr>
          <p:spPr>
            <a:xfrm flipH="1">
              <a:off x="3549650" y="5012894"/>
              <a:ext cx="189412" cy="117906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直接连接符 74"/>
            <p:cNvCxnSpPr>
              <a:endCxn id="13" idx="6"/>
            </p:cNvCxnSpPr>
            <p:nvPr/>
          </p:nvCxnSpPr>
          <p:spPr>
            <a:xfrm flipH="1">
              <a:off x="3549650" y="5521325"/>
              <a:ext cx="330200" cy="0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15" idx="4"/>
            </p:cNvCxnSpPr>
            <p:nvPr/>
          </p:nvCxnSpPr>
          <p:spPr>
            <a:xfrm flipH="1">
              <a:off x="3881221" y="5400675"/>
              <a:ext cx="55779" cy="120650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>
              <a:stCxn id="15" idx="5"/>
              <a:endCxn id="14" idx="2"/>
            </p:cNvCxnSpPr>
            <p:nvPr/>
          </p:nvCxnSpPr>
          <p:spPr>
            <a:xfrm>
              <a:off x="3957206" y="5392306"/>
              <a:ext cx="106794" cy="129019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>
              <a:stCxn id="19" idx="3"/>
              <a:endCxn id="15" idx="7"/>
            </p:cNvCxnSpPr>
            <p:nvPr/>
          </p:nvCxnSpPr>
          <p:spPr>
            <a:xfrm flipH="1">
              <a:off x="3957206" y="5151006"/>
              <a:ext cx="115163" cy="200888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>
              <a:stCxn id="19" idx="1"/>
              <a:endCxn id="22" idx="5"/>
            </p:cNvCxnSpPr>
            <p:nvPr/>
          </p:nvCxnSpPr>
          <p:spPr>
            <a:xfrm flipH="1" flipV="1">
              <a:off x="3779474" y="5012894"/>
              <a:ext cx="292895" cy="97700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>
              <a:stCxn id="22" idx="5"/>
              <a:endCxn id="15" idx="0"/>
            </p:cNvCxnSpPr>
            <p:nvPr/>
          </p:nvCxnSpPr>
          <p:spPr>
            <a:xfrm>
              <a:off x="3779474" y="5012894"/>
              <a:ext cx="157526" cy="330631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>
              <a:stCxn id="24" idx="5"/>
              <a:endCxn id="19" idx="1"/>
            </p:cNvCxnSpPr>
            <p:nvPr/>
          </p:nvCxnSpPr>
          <p:spPr>
            <a:xfrm>
              <a:off x="3871481" y="4710475"/>
              <a:ext cx="200888" cy="400119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>
              <a:stCxn id="24" idx="2"/>
              <a:endCxn id="22" idx="0"/>
            </p:cNvCxnSpPr>
            <p:nvPr/>
          </p:nvCxnSpPr>
          <p:spPr>
            <a:xfrm flipH="1">
              <a:off x="3759268" y="4690269"/>
              <a:ext cx="63432" cy="273844"/>
            </a:xfrm>
            <a:prstGeom prst="line">
              <a:avLst/>
            </a:prstGeom>
            <a:ln w="9525">
              <a:solidFill>
                <a:srgbClr val="23C9F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0" name="文本框 129"/>
          <p:cNvSpPr txBox="1"/>
          <p:nvPr/>
        </p:nvSpPr>
        <p:spPr>
          <a:xfrm>
            <a:off x="170541" y="1566242"/>
            <a:ext cx="3526971" cy="264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第一季度业绩多少，简单说明原因及突出项目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43" name="矩形 142"/>
          <p:cNvSpPr/>
          <p:nvPr/>
        </p:nvSpPr>
        <p:spPr>
          <a:xfrm>
            <a:off x="-7542" y="1570473"/>
            <a:ext cx="36000" cy="2176322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>
          <a:xfrm>
            <a:off x="361522" y="139602"/>
            <a:ext cx="11977500" cy="765873"/>
            <a:chOff x="361522" y="139602"/>
            <a:chExt cx="11977500" cy="765873"/>
          </a:xfrm>
        </p:grpSpPr>
        <p:sp>
          <p:nvSpPr>
            <p:cNvPr id="34" name="文本框 33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513921" y="505365"/>
              <a:ext cx="18694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年度业绩汇总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61522" y="560501"/>
              <a:ext cx="45719" cy="288000"/>
            </a:xfrm>
            <a:prstGeom prst="rect">
              <a:avLst/>
            </a:prstGeom>
            <a:solidFill>
              <a:srgbClr val="23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470377" y="560501"/>
              <a:ext cx="45719" cy="288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170541" y="3400753"/>
            <a:ext cx="3526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第四季度业绩多少，简单说明原因及突出项目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70541" y="2177746"/>
            <a:ext cx="3526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第二季度业绩多少，简单说明原因及突出项目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0541" y="2789250"/>
            <a:ext cx="35269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第三季度业绩多少，简单说明原因及突出项目；三季度最优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698641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970209447"/>
              </p:ext>
            </p:extLst>
          </p:nvPr>
        </p:nvGraphicFramePr>
        <p:xfrm>
          <a:off x="-600966" y="10625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000766" y="2434159"/>
            <a:ext cx="3712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因素</a:t>
            </a:r>
            <a:r>
              <a:rPr lang="en-US" altLang="zh-CN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1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：工作中业绩上升的原因，下降的原因；各占多少比例；把你的观点填写在这里。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auto">
          <a:xfrm>
            <a:off x="6749142" y="3233377"/>
            <a:ext cx="198671" cy="206683"/>
          </a:xfrm>
          <a:custGeom>
            <a:avLst/>
            <a:gdLst>
              <a:gd name="T0" fmla="*/ 50 w 769"/>
              <a:gd name="T1" fmla="*/ 750 h 800"/>
              <a:gd name="T2" fmla="*/ 0 w 769"/>
              <a:gd name="T3" fmla="*/ 631 h 800"/>
              <a:gd name="T4" fmla="*/ 50 w 769"/>
              <a:gd name="T5" fmla="*/ 511 h 800"/>
              <a:gd name="T6" fmla="*/ 533 w 769"/>
              <a:gd name="T7" fmla="*/ 40 h 800"/>
              <a:gd name="T8" fmla="*/ 631 w 769"/>
              <a:gd name="T9" fmla="*/ 0 h 800"/>
              <a:gd name="T10" fmla="*/ 729 w 769"/>
              <a:gd name="T11" fmla="*/ 40 h 800"/>
              <a:gd name="T12" fmla="*/ 769 w 769"/>
              <a:gd name="T13" fmla="*/ 138 h 800"/>
              <a:gd name="T14" fmla="*/ 729 w 769"/>
              <a:gd name="T15" fmla="*/ 236 h 800"/>
              <a:gd name="T16" fmla="*/ 367 w 769"/>
              <a:gd name="T17" fmla="*/ 584 h 800"/>
              <a:gd name="T18" fmla="*/ 292 w 769"/>
              <a:gd name="T19" fmla="*/ 615 h 800"/>
              <a:gd name="T20" fmla="*/ 215 w 769"/>
              <a:gd name="T21" fmla="*/ 584 h 800"/>
              <a:gd name="T22" fmla="*/ 185 w 769"/>
              <a:gd name="T23" fmla="*/ 507 h 800"/>
              <a:gd name="T24" fmla="*/ 216 w 769"/>
              <a:gd name="T25" fmla="*/ 431 h 800"/>
              <a:gd name="T26" fmla="*/ 465 w 769"/>
              <a:gd name="T27" fmla="*/ 188 h 800"/>
              <a:gd name="T28" fmla="*/ 488 w 769"/>
              <a:gd name="T29" fmla="*/ 188 h 800"/>
              <a:gd name="T30" fmla="*/ 488 w 769"/>
              <a:gd name="T31" fmla="*/ 211 h 800"/>
              <a:gd name="T32" fmla="*/ 239 w 769"/>
              <a:gd name="T33" fmla="*/ 454 h 800"/>
              <a:gd name="T34" fmla="*/ 216 w 769"/>
              <a:gd name="T35" fmla="*/ 507 h 800"/>
              <a:gd name="T36" fmla="*/ 239 w 769"/>
              <a:gd name="T37" fmla="*/ 561 h 800"/>
              <a:gd name="T38" fmla="*/ 292 w 769"/>
              <a:gd name="T39" fmla="*/ 584 h 800"/>
              <a:gd name="T40" fmla="*/ 346 w 769"/>
              <a:gd name="T41" fmla="*/ 561 h 800"/>
              <a:gd name="T42" fmla="*/ 708 w 769"/>
              <a:gd name="T43" fmla="*/ 215 h 800"/>
              <a:gd name="T44" fmla="*/ 738 w 769"/>
              <a:gd name="T45" fmla="*/ 138 h 800"/>
              <a:gd name="T46" fmla="*/ 708 w 769"/>
              <a:gd name="T47" fmla="*/ 61 h 800"/>
              <a:gd name="T48" fmla="*/ 631 w 769"/>
              <a:gd name="T49" fmla="*/ 31 h 800"/>
              <a:gd name="T50" fmla="*/ 554 w 769"/>
              <a:gd name="T51" fmla="*/ 62 h 800"/>
              <a:gd name="T52" fmla="*/ 71 w 769"/>
              <a:gd name="T53" fmla="*/ 533 h 800"/>
              <a:gd name="T54" fmla="*/ 31 w 769"/>
              <a:gd name="T55" fmla="*/ 631 h 800"/>
              <a:gd name="T56" fmla="*/ 71 w 769"/>
              <a:gd name="T57" fmla="*/ 729 h 800"/>
              <a:gd name="T58" fmla="*/ 169 w 769"/>
              <a:gd name="T59" fmla="*/ 769 h 800"/>
              <a:gd name="T60" fmla="*/ 267 w 769"/>
              <a:gd name="T61" fmla="*/ 729 h 800"/>
              <a:gd name="T62" fmla="*/ 650 w 769"/>
              <a:gd name="T63" fmla="*/ 358 h 800"/>
              <a:gd name="T64" fmla="*/ 673 w 769"/>
              <a:gd name="T65" fmla="*/ 358 h 800"/>
              <a:gd name="T66" fmla="*/ 673 w 769"/>
              <a:gd name="T67" fmla="*/ 381 h 800"/>
              <a:gd name="T68" fmla="*/ 289 w 769"/>
              <a:gd name="T69" fmla="*/ 750 h 800"/>
              <a:gd name="T70" fmla="*/ 169 w 769"/>
              <a:gd name="T71" fmla="*/ 800 h 800"/>
              <a:gd name="T72" fmla="*/ 50 w 769"/>
              <a:gd name="T73" fmla="*/ 75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9" h="800">
                <a:moveTo>
                  <a:pt x="50" y="750"/>
                </a:moveTo>
                <a:cubicBezTo>
                  <a:pt x="17" y="719"/>
                  <a:pt x="0" y="679"/>
                  <a:pt x="0" y="631"/>
                </a:cubicBezTo>
                <a:cubicBezTo>
                  <a:pt x="0" y="582"/>
                  <a:pt x="17" y="542"/>
                  <a:pt x="50" y="511"/>
                </a:cubicBezTo>
                <a:cubicBezTo>
                  <a:pt x="533" y="40"/>
                  <a:pt x="533" y="40"/>
                  <a:pt x="533" y="40"/>
                </a:cubicBezTo>
                <a:cubicBezTo>
                  <a:pt x="560" y="13"/>
                  <a:pt x="592" y="0"/>
                  <a:pt x="631" y="0"/>
                </a:cubicBezTo>
                <a:cubicBezTo>
                  <a:pt x="669" y="0"/>
                  <a:pt x="702" y="13"/>
                  <a:pt x="729" y="40"/>
                </a:cubicBezTo>
                <a:cubicBezTo>
                  <a:pt x="756" y="67"/>
                  <a:pt x="769" y="100"/>
                  <a:pt x="769" y="138"/>
                </a:cubicBezTo>
                <a:cubicBezTo>
                  <a:pt x="769" y="174"/>
                  <a:pt x="756" y="207"/>
                  <a:pt x="729" y="236"/>
                </a:cubicBezTo>
                <a:cubicBezTo>
                  <a:pt x="367" y="584"/>
                  <a:pt x="367" y="584"/>
                  <a:pt x="367" y="584"/>
                </a:cubicBezTo>
                <a:cubicBezTo>
                  <a:pt x="347" y="605"/>
                  <a:pt x="322" y="615"/>
                  <a:pt x="292" y="615"/>
                </a:cubicBezTo>
                <a:cubicBezTo>
                  <a:pt x="264" y="615"/>
                  <a:pt x="239" y="605"/>
                  <a:pt x="215" y="584"/>
                </a:cubicBezTo>
                <a:cubicBezTo>
                  <a:pt x="195" y="561"/>
                  <a:pt x="185" y="536"/>
                  <a:pt x="185" y="507"/>
                </a:cubicBezTo>
                <a:cubicBezTo>
                  <a:pt x="185" y="479"/>
                  <a:pt x="195" y="454"/>
                  <a:pt x="216" y="431"/>
                </a:cubicBezTo>
                <a:cubicBezTo>
                  <a:pt x="465" y="188"/>
                  <a:pt x="465" y="188"/>
                  <a:pt x="465" y="188"/>
                </a:cubicBezTo>
                <a:cubicBezTo>
                  <a:pt x="474" y="182"/>
                  <a:pt x="482" y="182"/>
                  <a:pt x="488" y="188"/>
                </a:cubicBezTo>
                <a:cubicBezTo>
                  <a:pt x="495" y="197"/>
                  <a:pt x="495" y="205"/>
                  <a:pt x="488" y="211"/>
                </a:cubicBezTo>
                <a:cubicBezTo>
                  <a:pt x="239" y="454"/>
                  <a:pt x="239" y="454"/>
                  <a:pt x="239" y="454"/>
                </a:cubicBezTo>
                <a:cubicBezTo>
                  <a:pt x="223" y="466"/>
                  <a:pt x="216" y="484"/>
                  <a:pt x="216" y="507"/>
                </a:cubicBezTo>
                <a:cubicBezTo>
                  <a:pt x="216" y="531"/>
                  <a:pt x="223" y="549"/>
                  <a:pt x="239" y="561"/>
                </a:cubicBezTo>
                <a:cubicBezTo>
                  <a:pt x="251" y="577"/>
                  <a:pt x="269" y="584"/>
                  <a:pt x="292" y="584"/>
                </a:cubicBezTo>
                <a:cubicBezTo>
                  <a:pt x="315" y="584"/>
                  <a:pt x="333" y="577"/>
                  <a:pt x="346" y="561"/>
                </a:cubicBezTo>
                <a:cubicBezTo>
                  <a:pt x="708" y="215"/>
                  <a:pt x="708" y="215"/>
                  <a:pt x="708" y="215"/>
                </a:cubicBezTo>
                <a:cubicBezTo>
                  <a:pt x="728" y="192"/>
                  <a:pt x="738" y="167"/>
                  <a:pt x="738" y="138"/>
                </a:cubicBezTo>
                <a:cubicBezTo>
                  <a:pt x="738" y="110"/>
                  <a:pt x="728" y="85"/>
                  <a:pt x="708" y="61"/>
                </a:cubicBezTo>
                <a:cubicBezTo>
                  <a:pt x="685" y="41"/>
                  <a:pt x="659" y="31"/>
                  <a:pt x="631" y="31"/>
                </a:cubicBezTo>
                <a:cubicBezTo>
                  <a:pt x="602" y="31"/>
                  <a:pt x="577" y="41"/>
                  <a:pt x="554" y="62"/>
                </a:cubicBezTo>
                <a:cubicBezTo>
                  <a:pt x="71" y="533"/>
                  <a:pt x="71" y="533"/>
                  <a:pt x="71" y="533"/>
                </a:cubicBezTo>
                <a:cubicBezTo>
                  <a:pt x="44" y="559"/>
                  <a:pt x="31" y="592"/>
                  <a:pt x="31" y="631"/>
                </a:cubicBezTo>
                <a:cubicBezTo>
                  <a:pt x="31" y="669"/>
                  <a:pt x="44" y="702"/>
                  <a:pt x="71" y="729"/>
                </a:cubicBezTo>
                <a:cubicBezTo>
                  <a:pt x="98" y="756"/>
                  <a:pt x="131" y="769"/>
                  <a:pt x="169" y="769"/>
                </a:cubicBezTo>
                <a:cubicBezTo>
                  <a:pt x="205" y="769"/>
                  <a:pt x="238" y="756"/>
                  <a:pt x="267" y="729"/>
                </a:cubicBezTo>
                <a:cubicBezTo>
                  <a:pt x="650" y="358"/>
                  <a:pt x="650" y="358"/>
                  <a:pt x="650" y="358"/>
                </a:cubicBezTo>
                <a:cubicBezTo>
                  <a:pt x="659" y="351"/>
                  <a:pt x="667" y="351"/>
                  <a:pt x="673" y="358"/>
                </a:cubicBezTo>
                <a:cubicBezTo>
                  <a:pt x="679" y="367"/>
                  <a:pt x="679" y="374"/>
                  <a:pt x="673" y="381"/>
                </a:cubicBezTo>
                <a:cubicBezTo>
                  <a:pt x="289" y="750"/>
                  <a:pt x="289" y="750"/>
                  <a:pt x="289" y="750"/>
                </a:cubicBezTo>
                <a:cubicBezTo>
                  <a:pt x="258" y="783"/>
                  <a:pt x="218" y="800"/>
                  <a:pt x="169" y="800"/>
                </a:cubicBezTo>
                <a:cubicBezTo>
                  <a:pt x="121" y="800"/>
                  <a:pt x="81" y="783"/>
                  <a:pt x="50" y="750"/>
                </a:cubicBezTo>
                <a:close/>
              </a:path>
            </a:pathLst>
          </a:custGeom>
          <a:solidFill>
            <a:srgbClr val="FFFF0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9"/>
          <p:cNvSpPr>
            <a:spLocks/>
          </p:cNvSpPr>
          <p:nvPr/>
        </p:nvSpPr>
        <p:spPr bwMode="auto">
          <a:xfrm>
            <a:off x="6749142" y="2381937"/>
            <a:ext cx="198671" cy="206683"/>
          </a:xfrm>
          <a:custGeom>
            <a:avLst/>
            <a:gdLst>
              <a:gd name="T0" fmla="*/ 50 w 769"/>
              <a:gd name="T1" fmla="*/ 750 h 800"/>
              <a:gd name="T2" fmla="*/ 0 w 769"/>
              <a:gd name="T3" fmla="*/ 631 h 800"/>
              <a:gd name="T4" fmla="*/ 50 w 769"/>
              <a:gd name="T5" fmla="*/ 511 h 800"/>
              <a:gd name="T6" fmla="*/ 533 w 769"/>
              <a:gd name="T7" fmla="*/ 40 h 800"/>
              <a:gd name="T8" fmla="*/ 631 w 769"/>
              <a:gd name="T9" fmla="*/ 0 h 800"/>
              <a:gd name="T10" fmla="*/ 729 w 769"/>
              <a:gd name="T11" fmla="*/ 40 h 800"/>
              <a:gd name="T12" fmla="*/ 769 w 769"/>
              <a:gd name="T13" fmla="*/ 138 h 800"/>
              <a:gd name="T14" fmla="*/ 729 w 769"/>
              <a:gd name="T15" fmla="*/ 236 h 800"/>
              <a:gd name="T16" fmla="*/ 367 w 769"/>
              <a:gd name="T17" fmla="*/ 584 h 800"/>
              <a:gd name="T18" fmla="*/ 292 w 769"/>
              <a:gd name="T19" fmla="*/ 615 h 800"/>
              <a:gd name="T20" fmla="*/ 215 w 769"/>
              <a:gd name="T21" fmla="*/ 584 h 800"/>
              <a:gd name="T22" fmla="*/ 185 w 769"/>
              <a:gd name="T23" fmla="*/ 507 h 800"/>
              <a:gd name="T24" fmla="*/ 216 w 769"/>
              <a:gd name="T25" fmla="*/ 431 h 800"/>
              <a:gd name="T26" fmla="*/ 465 w 769"/>
              <a:gd name="T27" fmla="*/ 188 h 800"/>
              <a:gd name="T28" fmla="*/ 488 w 769"/>
              <a:gd name="T29" fmla="*/ 188 h 800"/>
              <a:gd name="T30" fmla="*/ 488 w 769"/>
              <a:gd name="T31" fmla="*/ 211 h 800"/>
              <a:gd name="T32" fmla="*/ 239 w 769"/>
              <a:gd name="T33" fmla="*/ 454 h 800"/>
              <a:gd name="T34" fmla="*/ 216 w 769"/>
              <a:gd name="T35" fmla="*/ 507 h 800"/>
              <a:gd name="T36" fmla="*/ 239 w 769"/>
              <a:gd name="T37" fmla="*/ 561 h 800"/>
              <a:gd name="T38" fmla="*/ 292 w 769"/>
              <a:gd name="T39" fmla="*/ 584 h 800"/>
              <a:gd name="T40" fmla="*/ 346 w 769"/>
              <a:gd name="T41" fmla="*/ 561 h 800"/>
              <a:gd name="T42" fmla="*/ 708 w 769"/>
              <a:gd name="T43" fmla="*/ 215 h 800"/>
              <a:gd name="T44" fmla="*/ 738 w 769"/>
              <a:gd name="T45" fmla="*/ 138 h 800"/>
              <a:gd name="T46" fmla="*/ 708 w 769"/>
              <a:gd name="T47" fmla="*/ 61 h 800"/>
              <a:gd name="T48" fmla="*/ 631 w 769"/>
              <a:gd name="T49" fmla="*/ 31 h 800"/>
              <a:gd name="T50" fmla="*/ 554 w 769"/>
              <a:gd name="T51" fmla="*/ 62 h 800"/>
              <a:gd name="T52" fmla="*/ 71 w 769"/>
              <a:gd name="T53" fmla="*/ 533 h 800"/>
              <a:gd name="T54" fmla="*/ 31 w 769"/>
              <a:gd name="T55" fmla="*/ 631 h 800"/>
              <a:gd name="T56" fmla="*/ 71 w 769"/>
              <a:gd name="T57" fmla="*/ 729 h 800"/>
              <a:gd name="T58" fmla="*/ 169 w 769"/>
              <a:gd name="T59" fmla="*/ 769 h 800"/>
              <a:gd name="T60" fmla="*/ 267 w 769"/>
              <a:gd name="T61" fmla="*/ 729 h 800"/>
              <a:gd name="T62" fmla="*/ 650 w 769"/>
              <a:gd name="T63" fmla="*/ 358 h 800"/>
              <a:gd name="T64" fmla="*/ 673 w 769"/>
              <a:gd name="T65" fmla="*/ 358 h 800"/>
              <a:gd name="T66" fmla="*/ 673 w 769"/>
              <a:gd name="T67" fmla="*/ 381 h 800"/>
              <a:gd name="T68" fmla="*/ 289 w 769"/>
              <a:gd name="T69" fmla="*/ 750 h 800"/>
              <a:gd name="T70" fmla="*/ 169 w 769"/>
              <a:gd name="T71" fmla="*/ 800 h 800"/>
              <a:gd name="T72" fmla="*/ 50 w 769"/>
              <a:gd name="T73" fmla="*/ 75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9" h="800">
                <a:moveTo>
                  <a:pt x="50" y="750"/>
                </a:moveTo>
                <a:cubicBezTo>
                  <a:pt x="17" y="719"/>
                  <a:pt x="0" y="679"/>
                  <a:pt x="0" y="631"/>
                </a:cubicBezTo>
                <a:cubicBezTo>
                  <a:pt x="0" y="582"/>
                  <a:pt x="17" y="542"/>
                  <a:pt x="50" y="511"/>
                </a:cubicBezTo>
                <a:cubicBezTo>
                  <a:pt x="533" y="40"/>
                  <a:pt x="533" y="40"/>
                  <a:pt x="533" y="40"/>
                </a:cubicBezTo>
                <a:cubicBezTo>
                  <a:pt x="560" y="13"/>
                  <a:pt x="592" y="0"/>
                  <a:pt x="631" y="0"/>
                </a:cubicBezTo>
                <a:cubicBezTo>
                  <a:pt x="669" y="0"/>
                  <a:pt x="702" y="13"/>
                  <a:pt x="729" y="40"/>
                </a:cubicBezTo>
                <a:cubicBezTo>
                  <a:pt x="756" y="67"/>
                  <a:pt x="769" y="100"/>
                  <a:pt x="769" y="138"/>
                </a:cubicBezTo>
                <a:cubicBezTo>
                  <a:pt x="769" y="174"/>
                  <a:pt x="756" y="207"/>
                  <a:pt x="729" y="236"/>
                </a:cubicBezTo>
                <a:cubicBezTo>
                  <a:pt x="367" y="584"/>
                  <a:pt x="367" y="584"/>
                  <a:pt x="367" y="584"/>
                </a:cubicBezTo>
                <a:cubicBezTo>
                  <a:pt x="347" y="605"/>
                  <a:pt x="322" y="615"/>
                  <a:pt x="292" y="615"/>
                </a:cubicBezTo>
                <a:cubicBezTo>
                  <a:pt x="264" y="615"/>
                  <a:pt x="239" y="605"/>
                  <a:pt x="215" y="584"/>
                </a:cubicBezTo>
                <a:cubicBezTo>
                  <a:pt x="195" y="561"/>
                  <a:pt x="185" y="536"/>
                  <a:pt x="185" y="507"/>
                </a:cubicBezTo>
                <a:cubicBezTo>
                  <a:pt x="185" y="479"/>
                  <a:pt x="195" y="454"/>
                  <a:pt x="216" y="431"/>
                </a:cubicBezTo>
                <a:cubicBezTo>
                  <a:pt x="465" y="188"/>
                  <a:pt x="465" y="188"/>
                  <a:pt x="465" y="188"/>
                </a:cubicBezTo>
                <a:cubicBezTo>
                  <a:pt x="474" y="182"/>
                  <a:pt x="482" y="182"/>
                  <a:pt x="488" y="188"/>
                </a:cubicBezTo>
                <a:cubicBezTo>
                  <a:pt x="495" y="197"/>
                  <a:pt x="495" y="205"/>
                  <a:pt x="488" y="211"/>
                </a:cubicBezTo>
                <a:cubicBezTo>
                  <a:pt x="239" y="454"/>
                  <a:pt x="239" y="454"/>
                  <a:pt x="239" y="454"/>
                </a:cubicBezTo>
                <a:cubicBezTo>
                  <a:pt x="223" y="466"/>
                  <a:pt x="216" y="484"/>
                  <a:pt x="216" y="507"/>
                </a:cubicBezTo>
                <a:cubicBezTo>
                  <a:pt x="216" y="531"/>
                  <a:pt x="223" y="549"/>
                  <a:pt x="239" y="561"/>
                </a:cubicBezTo>
                <a:cubicBezTo>
                  <a:pt x="251" y="577"/>
                  <a:pt x="269" y="584"/>
                  <a:pt x="292" y="584"/>
                </a:cubicBezTo>
                <a:cubicBezTo>
                  <a:pt x="315" y="584"/>
                  <a:pt x="333" y="577"/>
                  <a:pt x="346" y="561"/>
                </a:cubicBezTo>
                <a:cubicBezTo>
                  <a:pt x="708" y="215"/>
                  <a:pt x="708" y="215"/>
                  <a:pt x="708" y="215"/>
                </a:cubicBezTo>
                <a:cubicBezTo>
                  <a:pt x="728" y="192"/>
                  <a:pt x="738" y="167"/>
                  <a:pt x="738" y="138"/>
                </a:cubicBezTo>
                <a:cubicBezTo>
                  <a:pt x="738" y="110"/>
                  <a:pt x="728" y="85"/>
                  <a:pt x="708" y="61"/>
                </a:cubicBezTo>
                <a:cubicBezTo>
                  <a:pt x="685" y="41"/>
                  <a:pt x="659" y="31"/>
                  <a:pt x="631" y="31"/>
                </a:cubicBezTo>
                <a:cubicBezTo>
                  <a:pt x="602" y="31"/>
                  <a:pt x="577" y="41"/>
                  <a:pt x="554" y="62"/>
                </a:cubicBezTo>
                <a:cubicBezTo>
                  <a:pt x="71" y="533"/>
                  <a:pt x="71" y="533"/>
                  <a:pt x="71" y="533"/>
                </a:cubicBezTo>
                <a:cubicBezTo>
                  <a:pt x="44" y="559"/>
                  <a:pt x="31" y="592"/>
                  <a:pt x="31" y="631"/>
                </a:cubicBezTo>
                <a:cubicBezTo>
                  <a:pt x="31" y="669"/>
                  <a:pt x="44" y="702"/>
                  <a:pt x="71" y="729"/>
                </a:cubicBezTo>
                <a:cubicBezTo>
                  <a:pt x="98" y="756"/>
                  <a:pt x="131" y="769"/>
                  <a:pt x="169" y="769"/>
                </a:cubicBezTo>
                <a:cubicBezTo>
                  <a:pt x="205" y="769"/>
                  <a:pt x="238" y="756"/>
                  <a:pt x="267" y="729"/>
                </a:cubicBezTo>
                <a:cubicBezTo>
                  <a:pt x="650" y="358"/>
                  <a:pt x="650" y="358"/>
                  <a:pt x="650" y="358"/>
                </a:cubicBezTo>
                <a:cubicBezTo>
                  <a:pt x="659" y="351"/>
                  <a:pt x="667" y="351"/>
                  <a:pt x="673" y="358"/>
                </a:cubicBezTo>
                <a:cubicBezTo>
                  <a:pt x="679" y="367"/>
                  <a:pt x="679" y="374"/>
                  <a:pt x="673" y="381"/>
                </a:cubicBezTo>
                <a:cubicBezTo>
                  <a:pt x="289" y="750"/>
                  <a:pt x="289" y="750"/>
                  <a:pt x="289" y="750"/>
                </a:cubicBezTo>
                <a:cubicBezTo>
                  <a:pt x="258" y="783"/>
                  <a:pt x="218" y="800"/>
                  <a:pt x="169" y="800"/>
                </a:cubicBezTo>
                <a:cubicBezTo>
                  <a:pt x="121" y="800"/>
                  <a:pt x="81" y="783"/>
                  <a:pt x="50" y="750"/>
                </a:cubicBezTo>
                <a:close/>
              </a:path>
            </a:pathLst>
          </a:custGeom>
          <a:solidFill>
            <a:srgbClr val="23C9F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9"/>
          <p:cNvSpPr>
            <a:spLocks/>
          </p:cNvSpPr>
          <p:nvPr/>
        </p:nvSpPr>
        <p:spPr bwMode="auto">
          <a:xfrm>
            <a:off x="6749141" y="4084816"/>
            <a:ext cx="198671" cy="206683"/>
          </a:xfrm>
          <a:custGeom>
            <a:avLst/>
            <a:gdLst>
              <a:gd name="T0" fmla="*/ 50 w 769"/>
              <a:gd name="T1" fmla="*/ 750 h 800"/>
              <a:gd name="T2" fmla="*/ 0 w 769"/>
              <a:gd name="T3" fmla="*/ 631 h 800"/>
              <a:gd name="T4" fmla="*/ 50 w 769"/>
              <a:gd name="T5" fmla="*/ 511 h 800"/>
              <a:gd name="T6" fmla="*/ 533 w 769"/>
              <a:gd name="T7" fmla="*/ 40 h 800"/>
              <a:gd name="T8" fmla="*/ 631 w 769"/>
              <a:gd name="T9" fmla="*/ 0 h 800"/>
              <a:gd name="T10" fmla="*/ 729 w 769"/>
              <a:gd name="T11" fmla="*/ 40 h 800"/>
              <a:gd name="T12" fmla="*/ 769 w 769"/>
              <a:gd name="T13" fmla="*/ 138 h 800"/>
              <a:gd name="T14" fmla="*/ 729 w 769"/>
              <a:gd name="T15" fmla="*/ 236 h 800"/>
              <a:gd name="T16" fmla="*/ 367 w 769"/>
              <a:gd name="T17" fmla="*/ 584 h 800"/>
              <a:gd name="T18" fmla="*/ 292 w 769"/>
              <a:gd name="T19" fmla="*/ 615 h 800"/>
              <a:gd name="T20" fmla="*/ 215 w 769"/>
              <a:gd name="T21" fmla="*/ 584 h 800"/>
              <a:gd name="T22" fmla="*/ 185 w 769"/>
              <a:gd name="T23" fmla="*/ 507 h 800"/>
              <a:gd name="T24" fmla="*/ 216 w 769"/>
              <a:gd name="T25" fmla="*/ 431 h 800"/>
              <a:gd name="T26" fmla="*/ 465 w 769"/>
              <a:gd name="T27" fmla="*/ 188 h 800"/>
              <a:gd name="T28" fmla="*/ 488 w 769"/>
              <a:gd name="T29" fmla="*/ 188 h 800"/>
              <a:gd name="T30" fmla="*/ 488 w 769"/>
              <a:gd name="T31" fmla="*/ 211 h 800"/>
              <a:gd name="T32" fmla="*/ 239 w 769"/>
              <a:gd name="T33" fmla="*/ 454 h 800"/>
              <a:gd name="T34" fmla="*/ 216 w 769"/>
              <a:gd name="T35" fmla="*/ 507 h 800"/>
              <a:gd name="T36" fmla="*/ 239 w 769"/>
              <a:gd name="T37" fmla="*/ 561 h 800"/>
              <a:gd name="T38" fmla="*/ 292 w 769"/>
              <a:gd name="T39" fmla="*/ 584 h 800"/>
              <a:gd name="T40" fmla="*/ 346 w 769"/>
              <a:gd name="T41" fmla="*/ 561 h 800"/>
              <a:gd name="T42" fmla="*/ 708 w 769"/>
              <a:gd name="T43" fmla="*/ 215 h 800"/>
              <a:gd name="T44" fmla="*/ 738 w 769"/>
              <a:gd name="T45" fmla="*/ 138 h 800"/>
              <a:gd name="T46" fmla="*/ 708 w 769"/>
              <a:gd name="T47" fmla="*/ 61 h 800"/>
              <a:gd name="T48" fmla="*/ 631 w 769"/>
              <a:gd name="T49" fmla="*/ 31 h 800"/>
              <a:gd name="T50" fmla="*/ 554 w 769"/>
              <a:gd name="T51" fmla="*/ 62 h 800"/>
              <a:gd name="T52" fmla="*/ 71 w 769"/>
              <a:gd name="T53" fmla="*/ 533 h 800"/>
              <a:gd name="T54" fmla="*/ 31 w 769"/>
              <a:gd name="T55" fmla="*/ 631 h 800"/>
              <a:gd name="T56" fmla="*/ 71 w 769"/>
              <a:gd name="T57" fmla="*/ 729 h 800"/>
              <a:gd name="T58" fmla="*/ 169 w 769"/>
              <a:gd name="T59" fmla="*/ 769 h 800"/>
              <a:gd name="T60" fmla="*/ 267 w 769"/>
              <a:gd name="T61" fmla="*/ 729 h 800"/>
              <a:gd name="T62" fmla="*/ 650 w 769"/>
              <a:gd name="T63" fmla="*/ 358 h 800"/>
              <a:gd name="T64" fmla="*/ 673 w 769"/>
              <a:gd name="T65" fmla="*/ 358 h 800"/>
              <a:gd name="T66" fmla="*/ 673 w 769"/>
              <a:gd name="T67" fmla="*/ 381 h 800"/>
              <a:gd name="T68" fmla="*/ 289 w 769"/>
              <a:gd name="T69" fmla="*/ 750 h 800"/>
              <a:gd name="T70" fmla="*/ 169 w 769"/>
              <a:gd name="T71" fmla="*/ 800 h 800"/>
              <a:gd name="T72" fmla="*/ 50 w 769"/>
              <a:gd name="T73" fmla="*/ 75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769" h="800">
                <a:moveTo>
                  <a:pt x="50" y="750"/>
                </a:moveTo>
                <a:cubicBezTo>
                  <a:pt x="17" y="719"/>
                  <a:pt x="0" y="679"/>
                  <a:pt x="0" y="631"/>
                </a:cubicBezTo>
                <a:cubicBezTo>
                  <a:pt x="0" y="582"/>
                  <a:pt x="17" y="542"/>
                  <a:pt x="50" y="511"/>
                </a:cubicBezTo>
                <a:cubicBezTo>
                  <a:pt x="533" y="40"/>
                  <a:pt x="533" y="40"/>
                  <a:pt x="533" y="40"/>
                </a:cubicBezTo>
                <a:cubicBezTo>
                  <a:pt x="560" y="13"/>
                  <a:pt x="592" y="0"/>
                  <a:pt x="631" y="0"/>
                </a:cubicBezTo>
                <a:cubicBezTo>
                  <a:pt x="669" y="0"/>
                  <a:pt x="702" y="13"/>
                  <a:pt x="729" y="40"/>
                </a:cubicBezTo>
                <a:cubicBezTo>
                  <a:pt x="756" y="67"/>
                  <a:pt x="769" y="100"/>
                  <a:pt x="769" y="138"/>
                </a:cubicBezTo>
                <a:cubicBezTo>
                  <a:pt x="769" y="174"/>
                  <a:pt x="756" y="207"/>
                  <a:pt x="729" y="236"/>
                </a:cubicBezTo>
                <a:cubicBezTo>
                  <a:pt x="367" y="584"/>
                  <a:pt x="367" y="584"/>
                  <a:pt x="367" y="584"/>
                </a:cubicBezTo>
                <a:cubicBezTo>
                  <a:pt x="347" y="605"/>
                  <a:pt x="322" y="615"/>
                  <a:pt x="292" y="615"/>
                </a:cubicBezTo>
                <a:cubicBezTo>
                  <a:pt x="264" y="615"/>
                  <a:pt x="239" y="605"/>
                  <a:pt x="215" y="584"/>
                </a:cubicBezTo>
                <a:cubicBezTo>
                  <a:pt x="195" y="561"/>
                  <a:pt x="185" y="536"/>
                  <a:pt x="185" y="507"/>
                </a:cubicBezTo>
                <a:cubicBezTo>
                  <a:pt x="185" y="479"/>
                  <a:pt x="195" y="454"/>
                  <a:pt x="216" y="431"/>
                </a:cubicBezTo>
                <a:cubicBezTo>
                  <a:pt x="465" y="188"/>
                  <a:pt x="465" y="188"/>
                  <a:pt x="465" y="188"/>
                </a:cubicBezTo>
                <a:cubicBezTo>
                  <a:pt x="474" y="182"/>
                  <a:pt x="482" y="182"/>
                  <a:pt x="488" y="188"/>
                </a:cubicBezTo>
                <a:cubicBezTo>
                  <a:pt x="495" y="197"/>
                  <a:pt x="495" y="205"/>
                  <a:pt x="488" y="211"/>
                </a:cubicBezTo>
                <a:cubicBezTo>
                  <a:pt x="239" y="454"/>
                  <a:pt x="239" y="454"/>
                  <a:pt x="239" y="454"/>
                </a:cubicBezTo>
                <a:cubicBezTo>
                  <a:pt x="223" y="466"/>
                  <a:pt x="216" y="484"/>
                  <a:pt x="216" y="507"/>
                </a:cubicBezTo>
                <a:cubicBezTo>
                  <a:pt x="216" y="531"/>
                  <a:pt x="223" y="549"/>
                  <a:pt x="239" y="561"/>
                </a:cubicBezTo>
                <a:cubicBezTo>
                  <a:pt x="251" y="577"/>
                  <a:pt x="269" y="584"/>
                  <a:pt x="292" y="584"/>
                </a:cubicBezTo>
                <a:cubicBezTo>
                  <a:pt x="315" y="584"/>
                  <a:pt x="333" y="577"/>
                  <a:pt x="346" y="561"/>
                </a:cubicBezTo>
                <a:cubicBezTo>
                  <a:pt x="708" y="215"/>
                  <a:pt x="708" y="215"/>
                  <a:pt x="708" y="215"/>
                </a:cubicBezTo>
                <a:cubicBezTo>
                  <a:pt x="728" y="192"/>
                  <a:pt x="738" y="167"/>
                  <a:pt x="738" y="138"/>
                </a:cubicBezTo>
                <a:cubicBezTo>
                  <a:pt x="738" y="110"/>
                  <a:pt x="728" y="85"/>
                  <a:pt x="708" y="61"/>
                </a:cubicBezTo>
                <a:cubicBezTo>
                  <a:pt x="685" y="41"/>
                  <a:pt x="659" y="31"/>
                  <a:pt x="631" y="31"/>
                </a:cubicBezTo>
                <a:cubicBezTo>
                  <a:pt x="602" y="31"/>
                  <a:pt x="577" y="41"/>
                  <a:pt x="554" y="62"/>
                </a:cubicBezTo>
                <a:cubicBezTo>
                  <a:pt x="71" y="533"/>
                  <a:pt x="71" y="533"/>
                  <a:pt x="71" y="533"/>
                </a:cubicBezTo>
                <a:cubicBezTo>
                  <a:pt x="44" y="559"/>
                  <a:pt x="31" y="592"/>
                  <a:pt x="31" y="631"/>
                </a:cubicBezTo>
                <a:cubicBezTo>
                  <a:pt x="31" y="669"/>
                  <a:pt x="44" y="702"/>
                  <a:pt x="71" y="729"/>
                </a:cubicBezTo>
                <a:cubicBezTo>
                  <a:pt x="98" y="756"/>
                  <a:pt x="131" y="769"/>
                  <a:pt x="169" y="769"/>
                </a:cubicBezTo>
                <a:cubicBezTo>
                  <a:pt x="205" y="769"/>
                  <a:pt x="238" y="756"/>
                  <a:pt x="267" y="729"/>
                </a:cubicBezTo>
                <a:cubicBezTo>
                  <a:pt x="650" y="358"/>
                  <a:pt x="650" y="358"/>
                  <a:pt x="650" y="358"/>
                </a:cubicBezTo>
                <a:cubicBezTo>
                  <a:pt x="659" y="351"/>
                  <a:pt x="667" y="351"/>
                  <a:pt x="673" y="358"/>
                </a:cubicBezTo>
                <a:cubicBezTo>
                  <a:pt x="679" y="367"/>
                  <a:pt x="679" y="374"/>
                  <a:pt x="673" y="381"/>
                </a:cubicBezTo>
                <a:cubicBezTo>
                  <a:pt x="289" y="750"/>
                  <a:pt x="289" y="750"/>
                  <a:pt x="289" y="750"/>
                </a:cubicBezTo>
                <a:cubicBezTo>
                  <a:pt x="258" y="783"/>
                  <a:pt x="218" y="800"/>
                  <a:pt x="169" y="800"/>
                </a:cubicBezTo>
                <a:cubicBezTo>
                  <a:pt x="121" y="800"/>
                  <a:pt x="81" y="783"/>
                  <a:pt x="50" y="75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173683" y="1739111"/>
            <a:ext cx="2153197" cy="338554"/>
          </a:xfrm>
          <a:prstGeom prst="rect">
            <a:avLst/>
          </a:prstGeom>
          <a:noFill/>
          <a:ln>
            <a:gradFill>
              <a:gsLst>
                <a:gs pos="0">
                  <a:srgbClr val="23CBFF"/>
                </a:gs>
                <a:gs pos="100000">
                  <a:srgbClr val="FFFF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三</a:t>
            </a:r>
            <a:r>
              <a:rPr lang="zh-CN" altLang="en-US" smtClean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大因素相互牵制</a:t>
            </a:r>
            <a:endParaRPr lang="zh-CN" altLang="en-US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61522" y="139602"/>
            <a:ext cx="11977500" cy="765873"/>
            <a:chOff x="361522" y="139602"/>
            <a:chExt cx="11977500" cy="765873"/>
          </a:xfrm>
        </p:grpSpPr>
        <p:sp>
          <p:nvSpPr>
            <p:cNvPr id="13" name="文本框 12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13921" y="505365"/>
              <a:ext cx="186946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问题分析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61522" y="560501"/>
              <a:ext cx="45719" cy="288000"/>
            </a:xfrm>
            <a:prstGeom prst="rect">
              <a:avLst/>
            </a:prstGeom>
            <a:solidFill>
              <a:srgbClr val="23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70377" y="560501"/>
              <a:ext cx="45719" cy="288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000766" y="3270766"/>
            <a:ext cx="3712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因素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2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：工作中业绩上升的原因，下降的原因；各占多少比例；把你的观点填写在这里。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00766" y="4107373"/>
            <a:ext cx="37120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因素</a:t>
            </a:r>
            <a:r>
              <a:rPr lang="en-US" altLang="zh-CN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3</a:t>
            </a:r>
            <a:r>
              <a:rPr lang="zh-CN" altLang="en-US" sz="1000" smtClean="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：工作中业绩上升的原因，下降的原因；各占多少比例；把你的观点填写在这里。</a:t>
            </a:r>
            <a:endParaRPr lang="zh-CN" altLang="en-US" sz="1000">
              <a:solidFill>
                <a:schemeClr val="bg1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19297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文本框 54"/>
          <p:cNvSpPr txBox="1"/>
          <p:nvPr/>
        </p:nvSpPr>
        <p:spPr>
          <a:xfrm>
            <a:off x="2257811" y="2312450"/>
            <a:ext cx="7369627" cy="5295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项目一：简单说明该项目的大致情况，负责人及业绩；项目产生的效应等。简单说明该项目的大致情况，负责人及业绩；项目产生的效应等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 rot="19176162">
            <a:off x="9320263" y="2621837"/>
            <a:ext cx="683933" cy="517149"/>
            <a:chOff x="8465531" y="5596414"/>
            <a:chExt cx="809547" cy="612131"/>
          </a:xfrm>
        </p:grpSpPr>
        <p:sp>
          <p:nvSpPr>
            <p:cNvPr id="59" name="椭圆 58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3" name="直接连接符 62"/>
            <p:cNvCxnSpPr>
              <a:stCxn id="60" idx="4"/>
              <a:endCxn id="59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>
              <a:stCxn id="61" idx="4"/>
              <a:endCxn id="59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/>
            <p:cNvCxnSpPr>
              <a:stCxn id="61" idx="6"/>
              <a:endCxn id="62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/>
          <p:cNvGrpSpPr/>
          <p:nvPr/>
        </p:nvGrpSpPr>
        <p:grpSpPr>
          <a:xfrm rot="19018990">
            <a:off x="8244537" y="4083943"/>
            <a:ext cx="683933" cy="517149"/>
            <a:chOff x="8465531" y="5596414"/>
            <a:chExt cx="809547" cy="612131"/>
          </a:xfrm>
        </p:grpSpPr>
        <p:sp>
          <p:nvSpPr>
            <p:cNvPr id="67" name="椭圆 66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椭圆 67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1" name="直接连接符 70"/>
            <p:cNvCxnSpPr>
              <a:stCxn id="68" idx="4"/>
              <a:endCxn id="67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>
              <a:stCxn id="69" idx="4"/>
              <a:endCxn id="67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69" idx="6"/>
              <a:endCxn id="70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组合 73"/>
          <p:cNvGrpSpPr/>
          <p:nvPr/>
        </p:nvGrpSpPr>
        <p:grpSpPr>
          <a:xfrm rot="18291196">
            <a:off x="7895833" y="5725054"/>
            <a:ext cx="683933" cy="517149"/>
            <a:chOff x="8465531" y="5596414"/>
            <a:chExt cx="809547" cy="612131"/>
          </a:xfrm>
        </p:grpSpPr>
        <p:sp>
          <p:nvSpPr>
            <p:cNvPr id="75" name="椭圆 74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9" name="直接连接符 78"/>
            <p:cNvCxnSpPr>
              <a:stCxn id="76" idx="4"/>
              <a:endCxn id="75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>
              <a:stCxn id="77" idx="4"/>
              <a:endCxn id="75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/>
            <p:cNvCxnSpPr>
              <a:stCxn id="77" idx="6"/>
              <a:endCxn id="78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/>
          <p:cNvGrpSpPr/>
          <p:nvPr/>
        </p:nvGrpSpPr>
        <p:grpSpPr>
          <a:xfrm>
            <a:off x="1966206" y="2445847"/>
            <a:ext cx="264521" cy="270555"/>
            <a:chOff x="4103915" y="1449388"/>
            <a:chExt cx="2992437" cy="3060701"/>
          </a:xfrm>
        </p:grpSpPr>
        <p:sp>
          <p:nvSpPr>
            <p:cNvPr id="95" name="Freeform 5"/>
            <p:cNvSpPr>
              <a:spLocks/>
            </p:cNvSpPr>
            <p:nvPr/>
          </p:nvSpPr>
          <p:spPr bwMode="auto">
            <a:xfrm>
              <a:off x="4103915" y="1654176"/>
              <a:ext cx="2719387" cy="2855913"/>
            </a:xfrm>
            <a:custGeom>
              <a:avLst/>
              <a:gdLst>
                <a:gd name="T0" fmla="*/ 592 w 640"/>
                <a:gd name="T1" fmla="*/ 579 h 672"/>
                <a:gd name="T2" fmla="*/ 547 w 640"/>
                <a:gd name="T3" fmla="*/ 624 h 672"/>
                <a:gd name="T4" fmla="*/ 93 w 640"/>
                <a:gd name="T5" fmla="*/ 624 h 672"/>
                <a:gd name="T6" fmla="*/ 48 w 640"/>
                <a:gd name="T7" fmla="*/ 579 h 672"/>
                <a:gd name="T8" fmla="*/ 48 w 640"/>
                <a:gd name="T9" fmla="*/ 93 h 672"/>
                <a:gd name="T10" fmla="*/ 93 w 640"/>
                <a:gd name="T11" fmla="*/ 48 h 672"/>
                <a:gd name="T12" fmla="*/ 472 w 640"/>
                <a:gd name="T13" fmla="*/ 48 h 672"/>
                <a:gd name="T14" fmla="*/ 472 w 640"/>
                <a:gd name="T15" fmla="*/ 0 h 672"/>
                <a:gd name="T16" fmla="*/ 93 w 640"/>
                <a:gd name="T17" fmla="*/ 0 h 672"/>
                <a:gd name="T18" fmla="*/ 0 w 640"/>
                <a:gd name="T19" fmla="*/ 93 h 672"/>
                <a:gd name="T20" fmla="*/ 0 w 640"/>
                <a:gd name="T21" fmla="*/ 579 h 672"/>
                <a:gd name="T22" fmla="*/ 93 w 640"/>
                <a:gd name="T23" fmla="*/ 672 h 672"/>
                <a:gd name="T24" fmla="*/ 547 w 640"/>
                <a:gd name="T25" fmla="*/ 672 h 672"/>
                <a:gd name="T26" fmla="*/ 640 w 640"/>
                <a:gd name="T27" fmla="*/ 579 h 672"/>
                <a:gd name="T28" fmla="*/ 640 w 640"/>
                <a:gd name="T29" fmla="*/ 168 h 672"/>
                <a:gd name="T30" fmla="*/ 592 w 640"/>
                <a:gd name="T31" fmla="*/ 168 h 672"/>
                <a:gd name="T32" fmla="*/ 592 w 640"/>
                <a:gd name="T33" fmla="*/ 579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0" h="672">
                  <a:moveTo>
                    <a:pt x="592" y="579"/>
                  </a:moveTo>
                  <a:cubicBezTo>
                    <a:pt x="592" y="604"/>
                    <a:pt x="572" y="624"/>
                    <a:pt x="547" y="624"/>
                  </a:cubicBezTo>
                  <a:cubicBezTo>
                    <a:pt x="93" y="624"/>
                    <a:pt x="93" y="624"/>
                    <a:pt x="93" y="624"/>
                  </a:cubicBezTo>
                  <a:cubicBezTo>
                    <a:pt x="68" y="624"/>
                    <a:pt x="48" y="604"/>
                    <a:pt x="48" y="579"/>
                  </a:cubicBezTo>
                  <a:cubicBezTo>
                    <a:pt x="48" y="93"/>
                    <a:pt x="48" y="93"/>
                    <a:pt x="48" y="93"/>
                  </a:cubicBezTo>
                  <a:cubicBezTo>
                    <a:pt x="48" y="68"/>
                    <a:pt x="68" y="48"/>
                    <a:pt x="93" y="48"/>
                  </a:cubicBezTo>
                  <a:cubicBezTo>
                    <a:pt x="472" y="48"/>
                    <a:pt x="472" y="48"/>
                    <a:pt x="472" y="48"/>
                  </a:cubicBezTo>
                  <a:cubicBezTo>
                    <a:pt x="472" y="0"/>
                    <a:pt x="472" y="0"/>
                    <a:pt x="472" y="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42" y="0"/>
                    <a:pt x="0" y="42"/>
                    <a:pt x="0" y="93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630"/>
                    <a:pt x="42" y="672"/>
                    <a:pt x="93" y="672"/>
                  </a:cubicBezTo>
                  <a:cubicBezTo>
                    <a:pt x="547" y="672"/>
                    <a:pt x="547" y="672"/>
                    <a:pt x="547" y="672"/>
                  </a:cubicBezTo>
                  <a:cubicBezTo>
                    <a:pt x="598" y="672"/>
                    <a:pt x="640" y="630"/>
                    <a:pt x="640" y="579"/>
                  </a:cubicBezTo>
                  <a:cubicBezTo>
                    <a:pt x="640" y="168"/>
                    <a:pt x="640" y="168"/>
                    <a:pt x="640" y="168"/>
                  </a:cubicBezTo>
                  <a:cubicBezTo>
                    <a:pt x="592" y="168"/>
                    <a:pt x="592" y="168"/>
                    <a:pt x="592" y="168"/>
                  </a:cubicBezTo>
                  <a:lnTo>
                    <a:pt x="592" y="579"/>
                  </a:ln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96" name="Freeform 6"/>
            <p:cNvSpPr>
              <a:spLocks/>
            </p:cNvSpPr>
            <p:nvPr/>
          </p:nvSpPr>
          <p:spPr bwMode="auto">
            <a:xfrm>
              <a:off x="4546827" y="2605088"/>
              <a:ext cx="950912" cy="204788"/>
            </a:xfrm>
            <a:custGeom>
              <a:avLst/>
              <a:gdLst>
                <a:gd name="T0" fmla="*/ 200 w 224"/>
                <a:gd name="T1" fmla="*/ 0 h 48"/>
                <a:gd name="T2" fmla="*/ 24 w 224"/>
                <a:gd name="T3" fmla="*/ 0 h 48"/>
                <a:gd name="T4" fmla="*/ 0 w 224"/>
                <a:gd name="T5" fmla="*/ 24 h 48"/>
                <a:gd name="T6" fmla="*/ 24 w 224"/>
                <a:gd name="T7" fmla="*/ 48 h 48"/>
                <a:gd name="T8" fmla="*/ 200 w 224"/>
                <a:gd name="T9" fmla="*/ 48 h 48"/>
                <a:gd name="T10" fmla="*/ 224 w 224"/>
                <a:gd name="T11" fmla="*/ 24 h 48"/>
                <a:gd name="T12" fmla="*/ 200 w 22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4" h="48">
                  <a:moveTo>
                    <a:pt x="200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7"/>
                    <a:pt x="11" y="48"/>
                    <a:pt x="24" y="48"/>
                  </a:cubicBezTo>
                  <a:cubicBezTo>
                    <a:pt x="200" y="48"/>
                    <a:pt x="200" y="48"/>
                    <a:pt x="200" y="48"/>
                  </a:cubicBezTo>
                  <a:cubicBezTo>
                    <a:pt x="213" y="48"/>
                    <a:pt x="224" y="37"/>
                    <a:pt x="224" y="24"/>
                  </a:cubicBezTo>
                  <a:cubicBezTo>
                    <a:pt x="224" y="11"/>
                    <a:pt x="213" y="0"/>
                    <a:pt x="200" y="0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97" name="Freeform 7"/>
            <p:cNvSpPr>
              <a:spLocks/>
            </p:cNvSpPr>
            <p:nvPr/>
          </p:nvSpPr>
          <p:spPr bwMode="auto">
            <a:xfrm>
              <a:off x="4546827" y="3286126"/>
              <a:ext cx="1631950" cy="203200"/>
            </a:xfrm>
            <a:custGeom>
              <a:avLst/>
              <a:gdLst>
                <a:gd name="T0" fmla="*/ 0 w 384"/>
                <a:gd name="T1" fmla="*/ 24 h 48"/>
                <a:gd name="T2" fmla="*/ 24 w 384"/>
                <a:gd name="T3" fmla="*/ 48 h 48"/>
                <a:gd name="T4" fmla="*/ 360 w 384"/>
                <a:gd name="T5" fmla="*/ 48 h 48"/>
                <a:gd name="T6" fmla="*/ 384 w 384"/>
                <a:gd name="T7" fmla="*/ 24 h 48"/>
                <a:gd name="T8" fmla="*/ 360 w 384"/>
                <a:gd name="T9" fmla="*/ 0 h 48"/>
                <a:gd name="T10" fmla="*/ 24 w 384"/>
                <a:gd name="T11" fmla="*/ 0 h 48"/>
                <a:gd name="T12" fmla="*/ 0 w 384"/>
                <a:gd name="T13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4" h="48">
                  <a:moveTo>
                    <a:pt x="0" y="24"/>
                  </a:moveTo>
                  <a:cubicBezTo>
                    <a:pt x="0" y="37"/>
                    <a:pt x="11" y="48"/>
                    <a:pt x="24" y="48"/>
                  </a:cubicBezTo>
                  <a:cubicBezTo>
                    <a:pt x="360" y="48"/>
                    <a:pt x="360" y="48"/>
                    <a:pt x="360" y="48"/>
                  </a:cubicBezTo>
                  <a:cubicBezTo>
                    <a:pt x="373" y="48"/>
                    <a:pt x="384" y="37"/>
                    <a:pt x="384" y="24"/>
                  </a:cubicBezTo>
                  <a:cubicBezTo>
                    <a:pt x="384" y="11"/>
                    <a:pt x="373" y="0"/>
                    <a:pt x="360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98" name="Freeform 8"/>
            <p:cNvSpPr>
              <a:spLocks/>
            </p:cNvSpPr>
            <p:nvPr/>
          </p:nvSpPr>
          <p:spPr bwMode="auto">
            <a:xfrm>
              <a:off x="5804127" y="1449388"/>
              <a:ext cx="1292225" cy="1292225"/>
            </a:xfrm>
            <a:custGeom>
              <a:avLst/>
              <a:gdLst>
                <a:gd name="T0" fmla="*/ 304 w 304"/>
                <a:gd name="T1" fmla="*/ 32 h 304"/>
                <a:gd name="T2" fmla="*/ 272 w 304"/>
                <a:gd name="T3" fmla="*/ 0 h 304"/>
                <a:gd name="T4" fmla="*/ 250 w 304"/>
                <a:gd name="T5" fmla="*/ 9 h 304"/>
                <a:gd name="T6" fmla="*/ 250 w 304"/>
                <a:gd name="T7" fmla="*/ 9 h 304"/>
                <a:gd name="T8" fmla="*/ 78 w 304"/>
                <a:gd name="T9" fmla="*/ 180 h 304"/>
                <a:gd name="T10" fmla="*/ 9 w 304"/>
                <a:gd name="T11" fmla="*/ 249 h 304"/>
                <a:gd name="T12" fmla="*/ 9 w 304"/>
                <a:gd name="T13" fmla="*/ 249 h 304"/>
                <a:gd name="T14" fmla="*/ 9 w 304"/>
                <a:gd name="T15" fmla="*/ 250 h 304"/>
                <a:gd name="T16" fmla="*/ 9 w 304"/>
                <a:gd name="T17" fmla="*/ 250 h 304"/>
                <a:gd name="T18" fmla="*/ 0 w 304"/>
                <a:gd name="T19" fmla="*/ 272 h 304"/>
                <a:gd name="T20" fmla="*/ 32 w 304"/>
                <a:gd name="T21" fmla="*/ 304 h 304"/>
                <a:gd name="T22" fmla="*/ 54 w 304"/>
                <a:gd name="T23" fmla="*/ 295 h 304"/>
                <a:gd name="T24" fmla="*/ 54 w 304"/>
                <a:gd name="T25" fmla="*/ 295 h 304"/>
                <a:gd name="T26" fmla="*/ 226 w 304"/>
                <a:gd name="T27" fmla="*/ 124 h 304"/>
                <a:gd name="T28" fmla="*/ 295 w 304"/>
                <a:gd name="T29" fmla="*/ 55 h 304"/>
                <a:gd name="T30" fmla="*/ 295 w 304"/>
                <a:gd name="T31" fmla="*/ 55 h 304"/>
                <a:gd name="T32" fmla="*/ 295 w 304"/>
                <a:gd name="T33" fmla="*/ 54 h 304"/>
                <a:gd name="T34" fmla="*/ 295 w 304"/>
                <a:gd name="T35" fmla="*/ 54 h 304"/>
                <a:gd name="T36" fmla="*/ 304 w 304"/>
                <a:gd name="T37" fmla="*/ 32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304">
                  <a:moveTo>
                    <a:pt x="304" y="32"/>
                  </a:moveTo>
                  <a:cubicBezTo>
                    <a:pt x="304" y="14"/>
                    <a:pt x="290" y="0"/>
                    <a:pt x="272" y="0"/>
                  </a:cubicBezTo>
                  <a:cubicBezTo>
                    <a:pt x="263" y="0"/>
                    <a:pt x="256" y="3"/>
                    <a:pt x="250" y="9"/>
                  </a:cubicBezTo>
                  <a:cubicBezTo>
                    <a:pt x="250" y="9"/>
                    <a:pt x="250" y="9"/>
                    <a:pt x="250" y="9"/>
                  </a:cubicBezTo>
                  <a:cubicBezTo>
                    <a:pt x="78" y="180"/>
                    <a:pt x="78" y="180"/>
                    <a:pt x="78" y="180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49"/>
                    <a:pt x="9" y="249"/>
                    <a:pt x="9" y="249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9" y="250"/>
                    <a:pt x="9" y="250"/>
                    <a:pt x="9" y="250"/>
                  </a:cubicBezTo>
                  <a:cubicBezTo>
                    <a:pt x="3" y="256"/>
                    <a:pt x="0" y="263"/>
                    <a:pt x="0" y="272"/>
                  </a:cubicBezTo>
                  <a:cubicBezTo>
                    <a:pt x="0" y="290"/>
                    <a:pt x="14" y="304"/>
                    <a:pt x="32" y="304"/>
                  </a:cubicBezTo>
                  <a:cubicBezTo>
                    <a:pt x="41" y="304"/>
                    <a:pt x="48" y="301"/>
                    <a:pt x="54" y="295"/>
                  </a:cubicBezTo>
                  <a:cubicBezTo>
                    <a:pt x="54" y="295"/>
                    <a:pt x="54" y="295"/>
                    <a:pt x="54" y="295"/>
                  </a:cubicBezTo>
                  <a:cubicBezTo>
                    <a:pt x="226" y="124"/>
                    <a:pt x="226" y="124"/>
                    <a:pt x="226" y="124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5"/>
                    <a:pt x="295" y="55"/>
                    <a:pt x="295" y="55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295" y="54"/>
                    <a:pt x="295" y="54"/>
                    <a:pt x="295" y="54"/>
                  </a:cubicBezTo>
                  <a:cubicBezTo>
                    <a:pt x="301" y="48"/>
                    <a:pt x="304" y="41"/>
                    <a:pt x="304" y="32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99" name="Freeform 12"/>
          <p:cNvSpPr>
            <a:spLocks noEditPoints="1"/>
          </p:cNvSpPr>
          <p:nvPr/>
        </p:nvSpPr>
        <p:spPr bwMode="auto">
          <a:xfrm>
            <a:off x="799431" y="4066696"/>
            <a:ext cx="304589" cy="249239"/>
          </a:xfrm>
          <a:custGeom>
            <a:avLst/>
            <a:gdLst>
              <a:gd name="T0" fmla="*/ 500 w 699"/>
              <a:gd name="T1" fmla="*/ 149 h 571"/>
              <a:gd name="T2" fmla="*/ 200 w 699"/>
              <a:gd name="T3" fmla="*/ 149 h 571"/>
              <a:gd name="T4" fmla="*/ 100 w 699"/>
              <a:gd name="T5" fmla="*/ 496 h 571"/>
              <a:gd name="T6" fmla="*/ 125 w 699"/>
              <a:gd name="T7" fmla="*/ 571 h 571"/>
              <a:gd name="T8" fmla="*/ 600 w 699"/>
              <a:gd name="T9" fmla="*/ 546 h 571"/>
              <a:gd name="T10" fmla="*/ 442 w 699"/>
              <a:gd name="T11" fmla="*/ 266 h 571"/>
              <a:gd name="T12" fmla="*/ 442 w 699"/>
              <a:gd name="T13" fmla="*/ 266 h 571"/>
              <a:gd name="T14" fmla="*/ 350 w 699"/>
              <a:gd name="T15" fmla="*/ 41 h 571"/>
              <a:gd name="T16" fmla="*/ 350 w 699"/>
              <a:gd name="T17" fmla="*/ 257 h 571"/>
              <a:gd name="T18" fmla="*/ 242 w 699"/>
              <a:gd name="T19" fmla="*/ 149 h 571"/>
              <a:gd name="T20" fmla="*/ 562 w 699"/>
              <a:gd name="T21" fmla="*/ 530 h 571"/>
              <a:gd name="T22" fmla="*/ 138 w 699"/>
              <a:gd name="T23" fmla="*/ 504 h 571"/>
              <a:gd name="T24" fmla="*/ 562 w 699"/>
              <a:gd name="T25" fmla="*/ 504 h 571"/>
              <a:gd name="T26" fmla="*/ 562 w 699"/>
              <a:gd name="T27" fmla="*/ 530 h 571"/>
              <a:gd name="T28" fmla="*/ 156 w 699"/>
              <a:gd name="T29" fmla="*/ 289 h 571"/>
              <a:gd name="T30" fmla="*/ 179 w 699"/>
              <a:gd name="T31" fmla="*/ 265 h 571"/>
              <a:gd name="T32" fmla="*/ 118 w 699"/>
              <a:gd name="T33" fmla="*/ 174 h 571"/>
              <a:gd name="T34" fmla="*/ 201 w 699"/>
              <a:gd name="T35" fmla="*/ 59 h 571"/>
              <a:gd name="T36" fmla="*/ 200 w 699"/>
              <a:gd name="T37" fmla="*/ 50 h 571"/>
              <a:gd name="T38" fmla="*/ 108 w 699"/>
              <a:gd name="T39" fmla="*/ 257 h 571"/>
              <a:gd name="T40" fmla="*/ 0 w 699"/>
              <a:gd name="T41" fmla="*/ 471 h 571"/>
              <a:gd name="T42" fmla="*/ 70 w 699"/>
              <a:gd name="T43" fmla="*/ 496 h 571"/>
              <a:gd name="T44" fmla="*/ 43 w 699"/>
              <a:gd name="T45" fmla="*/ 452 h 571"/>
              <a:gd name="T46" fmla="*/ 156 w 699"/>
              <a:gd name="T47" fmla="*/ 289 h 571"/>
              <a:gd name="T48" fmla="*/ 156 w 699"/>
              <a:gd name="T49" fmla="*/ 289 h 571"/>
              <a:gd name="T50" fmla="*/ 624 w 699"/>
              <a:gd name="T51" fmla="*/ 174 h 571"/>
              <a:gd name="T52" fmla="*/ 493 w 699"/>
              <a:gd name="T53" fmla="*/ 51 h 571"/>
              <a:gd name="T54" fmla="*/ 522 w 699"/>
              <a:gd name="T55" fmla="*/ 103 h 571"/>
              <a:gd name="T56" fmla="*/ 541 w 699"/>
              <a:gd name="T57" fmla="*/ 242 h 571"/>
              <a:gd name="T58" fmla="*/ 542 w 699"/>
              <a:gd name="T59" fmla="*/ 288 h 571"/>
              <a:gd name="T60" fmla="*/ 660 w 699"/>
              <a:gd name="T61" fmla="*/ 433 h 571"/>
              <a:gd name="T62" fmla="*/ 624 w 699"/>
              <a:gd name="T63" fmla="*/ 452 h 571"/>
              <a:gd name="T64" fmla="*/ 674 w 699"/>
              <a:gd name="T65" fmla="*/ 496 h 571"/>
              <a:gd name="T66" fmla="*/ 699 w 699"/>
              <a:gd name="T67" fmla="*/ 433 h 571"/>
              <a:gd name="T68" fmla="*/ 592 w 699"/>
              <a:gd name="T69" fmla="*/ 257 h 5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699" h="571">
                <a:moveTo>
                  <a:pt x="442" y="266"/>
                </a:moveTo>
                <a:cubicBezTo>
                  <a:pt x="477" y="239"/>
                  <a:pt x="500" y="197"/>
                  <a:pt x="500" y="149"/>
                </a:cubicBezTo>
                <a:cubicBezTo>
                  <a:pt x="500" y="67"/>
                  <a:pt x="432" y="0"/>
                  <a:pt x="350" y="0"/>
                </a:cubicBezTo>
                <a:cubicBezTo>
                  <a:pt x="267" y="0"/>
                  <a:pt x="200" y="67"/>
                  <a:pt x="200" y="149"/>
                </a:cubicBezTo>
                <a:cubicBezTo>
                  <a:pt x="200" y="197"/>
                  <a:pt x="223" y="239"/>
                  <a:pt x="258" y="266"/>
                </a:cubicBezTo>
                <a:cubicBezTo>
                  <a:pt x="166" y="303"/>
                  <a:pt x="100" y="392"/>
                  <a:pt x="100" y="496"/>
                </a:cubicBezTo>
                <a:cubicBezTo>
                  <a:pt x="100" y="546"/>
                  <a:pt x="100" y="546"/>
                  <a:pt x="100" y="546"/>
                </a:cubicBezTo>
                <a:cubicBezTo>
                  <a:pt x="100" y="560"/>
                  <a:pt x="111" y="571"/>
                  <a:pt x="125" y="571"/>
                </a:cubicBezTo>
                <a:cubicBezTo>
                  <a:pt x="575" y="571"/>
                  <a:pt x="575" y="571"/>
                  <a:pt x="575" y="571"/>
                </a:cubicBezTo>
                <a:cubicBezTo>
                  <a:pt x="588" y="571"/>
                  <a:pt x="600" y="560"/>
                  <a:pt x="600" y="546"/>
                </a:cubicBezTo>
                <a:cubicBezTo>
                  <a:pt x="600" y="496"/>
                  <a:pt x="600" y="496"/>
                  <a:pt x="600" y="496"/>
                </a:cubicBezTo>
                <a:cubicBezTo>
                  <a:pt x="600" y="392"/>
                  <a:pt x="534" y="303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ubicBezTo>
                  <a:pt x="442" y="266"/>
                  <a:pt x="442" y="266"/>
                  <a:pt x="442" y="266"/>
                </a:cubicBezTo>
                <a:close/>
                <a:moveTo>
                  <a:pt x="242" y="149"/>
                </a:moveTo>
                <a:cubicBezTo>
                  <a:pt x="242" y="90"/>
                  <a:pt x="290" y="41"/>
                  <a:pt x="350" y="41"/>
                </a:cubicBezTo>
                <a:cubicBezTo>
                  <a:pt x="410" y="41"/>
                  <a:pt x="458" y="90"/>
                  <a:pt x="458" y="149"/>
                </a:cubicBezTo>
                <a:cubicBezTo>
                  <a:pt x="458" y="208"/>
                  <a:pt x="410" y="257"/>
                  <a:pt x="350" y="257"/>
                </a:cubicBezTo>
                <a:cubicBezTo>
                  <a:pt x="290" y="257"/>
                  <a:pt x="242" y="208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ubicBezTo>
                  <a:pt x="242" y="149"/>
                  <a:pt x="242" y="149"/>
                  <a:pt x="242" y="149"/>
                </a:cubicBezTo>
                <a:close/>
                <a:moveTo>
                  <a:pt x="562" y="530"/>
                </a:moveTo>
                <a:cubicBezTo>
                  <a:pt x="138" y="530"/>
                  <a:pt x="138" y="530"/>
                  <a:pt x="138" y="530"/>
                </a:cubicBezTo>
                <a:cubicBezTo>
                  <a:pt x="138" y="504"/>
                  <a:pt x="138" y="504"/>
                  <a:pt x="138" y="504"/>
                </a:cubicBezTo>
                <a:cubicBezTo>
                  <a:pt x="138" y="387"/>
                  <a:pt x="233" y="293"/>
                  <a:pt x="350" y="293"/>
                </a:cubicBezTo>
                <a:cubicBezTo>
                  <a:pt x="467" y="293"/>
                  <a:pt x="562" y="387"/>
                  <a:pt x="562" y="504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ubicBezTo>
                  <a:pt x="562" y="530"/>
                  <a:pt x="562" y="530"/>
                  <a:pt x="562" y="530"/>
                </a:cubicBezTo>
                <a:close/>
                <a:moveTo>
                  <a:pt x="156" y="289"/>
                </a:moveTo>
                <a:cubicBezTo>
                  <a:pt x="161" y="288"/>
                  <a:pt x="161" y="288"/>
                  <a:pt x="161" y="288"/>
                </a:cubicBezTo>
                <a:cubicBezTo>
                  <a:pt x="172" y="284"/>
                  <a:pt x="179" y="275"/>
                  <a:pt x="179" y="265"/>
                </a:cubicBezTo>
                <a:cubicBezTo>
                  <a:pt x="179" y="254"/>
                  <a:pt x="172" y="245"/>
                  <a:pt x="162" y="242"/>
                </a:cubicBezTo>
                <a:cubicBezTo>
                  <a:pt x="136" y="230"/>
                  <a:pt x="118" y="203"/>
                  <a:pt x="118" y="174"/>
                </a:cubicBezTo>
                <a:cubicBezTo>
                  <a:pt x="118" y="141"/>
                  <a:pt x="147" y="113"/>
                  <a:pt x="177" y="103"/>
                </a:cubicBezTo>
                <a:cubicBezTo>
                  <a:pt x="182" y="87"/>
                  <a:pt x="190" y="72"/>
                  <a:pt x="201" y="59"/>
                </a:cubicBezTo>
                <a:cubicBezTo>
                  <a:pt x="202" y="56"/>
                  <a:pt x="204" y="53"/>
                  <a:pt x="206" y="51"/>
                </a:cubicBezTo>
                <a:cubicBezTo>
                  <a:pt x="204" y="50"/>
                  <a:pt x="202" y="50"/>
                  <a:pt x="200" y="50"/>
                </a:cubicBezTo>
                <a:cubicBezTo>
                  <a:pt x="131" y="50"/>
                  <a:pt x="75" y="106"/>
                  <a:pt x="75" y="174"/>
                </a:cubicBezTo>
                <a:cubicBezTo>
                  <a:pt x="75" y="205"/>
                  <a:pt x="87" y="235"/>
                  <a:pt x="108" y="257"/>
                </a:cubicBezTo>
                <a:cubicBezTo>
                  <a:pt x="43" y="291"/>
                  <a:pt x="0" y="357"/>
                  <a:pt x="0" y="433"/>
                </a:cubicBezTo>
                <a:cubicBezTo>
                  <a:pt x="0" y="471"/>
                  <a:pt x="0" y="471"/>
                  <a:pt x="0" y="471"/>
                </a:cubicBezTo>
                <a:cubicBezTo>
                  <a:pt x="0" y="485"/>
                  <a:pt x="12" y="496"/>
                  <a:pt x="25" y="496"/>
                </a:cubicBezTo>
                <a:cubicBezTo>
                  <a:pt x="70" y="496"/>
                  <a:pt x="70" y="496"/>
                  <a:pt x="70" y="496"/>
                </a:cubicBezTo>
                <a:cubicBezTo>
                  <a:pt x="70" y="479"/>
                  <a:pt x="72" y="468"/>
                  <a:pt x="75" y="452"/>
                </a:cubicBezTo>
                <a:cubicBezTo>
                  <a:pt x="43" y="452"/>
                  <a:pt x="43" y="452"/>
                  <a:pt x="43" y="452"/>
                </a:cubicBezTo>
                <a:cubicBezTo>
                  <a:pt x="43" y="433"/>
                  <a:pt x="43" y="433"/>
                  <a:pt x="43" y="433"/>
                </a:cubicBezTo>
                <a:cubicBezTo>
                  <a:pt x="43" y="365"/>
                  <a:pt x="90" y="306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ubicBezTo>
                  <a:pt x="156" y="289"/>
                  <a:pt x="156" y="289"/>
                  <a:pt x="156" y="289"/>
                </a:cubicBezTo>
                <a:close/>
                <a:moveTo>
                  <a:pt x="592" y="257"/>
                </a:moveTo>
                <a:cubicBezTo>
                  <a:pt x="612" y="235"/>
                  <a:pt x="624" y="205"/>
                  <a:pt x="624" y="174"/>
                </a:cubicBezTo>
                <a:cubicBezTo>
                  <a:pt x="624" y="106"/>
                  <a:pt x="568" y="50"/>
                  <a:pt x="499" y="50"/>
                </a:cubicBezTo>
                <a:cubicBezTo>
                  <a:pt x="497" y="50"/>
                  <a:pt x="495" y="50"/>
                  <a:pt x="493" y="51"/>
                </a:cubicBezTo>
                <a:cubicBezTo>
                  <a:pt x="495" y="53"/>
                  <a:pt x="497" y="56"/>
                  <a:pt x="499" y="59"/>
                </a:cubicBezTo>
                <a:cubicBezTo>
                  <a:pt x="509" y="72"/>
                  <a:pt x="517" y="87"/>
                  <a:pt x="522" y="103"/>
                </a:cubicBezTo>
                <a:cubicBezTo>
                  <a:pt x="552" y="113"/>
                  <a:pt x="585" y="141"/>
                  <a:pt x="585" y="174"/>
                </a:cubicBezTo>
                <a:cubicBezTo>
                  <a:pt x="585" y="203"/>
                  <a:pt x="568" y="230"/>
                  <a:pt x="541" y="242"/>
                </a:cubicBezTo>
                <a:cubicBezTo>
                  <a:pt x="531" y="245"/>
                  <a:pt x="524" y="254"/>
                  <a:pt x="524" y="265"/>
                </a:cubicBezTo>
                <a:cubicBezTo>
                  <a:pt x="524" y="275"/>
                  <a:pt x="532" y="284"/>
                  <a:pt x="542" y="288"/>
                </a:cubicBezTo>
                <a:cubicBezTo>
                  <a:pt x="547" y="289"/>
                  <a:pt x="547" y="289"/>
                  <a:pt x="547" y="289"/>
                </a:cubicBezTo>
                <a:cubicBezTo>
                  <a:pt x="614" y="306"/>
                  <a:pt x="660" y="365"/>
                  <a:pt x="660" y="433"/>
                </a:cubicBezTo>
                <a:cubicBezTo>
                  <a:pt x="660" y="452"/>
                  <a:pt x="660" y="452"/>
                  <a:pt x="660" y="452"/>
                </a:cubicBezTo>
                <a:cubicBezTo>
                  <a:pt x="624" y="452"/>
                  <a:pt x="624" y="452"/>
                  <a:pt x="624" y="452"/>
                </a:cubicBezTo>
                <a:cubicBezTo>
                  <a:pt x="628" y="468"/>
                  <a:pt x="629" y="479"/>
                  <a:pt x="629" y="496"/>
                </a:cubicBezTo>
                <a:cubicBezTo>
                  <a:pt x="674" y="496"/>
                  <a:pt x="674" y="496"/>
                  <a:pt x="674" y="496"/>
                </a:cubicBezTo>
                <a:cubicBezTo>
                  <a:pt x="688" y="496"/>
                  <a:pt x="699" y="485"/>
                  <a:pt x="699" y="471"/>
                </a:cubicBezTo>
                <a:cubicBezTo>
                  <a:pt x="699" y="433"/>
                  <a:pt x="699" y="433"/>
                  <a:pt x="699" y="433"/>
                </a:cubicBezTo>
                <a:cubicBezTo>
                  <a:pt x="699" y="357"/>
                  <a:pt x="657" y="291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ubicBezTo>
                  <a:pt x="592" y="257"/>
                  <a:pt x="592" y="257"/>
                  <a:pt x="592" y="257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sp>
        <p:nvSpPr>
          <p:cNvPr id="100" name="Freeform 16"/>
          <p:cNvSpPr>
            <a:spLocks noEditPoints="1"/>
          </p:cNvSpPr>
          <p:nvPr/>
        </p:nvSpPr>
        <p:spPr bwMode="auto">
          <a:xfrm flipV="1">
            <a:off x="325850" y="5666229"/>
            <a:ext cx="320218" cy="190047"/>
          </a:xfrm>
          <a:custGeom>
            <a:avLst/>
            <a:gdLst>
              <a:gd name="T0" fmla="*/ 1344 w 1357"/>
              <a:gd name="T1" fmla="*/ 738 h 804"/>
              <a:gd name="T2" fmla="*/ 1225 w 1357"/>
              <a:gd name="T3" fmla="*/ 800 h 804"/>
              <a:gd name="T4" fmla="*/ 1202 w 1357"/>
              <a:gd name="T5" fmla="*/ 792 h 804"/>
              <a:gd name="T6" fmla="*/ 1200 w 1357"/>
              <a:gd name="T7" fmla="*/ 784 h 804"/>
              <a:gd name="T8" fmla="*/ 1200 w 1357"/>
              <a:gd name="T9" fmla="*/ 753 h 804"/>
              <a:gd name="T10" fmla="*/ 1063 w 1357"/>
              <a:gd name="T11" fmla="*/ 753 h 804"/>
              <a:gd name="T12" fmla="*/ 698 w 1357"/>
              <a:gd name="T13" fmla="*/ 519 h 804"/>
              <a:gd name="T14" fmla="*/ 687 w 1357"/>
              <a:gd name="T15" fmla="*/ 501 h 804"/>
              <a:gd name="T16" fmla="*/ 689 w 1357"/>
              <a:gd name="T17" fmla="*/ 458 h 804"/>
              <a:gd name="T18" fmla="*/ 733 w 1357"/>
              <a:gd name="T19" fmla="*/ 460 h 804"/>
              <a:gd name="T20" fmla="*/ 738 w 1357"/>
              <a:gd name="T21" fmla="*/ 469 h 804"/>
              <a:gd name="T22" fmla="*/ 750 w 1357"/>
              <a:gd name="T23" fmla="*/ 487 h 804"/>
              <a:gd name="T24" fmla="*/ 1063 w 1357"/>
              <a:gd name="T25" fmla="*/ 691 h 804"/>
              <a:gd name="T26" fmla="*/ 1200 w 1357"/>
              <a:gd name="T27" fmla="*/ 691 h 804"/>
              <a:gd name="T28" fmla="*/ 1200 w 1357"/>
              <a:gd name="T29" fmla="*/ 660 h 804"/>
              <a:gd name="T30" fmla="*/ 1217 w 1357"/>
              <a:gd name="T31" fmla="*/ 642 h 804"/>
              <a:gd name="T32" fmla="*/ 1226 w 1357"/>
              <a:gd name="T33" fmla="*/ 644 h 804"/>
              <a:gd name="T34" fmla="*/ 1344 w 1357"/>
              <a:gd name="T35" fmla="*/ 706 h 804"/>
              <a:gd name="T36" fmla="*/ 1352 w 1357"/>
              <a:gd name="T37" fmla="*/ 731 h 804"/>
              <a:gd name="T38" fmla="*/ 1344 w 1357"/>
              <a:gd name="T39" fmla="*/ 738 h 804"/>
              <a:gd name="T40" fmla="*/ 1063 w 1357"/>
              <a:gd name="T41" fmla="*/ 113 h 804"/>
              <a:gd name="T42" fmla="*/ 1200 w 1357"/>
              <a:gd name="T43" fmla="*/ 113 h 804"/>
              <a:gd name="T44" fmla="*/ 1200 w 1357"/>
              <a:gd name="T45" fmla="*/ 144 h 804"/>
              <a:gd name="T46" fmla="*/ 1217 w 1357"/>
              <a:gd name="T47" fmla="*/ 162 h 804"/>
              <a:gd name="T48" fmla="*/ 1226 w 1357"/>
              <a:gd name="T49" fmla="*/ 160 h 804"/>
              <a:gd name="T50" fmla="*/ 1344 w 1357"/>
              <a:gd name="T51" fmla="*/ 98 h 804"/>
              <a:gd name="T52" fmla="*/ 1352 w 1357"/>
              <a:gd name="T53" fmla="*/ 73 h 804"/>
              <a:gd name="T54" fmla="*/ 1344 w 1357"/>
              <a:gd name="T55" fmla="*/ 66 h 804"/>
              <a:gd name="T56" fmla="*/ 1226 w 1357"/>
              <a:gd name="T57" fmla="*/ 4 h 804"/>
              <a:gd name="T58" fmla="*/ 1202 w 1357"/>
              <a:gd name="T59" fmla="*/ 12 h 804"/>
              <a:gd name="T60" fmla="*/ 1200 w 1357"/>
              <a:gd name="T61" fmla="*/ 20 h 804"/>
              <a:gd name="T62" fmla="*/ 1200 w 1357"/>
              <a:gd name="T63" fmla="*/ 51 h 804"/>
              <a:gd name="T64" fmla="*/ 1063 w 1357"/>
              <a:gd name="T65" fmla="*/ 51 h 804"/>
              <a:gd name="T66" fmla="*/ 698 w 1357"/>
              <a:gd name="T67" fmla="*/ 285 h 804"/>
              <a:gd name="T68" fmla="*/ 572 w 1357"/>
              <a:gd name="T69" fmla="*/ 487 h 804"/>
              <a:gd name="T70" fmla="*/ 260 w 1357"/>
              <a:gd name="T71" fmla="*/ 691 h 804"/>
              <a:gd name="T72" fmla="*/ 31 w 1357"/>
              <a:gd name="T73" fmla="*/ 691 h 804"/>
              <a:gd name="T74" fmla="*/ 0 w 1357"/>
              <a:gd name="T75" fmla="*/ 722 h 804"/>
              <a:gd name="T76" fmla="*/ 31 w 1357"/>
              <a:gd name="T77" fmla="*/ 753 h 804"/>
              <a:gd name="T78" fmla="*/ 260 w 1357"/>
              <a:gd name="T79" fmla="*/ 753 h 804"/>
              <a:gd name="T80" fmla="*/ 625 w 1357"/>
              <a:gd name="T81" fmla="*/ 519 h 804"/>
              <a:gd name="T82" fmla="*/ 750 w 1357"/>
              <a:gd name="T83" fmla="*/ 318 h 804"/>
              <a:gd name="T84" fmla="*/ 1063 w 1357"/>
              <a:gd name="T85" fmla="*/ 113 h 804"/>
              <a:gd name="T86" fmla="*/ 31 w 1357"/>
              <a:gd name="T87" fmla="*/ 113 h 804"/>
              <a:gd name="T88" fmla="*/ 260 w 1357"/>
              <a:gd name="T89" fmla="*/ 113 h 804"/>
              <a:gd name="T90" fmla="*/ 572 w 1357"/>
              <a:gd name="T91" fmla="*/ 317 h 804"/>
              <a:gd name="T92" fmla="*/ 615 w 1357"/>
              <a:gd name="T93" fmla="*/ 327 h 804"/>
              <a:gd name="T94" fmla="*/ 625 w 1357"/>
              <a:gd name="T95" fmla="*/ 285 h 804"/>
              <a:gd name="T96" fmla="*/ 625 w 1357"/>
              <a:gd name="T97" fmla="*/ 285 h 804"/>
              <a:gd name="T98" fmla="*/ 260 w 1357"/>
              <a:gd name="T99" fmla="*/ 51 h 804"/>
              <a:gd name="T100" fmla="*/ 31 w 1357"/>
              <a:gd name="T101" fmla="*/ 51 h 804"/>
              <a:gd name="T102" fmla="*/ 0 w 1357"/>
              <a:gd name="T103" fmla="*/ 82 h 804"/>
              <a:gd name="T104" fmla="*/ 31 w 1357"/>
              <a:gd name="T105" fmla="*/ 113 h 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1357" h="804">
                <a:moveTo>
                  <a:pt x="1344" y="738"/>
                </a:moveTo>
                <a:cubicBezTo>
                  <a:pt x="1225" y="800"/>
                  <a:pt x="1225" y="800"/>
                  <a:pt x="1225" y="800"/>
                </a:cubicBezTo>
                <a:cubicBezTo>
                  <a:pt x="1217" y="804"/>
                  <a:pt x="1206" y="801"/>
                  <a:pt x="1202" y="792"/>
                </a:cubicBezTo>
                <a:cubicBezTo>
                  <a:pt x="1200" y="790"/>
                  <a:pt x="1200" y="787"/>
                  <a:pt x="1200" y="784"/>
                </a:cubicBezTo>
                <a:cubicBezTo>
                  <a:pt x="1200" y="753"/>
                  <a:pt x="1200" y="753"/>
                  <a:pt x="1200" y="753"/>
                </a:cubicBezTo>
                <a:cubicBezTo>
                  <a:pt x="1063" y="753"/>
                  <a:pt x="1063" y="753"/>
                  <a:pt x="1063" y="753"/>
                </a:cubicBezTo>
                <a:cubicBezTo>
                  <a:pt x="924" y="753"/>
                  <a:pt x="791" y="668"/>
                  <a:pt x="698" y="519"/>
                </a:cubicBezTo>
                <a:cubicBezTo>
                  <a:pt x="687" y="501"/>
                  <a:pt x="687" y="501"/>
                  <a:pt x="687" y="501"/>
                </a:cubicBezTo>
                <a:cubicBezTo>
                  <a:pt x="676" y="489"/>
                  <a:pt x="677" y="469"/>
                  <a:pt x="689" y="458"/>
                </a:cubicBezTo>
                <a:cubicBezTo>
                  <a:pt x="702" y="446"/>
                  <a:pt x="721" y="447"/>
                  <a:pt x="733" y="460"/>
                </a:cubicBezTo>
                <a:cubicBezTo>
                  <a:pt x="735" y="462"/>
                  <a:pt x="737" y="465"/>
                  <a:pt x="738" y="469"/>
                </a:cubicBezTo>
                <a:cubicBezTo>
                  <a:pt x="750" y="487"/>
                  <a:pt x="750" y="487"/>
                  <a:pt x="750" y="487"/>
                </a:cubicBezTo>
                <a:cubicBezTo>
                  <a:pt x="831" y="617"/>
                  <a:pt x="946" y="691"/>
                  <a:pt x="1063" y="691"/>
                </a:cubicBezTo>
                <a:cubicBezTo>
                  <a:pt x="1200" y="691"/>
                  <a:pt x="1200" y="691"/>
                  <a:pt x="1200" y="691"/>
                </a:cubicBezTo>
                <a:cubicBezTo>
                  <a:pt x="1200" y="660"/>
                  <a:pt x="1200" y="660"/>
                  <a:pt x="1200" y="660"/>
                </a:cubicBezTo>
                <a:cubicBezTo>
                  <a:pt x="1200" y="651"/>
                  <a:pt x="1207" y="643"/>
                  <a:pt x="1217" y="642"/>
                </a:cubicBezTo>
                <a:cubicBezTo>
                  <a:pt x="1220" y="642"/>
                  <a:pt x="1223" y="643"/>
                  <a:pt x="1226" y="644"/>
                </a:cubicBezTo>
                <a:cubicBezTo>
                  <a:pt x="1344" y="706"/>
                  <a:pt x="1344" y="706"/>
                  <a:pt x="1344" y="706"/>
                </a:cubicBezTo>
                <a:cubicBezTo>
                  <a:pt x="1353" y="711"/>
                  <a:pt x="1357" y="722"/>
                  <a:pt x="1352" y="731"/>
                </a:cubicBezTo>
                <a:cubicBezTo>
                  <a:pt x="1350" y="734"/>
                  <a:pt x="1347" y="737"/>
                  <a:pt x="1344" y="738"/>
                </a:cubicBezTo>
                <a:close/>
                <a:moveTo>
                  <a:pt x="1063" y="113"/>
                </a:moveTo>
                <a:cubicBezTo>
                  <a:pt x="1200" y="113"/>
                  <a:pt x="1200" y="113"/>
                  <a:pt x="1200" y="113"/>
                </a:cubicBezTo>
                <a:cubicBezTo>
                  <a:pt x="1200" y="144"/>
                  <a:pt x="1200" y="144"/>
                  <a:pt x="1200" y="144"/>
                </a:cubicBezTo>
                <a:cubicBezTo>
                  <a:pt x="1200" y="153"/>
                  <a:pt x="1207" y="161"/>
                  <a:pt x="1217" y="162"/>
                </a:cubicBezTo>
                <a:cubicBezTo>
                  <a:pt x="1220" y="162"/>
                  <a:pt x="1223" y="161"/>
                  <a:pt x="1226" y="160"/>
                </a:cubicBezTo>
                <a:cubicBezTo>
                  <a:pt x="1344" y="98"/>
                  <a:pt x="1344" y="98"/>
                  <a:pt x="1344" y="98"/>
                </a:cubicBezTo>
                <a:cubicBezTo>
                  <a:pt x="1353" y="94"/>
                  <a:pt x="1357" y="82"/>
                  <a:pt x="1352" y="73"/>
                </a:cubicBezTo>
                <a:cubicBezTo>
                  <a:pt x="1350" y="70"/>
                  <a:pt x="1348" y="67"/>
                  <a:pt x="1344" y="66"/>
                </a:cubicBezTo>
                <a:cubicBezTo>
                  <a:pt x="1226" y="4"/>
                  <a:pt x="1226" y="4"/>
                  <a:pt x="1226" y="4"/>
                </a:cubicBezTo>
                <a:cubicBezTo>
                  <a:pt x="1217" y="0"/>
                  <a:pt x="1206" y="3"/>
                  <a:pt x="1202" y="12"/>
                </a:cubicBezTo>
                <a:cubicBezTo>
                  <a:pt x="1201" y="14"/>
                  <a:pt x="1200" y="17"/>
                  <a:pt x="1200" y="20"/>
                </a:cubicBezTo>
                <a:cubicBezTo>
                  <a:pt x="1200" y="51"/>
                  <a:pt x="1200" y="51"/>
                  <a:pt x="1200" y="51"/>
                </a:cubicBezTo>
                <a:cubicBezTo>
                  <a:pt x="1063" y="51"/>
                  <a:pt x="1063" y="51"/>
                  <a:pt x="1063" y="51"/>
                </a:cubicBezTo>
                <a:cubicBezTo>
                  <a:pt x="923" y="51"/>
                  <a:pt x="791" y="136"/>
                  <a:pt x="698" y="285"/>
                </a:cubicBezTo>
                <a:cubicBezTo>
                  <a:pt x="572" y="487"/>
                  <a:pt x="572" y="487"/>
                  <a:pt x="572" y="487"/>
                </a:cubicBezTo>
                <a:cubicBezTo>
                  <a:pt x="492" y="617"/>
                  <a:pt x="377" y="691"/>
                  <a:pt x="260" y="691"/>
                </a:cubicBezTo>
                <a:cubicBezTo>
                  <a:pt x="31" y="691"/>
                  <a:pt x="31" y="691"/>
                  <a:pt x="31" y="691"/>
                </a:cubicBezTo>
                <a:cubicBezTo>
                  <a:pt x="14" y="691"/>
                  <a:pt x="0" y="705"/>
                  <a:pt x="0" y="722"/>
                </a:cubicBezTo>
                <a:cubicBezTo>
                  <a:pt x="0" y="739"/>
                  <a:pt x="14" y="753"/>
                  <a:pt x="31" y="753"/>
                </a:cubicBezTo>
                <a:cubicBezTo>
                  <a:pt x="260" y="753"/>
                  <a:pt x="260" y="753"/>
                  <a:pt x="260" y="753"/>
                </a:cubicBezTo>
                <a:cubicBezTo>
                  <a:pt x="399" y="753"/>
                  <a:pt x="532" y="668"/>
                  <a:pt x="625" y="519"/>
                </a:cubicBezTo>
                <a:cubicBezTo>
                  <a:pt x="750" y="318"/>
                  <a:pt x="750" y="318"/>
                  <a:pt x="750" y="318"/>
                </a:cubicBezTo>
                <a:cubicBezTo>
                  <a:pt x="831" y="187"/>
                  <a:pt x="946" y="113"/>
                  <a:pt x="1063" y="113"/>
                </a:cubicBezTo>
                <a:close/>
                <a:moveTo>
                  <a:pt x="31" y="113"/>
                </a:moveTo>
                <a:cubicBezTo>
                  <a:pt x="260" y="113"/>
                  <a:pt x="260" y="113"/>
                  <a:pt x="260" y="113"/>
                </a:cubicBezTo>
                <a:cubicBezTo>
                  <a:pt x="377" y="113"/>
                  <a:pt x="492" y="187"/>
                  <a:pt x="572" y="317"/>
                </a:cubicBezTo>
                <a:cubicBezTo>
                  <a:pt x="581" y="332"/>
                  <a:pt x="600" y="336"/>
                  <a:pt x="615" y="327"/>
                </a:cubicBezTo>
                <a:cubicBezTo>
                  <a:pt x="629" y="318"/>
                  <a:pt x="634" y="299"/>
                  <a:pt x="625" y="285"/>
                </a:cubicBezTo>
                <a:cubicBezTo>
                  <a:pt x="625" y="285"/>
                  <a:pt x="625" y="285"/>
                  <a:pt x="625" y="285"/>
                </a:cubicBezTo>
                <a:cubicBezTo>
                  <a:pt x="532" y="136"/>
                  <a:pt x="400" y="51"/>
                  <a:pt x="260" y="51"/>
                </a:cubicBezTo>
                <a:cubicBezTo>
                  <a:pt x="31" y="51"/>
                  <a:pt x="31" y="51"/>
                  <a:pt x="31" y="51"/>
                </a:cubicBezTo>
                <a:cubicBezTo>
                  <a:pt x="14" y="51"/>
                  <a:pt x="0" y="65"/>
                  <a:pt x="0" y="82"/>
                </a:cubicBezTo>
                <a:cubicBezTo>
                  <a:pt x="0" y="99"/>
                  <a:pt x="14" y="113"/>
                  <a:pt x="31" y="113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思源黑体 CN Light"/>
              <a:ea typeface="思源宋体 CN Light"/>
              <a:cs typeface="+mn-cs"/>
            </a:endParaRPr>
          </a:p>
        </p:txBody>
      </p:sp>
      <p:cxnSp>
        <p:nvCxnSpPr>
          <p:cNvPr id="37" name="直接连接符 36"/>
          <p:cNvCxnSpPr/>
          <p:nvPr/>
        </p:nvCxnSpPr>
        <p:spPr>
          <a:xfrm>
            <a:off x="-651648" y="1415139"/>
            <a:ext cx="2975429" cy="0"/>
          </a:xfrm>
          <a:prstGeom prst="line">
            <a:avLst/>
          </a:prstGeom>
          <a:ln>
            <a:gradFill flip="none" rotWithShape="1">
              <a:gsLst>
                <a:gs pos="0">
                  <a:srgbClr val="23CBFF"/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-608106" y="1698168"/>
            <a:ext cx="6587992" cy="0"/>
          </a:xfrm>
          <a:prstGeom prst="line">
            <a:avLst/>
          </a:prstGeom>
          <a:ln>
            <a:gradFill flip="none" rotWithShape="1">
              <a:gsLst>
                <a:gs pos="0">
                  <a:srgbClr val="23CBFF"/>
                </a:gs>
                <a:gs pos="100000">
                  <a:schemeClr val="tx1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-2095820" y="1132111"/>
            <a:ext cx="2975429" cy="0"/>
          </a:xfrm>
          <a:prstGeom prst="line">
            <a:avLst/>
          </a:prstGeom>
          <a:ln>
            <a:gradFill>
              <a:gsLst>
                <a:gs pos="0">
                  <a:srgbClr val="23CBFF"/>
                </a:gs>
                <a:gs pos="100000">
                  <a:schemeClr val="tx1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361522" y="139602"/>
            <a:ext cx="11977500" cy="765873"/>
            <a:chOff x="361522" y="139602"/>
            <a:chExt cx="11977500" cy="765873"/>
          </a:xfrm>
        </p:grpSpPr>
        <p:sp>
          <p:nvSpPr>
            <p:cNvPr id="42" name="文本框 41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513921" y="505365"/>
              <a:ext cx="3412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年度主要大型项目概览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361522" y="560501"/>
              <a:ext cx="45719" cy="288000"/>
            </a:xfrm>
            <a:prstGeom prst="rect">
              <a:avLst/>
            </a:prstGeom>
            <a:solidFill>
              <a:srgbClr val="23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0377" y="560501"/>
              <a:ext cx="45719" cy="288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106532" y="3968779"/>
            <a:ext cx="7369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项目二：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60748" y="5503159"/>
            <a:ext cx="7369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项目三：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40086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 rot="16200000">
            <a:off x="8446066" y="1013963"/>
            <a:ext cx="668165" cy="519423"/>
            <a:chOff x="8465531" y="5596414"/>
            <a:chExt cx="809547" cy="612131"/>
          </a:xfrm>
        </p:grpSpPr>
        <p:sp>
          <p:nvSpPr>
            <p:cNvPr id="33" name="椭圆 32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>
              <a:stCxn id="42" idx="4"/>
              <a:endCxn id="33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>
              <a:stCxn id="43" idx="4"/>
              <a:endCxn id="33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>
              <a:stCxn id="43" idx="6"/>
              <a:endCxn id="44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3" name="组合 62"/>
          <p:cNvGrpSpPr/>
          <p:nvPr/>
        </p:nvGrpSpPr>
        <p:grpSpPr>
          <a:xfrm rot="14233980">
            <a:off x="9702488" y="2278802"/>
            <a:ext cx="684000" cy="519423"/>
            <a:chOff x="8465531" y="5596414"/>
            <a:chExt cx="809547" cy="612131"/>
          </a:xfrm>
        </p:grpSpPr>
        <p:sp>
          <p:nvSpPr>
            <p:cNvPr id="64" name="椭圆 63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8" name="直接连接符 67"/>
            <p:cNvCxnSpPr>
              <a:stCxn id="65" idx="4"/>
              <a:endCxn id="64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>
              <a:stCxn id="66" idx="4"/>
              <a:endCxn id="64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/>
            <p:cNvCxnSpPr>
              <a:stCxn id="66" idx="6"/>
              <a:endCxn id="67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1" name="组合 70"/>
          <p:cNvGrpSpPr/>
          <p:nvPr/>
        </p:nvGrpSpPr>
        <p:grpSpPr>
          <a:xfrm rot="13179177">
            <a:off x="11421281" y="2887562"/>
            <a:ext cx="684000" cy="518400"/>
            <a:chOff x="8465531" y="5596414"/>
            <a:chExt cx="809547" cy="612131"/>
          </a:xfrm>
        </p:grpSpPr>
        <p:sp>
          <p:nvSpPr>
            <p:cNvPr id="72" name="椭圆 71"/>
            <p:cNvSpPr/>
            <p:nvPr/>
          </p:nvSpPr>
          <p:spPr>
            <a:xfrm>
              <a:off x="8659766" y="5896472"/>
              <a:ext cx="312073" cy="31207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20183663">
              <a:off x="8465531" y="5631503"/>
              <a:ext cx="194722" cy="194722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2170673">
              <a:off x="8971795" y="5596414"/>
              <a:ext cx="154615" cy="154615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9167885" y="5786368"/>
              <a:ext cx="107193" cy="107193"/>
            </a:xfrm>
            <a:prstGeom prst="ellipse">
              <a:avLst/>
            </a:prstGeom>
            <a:solidFill>
              <a:schemeClr val="tx1"/>
            </a:solidFill>
            <a:ln w="12700">
              <a:solidFill>
                <a:srgbClr val="23CB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6" name="直接连接符 75"/>
            <p:cNvCxnSpPr>
              <a:stCxn id="73" idx="4"/>
              <a:endCxn id="72" idx="1"/>
            </p:cNvCxnSpPr>
            <p:nvPr/>
          </p:nvCxnSpPr>
          <p:spPr>
            <a:xfrm>
              <a:off x="8601879" y="5818078"/>
              <a:ext cx="103589" cy="12409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>
              <a:stCxn id="74" idx="4"/>
              <a:endCxn id="72" idx="7"/>
            </p:cNvCxnSpPr>
            <p:nvPr/>
          </p:nvCxnSpPr>
          <p:spPr>
            <a:xfrm flipH="1">
              <a:off x="8926137" y="5736123"/>
              <a:ext cx="77332" cy="20605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>
              <a:stCxn id="74" idx="6"/>
              <a:endCxn id="75" idx="1"/>
            </p:cNvCxnSpPr>
            <p:nvPr/>
          </p:nvCxnSpPr>
          <p:spPr>
            <a:xfrm>
              <a:off x="9111504" y="5719356"/>
              <a:ext cx="72079" cy="8271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Freeform 12"/>
          <p:cNvSpPr>
            <a:spLocks noEditPoints="1"/>
          </p:cNvSpPr>
          <p:nvPr/>
        </p:nvSpPr>
        <p:spPr bwMode="auto">
          <a:xfrm>
            <a:off x="1110544" y="1645155"/>
            <a:ext cx="195717" cy="252000"/>
          </a:xfrm>
          <a:custGeom>
            <a:avLst/>
            <a:gdLst>
              <a:gd name="T0" fmla="*/ 72 w 654"/>
              <a:gd name="T1" fmla="*/ 655 h 800"/>
              <a:gd name="T2" fmla="*/ 327 w 654"/>
              <a:gd name="T3" fmla="*/ 655 h 800"/>
              <a:gd name="T4" fmla="*/ 327 w 654"/>
              <a:gd name="T5" fmla="*/ 691 h 800"/>
              <a:gd name="T6" fmla="*/ 72 w 654"/>
              <a:gd name="T7" fmla="*/ 691 h 800"/>
              <a:gd name="T8" fmla="*/ 72 w 654"/>
              <a:gd name="T9" fmla="*/ 655 h 800"/>
              <a:gd name="T10" fmla="*/ 582 w 654"/>
              <a:gd name="T11" fmla="*/ 655 h 800"/>
              <a:gd name="T12" fmla="*/ 582 w 654"/>
              <a:gd name="T13" fmla="*/ 691 h 800"/>
              <a:gd name="T14" fmla="*/ 654 w 654"/>
              <a:gd name="T15" fmla="*/ 691 h 800"/>
              <a:gd name="T16" fmla="*/ 654 w 654"/>
              <a:gd name="T17" fmla="*/ 0 h 800"/>
              <a:gd name="T18" fmla="*/ 109 w 654"/>
              <a:gd name="T19" fmla="*/ 0 h 800"/>
              <a:gd name="T20" fmla="*/ 109 w 654"/>
              <a:gd name="T21" fmla="*/ 73 h 800"/>
              <a:gd name="T22" fmla="*/ 145 w 654"/>
              <a:gd name="T23" fmla="*/ 73 h 800"/>
              <a:gd name="T24" fmla="*/ 145 w 654"/>
              <a:gd name="T25" fmla="*/ 36 h 800"/>
              <a:gd name="T26" fmla="*/ 618 w 654"/>
              <a:gd name="T27" fmla="*/ 36 h 800"/>
              <a:gd name="T28" fmla="*/ 618 w 654"/>
              <a:gd name="T29" fmla="*/ 655 h 800"/>
              <a:gd name="T30" fmla="*/ 582 w 654"/>
              <a:gd name="T31" fmla="*/ 655 h 800"/>
              <a:gd name="T32" fmla="*/ 72 w 654"/>
              <a:gd name="T33" fmla="*/ 545 h 800"/>
              <a:gd name="T34" fmla="*/ 472 w 654"/>
              <a:gd name="T35" fmla="*/ 545 h 800"/>
              <a:gd name="T36" fmla="*/ 472 w 654"/>
              <a:gd name="T37" fmla="*/ 582 h 800"/>
              <a:gd name="T38" fmla="*/ 72 w 654"/>
              <a:gd name="T39" fmla="*/ 582 h 800"/>
              <a:gd name="T40" fmla="*/ 72 w 654"/>
              <a:gd name="T41" fmla="*/ 545 h 800"/>
              <a:gd name="T42" fmla="*/ 0 w 654"/>
              <a:gd name="T43" fmla="*/ 117 h 800"/>
              <a:gd name="T44" fmla="*/ 0 w 654"/>
              <a:gd name="T45" fmla="*/ 792 h 800"/>
              <a:gd name="T46" fmla="*/ 7 w 654"/>
              <a:gd name="T47" fmla="*/ 800 h 800"/>
              <a:gd name="T48" fmla="*/ 538 w 654"/>
              <a:gd name="T49" fmla="*/ 800 h 800"/>
              <a:gd name="T50" fmla="*/ 545 w 654"/>
              <a:gd name="T51" fmla="*/ 792 h 800"/>
              <a:gd name="T52" fmla="*/ 545 w 654"/>
              <a:gd name="T53" fmla="*/ 117 h 800"/>
              <a:gd name="T54" fmla="*/ 538 w 654"/>
              <a:gd name="T55" fmla="*/ 109 h 800"/>
              <a:gd name="T56" fmla="*/ 7 w 654"/>
              <a:gd name="T57" fmla="*/ 109 h 800"/>
              <a:gd name="T58" fmla="*/ 0 w 654"/>
              <a:gd name="T59" fmla="*/ 117 h 800"/>
              <a:gd name="T60" fmla="*/ 36 w 654"/>
              <a:gd name="T61" fmla="*/ 145 h 800"/>
              <a:gd name="T62" fmla="*/ 509 w 654"/>
              <a:gd name="T63" fmla="*/ 145 h 800"/>
              <a:gd name="T64" fmla="*/ 509 w 654"/>
              <a:gd name="T65" fmla="*/ 764 h 800"/>
              <a:gd name="T66" fmla="*/ 36 w 654"/>
              <a:gd name="T67" fmla="*/ 764 h 800"/>
              <a:gd name="T68" fmla="*/ 36 w 654"/>
              <a:gd name="T69" fmla="*/ 145 h 800"/>
              <a:gd name="T70" fmla="*/ 72 w 654"/>
              <a:gd name="T71" fmla="*/ 218 h 800"/>
              <a:gd name="T72" fmla="*/ 472 w 654"/>
              <a:gd name="T73" fmla="*/ 218 h 800"/>
              <a:gd name="T74" fmla="*/ 472 w 654"/>
              <a:gd name="T75" fmla="*/ 255 h 800"/>
              <a:gd name="T76" fmla="*/ 72 w 654"/>
              <a:gd name="T77" fmla="*/ 255 h 800"/>
              <a:gd name="T78" fmla="*/ 72 w 654"/>
              <a:gd name="T79" fmla="*/ 218 h 800"/>
              <a:gd name="T80" fmla="*/ 72 w 654"/>
              <a:gd name="T81" fmla="*/ 327 h 800"/>
              <a:gd name="T82" fmla="*/ 472 w 654"/>
              <a:gd name="T83" fmla="*/ 327 h 800"/>
              <a:gd name="T84" fmla="*/ 472 w 654"/>
              <a:gd name="T85" fmla="*/ 364 h 800"/>
              <a:gd name="T86" fmla="*/ 72 w 654"/>
              <a:gd name="T87" fmla="*/ 364 h 800"/>
              <a:gd name="T88" fmla="*/ 72 w 654"/>
              <a:gd name="T89" fmla="*/ 327 h 800"/>
              <a:gd name="T90" fmla="*/ 72 w 654"/>
              <a:gd name="T91" fmla="*/ 436 h 800"/>
              <a:gd name="T92" fmla="*/ 472 w 654"/>
              <a:gd name="T93" fmla="*/ 436 h 800"/>
              <a:gd name="T94" fmla="*/ 472 w 654"/>
              <a:gd name="T95" fmla="*/ 473 h 800"/>
              <a:gd name="T96" fmla="*/ 72 w 654"/>
              <a:gd name="T97" fmla="*/ 473 h 800"/>
              <a:gd name="T98" fmla="*/ 72 w 654"/>
              <a:gd name="T99" fmla="*/ 436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654" h="800">
                <a:moveTo>
                  <a:pt x="72" y="655"/>
                </a:moveTo>
                <a:cubicBezTo>
                  <a:pt x="327" y="655"/>
                  <a:pt x="327" y="655"/>
                  <a:pt x="327" y="655"/>
                </a:cubicBezTo>
                <a:cubicBezTo>
                  <a:pt x="327" y="691"/>
                  <a:pt x="327" y="691"/>
                  <a:pt x="327" y="691"/>
                </a:cubicBezTo>
                <a:cubicBezTo>
                  <a:pt x="72" y="691"/>
                  <a:pt x="72" y="691"/>
                  <a:pt x="72" y="691"/>
                </a:cubicBezTo>
                <a:lnTo>
                  <a:pt x="72" y="655"/>
                </a:lnTo>
                <a:close/>
                <a:moveTo>
                  <a:pt x="582" y="655"/>
                </a:moveTo>
                <a:cubicBezTo>
                  <a:pt x="582" y="691"/>
                  <a:pt x="582" y="691"/>
                  <a:pt x="582" y="691"/>
                </a:cubicBezTo>
                <a:cubicBezTo>
                  <a:pt x="654" y="691"/>
                  <a:pt x="654" y="691"/>
                  <a:pt x="654" y="691"/>
                </a:cubicBezTo>
                <a:cubicBezTo>
                  <a:pt x="654" y="0"/>
                  <a:pt x="654" y="0"/>
                  <a:pt x="654" y="0"/>
                </a:cubicBezTo>
                <a:cubicBezTo>
                  <a:pt x="109" y="0"/>
                  <a:pt x="109" y="0"/>
                  <a:pt x="109" y="0"/>
                </a:cubicBezTo>
                <a:cubicBezTo>
                  <a:pt x="109" y="73"/>
                  <a:pt x="109" y="73"/>
                  <a:pt x="109" y="73"/>
                </a:cubicBezTo>
                <a:cubicBezTo>
                  <a:pt x="145" y="73"/>
                  <a:pt x="145" y="73"/>
                  <a:pt x="145" y="73"/>
                </a:cubicBezTo>
                <a:cubicBezTo>
                  <a:pt x="145" y="36"/>
                  <a:pt x="145" y="36"/>
                  <a:pt x="145" y="36"/>
                </a:cubicBezTo>
                <a:cubicBezTo>
                  <a:pt x="618" y="36"/>
                  <a:pt x="618" y="36"/>
                  <a:pt x="618" y="36"/>
                </a:cubicBezTo>
                <a:cubicBezTo>
                  <a:pt x="618" y="655"/>
                  <a:pt x="618" y="655"/>
                  <a:pt x="618" y="655"/>
                </a:cubicBezTo>
                <a:lnTo>
                  <a:pt x="582" y="655"/>
                </a:lnTo>
                <a:close/>
                <a:moveTo>
                  <a:pt x="72" y="545"/>
                </a:moveTo>
                <a:cubicBezTo>
                  <a:pt x="472" y="545"/>
                  <a:pt x="472" y="545"/>
                  <a:pt x="472" y="545"/>
                </a:cubicBezTo>
                <a:cubicBezTo>
                  <a:pt x="472" y="582"/>
                  <a:pt x="472" y="582"/>
                  <a:pt x="472" y="582"/>
                </a:cubicBezTo>
                <a:cubicBezTo>
                  <a:pt x="72" y="582"/>
                  <a:pt x="72" y="582"/>
                  <a:pt x="72" y="582"/>
                </a:cubicBezTo>
                <a:lnTo>
                  <a:pt x="72" y="545"/>
                </a:lnTo>
                <a:close/>
                <a:moveTo>
                  <a:pt x="0" y="117"/>
                </a:moveTo>
                <a:cubicBezTo>
                  <a:pt x="0" y="792"/>
                  <a:pt x="0" y="792"/>
                  <a:pt x="0" y="792"/>
                </a:cubicBezTo>
                <a:cubicBezTo>
                  <a:pt x="0" y="797"/>
                  <a:pt x="3" y="800"/>
                  <a:pt x="7" y="800"/>
                </a:cubicBezTo>
                <a:cubicBezTo>
                  <a:pt x="538" y="800"/>
                  <a:pt x="538" y="800"/>
                  <a:pt x="538" y="800"/>
                </a:cubicBezTo>
                <a:cubicBezTo>
                  <a:pt x="542" y="800"/>
                  <a:pt x="545" y="797"/>
                  <a:pt x="545" y="792"/>
                </a:cubicBezTo>
                <a:cubicBezTo>
                  <a:pt x="545" y="117"/>
                  <a:pt x="545" y="117"/>
                  <a:pt x="545" y="117"/>
                </a:cubicBezTo>
                <a:cubicBezTo>
                  <a:pt x="545" y="113"/>
                  <a:pt x="542" y="109"/>
                  <a:pt x="538" y="109"/>
                </a:cubicBezTo>
                <a:cubicBezTo>
                  <a:pt x="7" y="109"/>
                  <a:pt x="7" y="109"/>
                  <a:pt x="7" y="109"/>
                </a:cubicBezTo>
                <a:cubicBezTo>
                  <a:pt x="3" y="109"/>
                  <a:pt x="0" y="112"/>
                  <a:pt x="0" y="117"/>
                </a:cubicBezTo>
                <a:close/>
                <a:moveTo>
                  <a:pt x="36" y="145"/>
                </a:moveTo>
                <a:cubicBezTo>
                  <a:pt x="509" y="145"/>
                  <a:pt x="509" y="145"/>
                  <a:pt x="509" y="145"/>
                </a:cubicBezTo>
                <a:cubicBezTo>
                  <a:pt x="509" y="764"/>
                  <a:pt x="509" y="764"/>
                  <a:pt x="509" y="764"/>
                </a:cubicBezTo>
                <a:cubicBezTo>
                  <a:pt x="36" y="764"/>
                  <a:pt x="36" y="764"/>
                  <a:pt x="36" y="764"/>
                </a:cubicBezTo>
                <a:lnTo>
                  <a:pt x="36" y="145"/>
                </a:lnTo>
                <a:close/>
                <a:moveTo>
                  <a:pt x="72" y="218"/>
                </a:moveTo>
                <a:cubicBezTo>
                  <a:pt x="472" y="218"/>
                  <a:pt x="472" y="218"/>
                  <a:pt x="472" y="218"/>
                </a:cubicBezTo>
                <a:cubicBezTo>
                  <a:pt x="472" y="255"/>
                  <a:pt x="472" y="255"/>
                  <a:pt x="472" y="255"/>
                </a:cubicBezTo>
                <a:cubicBezTo>
                  <a:pt x="72" y="255"/>
                  <a:pt x="72" y="255"/>
                  <a:pt x="72" y="255"/>
                </a:cubicBezTo>
                <a:lnTo>
                  <a:pt x="72" y="218"/>
                </a:lnTo>
                <a:close/>
                <a:moveTo>
                  <a:pt x="72" y="327"/>
                </a:moveTo>
                <a:cubicBezTo>
                  <a:pt x="472" y="327"/>
                  <a:pt x="472" y="327"/>
                  <a:pt x="472" y="327"/>
                </a:cubicBezTo>
                <a:cubicBezTo>
                  <a:pt x="472" y="364"/>
                  <a:pt x="472" y="364"/>
                  <a:pt x="472" y="364"/>
                </a:cubicBezTo>
                <a:cubicBezTo>
                  <a:pt x="72" y="364"/>
                  <a:pt x="72" y="364"/>
                  <a:pt x="72" y="364"/>
                </a:cubicBezTo>
                <a:lnTo>
                  <a:pt x="72" y="327"/>
                </a:lnTo>
                <a:close/>
                <a:moveTo>
                  <a:pt x="72" y="436"/>
                </a:moveTo>
                <a:cubicBezTo>
                  <a:pt x="472" y="436"/>
                  <a:pt x="472" y="436"/>
                  <a:pt x="472" y="436"/>
                </a:cubicBezTo>
                <a:cubicBezTo>
                  <a:pt x="472" y="473"/>
                  <a:pt x="472" y="473"/>
                  <a:pt x="472" y="473"/>
                </a:cubicBezTo>
                <a:cubicBezTo>
                  <a:pt x="72" y="473"/>
                  <a:pt x="72" y="473"/>
                  <a:pt x="72" y="473"/>
                </a:cubicBezTo>
                <a:lnTo>
                  <a:pt x="72" y="436"/>
                </a:ln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93" name="组合 92"/>
          <p:cNvGrpSpPr/>
          <p:nvPr/>
        </p:nvGrpSpPr>
        <p:grpSpPr>
          <a:xfrm>
            <a:off x="2334103" y="2940092"/>
            <a:ext cx="237022" cy="252000"/>
            <a:chOff x="2334103" y="2940092"/>
            <a:chExt cx="237022" cy="239172"/>
          </a:xfrm>
        </p:grpSpPr>
        <p:sp>
          <p:nvSpPr>
            <p:cNvPr id="89" name="Freeform 16"/>
            <p:cNvSpPr>
              <a:spLocks noEditPoints="1"/>
            </p:cNvSpPr>
            <p:nvPr/>
          </p:nvSpPr>
          <p:spPr bwMode="auto">
            <a:xfrm>
              <a:off x="2371035" y="2980059"/>
              <a:ext cx="54892" cy="54892"/>
            </a:xfrm>
            <a:custGeom>
              <a:avLst/>
              <a:gdLst>
                <a:gd name="T0" fmla="*/ 162 w 162"/>
                <a:gd name="T1" fmla="*/ 81 h 162"/>
                <a:gd name="T2" fmla="*/ 81 w 162"/>
                <a:gd name="T3" fmla="*/ 162 h 162"/>
                <a:gd name="T4" fmla="*/ 0 w 162"/>
                <a:gd name="T5" fmla="*/ 81 h 162"/>
                <a:gd name="T6" fmla="*/ 81 w 162"/>
                <a:gd name="T7" fmla="*/ 0 h 162"/>
                <a:gd name="T8" fmla="*/ 162 w 162"/>
                <a:gd name="T9" fmla="*/ 81 h 162"/>
                <a:gd name="T10" fmla="*/ 108 w 162"/>
                <a:gd name="T11" fmla="*/ 81 h 162"/>
                <a:gd name="T12" fmla="*/ 81 w 162"/>
                <a:gd name="T13" fmla="*/ 54 h 162"/>
                <a:gd name="T14" fmla="*/ 54 w 162"/>
                <a:gd name="T15" fmla="*/ 81 h 162"/>
                <a:gd name="T16" fmla="*/ 81 w 162"/>
                <a:gd name="T17" fmla="*/ 108 h 162"/>
                <a:gd name="T18" fmla="*/ 108 w 162"/>
                <a:gd name="T19" fmla="*/ 81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2" h="162">
                  <a:moveTo>
                    <a:pt x="162" y="81"/>
                  </a:moveTo>
                  <a:cubicBezTo>
                    <a:pt x="162" y="125"/>
                    <a:pt x="125" y="162"/>
                    <a:pt x="81" y="162"/>
                  </a:cubicBezTo>
                  <a:cubicBezTo>
                    <a:pt x="36" y="162"/>
                    <a:pt x="0" y="125"/>
                    <a:pt x="0" y="81"/>
                  </a:cubicBezTo>
                  <a:cubicBezTo>
                    <a:pt x="0" y="36"/>
                    <a:pt x="36" y="0"/>
                    <a:pt x="81" y="0"/>
                  </a:cubicBezTo>
                  <a:cubicBezTo>
                    <a:pt x="125" y="0"/>
                    <a:pt x="162" y="36"/>
                    <a:pt x="162" y="81"/>
                  </a:cubicBezTo>
                  <a:close/>
                  <a:moveTo>
                    <a:pt x="108" y="81"/>
                  </a:moveTo>
                  <a:cubicBezTo>
                    <a:pt x="108" y="66"/>
                    <a:pt x="96" y="54"/>
                    <a:pt x="81" y="54"/>
                  </a:cubicBezTo>
                  <a:cubicBezTo>
                    <a:pt x="66" y="54"/>
                    <a:pt x="54" y="66"/>
                    <a:pt x="54" y="81"/>
                  </a:cubicBezTo>
                  <a:cubicBezTo>
                    <a:pt x="54" y="96"/>
                    <a:pt x="66" y="108"/>
                    <a:pt x="81" y="108"/>
                  </a:cubicBezTo>
                  <a:cubicBezTo>
                    <a:pt x="96" y="108"/>
                    <a:pt x="108" y="96"/>
                    <a:pt x="108" y="81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17"/>
            <p:cNvSpPr>
              <a:spLocks noEditPoints="1"/>
            </p:cNvSpPr>
            <p:nvPr/>
          </p:nvSpPr>
          <p:spPr bwMode="auto">
            <a:xfrm>
              <a:off x="2334103" y="2940092"/>
              <a:ext cx="237022" cy="239172"/>
            </a:xfrm>
            <a:custGeom>
              <a:avLst/>
              <a:gdLst>
                <a:gd name="T0" fmla="*/ 431 w 700"/>
                <a:gd name="T1" fmla="*/ 94 h 706"/>
                <a:gd name="T2" fmla="*/ 675 w 700"/>
                <a:gd name="T3" fmla="*/ 341 h 706"/>
                <a:gd name="T4" fmla="*/ 700 w 700"/>
                <a:gd name="T5" fmla="*/ 401 h 706"/>
                <a:gd name="T6" fmla="*/ 676 w 700"/>
                <a:gd name="T7" fmla="*/ 461 h 706"/>
                <a:gd name="T8" fmla="*/ 454 w 700"/>
                <a:gd name="T9" fmla="*/ 676 h 706"/>
                <a:gd name="T10" fmla="*/ 335 w 700"/>
                <a:gd name="T11" fmla="*/ 676 h 706"/>
                <a:gd name="T12" fmla="*/ 60 w 700"/>
                <a:gd name="T13" fmla="*/ 407 h 706"/>
                <a:gd name="T14" fmla="*/ 0 w 700"/>
                <a:gd name="T15" fmla="*/ 280 h 706"/>
                <a:gd name="T16" fmla="*/ 0 w 700"/>
                <a:gd name="T17" fmla="*/ 162 h 706"/>
                <a:gd name="T18" fmla="*/ 157 w 700"/>
                <a:gd name="T19" fmla="*/ 0 h 706"/>
                <a:gd name="T20" fmla="*/ 268 w 700"/>
                <a:gd name="T21" fmla="*/ 0 h 706"/>
                <a:gd name="T22" fmla="*/ 431 w 700"/>
                <a:gd name="T23" fmla="*/ 94 h 706"/>
                <a:gd name="T24" fmla="*/ 417 w 700"/>
                <a:gd name="T25" fmla="*/ 638 h 706"/>
                <a:gd name="T26" fmla="*/ 638 w 700"/>
                <a:gd name="T27" fmla="*/ 422 h 706"/>
                <a:gd name="T28" fmla="*/ 646 w 700"/>
                <a:gd name="T29" fmla="*/ 401 h 706"/>
                <a:gd name="T30" fmla="*/ 637 w 700"/>
                <a:gd name="T31" fmla="*/ 379 h 706"/>
                <a:gd name="T32" fmla="*/ 416 w 700"/>
                <a:gd name="T33" fmla="*/ 154 h 706"/>
                <a:gd name="T34" fmla="*/ 393 w 700"/>
                <a:gd name="T35" fmla="*/ 132 h 706"/>
                <a:gd name="T36" fmla="*/ 268 w 700"/>
                <a:gd name="T37" fmla="*/ 54 h 706"/>
                <a:gd name="T38" fmla="*/ 157 w 700"/>
                <a:gd name="T39" fmla="*/ 54 h 706"/>
                <a:gd name="T40" fmla="*/ 54 w 700"/>
                <a:gd name="T41" fmla="*/ 162 h 706"/>
                <a:gd name="T42" fmla="*/ 54 w 700"/>
                <a:gd name="T43" fmla="*/ 280 h 706"/>
                <a:gd name="T44" fmla="*/ 97 w 700"/>
                <a:gd name="T45" fmla="*/ 368 h 706"/>
                <a:gd name="T46" fmla="*/ 372 w 700"/>
                <a:gd name="T47" fmla="*/ 638 h 706"/>
                <a:gd name="T48" fmla="*/ 394 w 700"/>
                <a:gd name="T49" fmla="*/ 646 h 706"/>
                <a:gd name="T50" fmla="*/ 417 w 700"/>
                <a:gd name="T51" fmla="*/ 638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0" h="706">
                  <a:moveTo>
                    <a:pt x="431" y="94"/>
                  </a:moveTo>
                  <a:cubicBezTo>
                    <a:pt x="675" y="341"/>
                    <a:pt x="675" y="341"/>
                    <a:pt x="675" y="341"/>
                  </a:cubicBezTo>
                  <a:cubicBezTo>
                    <a:pt x="691" y="357"/>
                    <a:pt x="700" y="378"/>
                    <a:pt x="700" y="401"/>
                  </a:cubicBezTo>
                  <a:cubicBezTo>
                    <a:pt x="700" y="424"/>
                    <a:pt x="691" y="446"/>
                    <a:pt x="676" y="461"/>
                  </a:cubicBezTo>
                  <a:cubicBezTo>
                    <a:pt x="454" y="676"/>
                    <a:pt x="454" y="676"/>
                    <a:pt x="454" y="676"/>
                  </a:cubicBezTo>
                  <a:cubicBezTo>
                    <a:pt x="424" y="706"/>
                    <a:pt x="365" y="706"/>
                    <a:pt x="335" y="676"/>
                  </a:cubicBezTo>
                  <a:cubicBezTo>
                    <a:pt x="60" y="407"/>
                    <a:pt x="60" y="407"/>
                    <a:pt x="60" y="407"/>
                  </a:cubicBezTo>
                  <a:cubicBezTo>
                    <a:pt x="12" y="361"/>
                    <a:pt x="0" y="343"/>
                    <a:pt x="0" y="280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50"/>
                    <a:pt x="23" y="0"/>
                    <a:pt x="157" y="0"/>
                  </a:cubicBezTo>
                  <a:cubicBezTo>
                    <a:pt x="268" y="0"/>
                    <a:pt x="268" y="0"/>
                    <a:pt x="268" y="0"/>
                  </a:cubicBezTo>
                  <a:cubicBezTo>
                    <a:pt x="336" y="0"/>
                    <a:pt x="376" y="39"/>
                    <a:pt x="431" y="94"/>
                  </a:cubicBezTo>
                  <a:close/>
                  <a:moveTo>
                    <a:pt x="417" y="638"/>
                  </a:moveTo>
                  <a:cubicBezTo>
                    <a:pt x="638" y="422"/>
                    <a:pt x="638" y="422"/>
                    <a:pt x="638" y="422"/>
                  </a:cubicBezTo>
                  <a:cubicBezTo>
                    <a:pt x="643" y="417"/>
                    <a:pt x="646" y="410"/>
                    <a:pt x="646" y="401"/>
                  </a:cubicBezTo>
                  <a:cubicBezTo>
                    <a:pt x="646" y="393"/>
                    <a:pt x="643" y="385"/>
                    <a:pt x="637" y="379"/>
                  </a:cubicBezTo>
                  <a:cubicBezTo>
                    <a:pt x="416" y="154"/>
                    <a:pt x="416" y="154"/>
                    <a:pt x="416" y="154"/>
                  </a:cubicBezTo>
                  <a:cubicBezTo>
                    <a:pt x="393" y="132"/>
                    <a:pt x="393" y="132"/>
                    <a:pt x="393" y="132"/>
                  </a:cubicBezTo>
                  <a:cubicBezTo>
                    <a:pt x="339" y="78"/>
                    <a:pt x="312" y="54"/>
                    <a:pt x="268" y="54"/>
                  </a:cubicBezTo>
                  <a:cubicBezTo>
                    <a:pt x="157" y="54"/>
                    <a:pt x="157" y="54"/>
                    <a:pt x="157" y="54"/>
                  </a:cubicBezTo>
                  <a:cubicBezTo>
                    <a:pt x="61" y="54"/>
                    <a:pt x="54" y="69"/>
                    <a:pt x="54" y="162"/>
                  </a:cubicBezTo>
                  <a:cubicBezTo>
                    <a:pt x="54" y="280"/>
                    <a:pt x="54" y="280"/>
                    <a:pt x="54" y="280"/>
                  </a:cubicBezTo>
                  <a:cubicBezTo>
                    <a:pt x="54" y="323"/>
                    <a:pt x="55" y="328"/>
                    <a:pt x="97" y="368"/>
                  </a:cubicBezTo>
                  <a:cubicBezTo>
                    <a:pt x="372" y="638"/>
                    <a:pt x="372" y="638"/>
                    <a:pt x="372" y="638"/>
                  </a:cubicBezTo>
                  <a:cubicBezTo>
                    <a:pt x="377" y="643"/>
                    <a:pt x="386" y="646"/>
                    <a:pt x="394" y="646"/>
                  </a:cubicBezTo>
                  <a:cubicBezTo>
                    <a:pt x="403" y="646"/>
                    <a:pt x="411" y="643"/>
                    <a:pt x="417" y="638"/>
                  </a:cubicBezTo>
                  <a:close/>
                </a:path>
              </a:pathLst>
            </a:custGeom>
            <a:solidFill>
              <a:srgbClr val="23CB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1" name="Freeform 5"/>
          <p:cNvSpPr>
            <a:spLocks noEditPoints="1"/>
          </p:cNvSpPr>
          <p:nvPr/>
        </p:nvSpPr>
        <p:spPr bwMode="auto">
          <a:xfrm flipH="1">
            <a:off x="4526173" y="4235029"/>
            <a:ext cx="252000" cy="288000"/>
          </a:xfrm>
          <a:custGeom>
            <a:avLst/>
            <a:gdLst>
              <a:gd name="T0" fmla="*/ 116 w 553"/>
              <a:gd name="T1" fmla="*/ 160 h 697"/>
              <a:gd name="T2" fmla="*/ 437 w 553"/>
              <a:gd name="T3" fmla="*/ 160 h 697"/>
              <a:gd name="T4" fmla="*/ 276 w 553"/>
              <a:gd name="T5" fmla="*/ 33 h 697"/>
              <a:gd name="T6" fmla="*/ 276 w 553"/>
              <a:gd name="T7" fmla="*/ 288 h 697"/>
              <a:gd name="T8" fmla="*/ 276 w 553"/>
              <a:gd name="T9" fmla="*/ 33 h 697"/>
              <a:gd name="T10" fmla="*/ 53 w 553"/>
              <a:gd name="T11" fmla="*/ 697 h 697"/>
              <a:gd name="T12" fmla="*/ 0 w 553"/>
              <a:gd name="T13" fmla="*/ 419 h 697"/>
              <a:gd name="T14" fmla="*/ 139 w 553"/>
              <a:gd name="T15" fmla="*/ 330 h 697"/>
              <a:gd name="T16" fmla="*/ 139 w 553"/>
              <a:gd name="T17" fmla="*/ 363 h 697"/>
              <a:gd name="T18" fmla="*/ 33 w 553"/>
              <a:gd name="T19" fmla="*/ 418 h 697"/>
              <a:gd name="T20" fmla="*/ 53 w 553"/>
              <a:gd name="T21" fmla="*/ 664 h 697"/>
              <a:gd name="T22" fmla="*/ 211 w 553"/>
              <a:gd name="T23" fmla="*/ 680 h 697"/>
              <a:gd name="T24" fmla="*/ 500 w 553"/>
              <a:gd name="T25" fmla="*/ 697 h 697"/>
              <a:gd name="T26" fmla="*/ 339 w 553"/>
              <a:gd name="T27" fmla="*/ 680 h 697"/>
              <a:gd name="T28" fmla="*/ 500 w 553"/>
              <a:gd name="T29" fmla="*/ 664 h 697"/>
              <a:gd name="T30" fmla="*/ 520 w 553"/>
              <a:gd name="T31" fmla="*/ 419 h 697"/>
              <a:gd name="T32" fmla="*/ 415 w 553"/>
              <a:gd name="T33" fmla="*/ 363 h 697"/>
              <a:gd name="T34" fmla="*/ 415 w 553"/>
              <a:gd name="T35" fmla="*/ 330 h 697"/>
              <a:gd name="T36" fmla="*/ 553 w 553"/>
              <a:gd name="T37" fmla="*/ 419 h 697"/>
              <a:gd name="T38" fmla="*/ 500 w 553"/>
              <a:gd name="T39" fmla="*/ 697 h 697"/>
              <a:gd name="T40" fmla="*/ 295 w 553"/>
              <a:gd name="T41" fmla="*/ 433 h 697"/>
              <a:gd name="T42" fmla="*/ 328 w 553"/>
              <a:gd name="T43" fmla="*/ 393 h 697"/>
              <a:gd name="T44" fmla="*/ 288 w 553"/>
              <a:gd name="T45" fmla="*/ 346 h 697"/>
              <a:gd name="T46" fmla="*/ 230 w 553"/>
              <a:gd name="T47" fmla="*/ 381 h 697"/>
              <a:gd name="T48" fmla="*/ 225 w 553"/>
              <a:gd name="T49" fmla="*/ 393 h 697"/>
              <a:gd name="T50" fmla="*/ 258 w 553"/>
              <a:gd name="T51" fmla="*/ 433 h 697"/>
              <a:gd name="T52" fmla="*/ 214 w 553"/>
              <a:gd name="T53" fmla="*/ 615 h 697"/>
              <a:gd name="T54" fmla="*/ 265 w 553"/>
              <a:gd name="T55" fmla="*/ 672 h 697"/>
              <a:gd name="T56" fmla="*/ 288 w 553"/>
              <a:gd name="T57" fmla="*/ 672 h 697"/>
              <a:gd name="T58" fmla="*/ 339 w 553"/>
              <a:gd name="T59" fmla="*/ 615 h 697"/>
              <a:gd name="T60" fmla="*/ 276 w 553"/>
              <a:gd name="T61" fmla="*/ 381 h 697"/>
              <a:gd name="T62" fmla="*/ 276 w 553"/>
              <a:gd name="T63" fmla="*/ 405 h 697"/>
              <a:gd name="T64" fmla="*/ 276 w 553"/>
              <a:gd name="T65" fmla="*/ 381 h 697"/>
              <a:gd name="T66" fmla="*/ 248 w 553"/>
              <a:gd name="T67" fmla="*/ 610 h 697"/>
              <a:gd name="T68" fmla="*/ 304 w 553"/>
              <a:gd name="T69" fmla="*/ 610 h 6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553" h="697">
                <a:moveTo>
                  <a:pt x="276" y="321"/>
                </a:moveTo>
                <a:cubicBezTo>
                  <a:pt x="188" y="321"/>
                  <a:pt x="116" y="249"/>
                  <a:pt x="116" y="160"/>
                </a:cubicBezTo>
                <a:cubicBezTo>
                  <a:pt x="116" y="72"/>
                  <a:pt x="188" y="0"/>
                  <a:pt x="276" y="0"/>
                </a:cubicBezTo>
                <a:cubicBezTo>
                  <a:pt x="365" y="0"/>
                  <a:pt x="437" y="72"/>
                  <a:pt x="437" y="160"/>
                </a:cubicBezTo>
                <a:cubicBezTo>
                  <a:pt x="437" y="249"/>
                  <a:pt x="365" y="321"/>
                  <a:pt x="276" y="321"/>
                </a:cubicBezTo>
                <a:close/>
                <a:moveTo>
                  <a:pt x="276" y="33"/>
                </a:moveTo>
                <a:cubicBezTo>
                  <a:pt x="206" y="33"/>
                  <a:pt x="149" y="90"/>
                  <a:pt x="149" y="160"/>
                </a:cubicBezTo>
                <a:cubicBezTo>
                  <a:pt x="149" y="231"/>
                  <a:pt x="206" y="288"/>
                  <a:pt x="276" y="288"/>
                </a:cubicBezTo>
                <a:cubicBezTo>
                  <a:pt x="347" y="288"/>
                  <a:pt x="404" y="231"/>
                  <a:pt x="404" y="160"/>
                </a:cubicBezTo>
                <a:cubicBezTo>
                  <a:pt x="404" y="90"/>
                  <a:pt x="347" y="33"/>
                  <a:pt x="276" y="33"/>
                </a:cubicBezTo>
                <a:close/>
                <a:moveTo>
                  <a:pt x="194" y="697"/>
                </a:moveTo>
                <a:cubicBezTo>
                  <a:pt x="53" y="697"/>
                  <a:pt x="53" y="697"/>
                  <a:pt x="53" y="697"/>
                </a:cubicBezTo>
                <a:cubicBezTo>
                  <a:pt x="24" y="697"/>
                  <a:pt x="0" y="676"/>
                  <a:pt x="0" y="650"/>
                </a:cubicBezTo>
                <a:cubicBezTo>
                  <a:pt x="0" y="419"/>
                  <a:pt x="0" y="419"/>
                  <a:pt x="0" y="419"/>
                </a:cubicBezTo>
                <a:cubicBezTo>
                  <a:pt x="0" y="370"/>
                  <a:pt x="40" y="330"/>
                  <a:pt x="89" y="330"/>
                </a:cubicBezTo>
                <a:cubicBezTo>
                  <a:pt x="139" y="330"/>
                  <a:pt x="139" y="330"/>
                  <a:pt x="139" y="330"/>
                </a:cubicBezTo>
                <a:cubicBezTo>
                  <a:pt x="148" y="330"/>
                  <a:pt x="155" y="337"/>
                  <a:pt x="155" y="347"/>
                </a:cubicBezTo>
                <a:cubicBezTo>
                  <a:pt x="155" y="356"/>
                  <a:pt x="148" y="363"/>
                  <a:pt x="139" y="363"/>
                </a:cubicBezTo>
                <a:cubicBezTo>
                  <a:pt x="89" y="363"/>
                  <a:pt x="89" y="363"/>
                  <a:pt x="89" y="363"/>
                </a:cubicBezTo>
                <a:cubicBezTo>
                  <a:pt x="58" y="363"/>
                  <a:pt x="33" y="388"/>
                  <a:pt x="33" y="418"/>
                </a:cubicBezTo>
                <a:cubicBezTo>
                  <a:pt x="33" y="650"/>
                  <a:pt x="33" y="650"/>
                  <a:pt x="33" y="650"/>
                </a:cubicBezTo>
                <a:cubicBezTo>
                  <a:pt x="33" y="657"/>
                  <a:pt x="42" y="664"/>
                  <a:pt x="53" y="664"/>
                </a:cubicBezTo>
                <a:cubicBezTo>
                  <a:pt x="194" y="664"/>
                  <a:pt x="194" y="664"/>
                  <a:pt x="194" y="664"/>
                </a:cubicBezTo>
                <a:cubicBezTo>
                  <a:pt x="203" y="664"/>
                  <a:pt x="211" y="671"/>
                  <a:pt x="211" y="680"/>
                </a:cubicBezTo>
                <a:cubicBezTo>
                  <a:pt x="211" y="689"/>
                  <a:pt x="203" y="697"/>
                  <a:pt x="194" y="697"/>
                </a:cubicBezTo>
                <a:close/>
                <a:moveTo>
                  <a:pt x="500" y="697"/>
                </a:moveTo>
                <a:cubicBezTo>
                  <a:pt x="355" y="697"/>
                  <a:pt x="355" y="697"/>
                  <a:pt x="355" y="697"/>
                </a:cubicBezTo>
                <a:cubicBezTo>
                  <a:pt x="346" y="697"/>
                  <a:pt x="339" y="689"/>
                  <a:pt x="339" y="680"/>
                </a:cubicBezTo>
                <a:cubicBezTo>
                  <a:pt x="339" y="671"/>
                  <a:pt x="346" y="664"/>
                  <a:pt x="355" y="664"/>
                </a:cubicBezTo>
                <a:cubicBezTo>
                  <a:pt x="500" y="664"/>
                  <a:pt x="500" y="664"/>
                  <a:pt x="500" y="664"/>
                </a:cubicBezTo>
                <a:cubicBezTo>
                  <a:pt x="511" y="664"/>
                  <a:pt x="520" y="657"/>
                  <a:pt x="520" y="650"/>
                </a:cubicBezTo>
                <a:cubicBezTo>
                  <a:pt x="520" y="419"/>
                  <a:pt x="520" y="419"/>
                  <a:pt x="520" y="419"/>
                </a:cubicBezTo>
                <a:cubicBezTo>
                  <a:pt x="520" y="388"/>
                  <a:pt x="495" y="363"/>
                  <a:pt x="464" y="363"/>
                </a:cubicBezTo>
                <a:cubicBezTo>
                  <a:pt x="415" y="363"/>
                  <a:pt x="415" y="363"/>
                  <a:pt x="415" y="363"/>
                </a:cubicBezTo>
                <a:cubicBezTo>
                  <a:pt x="406" y="363"/>
                  <a:pt x="399" y="356"/>
                  <a:pt x="399" y="347"/>
                </a:cubicBezTo>
                <a:cubicBezTo>
                  <a:pt x="399" y="337"/>
                  <a:pt x="406" y="330"/>
                  <a:pt x="415" y="330"/>
                </a:cubicBezTo>
                <a:cubicBezTo>
                  <a:pt x="464" y="330"/>
                  <a:pt x="464" y="330"/>
                  <a:pt x="464" y="330"/>
                </a:cubicBezTo>
                <a:cubicBezTo>
                  <a:pt x="513" y="330"/>
                  <a:pt x="553" y="370"/>
                  <a:pt x="553" y="419"/>
                </a:cubicBezTo>
                <a:cubicBezTo>
                  <a:pt x="553" y="650"/>
                  <a:pt x="553" y="650"/>
                  <a:pt x="553" y="650"/>
                </a:cubicBezTo>
                <a:cubicBezTo>
                  <a:pt x="553" y="676"/>
                  <a:pt x="529" y="697"/>
                  <a:pt x="500" y="697"/>
                </a:cubicBezTo>
                <a:close/>
                <a:moveTo>
                  <a:pt x="339" y="611"/>
                </a:moveTo>
                <a:cubicBezTo>
                  <a:pt x="295" y="433"/>
                  <a:pt x="295" y="433"/>
                  <a:pt x="295" y="433"/>
                </a:cubicBezTo>
                <a:cubicBezTo>
                  <a:pt x="323" y="405"/>
                  <a:pt x="323" y="405"/>
                  <a:pt x="323" y="405"/>
                </a:cubicBezTo>
                <a:cubicBezTo>
                  <a:pt x="326" y="402"/>
                  <a:pt x="328" y="398"/>
                  <a:pt x="328" y="393"/>
                </a:cubicBezTo>
                <a:cubicBezTo>
                  <a:pt x="328" y="388"/>
                  <a:pt x="326" y="384"/>
                  <a:pt x="323" y="381"/>
                </a:cubicBezTo>
                <a:cubicBezTo>
                  <a:pt x="288" y="346"/>
                  <a:pt x="288" y="346"/>
                  <a:pt x="288" y="346"/>
                </a:cubicBezTo>
                <a:cubicBezTo>
                  <a:pt x="282" y="340"/>
                  <a:pt x="271" y="340"/>
                  <a:pt x="265" y="346"/>
                </a:cubicBezTo>
                <a:cubicBezTo>
                  <a:pt x="230" y="381"/>
                  <a:pt x="230" y="381"/>
                  <a:pt x="230" y="381"/>
                </a:cubicBezTo>
                <a:cubicBezTo>
                  <a:pt x="227" y="384"/>
                  <a:pt x="225" y="388"/>
                  <a:pt x="225" y="393"/>
                </a:cubicBezTo>
                <a:cubicBezTo>
                  <a:pt x="225" y="393"/>
                  <a:pt x="225" y="393"/>
                  <a:pt x="225" y="393"/>
                </a:cubicBezTo>
                <a:cubicBezTo>
                  <a:pt x="225" y="397"/>
                  <a:pt x="227" y="401"/>
                  <a:pt x="230" y="405"/>
                </a:cubicBezTo>
                <a:cubicBezTo>
                  <a:pt x="258" y="433"/>
                  <a:pt x="258" y="433"/>
                  <a:pt x="258" y="433"/>
                </a:cubicBezTo>
                <a:cubicBezTo>
                  <a:pt x="214" y="611"/>
                  <a:pt x="214" y="611"/>
                  <a:pt x="214" y="611"/>
                </a:cubicBezTo>
                <a:cubicBezTo>
                  <a:pt x="214" y="612"/>
                  <a:pt x="214" y="613"/>
                  <a:pt x="214" y="615"/>
                </a:cubicBezTo>
                <a:cubicBezTo>
                  <a:pt x="214" y="619"/>
                  <a:pt x="216" y="623"/>
                  <a:pt x="219" y="626"/>
                </a:cubicBezTo>
                <a:cubicBezTo>
                  <a:pt x="265" y="672"/>
                  <a:pt x="265" y="672"/>
                  <a:pt x="265" y="672"/>
                </a:cubicBezTo>
                <a:cubicBezTo>
                  <a:pt x="268" y="676"/>
                  <a:pt x="272" y="677"/>
                  <a:pt x="276" y="677"/>
                </a:cubicBezTo>
                <a:cubicBezTo>
                  <a:pt x="281" y="677"/>
                  <a:pt x="285" y="676"/>
                  <a:pt x="288" y="672"/>
                </a:cubicBezTo>
                <a:cubicBezTo>
                  <a:pt x="334" y="626"/>
                  <a:pt x="334" y="626"/>
                  <a:pt x="334" y="626"/>
                </a:cubicBezTo>
                <a:cubicBezTo>
                  <a:pt x="337" y="623"/>
                  <a:pt x="339" y="619"/>
                  <a:pt x="339" y="615"/>
                </a:cubicBezTo>
                <a:cubicBezTo>
                  <a:pt x="339" y="613"/>
                  <a:pt x="339" y="612"/>
                  <a:pt x="339" y="611"/>
                </a:cubicBezTo>
                <a:close/>
                <a:moveTo>
                  <a:pt x="276" y="381"/>
                </a:moveTo>
                <a:cubicBezTo>
                  <a:pt x="288" y="393"/>
                  <a:pt x="288" y="393"/>
                  <a:pt x="288" y="393"/>
                </a:cubicBezTo>
                <a:cubicBezTo>
                  <a:pt x="276" y="405"/>
                  <a:pt x="276" y="405"/>
                  <a:pt x="276" y="405"/>
                </a:cubicBezTo>
                <a:cubicBezTo>
                  <a:pt x="264" y="393"/>
                  <a:pt x="264" y="393"/>
                  <a:pt x="264" y="393"/>
                </a:cubicBezTo>
                <a:cubicBezTo>
                  <a:pt x="276" y="381"/>
                  <a:pt x="276" y="381"/>
                  <a:pt x="276" y="381"/>
                </a:cubicBezTo>
                <a:close/>
                <a:moveTo>
                  <a:pt x="276" y="638"/>
                </a:moveTo>
                <a:cubicBezTo>
                  <a:pt x="248" y="610"/>
                  <a:pt x="248" y="610"/>
                  <a:pt x="248" y="610"/>
                </a:cubicBezTo>
                <a:cubicBezTo>
                  <a:pt x="276" y="496"/>
                  <a:pt x="276" y="496"/>
                  <a:pt x="276" y="496"/>
                </a:cubicBezTo>
                <a:cubicBezTo>
                  <a:pt x="304" y="610"/>
                  <a:pt x="304" y="610"/>
                  <a:pt x="304" y="610"/>
                </a:cubicBezTo>
                <a:cubicBezTo>
                  <a:pt x="276" y="638"/>
                  <a:pt x="276" y="638"/>
                  <a:pt x="276" y="638"/>
                </a:cubicBezTo>
                <a:close/>
              </a:path>
            </a:pathLst>
          </a:custGeom>
          <a:solidFill>
            <a:srgbClr val="23CBF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35" name="直接连接符 34"/>
          <p:cNvCxnSpPr/>
          <p:nvPr/>
        </p:nvCxnSpPr>
        <p:spPr>
          <a:xfrm>
            <a:off x="-651648" y="5609767"/>
            <a:ext cx="2975429" cy="0"/>
          </a:xfrm>
          <a:prstGeom prst="line">
            <a:avLst/>
          </a:prstGeom>
          <a:ln>
            <a:gradFill>
              <a:gsLst>
                <a:gs pos="0">
                  <a:srgbClr val="23CBFF"/>
                </a:gs>
                <a:gs pos="100000">
                  <a:schemeClr val="tx1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-608106" y="5892796"/>
            <a:ext cx="6587992" cy="0"/>
          </a:xfrm>
          <a:prstGeom prst="line">
            <a:avLst/>
          </a:prstGeom>
          <a:ln>
            <a:gradFill>
              <a:gsLst>
                <a:gs pos="0">
                  <a:srgbClr val="23CBFF"/>
                </a:gs>
                <a:gs pos="100000">
                  <a:schemeClr val="tx1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-2095820" y="5326739"/>
            <a:ext cx="2975429" cy="0"/>
          </a:xfrm>
          <a:prstGeom prst="line">
            <a:avLst/>
          </a:prstGeom>
          <a:ln>
            <a:gradFill>
              <a:gsLst>
                <a:gs pos="0">
                  <a:srgbClr val="23CBFF"/>
                </a:gs>
                <a:gs pos="100000">
                  <a:schemeClr val="tx1"/>
                </a:gs>
              </a:gsLst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1338903" y="1505825"/>
            <a:ext cx="7369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项目四：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2605766" y="2810034"/>
            <a:ext cx="7369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项目五：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810607" y="4114244"/>
            <a:ext cx="736962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项目六：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简单说明该项目的大致情况，负责人及业绩；项目产生的效应等。简单说明该项目的大致情况，负责人及业绩；项目产生的效应等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r>
              <a:rPr lang="zh-CN" altLang="en-US" sz="100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简单说明该项目的大致情况，负责人及业绩；项目产生的效应等</a:t>
            </a:r>
            <a:r>
              <a:rPr lang="zh-CN" altLang="en-US" sz="1000" smtClean="0">
                <a:solidFill>
                  <a:prstClr val="white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rPr>
              <a:t>。</a:t>
            </a:r>
            <a:endParaRPr lang="zh-CN" altLang="en-US" sz="100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61522" y="139602"/>
            <a:ext cx="11977500" cy="765873"/>
            <a:chOff x="361522" y="139602"/>
            <a:chExt cx="11977500" cy="765873"/>
          </a:xfrm>
        </p:grpSpPr>
        <p:sp>
          <p:nvSpPr>
            <p:cNvPr id="47" name="文本框 46"/>
            <p:cNvSpPr txBox="1"/>
            <p:nvPr/>
          </p:nvSpPr>
          <p:spPr>
            <a:xfrm>
              <a:off x="9884754" y="139602"/>
              <a:ext cx="24542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smtClean="0">
                  <a:solidFill>
                    <a:srgbClr val="24C7F9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您的企业 </a:t>
              </a:r>
              <a:r>
                <a:rPr lang="en-US" altLang="zh-CN" sz="1000" kern="1200" smtClean="0">
                  <a:solidFill>
                    <a:schemeClr val="bg1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</a:t>
              </a:r>
              <a:r>
                <a:rPr lang="en-US" altLang="zh-CN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LOGO</a:t>
              </a:r>
              <a:r>
                <a:rPr lang="zh-CN" altLang="en-US" sz="1000" smtClean="0">
                  <a:solidFill>
                    <a:srgbClr val="FFFF00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或名字</a:t>
              </a:r>
              <a:r>
                <a:rPr lang="en-US" altLang="zh-CN" sz="1000" kern="1200" smtClean="0">
                  <a:solidFill>
                    <a:srgbClr val="FFFF00"/>
                  </a:solidFill>
                  <a:effectLst/>
                  <a:latin typeface="思源黑体 CN Light" panose="020B0300000000000000" pitchFamily="34" charset="-122"/>
                  <a:ea typeface="思源黑体 CN Light" panose="020B0300000000000000" pitchFamily="34" charset="-122"/>
                  <a:cs typeface="+mn-cs"/>
                </a:rPr>
                <a:t>  </a:t>
              </a:r>
              <a:r>
                <a:rPr lang="zh-CN" altLang="en-US" sz="1000" smtClean="0">
                  <a:solidFill>
                    <a:schemeClr val="bg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rPr>
                <a:t>请填在这里</a:t>
              </a:r>
              <a:endParaRPr lang="zh-CN" altLang="en-US" sz="1000">
                <a:solidFill>
                  <a:schemeClr val="bg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13921" y="505365"/>
              <a:ext cx="341262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2000" noProof="0" smtClean="0">
                  <a:solidFill>
                    <a:prstClr val="white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年度主要大型项目概览</a:t>
              </a: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361522" y="560501"/>
              <a:ext cx="45719" cy="288000"/>
            </a:xfrm>
            <a:prstGeom prst="rect">
              <a:avLst/>
            </a:prstGeom>
            <a:solidFill>
              <a:srgbClr val="23CB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70377" y="560501"/>
              <a:ext cx="45719" cy="288000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Light"/>
                <a:ea typeface="思源宋体 CN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11896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自定义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3C4FA"/>
      </a:accent1>
      <a:accent2>
        <a:srgbClr val="FFF000"/>
      </a:accent2>
      <a:accent3>
        <a:srgbClr val="FFFFFF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1">
      <a:majorFont>
        <a:latin typeface="思源黑体 CN Normal"/>
        <a:ea typeface="思源黑体 CN Normal"/>
        <a:cs typeface=""/>
      </a:majorFont>
      <a:minorFont>
        <a:latin typeface="思源黑体 CN Light"/>
        <a:ea typeface="思源黑体 CN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>
          <a:solidFill>
            <a:srgbClr val="23CBF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solidFill>
          <a:schemeClr val="tx1"/>
        </a:solidFill>
      </a:spPr>
      <a:bodyPr wrap="square" rtlCol="0">
        <a:spAutoFit/>
      </a:bodyPr>
      <a:lstStyle>
        <a:defPPr>
          <a:lnSpc>
            <a:spcPct val="150000"/>
          </a:lnSpc>
          <a:defRPr sz="1000">
            <a:solidFill>
              <a:schemeClr val="bg1"/>
            </a:solidFill>
            <a:latin typeface="思源黑体 CN Light" panose="020B0300000000000000" pitchFamily="34" charset="-122"/>
            <a:ea typeface="思源黑体 CN Light" panose="020B0300000000000000" pitchFamily="34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2916</TotalTime>
  <Words>5304</Words>
  <Application>Microsoft Office PowerPoint</Application>
  <PresentationFormat>宽屏</PresentationFormat>
  <Paragraphs>191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1" baseType="lpstr">
      <vt:lpstr>等线</vt:lpstr>
      <vt:lpstr>思源黑体 CN Light</vt:lpstr>
      <vt:lpstr>思源黑体 CN Normal</vt:lpstr>
      <vt:lpstr>思源宋体 CN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忘吃药的晓公子</dc:creator>
  <cp:keywords>www.51pptmoban.com</cp:keywords>
  <cp:lastModifiedBy>YANGS</cp:lastModifiedBy>
  <cp:revision>298</cp:revision>
  <dcterms:created xsi:type="dcterms:W3CDTF">2017-10-28T09:21:31Z</dcterms:created>
  <dcterms:modified xsi:type="dcterms:W3CDTF">2018-01-14T13:27:24Z</dcterms:modified>
</cp:coreProperties>
</file>