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801" r:id="rId2"/>
    <p:sldId id="2826" r:id="rId3"/>
    <p:sldId id="2827" r:id="rId4"/>
    <p:sldId id="2844" r:id="rId5"/>
    <p:sldId id="2828" r:id="rId6"/>
    <p:sldId id="2830" r:id="rId7"/>
    <p:sldId id="2832" r:id="rId8"/>
    <p:sldId id="2847" r:id="rId9"/>
    <p:sldId id="2843" r:id="rId10"/>
    <p:sldId id="2833" r:id="rId11"/>
    <p:sldId id="2838" r:id="rId12"/>
    <p:sldId id="2840" r:id="rId13"/>
    <p:sldId id="2848" r:id="rId14"/>
    <p:sldId id="2845" r:id="rId15"/>
    <p:sldId id="2829" r:id="rId16"/>
    <p:sldId id="2831" r:id="rId17"/>
    <p:sldId id="2837" r:id="rId18"/>
    <p:sldId id="2849" r:id="rId19"/>
    <p:sldId id="2846" r:id="rId20"/>
    <p:sldId id="2836" r:id="rId21"/>
    <p:sldId id="2841" r:id="rId22"/>
    <p:sldId id="2850" r:id="rId23"/>
    <p:sldId id="285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20240"/>
    <a:srgbClr val="1F4C6B"/>
    <a:srgbClr val="058D2A"/>
    <a:srgbClr val="FFC000"/>
    <a:srgbClr val="000000"/>
    <a:srgbClr val="003366"/>
    <a:srgbClr val="2DDE45"/>
    <a:srgbClr val="66CCFF"/>
    <a:srgbClr val="125B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 varScale="1">
        <p:scale>
          <a:sx n="66" d="100"/>
          <a:sy n="66" d="100"/>
        </p:scale>
        <p:origin x="774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89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67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370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19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57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66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1960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34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095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91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42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91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3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18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23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42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56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616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082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486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73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447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12858749" cy="7232649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05759" y="0"/>
            <a:ext cx="11346136" cy="4681412"/>
          </a:xfrm>
          <a:custGeom>
            <a:avLst/>
            <a:gdLst>
              <a:gd name="T0" fmla="*/ 0 w 5051"/>
              <a:gd name="T1" fmla="*/ 0 h 2524"/>
              <a:gd name="T2" fmla="*/ 5051 w 5051"/>
              <a:gd name="T3" fmla="*/ 0 h 2524"/>
              <a:gd name="T4" fmla="*/ 2526 w 5051"/>
              <a:gd name="T5" fmla="*/ 2524 h 2524"/>
              <a:gd name="T6" fmla="*/ 0 w 5051"/>
              <a:gd name="T7" fmla="*/ 0 h 2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51" h="2524">
                <a:moveTo>
                  <a:pt x="0" y="0"/>
                </a:moveTo>
                <a:lnTo>
                  <a:pt x="5051" y="0"/>
                </a:lnTo>
                <a:lnTo>
                  <a:pt x="2526" y="2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590802" y="4792671"/>
            <a:ext cx="767714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工作总结 数据分析 新年计划</a:t>
            </a:r>
            <a:r>
              <a:rPr lang="en-US" altLang="zh-CN" sz="4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40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110907" y="5348488"/>
            <a:ext cx="6636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Summary Data Analysis Plan </a:t>
            </a:r>
            <a:r>
              <a:rPr lang="en-US" altLang="zh-CN" sz="20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New Year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62402" y="6083269"/>
            <a:ext cx="49339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XXX</a:t>
            </a:r>
            <a:endParaRPr lang="zh-CN" altLang="en-US" sz="1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787845" y="1455848"/>
            <a:ext cx="328306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15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01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3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9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4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645010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29070" y="4774993"/>
            <a:ext cx="9676244" cy="558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607476" y="4872401"/>
            <a:ext cx="372163" cy="32083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74435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79"/>
          <p:cNvGrpSpPr/>
          <p:nvPr/>
        </p:nvGrpSpPr>
        <p:grpSpPr>
          <a:xfrm>
            <a:off x="2454252" y="2704560"/>
            <a:ext cx="678615" cy="678610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890538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7317161" y="2723204"/>
            <a:ext cx="678615" cy="678610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774790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490411" y="3885297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4069163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5043764" y="4872401"/>
            <a:ext cx="372163" cy="32083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8453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Chord 49"/>
          <p:cNvSpPr/>
          <p:nvPr/>
        </p:nvSpPr>
        <p:spPr>
          <a:xfrm rot="6745650">
            <a:off x="649578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470386" y="4872401"/>
            <a:ext cx="372163" cy="32083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62471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Chord 52"/>
          <p:cNvSpPr/>
          <p:nvPr/>
        </p:nvSpPr>
        <p:spPr>
          <a:xfrm rot="6745650">
            <a:off x="895341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928013" y="4872401"/>
            <a:ext cx="372163" cy="32083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9064894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928108" y="4012517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468407" y="3939708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803185" y="397591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9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46" grpId="0" animBg="1"/>
      <p:bldP spid="47" grpId="0" animBg="1"/>
      <p:bldP spid="48" grpId="0" animBg="1"/>
      <p:bldP spid="49" grpId="0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4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521527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3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10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07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751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0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MH_Entry_1"/>
          <p:cNvSpPr/>
          <p:nvPr>
            <p:custDataLst>
              <p:tags r:id="rId2"/>
            </p:custDataLst>
          </p:nvPr>
        </p:nvSpPr>
        <p:spPr>
          <a:xfrm flipH="1">
            <a:off x="5963791" y="2091707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3"/>
            </p:custDataLst>
          </p:nvPr>
        </p:nvSpPr>
        <p:spPr>
          <a:xfrm flipH="1">
            <a:off x="5059758" y="2077515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 flipH="1">
            <a:off x="5963791" y="3172719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5"/>
            </p:custDataLst>
          </p:nvPr>
        </p:nvSpPr>
        <p:spPr>
          <a:xfrm flipH="1">
            <a:off x="5059758" y="3158527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 flipH="1">
            <a:off x="5963791" y="4253731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7"/>
            </p:custDataLst>
          </p:nvPr>
        </p:nvSpPr>
        <p:spPr>
          <a:xfrm flipH="1">
            <a:off x="5059758" y="4239539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8"/>
            </p:custDataLst>
          </p:nvPr>
        </p:nvSpPr>
        <p:spPr>
          <a:xfrm flipH="1">
            <a:off x="5963791" y="5334743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9"/>
            </p:custDataLst>
          </p:nvPr>
        </p:nvSpPr>
        <p:spPr>
          <a:xfrm flipH="1">
            <a:off x="5059758" y="5320551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Others_2"/>
          <p:cNvSpPr/>
          <p:nvPr>
            <p:custDataLst>
              <p:tags r:id="rId10"/>
            </p:custDataLst>
          </p:nvPr>
        </p:nvSpPr>
        <p:spPr>
          <a:xfrm>
            <a:off x="353" y="773245"/>
            <a:ext cx="1460470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1"/>
            </p:custDataLst>
          </p:nvPr>
        </p:nvSpPr>
        <p:spPr>
          <a:xfrm>
            <a:off x="1460823" y="727718"/>
            <a:ext cx="1141729" cy="61555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 txBox="1"/>
          <p:nvPr>
            <p:custDataLst>
              <p:tags r:id="rId12"/>
            </p:custDataLst>
          </p:nvPr>
        </p:nvSpPr>
        <p:spPr>
          <a:xfrm>
            <a:off x="352" y="1343271"/>
            <a:ext cx="26021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28003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2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7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1264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6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64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6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6"/>
            <a:ext cx="2765342" cy="548430"/>
            <a:chOff x="-450666" y="1847224"/>
            <a:chExt cx="3582491" cy="520048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547092"/>
            <a:chOff x="-450666" y="1848492"/>
            <a:chExt cx="3582491" cy="518778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547092"/>
            <a:chOff x="-450666" y="1848492"/>
            <a:chExt cx="3582491" cy="518778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69"/>
            <a:ext cx="2765342" cy="535370"/>
            <a:chOff x="-450666" y="1859608"/>
            <a:chExt cx="3582491" cy="507664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547092"/>
            <a:chOff x="-450666" y="1848492"/>
            <a:chExt cx="3582491" cy="518778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16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039294" y="678467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12858749" cy="7232649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05759" y="0"/>
            <a:ext cx="11346136" cy="4681412"/>
          </a:xfrm>
          <a:custGeom>
            <a:avLst/>
            <a:gdLst>
              <a:gd name="T0" fmla="*/ 0 w 5051"/>
              <a:gd name="T1" fmla="*/ 0 h 2524"/>
              <a:gd name="T2" fmla="*/ 5051 w 5051"/>
              <a:gd name="T3" fmla="*/ 0 h 2524"/>
              <a:gd name="T4" fmla="*/ 2526 w 5051"/>
              <a:gd name="T5" fmla="*/ 2524 h 2524"/>
              <a:gd name="T6" fmla="*/ 0 w 5051"/>
              <a:gd name="T7" fmla="*/ 0 h 2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51" h="2524">
                <a:moveTo>
                  <a:pt x="0" y="0"/>
                </a:moveTo>
                <a:lnTo>
                  <a:pt x="5051" y="0"/>
                </a:lnTo>
                <a:lnTo>
                  <a:pt x="2526" y="2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590802" y="4545021"/>
            <a:ext cx="76771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96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62402" y="6083269"/>
            <a:ext cx="49339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787845" y="1455848"/>
            <a:ext cx="328306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15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56609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5039" y="3472309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7906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1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91432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3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9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20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2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 </a:t>
            </a: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36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116736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830" y="1336677"/>
            <a:ext cx="8280920" cy="517545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1328566"/>
            <a:ext cx="5245872" cy="1711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99" y="4482475"/>
            <a:ext cx="3384327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12799" y="5034806"/>
            <a:ext cx="3384328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62176" y="1630415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755650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5650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70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4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7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096"/>
      </a:accent1>
      <a:accent2>
        <a:srgbClr val="57B4FF"/>
      </a:accent2>
      <a:accent3>
        <a:srgbClr val="006096"/>
      </a:accent3>
      <a:accent4>
        <a:srgbClr val="57B4FF"/>
      </a:accent4>
      <a:accent5>
        <a:srgbClr val="006096"/>
      </a:accent5>
      <a:accent6>
        <a:srgbClr val="57B4FF"/>
      </a:accent6>
      <a:hlink>
        <a:srgbClr val="006096"/>
      </a:hlink>
      <a:folHlink>
        <a:srgbClr val="57B4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3867</Words>
  <Application>Microsoft Office PowerPoint</Application>
  <PresentationFormat>自定义</PresentationFormat>
  <Paragraphs>270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FontAwesome</vt:lpstr>
      <vt:lpstr>Gill Sans</vt:lpstr>
      <vt:lpstr>Lato Regular</vt:lpstr>
      <vt:lpstr>League Gothic Regular</vt:lpstr>
      <vt:lpstr>맑은 고딕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数据分析</dc:title>
  <dc:creator/>
  <cp:keywords>第一PPT模板网-WWW.1PPT.COM</cp:keywords>
  <cp:lastModifiedBy/>
  <cp:revision>1</cp:revision>
  <dcterms:created xsi:type="dcterms:W3CDTF">2016-10-31T15:51:09Z</dcterms:created>
  <dcterms:modified xsi:type="dcterms:W3CDTF">2018-01-17T15:34:20Z</dcterms:modified>
</cp:coreProperties>
</file>