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61" r:id="rId3"/>
    <p:sldId id="262" r:id="rId4"/>
    <p:sldId id="263" r:id="rId5"/>
    <p:sldId id="264" r:id="rId6"/>
    <p:sldId id="265" r:id="rId7"/>
    <p:sldId id="257" r:id="rId8"/>
    <p:sldId id="258" r:id="rId9"/>
    <p:sldId id="259" r:id="rId10"/>
    <p:sldId id="260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B3550-EDA6-47EA-B27D-106235318E70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9524A5-2B0A-4AE0-8B94-02F7B71E3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200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感谢天萍的投稿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0880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感谢天萍的投稿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r>
              <a:rPr lang="zh-CN" altLang="en-US" dirty="0"/>
              <a:t>、</a:t>
            </a:r>
            <a:r>
              <a:rPr lang="en-US" altLang="zh-CN" dirty="0"/>
              <a:t>Impact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6011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感谢天萍的投稿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r>
              <a:rPr lang="zh-CN" altLang="en-US" dirty="0"/>
              <a:t>、</a:t>
            </a:r>
            <a:r>
              <a:rPr lang="en-US" altLang="zh-CN" dirty="0"/>
              <a:t>Impact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9000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感谢天萍的投稿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036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感谢天萍的投稿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03414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6903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059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930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578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975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815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0663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365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726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9210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946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383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180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5030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722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053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09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501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495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949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717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799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81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38A4-FC1E-434A-8CA7-034435F83828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729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F1591-7B17-44A4-9EBB-127D5B0D0BCE}" type="datetimeFigureOut">
              <a:rPr lang="zh-CN" altLang="en-US" smtClean="0"/>
              <a:t>2018/1/18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16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71C6DF6-EC2A-42F2-8CE9-E436F34AD3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" r="6769"/>
          <a:stretch/>
        </p:blipFill>
        <p:spPr>
          <a:xfrm>
            <a:off x="14514" y="0"/>
            <a:ext cx="12177487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E858FF1-5B8D-4A91-A86E-6E2CB4CFEF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AA3FB95-F37C-4511-BF64-47D59A67C175}"/>
              </a:ext>
            </a:extLst>
          </p:cNvPr>
          <p:cNvSpPr txBox="1"/>
          <p:nvPr/>
        </p:nvSpPr>
        <p:spPr>
          <a:xfrm>
            <a:off x="2137937" y="3043951"/>
            <a:ext cx="7897673" cy="587045"/>
          </a:xfrm>
          <a:custGeom>
            <a:avLst/>
            <a:gdLst/>
            <a:ahLst/>
            <a:cxnLst/>
            <a:rect l="l" t="t" r="r" b="b"/>
            <a:pathLst>
              <a:path w="5923255" h="440284">
                <a:moveTo>
                  <a:pt x="649653" y="272006"/>
                </a:moveTo>
                <a:lnTo>
                  <a:pt x="649653" y="339728"/>
                </a:lnTo>
                <a:lnTo>
                  <a:pt x="693144" y="339728"/>
                </a:lnTo>
                <a:lnTo>
                  <a:pt x="693144" y="272006"/>
                </a:lnTo>
                <a:close/>
                <a:moveTo>
                  <a:pt x="3721151" y="268630"/>
                </a:moveTo>
                <a:cubicBezTo>
                  <a:pt x="3738019" y="301750"/>
                  <a:pt x="3744744" y="329512"/>
                  <a:pt x="3741325" y="351916"/>
                </a:cubicBezTo>
                <a:cubicBezTo>
                  <a:pt x="3737905" y="374320"/>
                  <a:pt x="3728742" y="389450"/>
                  <a:pt x="3713835" y="397305"/>
                </a:cubicBezTo>
                <a:cubicBezTo>
                  <a:pt x="3703244" y="402891"/>
                  <a:pt x="3692652" y="403709"/>
                  <a:pt x="3682060" y="399760"/>
                </a:cubicBezTo>
                <a:cubicBezTo>
                  <a:pt x="3671468" y="395811"/>
                  <a:pt x="3664077" y="387837"/>
                  <a:pt x="3659886" y="375838"/>
                </a:cubicBezTo>
                <a:cubicBezTo>
                  <a:pt x="3656990" y="364165"/>
                  <a:pt x="3658210" y="354261"/>
                  <a:pt x="3663543" y="346128"/>
                </a:cubicBezTo>
                <a:cubicBezTo>
                  <a:pt x="3668877" y="337995"/>
                  <a:pt x="3676498" y="331747"/>
                  <a:pt x="3686404" y="327384"/>
                </a:cubicBezTo>
                <a:cubicBezTo>
                  <a:pt x="3694662" y="322621"/>
                  <a:pt x="3702034" y="315116"/>
                  <a:pt x="3708521" y="304867"/>
                </a:cubicBezTo>
                <a:cubicBezTo>
                  <a:pt x="3715007" y="294618"/>
                  <a:pt x="3717693" y="282769"/>
                  <a:pt x="3716579" y="269320"/>
                </a:cubicBezTo>
                <a:close/>
                <a:moveTo>
                  <a:pt x="3983584" y="265862"/>
                </a:moveTo>
                <a:cubicBezTo>
                  <a:pt x="4025053" y="275583"/>
                  <a:pt x="4053900" y="289219"/>
                  <a:pt x="4070123" y="306770"/>
                </a:cubicBezTo>
                <a:cubicBezTo>
                  <a:pt x="4086346" y="324320"/>
                  <a:pt x="4093504" y="341305"/>
                  <a:pt x="4091597" y="357724"/>
                </a:cubicBezTo>
                <a:cubicBezTo>
                  <a:pt x="4089690" y="374143"/>
                  <a:pt x="4082275" y="385515"/>
                  <a:pt x="4069352" y="391840"/>
                </a:cubicBezTo>
                <a:cubicBezTo>
                  <a:pt x="4056429" y="398165"/>
                  <a:pt x="4041555" y="394963"/>
                  <a:pt x="4024732" y="382233"/>
                </a:cubicBezTo>
                <a:cubicBezTo>
                  <a:pt x="4023621" y="361570"/>
                  <a:pt x="4019028" y="341292"/>
                  <a:pt x="4010954" y="321398"/>
                </a:cubicBezTo>
                <a:cubicBezTo>
                  <a:pt x="4002879" y="301503"/>
                  <a:pt x="3992537" y="283914"/>
                  <a:pt x="3979926" y="268630"/>
                </a:cubicBezTo>
                <a:close/>
                <a:moveTo>
                  <a:pt x="3768242" y="264033"/>
                </a:moveTo>
                <a:lnTo>
                  <a:pt x="3849167" y="270022"/>
                </a:lnTo>
                <a:cubicBezTo>
                  <a:pt x="3848757" y="273253"/>
                  <a:pt x="3847405" y="275845"/>
                  <a:pt x="3845109" y="277798"/>
                </a:cubicBezTo>
                <a:cubicBezTo>
                  <a:pt x="3842814" y="279752"/>
                  <a:pt x="3839289" y="281183"/>
                  <a:pt x="3834537" y="282093"/>
                </a:cubicBezTo>
                <a:lnTo>
                  <a:pt x="3834537" y="358471"/>
                </a:lnTo>
                <a:cubicBezTo>
                  <a:pt x="3834327" y="361615"/>
                  <a:pt x="3835317" y="363787"/>
                  <a:pt x="3837508" y="364988"/>
                </a:cubicBezTo>
                <a:cubicBezTo>
                  <a:pt x="3839699" y="366189"/>
                  <a:pt x="3844347" y="366760"/>
                  <a:pt x="3851453" y="366703"/>
                </a:cubicBezTo>
                <a:lnTo>
                  <a:pt x="3904031" y="366703"/>
                </a:lnTo>
                <a:cubicBezTo>
                  <a:pt x="3911555" y="366713"/>
                  <a:pt x="3918795" y="366694"/>
                  <a:pt x="3925748" y="366646"/>
                </a:cubicBezTo>
                <a:cubicBezTo>
                  <a:pt x="3932701" y="366598"/>
                  <a:pt x="3938111" y="366465"/>
                  <a:pt x="3941979" y="366246"/>
                </a:cubicBezTo>
                <a:cubicBezTo>
                  <a:pt x="3945970" y="366074"/>
                  <a:pt x="3949074" y="365503"/>
                  <a:pt x="3951294" y="364531"/>
                </a:cubicBezTo>
                <a:cubicBezTo>
                  <a:pt x="3953513" y="363559"/>
                  <a:pt x="3955590" y="361844"/>
                  <a:pt x="3957523" y="359385"/>
                </a:cubicBezTo>
                <a:cubicBezTo>
                  <a:pt x="3960695" y="355517"/>
                  <a:pt x="3964410" y="349190"/>
                  <a:pt x="3968667" y="340405"/>
                </a:cubicBezTo>
                <a:cubicBezTo>
                  <a:pt x="3972925" y="331620"/>
                  <a:pt x="3977897" y="320263"/>
                  <a:pt x="3983584" y="306332"/>
                </a:cubicBezTo>
                <a:lnTo>
                  <a:pt x="3988354" y="306332"/>
                </a:lnTo>
                <a:lnTo>
                  <a:pt x="3989751" y="361215"/>
                </a:lnTo>
                <a:cubicBezTo>
                  <a:pt x="3998866" y="364568"/>
                  <a:pt x="4005056" y="368262"/>
                  <a:pt x="4008321" y="372298"/>
                </a:cubicBezTo>
                <a:cubicBezTo>
                  <a:pt x="4011586" y="376333"/>
                  <a:pt x="4013119" y="381167"/>
                  <a:pt x="4012920" y="386800"/>
                </a:cubicBezTo>
                <a:cubicBezTo>
                  <a:pt x="4013179" y="396028"/>
                  <a:pt x="4009878" y="403353"/>
                  <a:pt x="4003017" y="408774"/>
                </a:cubicBezTo>
                <a:cubicBezTo>
                  <a:pt x="3996156" y="414196"/>
                  <a:pt x="3984180" y="418070"/>
                  <a:pt x="3967088" y="420396"/>
                </a:cubicBezTo>
                <a:cubicBezTo>
                  <a:pt x="3949996" y="422722"/>
                  <a:pt x="3926234" y="423855"/>
                  <a:pt x="3895801" y="423796"/>
                </a:cubicBezTo>
                <a:lnTo>
                  <a:pt x="3840023" y="423796"/>
                </a:lnTo>
                <a:cubicBezTo>
                  <a:pt x="3812029" y="424310"/>
                  <a:pt x="3792922" y="420998"/>
                  <a:pt x="3782701" y="413862"/>
                </a:cubicBezTo>
                <a:cubicBezTo>
                  <a:pt x="3772481" y="406725"/>
                  <a:pt x="3767662" y="392681"/>
                  <a:pt x="3768242" y="371728"/>
                </a:cubicBezTo>
                <a:close/>
                <a:moveTo>
                  <a:pt x="3849624" y="239144"/>
                </a:moveTo>
                <a:cubicBezTo>
                  <a:pt x="3885759" y="245172"/>
                  <a:pt x="3910501" y="254947"/>
                  <a:pt x="3923848" y="268468"/>
                </a:cubicBezTo>
                <a:cubicBezTo>
                  <a:pt x="3937194" y="281990"/>
                  <a:pt x="3942476" y="295322"/>
                  <a:pt x="3939692" y="308465"/>
                </a:cubicBezTo>
                <a:cubicBezTo>
                  <a:pt x="3936909" y="321608"/>
                  <a:pt x="3929389" y="330625"/>
                  <a:pt x="3917132" y="335518"/>
                </a:cubicBezTo>
                <a:cubicBezTo>
                  <a:pt x="3904876" y="340410"/>
                  <a:pt x="3891213" y="337242"/>
                  <a:pt x="3876142" y="326012"/>
                </a:cubicBezTo>
                <a:cubicBezTo>
                  <a:pt x="3875275" y="310687"/>
                  <a:pt x="3872093" y="295618"/>
                  <a:pt x="3866598" y="280807"/>
                </a:cubicBezTo>
                <a:cubicBezTo>
                  <a:pt x="3861102" y="265995"/>
                  <a:pt x="3854377" y="252870"/>
                  <a:pt x="3846424" y="241430"/>
                </a:cubicBezTo>
                <a:close/>
                <a:moveTo>
                  <a:pt x="3280410" y="235001"/>
                </a:moveTo>
                <a:lnTo>
                  <a:pt x="3280410" y="354787"/>
                </a:lnTo>
                <a:lnTo>
                  <a:pt x="3336646" y="354787"/>
                </a:lnTo>
                <a:lnTo>
                  <a:pt x="3336646" y="235001"/>
                </a:lnTo>
                <a:close/>
                <a:moveTo>
                  <a:pt x="4815230" y="234998"/>
                </a:moveTo>
                <a:cubicBezTo>
                  <a:pt x="4815564" y="235235"/>
                  <a:pt x="4819164" y="238014"/>
                  <a:pt x="4826034" y="243334"/>
                </a:cubicBezTo>
                <a:cubicBezTo>
                  <a:pt x="4832903" y="248654"/>
                  <a:pt x="4841042" y="255091"/>
                  <a:pt x="4850452" y="262645"/>
                </a:cubicBezTo>
                <a:cubicBezTo>
                  <a:pt x="4859861" y="270198"/>
                  <a:pt x="4868542" y="277444"/>
                  <a:pt x="4876495" y="284383"/>
                </a:cubicBezTo>
                <a:cubicBezTo>
                  <a:pt x="4875772" y="286877"/>
                  <a:pt x="4874247" y="288716"/>
                  <a:pt x="4871923" y="289901"/>
                </a:cubicBezTo>
                <a:cubicBezTo>
                  <a:pt x="4869599" y="291087"/>
                  <a:pt x="4866704" y="291675"/>
                  <a:pt x="4863236" y="291665"/>
                </a:cubicBezTo>
                <a:lnTo>
                  <a:pt x="4580687" y="291665"/>
                </a:lnTo>
                <a:lnTo>
                  <a:pt x="4577029" y="278921"/>
                </a:lnTo>
                <a:lnTo>
                  <a:pt x="4780940" y="278921"/>
                </a:lnTo>
                <a:close/>
                <a:moveTo>
                  <a:pt x="1567739" y="229057"/>
                </a:moveTo>
                <a:cubicBezTo>
                  <a:pt x="1575826" y="249317"/>
                  <a:pt x="1586284" y="266862"/>
                  <a:pt x="1599114" y="281692"/>
                </a:cubicBezTo>
                <a:cubicBezTo>
                  <a:pt x="1611944" y="296523"/>
                  <a:pt x="1626632" y="309153"/>
                  <a:pt x="1643177" y="319583"/>
                </a:cubicBezTo>
                <a:cubicBezTo>
                  <a:pt x="1664208" y="292151"/>
                  <a:pt x="1680210" y="261976"/>
                  <a:pt x="1691183" y="229057"/>
                </a:cubicBezTo>
                <a:close/>
                <a:moveTo>
                  <a:pt x="5122897" y="194767"/>
                </a:moveTo>
                <a:lnTo>
                  <a:pt x="5122897" y="342443"/>
                </a:lnTo>
                <a:lnTo>
                  <a:pt x="5152215" y="342443"/>
                </a:lnTo>
                <a:lnTo>
                  <a:pt x="5152215" y="194767"/>
                </a:lnTo>
                <a:close/>
                <a:moveTo>
                  <a:pt x="3431286" y="186995"/>
                </a:moveTo>
                <a:cubicBezTo>
                  <a:pt x="3466854" y="195963"/>
                  <a:pt x="3491187" y="207974"/>
                  <a:pt x="3504288" y="223028"/>
                </a:cubicBezTo>
                <a:cubicBezTo>
                  <a:pt x="3517388" y="238082"/>
                  <a:pt x="3522563" y="252436"/>
                  <a:pt x="3519811" y="266091"/>
                </a:cubicBezTo>
                <a:cubicBezTo>
                  <a:pt x="3517060" y="279745"/>
                  <a:pt x="3509690" y="288955"/>
                  <a:pt x="3497701" y="293723"/>
                </a:cubicBezTo>
                <a:cubicBezTo>
                  <a:pt x="3485713" y="298490"/>
                  <a:pt x="3472413" y="295070"/>
                  <a:pt x="3457804" y="283464"/>
                </a:cubicBezTo>
                <a:cubicBezTo>
                  <a:pt x="3457146" y="266738"/>
                  <a:pt x="3454003" y="250127"/>
                  <a:pt x="3448374" y="233629"/>
                </a:cubicBezTo>
                <a:cubicBezTo>
                  <a:pt x="3442744" y="217132"/>
                  <a:pt x="3435829" y="202349"/>
                  <a:pt x="3427628" y="189281"/>
                </a:cubicBezTo>
                <a:close/>
                <a:moveTo>
                  <a:pt x="5634533" y="171689"/>
                </a:moveTo>
                <a:lnTo>
                  <a:pt x="5720029" y="178586"/>
                </a:lnTo>
                <a:cubicBezTo>
                  <a:pt x="5719639" y="182065"/>
                  <a:pt x="5718248" y="184848"/>
                  <a:pt x="5715857" y="186935"/>
                </a:cubicBezTo>
                <a:cubicBezTo>
                  <a:pt x="5713466" y="189023"/>
                  <a:pt x="5709676" y="190414"/>
                  <a:pt x="5704484" y="191110"/>
                </a:cubicBezTo>
                <a:cubicBezTo>
                  <a:pt x="5704047" y="199358"/>
                  <a:pt x="5703551" y="207550"/>
                  <a:pt x="5702998" y="215684"/>
                </a:cubicBezTo>
                <a:cubicBezTo>
                  <a:pt x="5702446" y="223819"/>
                  <a:pt x="5701722" y="231782"/>
                  <a:pt x="5700827" y="239573"/>
                </a:cubicBezTo>
                <a:lnTo>
                  <a:pt x="5743347" y="239573"/>
                </a:lnTo>
                <a:lnTo>
                  <a:pt x="5774893" y="203911"/>
                </a:lnTo>
                <a:lnTo>
                  <a:pt x="5831586" y="249174"/>
                </a:lnTo>
                <a:cubicBezTo>
                  <a:pt x="5830271" y="250984"/>
                  <a:pt x="5828443" y="252508"/>
                  <a:pt x="5826100" y="253746"/>
                </a:cubicBezTo>
                <a:cubicBezTo>
                  <a:pt x="5823757" y="254984"/>
                  <a:pt x="5820556" y="256051"/>
                  <a:pt x="5816498" y="256947"/>
                </a:cubicBezTo>
                <a:lnTo>
                  <a:pt x="5816498" y="356159"/>
                </a:lnTo>
                <a:cubicBezTo>
                  <a:pt x="5816384" y="359064"/>
                  <a:pt x="5816955" y="361026"/>
                  <a:pt x="5818213" y="362045"/>
                </a:cubicBezTo>
                <a:cubicBezTo>
                  <a:pt x="5819470" y="363065"/>
                  <a:pt x="5822099" y="363541"/>
                  <a:pt x="5826100" y="363474"/>
                </a:cubicBezTo>
                <a:lnTo>
                  <a:pt x="5847588" y="363474"/>
                </a:lnTo>
                <a:cubicBezTo>
                  <a:pt x="5850646" y="363484"/>
                  <a:pt x="5853675" y="363465"/>
                  <a:pt x="5856675" y="363417"/>
                </a:cubicBezTo>
                <a:cubicBezTo>
                  <a:pt x="5859675" y="363369"/>
                  <a:pt x="5862133" y="363236"/>
                  <a:pt x="5864047" y="363017"/>
                </a:cubicBezTo>
                <a:cubicBezTo>
                  <a:pt x="5866286" y="363074"/>
                  <a:pt x="5868210" y="362731"/>
                  <a:pt x="5869820" y="361988"/>
                </a:cubicBezTo>
                <a:cubicBezTo>
                  <a:pt x="5871429" y="361245"/>
                  <a:pt x="5873011" y="359759"/>
                  <a:pt x="5874563" y="357531"/>
                </a:cubicBezTo>
                <a:cubicBezTo>
                  <a:pt x="5877325" y="353749"/>
                  <a:pt x="5880716" y="347367"/>
                  <a:pt x="5884736" y="338385"/>
                </a:cubicBezTo>
                <a:cubicBezTo>
                  <a:pt x="5888755" y="329403"/>
                  <a:pt x="5893289" y="318564"/>
                  <a:pt x="5898337" y="305867"/>
                </a:cubicBezTo>
                <a:lnTo>
                  <a:pt x="5902648" y="305867"/>
                </a:lnTo>
                <a:lnTo>
                  <a:pt x="5904052" y="360274"/>
                </a:lnTo>
                <a:cubicBezTo>
                  <a:pt x="5911634" y="363817"/>
                  <a:pt x="5916702" y="367589"/>
                  <a:pt x="5919254" y="371589"/>
                </a:cubicBezTo>
                <a:cubicBezTo>
                  <a:pt x="5921807" y="375590"/>
                  <a:pt x="5922988" y="380505"/>
                  <a:pt x="5922797" y="386334"/>
                </a:cubicBezTo>
                <a:cubicBezTo>
                  <a:pt x="5923065" y="399002"/>
                  <a:pt x="5916534" y="408070"/>
                  <a:pt x="5903203" y="413538"/>
                </a:cubicBezTo>
                <a:cubicBezTo>
                  <a:pt x="5889872" y="419005"/>
                  <a:pt x="5868134" y="421672"/>
                  <a:pt x="5837987" y="421539"/>
                </a:cubicBezTo>
                <a:lnTo>
                  <a:pt x="5805068" y="421539"/>
                </a:lnTo>
                <a:cubicBezTo>
                  <a:pt x="5781523" y="421853"/>
                  <a:pt x="5766092" y="418138"/>
                  <a:pt x="5758777" y="410394"/>
                </a:cubicBezTo>
                <a:cubicBezTo>
                  <a:pt x="5751462" y="402650"/>
                  <a:pt x="5748147" y="388992"/>
                  <a:pt x="5748833" y="369418"/>
                </a:cubicBezTo>
                <a:lnTo>
                  <a:pt x="5748833" y="252375"/>
                </a:lnTo>
                <a:lnTo>
                  <a:pt x="5699455" y="252375"/>
                </a:lnTo>
                <a:cubicBezTo>
                  <a:pt x="5696571" y="278638"/>
                  <a:pt x="5689081" y="303175"/>
                  <a:pt x="5676984" y="325984"/>
                </a:cubicBezTo>
                <a:cubicBezTo>
                  <a:pt x="5664889" y="348793"/>
                  <a:pt x="5644461" y="369570"/>
                  <a:pt x="5615703" y="388315"/>
                </a:cubicBezTo>
                <a:cubicBezTo>
                  <a:pt x="5586945" y="407061"/>
                  <a:pt x="5546129" y="423469"/>
                  <a:pt x="5493258" y="437541"/>
                </a:cubicBezTo>
                <a:lnTo>
                  <a:pt x="5489600" y="432054"/>
                </a:lnTo>
                <a:cubicBezTo>
                  <a:pt x="5525332" y="415011"/>
                  <a:pt x="5553131" y="397078"/>
                  <a:pt x="5572997" y="378257"/>
                </a:cubicBezTo>
                <a:cubicBezTo>
                  <a:pt x="5592863" y="359436"/>
                  <a:pt x="5607115" y="339573"/>
                  <a:pt x="5615754" y="318669"/>
                </a:cubicBezTo>
                <a:cubicBezTo>
                  <a:pt x="5624393" y="297764"/>
                  <a:pt x="5629738" y="275666"/>
                  <a:pt x="5631789" y="252375"/>
                </a:cubicBezTo>
                <a:lnTo>
                  <a:pt x="5545379" y="252375"/>
                </a:lnTo>
                <a:lnTo>
                  <a:pt x="5541264" y="239573"/>
                </a:lnTo>
                <a:lnTo>
                  <a:pt x="5632704" y="239573"/>
                </a:lnTo>
                <a:cubicBezTo>
                  <a:pt x="5633352" y="228843"/>
                  <a:pt x="5633771" y="217842"/>
                  <a:pt x="5633961" y="206570"/>
                </a:cubicBezTo>
                <a:cubicBezTo>
                  <a:pt x="5634152" y="195298"/>
                  <a:pt x="5634342" y="183671"/>
                  <a:pt x="5634533" y="171689"/>
                </a:cubicBezTo>
                <a:close/>
                <a:moveTo>
                  <a:pt x="205740" y="170536"/>
                </a:moveTo>
                <a:cubicBezTo>
                  <a:pt x="242325" y="181549"/>
                  <a:pt x="266795" y="195098"/>
                  <a:pt x="279149" y="211184"/>
                </a:cubicBezTo>
                <a:cubicBezTo>
                  <a:pt x="291503" y="227269"/>
                  <a:pt x="295799" y="242219"/>
                  <a:pt x="292036" y="256032"/>
                </a:cubicBezTo>
                <a:cubicBezTo>
                  <a:pt x="288274" y="269846"/>
                  <a:pt x="280511" y="278852"/>
                  <a:pt x="268748" y="283050"/>
                </a:cubicBezTo>
                <a:cubicBezTo>
                  <a:pt x="256984" y="287248"/>
                  <a:pt x="245278" y="282966"/>
                  <a:pt x="233629" y="270205"/>
                </a:cubicBezTo>
                <a:cubicBezTo>
                  <a:pt x="232400" y="256194"/>
                  <a:pt x="229371" y="240325"/>
                  <a:pt x="224542" y="222599"/>
                </a:cubicBezTo>
                <a:cubicBezTo>
                  <a:pt x="219713" y="204873"/>
                  <a:pt x="212226" y="188433"/>
                  <a:pt x="202082" y="173279"/>
                </a:cubicBezTo>
                <a:close/>
                <a:moveTo>
                  <a:pt x="3909060" y="139418"/>
                </a:moveTo>
                <a:lnTo>
                  <a:pt x="3909060" y="214913"/>
                </a:lnTo>
                <a:lnTo>
                  <a:pt x="3968953" y="214913"/>
                </a:lnTo>
                <a:lnTo>
                  <a:pt x="3968953" y="139418"/>
                </a:lnTo>
                <a:close/>
                <a:moveTo>
                  <a:pt x="3785616" y="139418"/>
                </a:moveTo>
                <a:lnTo>
                  <a:pt x="3785616" y="214913"/>
                </a:lnTo>
                <a:lnTo>
                  <a:pt x="3846424" y="214913"/>
                </a:lnTo>
                <a:lnTo>
                  <a:pt x="3846424" y="139418"/>
                </a:lnTo>
                <a:close/>
                <a:moveTo>
                  <a:pt x="3280410" y="108814"/>
                </a:moveTo>
                <a:lnTo>
                  <a:pt x="3280410" y="222199"/>
                </a:lnTo>
                <a:lnTo>
                  <a:pt x="3336646" y="222199"/>
                </a:lnTo>
                <a:lnTo>
                  <a:pt x="3336646" y="108814"/>
                </a:lnTo>
                <a:close/>
                <a:moveTo>
                  <a:pt x="1927098" y="103785"/>
                </a:moveTo>
                <a:lnTo>
                  <a:pt x="1978761" y="146761"/>
                </a:lnTo>
                <a:cubicBezTo>
                  <a:pt x="1977485" y="148419"/>
                  <a:pt x="1975466" y="150019"/>
                  <a:pt x="1972704" y="151562"/>
                </a:cubicBezTo>
                <a:cubicBezTo>
                  <a:pt x="1969942" y="153105"/>
                  <a:pt x="1965864" y="154248"/>
                  <a:pt x="1960474" y="154991"/>
                </a:cubicBezTo>
                <a:lnTo>
                  <a:pt x="1960474" y="325527"/>
                </a:lnTo>
                <a:cubicBezTo>
                  <a:pt x="1971932" y="321393"/>
                  <a:pt x="1983762" y="316973"/>
                  <a:pt x="1995964" y="312268"/>
                </a:cubicBezTo>
                <a:cubicBezTo>
                  <a:pt x="2008165" y="307562"/>
                  <a:pt x="2020567" y="302686"/>
                  <a:pt x="2033168" y="297637"/>
                </a:cubicBezTo>
                <a:lnTo>
                  <a:pt x="2034540" y="301752"/>
                </a:lnTo>
                <a:cubicBezTo>
                  <a:pt x="2025529" y="312325"/>
                  <a:pt x="2012575" y="326384"/>
                  <a:pt x="1995678" y="343929"/>
                </a:cubicBezTo>
                <a:cubicBezTo>
                  <a:pt x="1978781" y="361474"/>
                  <a:pt x="1958511" y="380791"/>
                  <a:pt x="1934870" y="401879"/>
                </a:cubicBezTo>
                <a:cubicBezTo>
                  <a:pt x="1932775" y="406899"/>
                  <a:pt x="1930337" y="411147"/>
                  <a:pt x="1927555" y="414623"/>
                </a:cubicBezTo>
                <a:cubicBezTo>
                  <a:pt x="1924774" y="418100"/>
                  <a:pt x="1921878" y="420862"/>
                  <a:pt x="1918868" y="422910"/>
                </a:cubicBezTo>
                <a:lnTo>
                  <a:pt x="1872234" y="355702"/>
                </a:lnTo>
                <a:cubicBezTo>
                  <a:pt x="1882683" y="349368"/>
                  <a:pt x="1889560" y="344205"/>
                  <a:pt x="1892865" y="340214"/>
                </a:cubicBezTo>
                <a:cubicBezTo>
                  <a:pt x="1896170" y="336223"/>
                  <a:pt x="1897675" y="331632"/>
                  <a:pt x="1897380" y="326441"/>
                </a:cubicBezTo>
                <a:lnTo>
                  <a:pt x="1897380" y="144933"/>
                </a:lnTo>
                <a:lnTo>
                  <a:pt x="1835658" y="144933"/>
                </a:lnTo>
                <a:lnTo>
                  <a:pt x="1831543" y="132131"/>
                </a:lnTo>
                <a:lnTo>
                  <a:pt x="1898294" y="132131"/>
                </a:lnTo>
                <a:close/>
                <a:moveTo>
                  <a:pt x="1459840" y="100584"/>
                </a:moveTo>
                <a:lnTo>
                  <a:pt x="1511046" y="143104"/>
                </a:lnTo>
                <a:cubicBezTo>
                  <a:pt x="1509970" y="144761"/>
                  <a:pt x="1507893" y="146361"/>
                  <a:pt x="1504817" y="147904"/>
                </a:cubicBezTo>
                <a:cubicBezTo>
                  <a:pt x="1501740" y="149447"/>
                  <a:pt x="1497263" y="150590"/>
                  <a:pt x="1491387" y="151333"/>
                </a:cubicBezTo>
                <a:lnTo>
                  <a:pt x="1491387" y="319583"/>
                </a:lnTo>
                <a:cubicBezTo>
                  <a:pt x="1501254" y="314782"/>
                  <a:pt x="1511351" y="309867"/>
                  <a:pt x="1521676" y="304838"/>
                </a:cubicBezTo>
                <a:cubicBezTo>
                  <a:pt x="1532001" y="299809"/>
                  <a:pt x="1542326" y="294666"/>
                  <a:pt x="1552651" y="289408"/>
                </a:cubicBezTo>
                <a:lnTo>
                  <a:pt x="1554480" y="293065"/>
                </a:lnTo>
                <a:cubicBezTo>
                  <a:pt x="1546413" y="303857"/>
                  <a:pt x="1535001" y="318164"/>
                  <a:pt x="1520247" y="335985"/>
                </a:cubicBezTo>
                <a:cubicBezTo>
                  <a:pt x="1505493" y="353806"/>
                  <a:pt x="1487796" y="373485"/>
                  <a:pt x="1467155" y="395021"/>
                </a:cubicBezTo>
                <a:cubicBezTo>
                  <a:pt x="1465260" y="401412"/>
                  <a:pt x="1462764" y="406803"/>
                  <a:pt x="1459668" y="411194"/>
                </a:cubicBezTo>
                <a:cubicBezTo>
                  <a:pt x="1456573" y="415585"/>
                  <a:pt x="1453277" y="419033"/>
                  <a:pt x="1449781" y="421539"/>
                </a:cubicBezTo>
                <a:lnTo>
                  <a:pt x="1403604" y="354787"/>
                </a:lnTo>
                <a:cubicBezTo>
                  <a:pt x="1414929" y="348453"/>
                  <a:pt x="1422340" y="343291"/>
                  <a:pt x="1425835" y="339300"/>
                </a:cubicBezTo>
                <a:cubicBezTo>
                  <a:pt x="1429331" y="335309"/>
                  <a:pt x="1430912" y="330718"/>
                  <a:pt x="1430579" y="325527"/>
                </a:cubicBezTo>
                <a:lnTo>
                  <a:pt x="1430579" y="141275"/>
                </a:lnTo>
                <a:lnTo>
                  <a:pt x="1380744" y="141275"/>
                </a:lnTo>
                <a:lnTo>
                  <a:pt x="1376629" y="128473"/>
                </a:lnTo>
                <a:lnTo>
                  <a:pt x="1431493" y="128473"/>
                </a:lnTo>
                <a:close/>
                <a:moveTo>
                  <a:pt x="945947" y="96927"/>
                </a:moveTo>
                <a:cubicBezTo>
                  <a:pt x="982752" y="127454"/>
                  <a:pt x="1008869" y="157639"/>
                  <a:pt x="1024300" y="187481"/>
                </a:cubicBezTo>
                <a:cubicBezTo>
                  <a:pt x="1039730" y="217323"/>
                  <a:pt x="1047217" y="243335"/>
                  <a:pt x="1046760" y="265519"/>
                </a:cubicBezTo>
                <a:cubicBezTo>
                  <a:pt x="1046302" y="287703"/>
                  <a:pt x="1040644" y="302571"/>
                  <a:pt x="1029786" y="310125"/>
                </a:cubicBezTo>
                <a:cubicBezTo>
                  <a:pt x="1018927" y="317678"/>
                  <a:pt x="1005611" y="314430"/>
                  <a:pt x="989838" y="300381"/>
                </a:cubicBezTo>
                <a:cubicBezTo>
                  <a:pt x="987990" y="267367"/>
                  <a:pt x="982199" y="233267"/>
                  <a:pt x="972465" y="198082"/>
                </a:cubicBezTo>
                <a:cubicBezTo>
                  <a:pt x="962730" y="162897"/>
                  <a:pt x="951910" y="129940"/>
                  <a:pt x="940003" y="99213"/>
                </a:cubicBezTo>
                <a:close/>
                <a:moveTo>
                  <a:pt x="5632704" y="87783"/>
                </a:moveTo>
                <a:lnTo>
                  <a:pt x="5703570" y="138418"/>
                </a:lnTo>
                <a:cubicBezTo>
                  <a:pt x="5701761" y="141428"/>
                  <a:pt x="5698636" y="143612"/>
                  <a:pt x="5694197" y="144969"/>
                </a:cubicBezTo>
                <a:cubicBezTo>
                  <a:pt x="5689759" y="146327"/>
                  <a:pt x="5683891" y="146574"/>
                  <a:pt x="5676595" y="145710"/>
                </a:cubicBezTo>
                <a:cubicBezTo>
                  <a:pt x="5662936" y="153313"/>
                  <a:pt x="5646668" y="161640"/>
                  <a:pt x="5627793" y="170691"/>
                </a:cubicBezTo>
                <a:cubicBezTo>
                  <a:pt x="5608919" y="179743"/>
                  <a:pt x="5588926" y="188570"/>
                  <a:pt x="5567815" y="197172"/>
                </a:cubicBezTo>
                <a:cubicBezTo>
                  <a:pt x="5546706" y="205774"/>
                  <a:pt x="5525967" y="213202"/>
                  <a:pt x="5505602" y="219456"/>
                </a:cubicBezTo>
                <a:lnTo>
                  <a:pt x="5503316" y="215799"/>
                </a:lnTo>
                <a:cubicBezTo>
                  <a:pt x="5516116" y="206591"/>
                  <a:pt x="5530954" y="193997"/>
                  <a:pt x="5547834" y="178016"/>
                </a:cubicBezTo>
                <a:cubicBezTo>
                  <a:pt x="5564714" y="162036"/>
                  <a:pt x="5580908" y="145755"/>
                  <a:pt x="5596416" y="129173"/>
                </a:cubicBezTo>
                <a:cubicBezTo>
                  <a:pt x="5611924" y="112591"/>
                  <a:pt x="5624020" y="98794"/>
                  <a:pt x="5632704" y="87783"/>
                </a:cubicBezTo>
                <a:close/>
                <a:moveTo>
                  <a:pt x="4329684" y="83182"/>
                </a:moveTo>
                <a:lnTo>
                  <a:pt x="4329684" y="138097"/>
                </a:lnTo>
                <a:cubicBezTo>
                  <a:pt x="4350715" y="119792"/>
                  <a:pt x="4369918" y="101487"/>
                  <a:pt x="4387291" y="83182"/>
                </a:cubicBezTo>
                <a:close/>
                <a:moveTo>
                  <a:pt x="710484" y="74495"/>
                </a:moveTo>
                <a:lnTo>
                  <a:pt x="795089" y="92797"/>
                </a:lnTo>
                <a:cubicBezTo>
                  <a:pt x="794243" y="95600"/>
                  <a:pt x="792510" y="97888"/>
                  <a:pt x="789892" y="99661"/>
                </a:cubicBezTo>
                <a:cubicBezTo>
                  <a:pt x="787274" y="101434"/>
                  <a:pt x="783369" y="102349"/>
                  <a:pt x="778178" y="102406"/>
                </a:cubicBezTo>
                <a:cubicBezTo>
                  <a:pt x="770313" y="109193"/>
                  <a:pt x="761564" y="116552"/>
                  <a:pt x="751929" y="124483"/>
                </a:cubicBezTo>
                <a:cubicBezTo>
                  <a:pt x="742295" y="132414"/>
                  <a:pt x="732291" y="140002"/>
                  <a:pt x="721918" y="147247"/>
                </a:cubicBezTo>
                <a:lnTo>
                  <a:pt x="779094" y="147247"/>
                </a:lnTo>
                <a:lnTo>
                  <a:pt x="807880" y="115218"/>
                </a:lnTo>
                <a:lnTo>
                  <a:pt x="866823" y="160449"/>
                </a:lnTo>
                <a:cubicBezTo>
                  <a:pt x="865460" y="162355"/>
                  <a:pt x="863270" y="164261"/>
                  <a:pt x="860250" y="166167"/>
                </a:cubicBezTo>
                <a:cubicBezTo>
                  <a:pt x="857231" y="168073"/>
                  <a:pt x="853326" y="169522"/>
                  <a:pt x="848535" y="170513"/>
                </a:cubicBezTo>
                <a:lnTo>
                  <a:pt x="848535" y="369896"/>
                </a:lnTo>
                <a:cubicBezTo>
                  <a:pt x="848839" y="383440"/>
                  <a:pt x="847215" y="394986"/>
                  <a:pt x="843661" y="404535"/>
                </a:cubicBezTo>
                <a:cubicBezTo>
                  <a:pt x="840108" y="414085"/>
                  <a:pt x="832797" y="421705"/>
                  <a:pt x="821730" y="427395"/>
                </a:cubicBezTo>
                <a:cubicBezTo>
                  <a:pt x="810662" y="433086"/>
                  <a:pt x="794009" y="436915"/>
                  <a:pt x="771772" y="438884"/>
                </a:cubicBezTo>
                <a:cubicBezTo>
                  <a:pt x="771171" y="428881"/>
                  <a:pt x="770199" y="420335"/>
                  <a:pt x="768855" y="413245"/>
                </a:cubicBezTo>
                <a:cubicBezTo>
                  <a:pt x="767510" y="406155"/>
                  <a:pt x="765280" y="400236"/>
                  <a:pt x="762162" y="395487"/>
                </a:cubicBezTo>
                <a:cubicBezTo>
                  <a:pt x="758997" y="391099"/>
                  <a:pt x="754803" y="387197"/>
                  <a:pt x="749582" y="383781"/>
                </a:cubicBezTo>
                <a:cubicBezTo>
                  <a:pt x="744361" y="380364"/>
                  <a:pt x="736511" y="377719"/>
                  <a:pt x="726034" y="375844"/>
                </a:cubicBezTo>
                <a:lnTo>
                  <a:pt x="726034" y="371730"/>
                </a:lnTo>
                <a:cubicBezTo>
                  <a:pt x="722108" y="372664"/>
                  <a:pt x="718183" y="373426"/>
                  <a:pt x="714257" y="374016"/>
                </a:cubicBezTo>
                <a:cubicBezTo>
                  <a:pt x="710331" y="374607"/>
                  <a:pt x="706634" y="374911"/>
                  <a:pt x="703165" y="374930"/>
                </a:cubicBezTo>
                <a:lnTo>
                  <a:pt x="693144" y="374930"/>
                </a:lnTo>
                <a:lnTo>
                  <a:pt x="693144" y="352473"/>
                </a:lnTo>
                <a:lnTo>
                  <a:pt x="649653" y="352473"/>
                </a:lnTo>
                <a:lnTo>
                  <a:pt x="649653" y="366228"/>
                </a:lnTo>
                <a:cubicBezTo>
                  <a:pt x="649072" y="369159"/>
                  <a:pt x="643839" y="372686"/>
                  <a:pt x="633952" y="376810"/>
                </a:cubicBezTo>
                <a:cubicBezTo>
                  <a:pt x="624066" y="380934"/>
                  <a:pt x="613008" y="383201"/>
                  <a:pt x="600781" y="383610"/>
                </a:cubicBezTo>
                <a:lnTo>
                  <a:pt x="592560" y="383610"/>
                </a:lnTo>
                <a:lnTo>
                  <a:pt x="592560" y="257431"/>
                </a:lnTo>
                <a:cubicBezTo>
                  <a:pt x="583401" y="262900"/>
                  <a:pt x="574242" y="267911"/>
                  <a:pt x="565083" y="272464"/>
                </a:cubicBezTo>
                <a:lnTo>
                  <a:pt x="560045" y="268364"/>
                </a:lnTo>
                <a:cubicBezTo>
                  <a:pt x="568966" y="255425"/>
                  <a:pt x="578254" y="239503"/>
                  <a:pt x="587910" y="220600"/>
                </a:cubicBezTo>
                <a:cubicBezTo>
                  <a:pt x="597565" y="201696"/>
                  <a:pt x="606271" y="182103"/>
                  <a:pt x="614026" y="161821"/>
                </a:cubicBezTo>
                <a:lnTo>
                  <a:pt x="682156" y="196131"/>
                </a:lnTo>
                <a:cubicBezTo>
                  <a:pt x="680783" y="198514"/>
                  <a:pt x="678494" y="200382"/>
                  <a:pt x="675289" y="201735"/>
                </a:cubicBezTo>
                <a:cubicBezTo>
                  <a:pt x="672085" y="203088"/>
                  <a:pt x="667965" y="203355"/>
                  <a:pt x="662929" y="202535"/>
                </a:cubicBezTo>
                <a:cubicBezTo>
                  <a:pt x="655140" y="210303"/>
                  <a:pt x="647043" y="217641"/>
                  <a:pt x="638637" y="224551"/>
                </a:cubicBezTo>
                <a:cubicBezTo>
                  <a:pt x="630232" y="231461"/>
                  <a:pt x="621572" y="237999"/>
                  <a:pt x="612656" y="244165"/>
                </a:cubicBezTo>
                <a:lnTo>
                  <a:pt x="651484" y="259261"/>
                </a:lnTo>
                <a:lnTo>
                  <a:pt x="689023" y="259261"/>
                </a:lnTo>
                <a:lnTo>
                  <a:pt x="714154" y="232728"/>
                </a:lnTo>
                <a:lnTo>
                  <a:pt x="724203" y="240048"/>
                </a:lnTo>
                <a:cubicBezTo>
                  <a:pt x="719398" y="227686"/>
                  <a:pt x="712907" y="215583"/>
                  <a:pt x="704730" y="203736"/>
                </a:cubicBezTo>
                <a:cubicBezTo>
                  <a:pt x="696553" y="191890"/>
                  <a:pt x="688113" y="181730"/>
                  <a:pt x="679410" y="173258"/>
                </a:cubicBezTo>
                <a:lnTo>
                  <a:pt x="683072" y="170513"/>
                </a:lnTo>
                <a:cubicBezTo>
                  <a:pt x="713064" y="172431"/>
                  <a:pt x="735231" y="177859"/>
                  <a:pt x="749572" y="186796"/>
                </a:cubicBezTo>
                <a:cubicBezTo>
                  <a:pt x="763914" y="195733"/>
                  <a:pt x="772207" y="205592"/>
                  <a:pt x="774453" y="216374"/>
                </a:cubicBezTo>
                <a:cubicBezTo>
                  <a:pt x="776699" y="227155"/>
                  <a:pt x="774674" y="236271"/>
                  <a:pt x="768379" y="243722"/>
                </a:cubicBezTo>
                <a:cubicBezTo>
                  <a:pt x="762084" y="251172"/>
                  <a:pt x="753296" y="254370"/>
                  <a:pt x="742016" y="253314"/>
                </a:cubicBezTo>
                <a:lnTo>
                  <a:pt x="765807" y="271095"/>
                </a:lnTo>
                <a:cubicBezTo>
                  <a:pt x="764653" y="272533"/>
                  <a:pt x="762840" y="273999"/>
                  <a:pt x="760368" y="275496"/>
                </a:cubicBezTo>
                <a:cubicBezTo>
                  <a:pt x="757897" y="276992"/>
                  <a:pt x="754825" y="278116"/>
                  <a:pt x="751151" y="278870"/>
                </a:cubicBezTo>
                <a:lnTo>
                  <a:pt x="751151" y="361643"/>
                </a:lnTo>
                <a:cubicBezTo>
                  <a:pt x="750789" y="362608"/>
                  <a:pt x="748772" y="363888"/>
                  <a:pt x="745099" y="365483"/>
                </a:cubicBezTo>
                <a:cubicBezTo>
                  <a:pt x="741426" y="367078"/>
                  <a:pt x="736896" y="368702"/>
                  <a:pt x="731511" y="370354"/>
                </a:cubicBezTo>
                <a:cubicBezTo>
                  <a:pt x="737402" y="370650"/>
                  <a:pt x="744928" y="371090"/>
                  <a:pt x="754087" y="371672"/>
                </a:cubicBezTo>
                <a:cubicBezTo>
                  <a:pt x="763246" y="372255"/>
                  <a:pt x="770206" y="372580"/>
                  <a:pt x="774967" y="372647"/>
                </a:cubicBezTo>
                <a:cubicBezTo>
                  <a:pt x="778335" y="372628"/>
                  <a:pt x="780645" y="371863"/>
                  <a:pt x="781894" y="370354"/>
                </a:cubicBezTo>
                <a:cubicBezTo>
                  <a:pt x="783145" y="368845"/>
                  <a:pt x="783736" y="366705"/>
                  <a:pt x="783670" y="363935"/>
                </a:cubicBezTo>
                <a:lnTo>
                  <a:pt x="783670" y="159992"/>
                </a:lnTo>
                <a:lnTo>
                  <a:pt x="557755" y="159992"/>
                </a:lnTo>
                <a:lnTo>
                  <a:pt x="557755" y="416043"/>
                </a:lnTo>
                <a:cubicBezTo>
                  <a:pt x="557194" y="420154"/>
                  <a:pt x="551579" y="424722"/>
                  <a:pt x="540911" y="429747"/>
                </a:cubicBezTo>
                <a:cubicBezTo>
                  <a:pt x="530243" y="434772"/>
                  <a:pt x="517891" y="437513"/>
                  <a:pt x="503854" y="437970"/>
                </a:cubicBezTo>
                <a:lnTo>
                  <a:pt x="493805" y="437970"/>
                </a:lnTo>
                <a:lnTo>
                  <a:pt x="493805" y="120719"/>
                </a:lnTo>
                <a:lnTo>
                  <a:pt x="562335" y="147247"/>
                </a:lnTo>
                <a:lnTo>
                  <a:pt x="594387" y="147247"/>
                </a:lnTo>
                <a:cubicBezTo>
                  <a:pt x="592777" y="146542"/>
                  <a:pt x="591194" y="145665"/>
                  <a:pt x="589640" y="144617"/>
                </a:cubicBezTo>
                <a:cubicBezTo>
                  <a:pt x="588085" y="143569"/>
                  <a:pt x="586616" y="142464"/>
                  <a:pt x="585233" y="141301"/>
                </a:cubicBezTo>
                <a:cubicBezTo>
                  <a:pt x="584393" y="129676"/>
                  <a:pt x="582065" y="118393"/>
                  <a:pt x="578249" y="107454"/>
                </a:cubicBezTo>
                <a:cubicBezTo>
                  <a:pt x="574433" y="96515"/>
                  <a:pt x="570044" y="87062"/>
                  <a:pt x="565083" y="79096"/>
                </a:cubicBezTo>
                <a:lnTo>
                  <a:pt x="568746" y="76810"/>
                </a:lnTo>
                <a:cubicBezTo>
                  <a:pt x="597451" y="80144"/>
                  <a:pt x="617452" y="86434"/>
                  <a:pt x="628751" y="95681"/>
                </a:cubicBezTo>
                <a:cubicBezTo>
                  <a:pt x="640050" y="104927"/>
                  <a:pt x="645051" y="114504"/>
                  <a:pt x="643754" y="124412"/>
                </a:cubicBezTo>
                <a:cubicBezTo>
                  <a:pt x="642458" y="134319"/>
                  <a:pt x="637268" y="141931"/>
                  <a:pt x="628185" y="147247"/>
                </a:cubicBezTo>
                <a:lnTo>
                  <a:pt x="699049" y="147247"/>
                </a:lnTo>
                <a:cubicBezTo>
                  <a:pt x="701612" y="135894"/>
                  <a:pt x="703918" y="123597"/>
                  <a:pt x="705967" y="110356"/>
                </a:cubicBezTo>
                <a:cubicBezTo>
                  <a:pt x="708016" y="97116"/>
                  <a:pt x="709521" y="85162"/>
                  <a:pt x="710484" y="74495"/>
                </a:cubicBezTo>
                <a:close/>
                <a:moveTo>
                  <a:pt x="2958541" y="70380"/>
                </a:moveTo>
                <a:cubicBezTo>
                  <a:pt x="2940653" y="70828"/>
                  <a:pt x="2922822" y="71076"/>
                  <a:pt x="2905049" y="71124"/>
                </a:cubicBezTo>
                <a:cubicBezTo>
                  <a:pt x="2887275" y="71171"/>
                  <a:pt x="2869901" y="71076"/>
                  <a:pt x="2852928" y="70838"/>
                </a:cubicBezTo>
                <a:lnTo>
                  <a:pt x="2852928" y="123473"/>
                </a:lnTo>
                <a:lnTo>
                  <a:pt x="2957627" y="123473"/>
                </a:lnTo>
                <a:cubicBezTo>
                  <a:pt x="2957865" y="114281"/>
                  <a:pt x="2958074" y="105203"/>
                  <a:pt x="2958255" y="96240"/>
                </a:cubicBezTo>
                <a:cubicBezTo>
                  <a:pt x="2958436" y="87277"/>
                  <a:pt x="2958531" y="78657"/>
                  <a:pt x="2958541" y="70380"/>
                </a:cubicBezTo>
                <a:close/>
                <a:moveTo>
                  <a:pt x="5313093" y="61265"/>
                </a:moveTo>
                <a:lnTo>
                  <a:pt x="5313093" y="203454"/>
                </a:lnTo>
                <a:lnTo>
                  <a:pt x="5344696" y="203454"/>
                </a:lnTo>
                <a:lnTo>
                  <a:pt x="5344696" y="61265"/>
                </a:lnTo>
                <a:close/>
                <a:moveTo>
                  <a:pt x="5151757" y="61265"/>
                </a:moveTo>
                <a:cubicBezTo>
                  <a:pt x="5145878" y="103785"/>
                  <a:pt x="5135649" y="143104"/>
                  <a:pt x="5121070" y="179223"/>
                </a:cubicBezTo>
                <a:lnTo>
                  <a:pt x="5128853" y="181966"/>
                </a:lnTo>
                <a:lnTo>
                  <a:pt x="5148093" y="181966"/>
                </a:lnTo>
                <a:lnTo>
                  <a:pt x="5174140" y="154991"/>
                </a:lnTo>
                <a:lnTo>
                  <a:pt x="5225330" y="193853"/>
                </a:lnTo>
                <a:cubicBezTo>
                  <a:pt x="5224185" y="195272"/>
                  <a:pt x="5222468" y="196663"/>
                  <a:pt x="5220179" y="198025"/>
                </a:cubicBezTo>
                <a:cubicBezTo>
                  <a:pt x="5217890" y="199387"/>
                  <a:pt x="5215028" y="200435"/>
                  <a:pt x="5211594" y="201168"/>
                </a:cubicBezTo>
                <a:lnTo>
                  <a:pt x="5211594" y="203454"/>
                </a:lnTo>
                <a:lnTo>
                  <a:pt x="5251428" y="203454"/>
                </a:lnTo>
                <a:lnTo>
                  <a:pt x="5251428" y="61265"/>
                </a:lnTo>
                <a:close/>
                <a:moveTo>
                  <a:pt x="3909060" y="55750"/>
                </a:moveTo>
                <a:lnTo>
                  <a:pt x="3909060" y="126673"/>
                </a:lnTo>
                <a:lnTo>
                  <a:pt x="3968953" y="126673"/>
                </a:lnTo>
                <a:lnTo>
                  <a:pt x="3968953" y="55750"/>
                </a:lnTo>
                <a:close/>
                <a:moveTo>
                  <a:pt x="3785616" y="55750"/>
                </a:moveTo>
                <a:lnTo>
                  <a:pt x="3785616" y="126673"/>
                </a:lnTo>
                <a:lnTo>
                  <a:pt x="3846424" y="126673"/>
                </a:lnTo>
                <a:lnTo>
                  <a:pt x="3846424" y="55750"/>
                </a:lnTo>
                <a:close/>
                <a:moveTo>
                  <a:pt x="1052474" y="11430"/>
                </a:moveTo>
                <a:lnTo>
                  <a:pt x="1132027" y="18745"/>
                </a:lnTo>
                <a:cubicBezTo>
                  <a:pt x="1131704" y="21955"/>
                  <a:pt x="1130522" y="24565"/>
                  <a:pt x="1128484" y="26575"/>
                </a:cubicBezTo>
                <a:cubicBezTo>
                  <a:pt x="1126446" y="28585"/>
                  <a:pt x="1122750" y="29937"/>
                  <a:pt x="1117397" y="30633"/>
                </a:cubicBezTo>
                <a:lnTo>
                  <a:pt x="1117397" y="394107"/>
                </a:lnTo>
                <a:lnTo>
                  <a:pt x="1152144" y="394107"/>
                </a:lnTo>
                <a:lnTo>
                  <a:pt x="1152144" y="12345"/>
                </a:lnTo>
                <a:lnTo>
                  <a:pt x="1231697" y="19660"/>
                </a:lnTo>
                <a:cubicBezTo>
                  <a:pt x="1231373" y="22870"/>
                  <a:pt x="1230192" y="25480"/>
                  <a:pt x="1228154" y="27489"/>
                </a:cubicBezTo>
                <a:cubicBezTo>
                  <a:pt x="1226115" y="29499"/>
                  <a:pt x="1222419" y="30852"/>
                  <a:pt x="1217066" y="31547"/>
                </a:cubicBezTo>
                <a:lnTo>
                  <a:pt x="1217066" y="284379"/>
                </a:lnTo>
                <a:cubicBezTo>
                  <a:pt x="1226125" y="252260"/>
                  <a:pt x="1234640" y="219685"/>
                  <a:pt x="1242613" y="186652"/>
                </a:cubicBezTo>
                <a:cubicBezTo>
                  <a:pt x="1250585" y="153619"/>
                  <a:pt x="1257157" y="123558"/>
                  <a:pt x="1262329" y="96469"/>
                </a:cubicBezTo>
                <a:lnTo>
                  <a:pt x="1348740" y="120244"/>
                </a:lnTo>
                <a:cubicBezTo>
                  <a:pt x="1347673" y="123282"/>
                  <a:pt x="1345692" y="125778"/>
                  <a:pt x="1342797" y="127730"/>
                </a:cubicBezTo>
                <a:cubicBezTo>
                  <a:pt x="1339901" y="129683"/>
                  <a:pt x="1335634" y="130693"/>
                  <a:pt x="1329995" y="130759"/>
                </a:cubicBezTo>
                <a:cubicBezTo>
                  <a:pt x="1321810" y="148091"/>
                  <a:pt x="1311814" y="167632"/>
                  <a:pt x="1300006" y="189383"/>
                </a:cubicBezTo>
                <a:cubicBezTo>
                  <a:pt x="1288198" y="211133"/>
                  <a:pt x="1275221" y="233519"/>
                  <a:pt x="1261076" y="256540"/>
                </a:cubicBezTo>
                <a:cubicBezTo>
                  <a:pt x="1246931" y="279561"/>
                  <a:pt x="1232261" y="301642"/>
                  <a:pt x="1217066" y="322783"/>
                </a:cubicBezTo>
                <a:lnTo>
                  <a:pt x="1217066" y="394107"/>
                </a:lnTo>
                <a:lnTo>
                  <a:pt x="1250442" y="394107"/>
                </a:lnTo>
                <a:lnTo>
                  <a:pt x="1286104" y="341071"/>
                </a:lnTo>
                <a:cubicBezTo>
                  <a:pt x="1286471" y="341370"/>
                  <a:pt x="1290309" y="344735"/>
                  <a:pt x="1297618" y="351164"/>
                </a:cubicBezTo>
                <a:cubicBezTo>
                  <a:pt x="1304928" y="357593"/>
                  <a:pt x="1313508" y="365292"/>
                  <a:pt x="1323357" y="374261"/>
                </a:cubicBezTo>
                <a:cubicBezTo>
                  <a:pt x="1333207" y="383230"/>
                  <a:pt x="1342125" y="391674"/>
                  <a:pt x="1350112" y="399593"/>
                </a:cubicBezTo>
                <a:cubicBezTo>
                  <a:pt x="1349369" y="402098"/>
                  <a:pt x="1347769" y="403946"/>
                  <a:pt x="1345311" y="405136"/>
                </a:cubicBezTo>
                <a:cubicBezTo>
                  <a:pt x="1342854" y="406327"/>
                  <a:pt x="1339882" y="406918"/>
                  <a:pt x="1336396" y="406908"/>
                </a:cubicBezTo>
                <a:lnTo>
                  <a:pt x="925830" y="406908"/>
                </a:lnTo>
                <a:lnTo>
                  <a:pt x="922172" y="394107"/>
                </a:lnTo>
                <a:lnTo>
                  <a:pt x="1052474" y="394107"/>
                </a:lnTo>
                <a:close/>
                <a:moveTo>
                  <a:pt x="3993642" y="10544"/>
                </a:moveTo>
                <a:lnTo>
                  <a:pt x="4053535" y="56207"/>
                </a:lnTo>
                <a:cubicBezTo>
                  <a:pt x="4052173" y="58114"/>
                  <a:pt x="4049982" y="60020"/>
                  <a:pt x="4046963" y="61927"/>
                </a:cubicBezTo>
                <a:cubicBezTo>
                  <a:pt x="4043943" y="63834"/>
                  <a:pt x="4040039" y="65283"/>
                  <a:pt x="4035247" y="66274"/>
                </a:cubicBezTo>
                <a:lnTo>
                  <a:pt x="4035247" y="237262"/>
                </a:lnTo>
                <a:cubicBezTo>
                  <a:pt x="4034832" y="238606"/>
                  <a:pt x="4031649" y="240492"/>
                  <a:pt x="4025697" y="242920"/>
                </a:cubicBezTo>
                <a:cubicBezTo>
                  <a:pt x="4019745" y="245348"/>
                  <a:pt x="4012599" y="247573"/>
                  <a:pt x="4004259" y="249595"/>
                </a:cubicBezTo>
                <a:cubicBezTo>
                  <a:pt x="3995919" y="251616"/>
                  <a:pt x="3987961" y="252689"/>
                  <a:pt x="3980383" y="252813"/>
                </a:cubicBezTo>
                <a:lnTo>
                  <a:pt x="3968953" y="252813"/>
                </a:lnTo>
                <a:lnTo>
                  <a:pt x="3968953" y="227657"/>
                </a:lnTo>
                <a:lnTo>
                  <a:pt x="3785616" y="227657"/>
                </a:lnTo>
                <a:lnTo>
                  <a:pt x="3785616" y="240007"/>
                </a:lnTo>
                <a:cubicBezTo>
                  <a:pt x="3784997" y="243904"/>
                  <a:pt x="3779034" y="248344"/>
                  <a:pt x="3767728" y="253328"/>
                </a:cubicBezTo>
                <a:cubicBezTo>
                  <a:pt x="3756422" y="258312"/>
                  <a:pt x="3743487" y="261037"/>
                  <a:pt x="3728923" y="261504"/>
                </a:cubicBezTo>
                <a:lnTo>
                  <a:pt x="3719322" y="261504"/>
                </a:lnTo>
                <a:lnTo>
                  <a:pt x="3719322" y="16031"/>
                </a:lnTo>
                <a:lnTo>
                  <a:pt x="3790188" y="43005"/>
                </a:lnTo>
                <a:lnTo>
                  <a:pt x="3964381" y="43005"/>
                </a:lnTo>
                <a:close/>
                <a:moveTo>
                  <a:pt x="1874520" y="9601"/>
                </a:moveTo>
                <a:cubicBezTo>
                  <a:pt x="1912589" y="10755"/>
                  <a:pt x="1939835" y="17049"/>
                  <a:pt x="1956259" y="28482"/>
                </a:cubicBezTo>
                <a:cubicBezTo>
                  <a:pt x="1972682" y="39916"/>
                  <a:pt x="1980983" y="52310"/>
                  <a:pt x="1981162" y="65665"/>
                </a:cubicBezTo>
                <a:cubicBezTo>
                  <a:pt x="1981341" y="79021"/>
                  <a:pt x="1976097" y="89158"/>
                  <a:pt x="1965431" y="96076"/>
                </a:cubicBezTo>
                <a:cubicBezTo>
                  <a:pt x="1954766" y="102995"/>
                  <a:pt x="1941378" y="102517"/>
                  <a:pt x="1925269" y="94641"/>
                </a:cubicBezTo>
                <a:cubicBezTo>
                  <a:pt x="1919650" y="79496"/>
                  <a:pt x="1911801" y="64637"/>
                  <a:pt x="1901723" y="50064"/>
                </a:cubicBezTo>
                <a:cubicBezTo>
                  <a:pt x="1891646" y="35490"/>
                  <a:pt x="1881511" y="22917"/>
                  <a:pt x="1871320" y="12345"/>
                </a:cubicBezTo>
                <a:close/>
                <a:moveTo>
                  <a:pt x="1394917" y="9601"/>
                </a:moveTo>
                <a:cubicBezTo>
                  <a:pt x="1433692" y="10637"/>
                  <a:pt x="1461727" y="16881"/>
                  <a:pt x="1479021" y="28332"/>
                </a:cubicBezTo>
                <a:cubicBezTo>
                  <a:pt x="1496315" y="39784"/>
                  <a:pt x="1505447" y="52285"/>
                  <a:pt x="1506417" y="65837"/>
                </a:cubicBezTo>
                <a:cubicBezTo>
                  <a:pt x="1507387" y="79389"/>
                  <a:pt x="1502775" y="89833"/>
                  <a:pt x="1492580" y="97169"/>
                </a:cubicBezTo>
                <a:cubicBezTo>
                  <a:pt x="1482384" y="104506"/>
                  <a:pt x="1469185" y="104577"/>
                  <a:pt x="1452982" y="97384"/>
                </a:cubicBezTo>
                <a:cubicBezTo>
                  <a:pt x="1446200" y="81782"/>
                  <a:pt x="1437132" y="66466"/>
                  <a:pt x="1425778" y="51435"/>
                </a:cubicBezTo>
                <a:cubicBezTo>
                  <a:pt x="1414424" y="36405"/>
                  <a:pt x="1403071" y="23374"/>
                  <a:pt x="1391717" y="12345"/>
                </a:cubicBezTo>
                <a:close/>
                <a:moveTo>
                  <a:pt x="2085289" y="7315"/>
                </a:moveTo>
                <a:lnTo>
                  <a:pt x="2169871" y="15545"/>
                </a:lnTo>
                <a:cubicBezTo>
                  <a:pt x="2169595" y="18764"/>
                  <a:pt x="2168318" y="21469"/>
                  <a:pt x="2166042" y="23660"/>
                </a:cubicBezTo>
                <a:cubicBezTo>
                  <a:pt x="2163766" y="25851"/>
                  <a:pt x="2159403" y="27413"/>
                  <a:pt x="2152954" y="28347"/>
                </a:cubicBezTo>
                <a:lnTo>
                  <a:pt x="2152954" y="175565"/>
                </a:lnTo>
                <a:lnTo>
                  <a:pt x="2176729" y="175565"/>
                </a:lnTo>
                <a:lnTo>
                  <a:pt x="2210562" y="129845"/>
                </a:lnTo>
                <a:cubicBezTo>
                  <a:pt x="2210892" y="130096"/>
                  <a:pt x="2214448" y="132997"/>
                  <a:pt x="2221230" y="138549"/>
                </a:cubicBezTo>
                <a:cubicBezTo>
                  <a:pt x="2228012" y="144100"/>
                  <a:pt x="2236038" y="150794"/>
                  <a:pt x="2245309" y="158632"/>
                </a:cubicBezTo>
                <a:cubicBezTo>
                  <a:pt x="2254580" y="166469"/>
                  <a:pt x="2263114" y="173942"/>
                  <a:pt x="2270912" y="181051"/>
                </a:cubicBezTo>
                <a:cubicBezTo>
                  <a:pt x="2270188" y="183556"/>
                  <a:pt x="2268665" y="185404"/>
                  <a:pt x="2266340" y="186595"/>
                </a:cubicBezTo>
                <a:cubicBezTo>
                  <a:pt x="2264016" y="187786"/>
                  <a:pt x="2261121" y="188376"/>
                  <a:pt x="2257654" y="188367"/>
                </a:cubicBezTo>
                <a:lnTo>
                  <a:pt x="2152954" y="188367"/>
                </a:lnTo>
                <a:lnTo>
                  <a:pt x="2152954" y="413766"/>
                </a:lnTo>
                <a:cubicBezTo>
                  <a:pt x="2152269" y="417738"/>
                  <a:pt x="2146325" y="422482"/>
                  <a:pt x="2135124" y="427996"/>
                </a:cubicBezTo>
                <a:cubicBezTo>
                  <a:pt x="2123923" y="433511"/>
                  <a:pt x="2111578" y="436540"/>
                  <a:pt x="2098091" y="437083"/>
                </a:cubicBezTo>
                <a:lnTo>
                  <a:pt x="2085289" y="437083"/>
                </a:lnTo>
                <a:lnTo>
                  <a:pt x="2085289" y="188367"/>
                </a:lnTo>
                <a:lnTo>
                  <a:pt x="1991106" y="188367"/>
                </a:lnTo>
                <a:lnTo>
                  <a:pt x="1987448" y="175565"/>
                </a:lnTo>
                <a:lnTo>
                  <a:pt x="2085289" y="175565"/>
                </a:lnTo>
                <a:close/>
                <a:moveTo>
                  <a:pt x="5405449" y="6858"/>
                </a:moveTo>
                <a:cubicBezTo>
                  <a:pt x="5405751" y="7092"/>
                  <a:pt x="5409008" y="9773"/>
                  <a:pt x="5415219" y="14901"/>
                </a:cubicBezTo>
                <a:cubicBezTo>
                  <a:pt x="5421431" y="20029"/>
                  <a:pt x="5428785" y="26199"/>
                  <a:pt x="5437282" y="33410"/>
                </a:cubicBezTo>
                <a:cubicBezTo>
                  <a:pt x="5445780" y="40620"/>
                  <a:pt x="5453608" y="47467"/>
                  <a:pt x="5460768" y="53950"/>
                </a:cubicBezTo>
                <a:cubicBezTo>
                  <a:pt x="5460035" y="56455"/>
                  <a:pt x="5458530" y="58303"/>
                  <a:pt x="5456254" y="59493"/>
                </a:cubicBezTo>
                <a:cubicBezTo>
                  <a:pt x="5453977" y="60684"/>
                  <a:pt x="5451215" y="61274"/>
                  <a:pt x="5447967" y="61265"/>
                </a:cubicBezTo>
                <a:lnTo>
                  <a:pt x="5408647" y="61265"/>
                </a:lnTo>
                <a:lnTo>
                  <a:pt x="5408647" y="197511"/>
                </a:lnTo>
                <a:lnTo>
                  <a:pt x="5430593" y="160935"/>
                </a:lnTo>
                <a:cubicBezTo>
                  <a:pt x="5430864" y="161180"/>
                  <a:pt x="5433624" y="163940"/>
                  <a:pt x="5438874" y="169215"/>
                </a:cubicBezTo>
                <a:cubicBezTo>
                  <a:pt x="5444123" y="174490"/>
                  <a:pt x="5450236" y="180806"/>
                  <a:pt x="5457212" y="188163"/>
                </a:cubicBezTo>
                <a:cubicBezTo>
                  <a:pt x="5464189" y="195521"/>
                  <a:pt x="5470403" y="202447"/>
                  <a:pt x="5475856" y="208941"/>
                </a:cubicBezTo>
                <a:cubicBezTo>
                  <a:pt x="5475341" y="211446"/>
                  <a:pt x="5473970" y="213293"/>
                  <a:pt x="5471741" y="214484"/>
                </a:cubicBezTo>
                <a:cubicBezTo>
                  <a:pt x="5469512" y="215675"/>
                  <a:pt x="5466769" y="216265"/>
                  <a:pt x="5463511" y="216256"/>
                </a:cubicBezTo>
                <a:lnTo>
                  <a:pt x="5408647" y="216256"/>
                </a:lnTo>
                <a:lnTo>
                  <a:pt x="5408647" y="420624"/>
                </a:lnTo>
                <a:cubicBezTo>
                  <a:pt x="5408333" y="423148"/>
                  <a:pt x="5403708" y="426558"/>
                  <a:pt x="5394772" y="430854"/>
                </a:cubicBezTo>
                <a:cubicBezTo>
                  <a:pt x="5385836" y="435150"/>
                  <a:pt x="5373103" y="437531"/>
                  <a:pt x="5356573" y="437998"/>
                </a:cubicBezTo>
                <a:lnTo>
                  <a:pt x="5344696" y="437998"/>
                </a:lnTo>
                <a:lnTo>
                  <a:pt x="5344696" y="216256"/>
                </a:lnTo>
                <a:lnTo>
                  <a:pt x="5313093" y="216256"/>
                </a:lnTo>
                <a:cubicBezTo>
                  <a:pt x="5313400" y="244966"/>
                  <a:pt x="5310501" y="273092"/>
                  <a:pt x="5304393" y="300635"/>
                </a:cubicBezTo>
                <a:cubicBezTo>
                  <a:pt x="5298286" y="328177"/>
                  <a:pt x="5285297" y="353864"/>
                  <a:pt x="5265425" y="377698"/>
                </a:cubicBezTo>
                <a:cubicBezTo>
                  <a:pt x="5245554" y="401532"/>
                  <a:pt x="5215125" y="422241"/>
                  <a:pt x="5174140" y="439827"/>
                </a:cubicBezTo>
                <a:lnTo>
                  <a:pt x="5170486" y="436626"/>
                </a:lnTo>
                <a:cubicBezTo>
                  <a:pt x="5193499" y="416625"/>
                  <a:pt x="5210824" y="395007"/>
                  <a:pt x="5222460" y="371771"/>
                </a:cubicBezTo>
                <a:cubicBezTo>
                  <a:pt x="5234095" y="348536"/>
                  <a:pt x="5241870" y="323904"/>
                  <a:pt x="5245784" y="297874"/>
                </a:cubicBezTo>
                <a:cubicBezTo>
                  <a:pt x="5249699" y="271845"/>
                  <a:pt x="5251579" y="244639"/>
                  <a:pt x="5251428" y="216256"/>
                </a:cubicBezTo>
                <a:lnTo>
                  <a:pt x="5212968" y="216256"/>
                </a:lnTo>
                <a:lnTo>
                  <a:pt x="5211594" y="211227"/>
                </a:lnTo>
                <a:lnTo>
                  <a:pt x="5211594" y="374447"/>
                </a:lnTo>
                <a:cubicBezTo>
                  <a:pt x="5211211" y="375785"/>
                  <a:pt x="5208374" y="377630"/>
                  <a:pt x="5203085" y="379984"/>
                </a:cubicBezTo>
                <a:cubicBezTo>
                  <a:pt x="5197796" y="382338"/>
                  <a:pt x="5191441" y="384488"/>
                  <a:pt x="5184020" y="386436"/>
                </a:cubicBezTo>
                <a:cubicBezTo>
                  <a:pt x="5176599" y="388383"/>
                  <a:pt x="5169499" y="389416"/>
                  <a:pt x="5162721" y="389535"/>
                </a:cubicBezTo>
                <a:lnTo>
                  <a:pt x="5152215" y="389535"/>
                </a:lnTo>
                <a:lnTo>
                  <a:pt x="5152215" y="355245"/>
                </a:lnTo>
                <a:lnTo>
                  <a:pt x="5122897" y="355245"/>
                </a:lnTo>
                <a:lnTo>
                  <a:pt x="5122897" y="398221"/>
                </a:lnTo>
                <a:cubicBezTo>
                  <a:pt x="5122783" y="400726"/>
                  <a:pt x="5118672" y="404060"/>
                  <a:pt x="5110565" y="408223"/>
                </a:cubicBezTo>
                <a:cubicBezTo>
                  <a:pt x="5102458" y="412385"/>
                  <a:pt x="5091039" y="414690"/>
                  <a:pt x="5076309" y="415138"/>
                </a:cubicBezTo>
                <a:lnTo>
                  <a:pt x="5065805" y="415138"/>
                </a:lnTo>
                <a:lnTo>
                  <a:pt x="5065805" y="275235"/>
                </a:lnTo>
                <a:cubicBezTo>
                  <a:pt x="5060756" y="281616"/>
                  <a:pt x="5055422" y="287827"/>
                  <a:pt x="5049803" y="293865"/>
                </a:cubicBezTo>
                <a:cubicBezTo>
                  <a:pt x="5044183" y="299904"/>
                  <a:pt x="5038392" y="305886"/>
                  <a:pt x="5032429" y="311811"/>
                </a:cubicBezTo>
                <a:lnTo>
                  <a:pt x="5026943" y="307696"/>
                </a:lnTo>
                <a:cubicBezTo>
                  <a:pt x="5043706" y="274111"/>
                  <a:pt x="5056696" y="235782"/>
                  <a:pt x="5065912" y="192710"/>
                </a:cubicBezTo>
                <a:cubicBezTo>
                  <a:pt x="5075128" y="149638"/>
                  <a:pt x="5081486" y="105823"/>
                  <a:pt x="5084988" y="61265"/>
                </a:cubicBezTo>
                <a:lnTo>
                  <a:pt x="5035629" y="61265"/>
                </a:lnTo>
                <a:lnTo>
                  <a:pt x="5031972" y="48463"/>
                </a:lnTo>
                <a:lnTo>
                  <a:pt x="5152672" y="48463"/>
                </a:lnTo>
                <a:lnTo>
                  <a:pt x="5183732" y="8687"/>
                </a:lnTo>
                <a:cubicBezTo>
                  <a:pt x="5184473" y="9230"/>
                  <a:pt x="5190070" y="13630"/>
                  <a:pt x="5200524" y="21889"/>
                </a:cubicBezTo>
                <a:cubicBezTo>
                  <a:pt x="5210978" y="30147"/>
                  <a:pt x="5221842" y="39005"/>
                  <a:pt x="5233114" y="48463"/>
                </a:cubicBezTo>
                <a:lnTo>
                  <a:pt x="5374845" y="48463"/>
                </a:lnTo>
                <a:close/>
                <a:moveTo>
                  <a:pt x="305867" y="6858"/>
                </a:moveTo>
                <a:lnTo>
                  <a:pt x="388163" y="14631"/>
                </a:lnTo>
                <a:cubicBezTo>
                  <a:pt x="387763" y="18050"/>
                  <a:pt x="386277" y="20812"/>
                  <a:pt x="383705" y="22917"/>
                </a:cubicBezTo>
                <a:cubicBezTo>
                  <a:pt x="381133" y="25022"/>
                  <a:pt x="377133" y="26527"/>
                  <a:pt x="371704" y="27432"/>
                </a:cubicBezTo>
                <a:lnTo>
                  <a:pt x="371704" y="108814"/>
                </a:lnTo>
                <a:lnTo>
                  <a:pt x="392735" y="74524"/>
                </a:lnTo>
                <a:cubicBezTo>
                  <a:pt x="393028" y="74792"/>
                  <a:pt x="395997" y="77761"/>
                  <a:pt x="401642" y="83431"/>
                </a:cubicBezTo>
                <a:cubicBezTo>
                  <a:pt x="407286" y="89100"/>
                  <a:pt x="413845" y="95863"/>
                  <a:pt x="421318" y="103717"/>
                </a:cubicBezTo>
                <a:cubicBezTo>
                  <a:pt x="428791" y="111571"/>
                  <a:pt x="435418" y="118909"/>
                  <a:pt x="441198" y="125730"/>
                </a:cubicBezTo>
                <a:cubicBezTo>
                  <a:pt x="440684" y="128235"/>
                  <a:pt x="439312" y="130083"/>
                  <a:pt x="437083" y="131274"/>
                </a:cubicBezTo>
                <a:cubicBezTo>
                  <a:pt x="434854" y="132464"/>
                  <a:pt x="432111" y="133055"/>
                  <a:pt x="428854" y="133045"/>
                </a:cubicBezTo>
                <a:lnTo>
                  <a:pt x="371704" y="133045"/>
                </a:lnTo>
                <a:lnTo>
                  <a:pt x="371704" y="362560"/>
                </a:lnTo>
                <a:cubicBezTo>
                  <a:pt x="372039" y="377326"/>
                  <a:pt x="370199" y="389907"/>
                  <a:pt x="366183" y="400304"/>
                </a:cubicBezTo>
                <a:cubicBezTo>
                  <a:pt x="362167" y="410701"/>
                  <a:pt x="353960" y="419015"/>
                  <a:pt x="341562" y="425247"/>
                </a:cubicBezTo>
                <a:cubicBezTo>
                  <a:pt x="329164" y="431478"/>
                  <a:pt x="310560" y="435729"/>
                  <a:pt x="285750" y="437998"/>
                </a:cubicBezTo>
                <a:cubicBezTo>
                  <a:pt x="284940" y="427063"/>
                  <a:pt x="283473" y="417729"/>
                  <a:pt x="281349" y="409994"/>
                </a:cubicBezTo>
                <a:cubicBezTo>
                  <a:pt x="279225" y="402260"/>
                  <a:pt x="275815" y="395897"/>
                  <a:pt x="271120" y="390906"/>
                </a:cubicBezTo>
                <a:cubicBezTo>
                  <a:pt x="266643" y="385696"/>
                  <a:pt x="260737" y="381257"/>
                  <a:pt x="253403" y="377590"/>
                </a:cubicBezTo>
                <a:cubicBezTo>
                  <a:pt x="246069" y="373923"/>
                  <a:pt x="235363" y="370742"/>
                  <a:pt x="221285" y="368046"/>
                </a:cubicBezTo>
                <a:lnTo>
                  <a:pt x="221285" y="362560"/>
                </a:lnTo>
                <a:cubicBezTo>
                  <a:pt x="221962" y="362599"/>
                  <a:pt x="227415" y="362876"/>
                  <a:pt x="237642" y="363389"/>
                </a:cubicBezTo>
                <a:cubicBezTo>
                  <a:pt x="247870" y="363903"/>
                  <a:pt x="258809" y="364417"/>
                  <a:pt x="270459" y="364930"/>
                </a:cubicBezTo>
                <a:cubicBezTo>
                  <a:pt x="282109" y="365444"/>
                  <a:pt x="290407" y="365721"/>
                  <a:pt x="295351" y="365760"/>
                </a:cubicBezTo>
                <a:cubicBezTo>
                  <a:pt x="299190" y="365760"/>
                  <a:pt x="301914" y="365074"/>
                  <a:pt x="303524" y="363703"/>
                </a:cubicBezTo>
                <a:cubicBezTo>
                  <a:pt x="305133" y="362331"/>
                  <a:pt x="305914" y="360274"/>
                  <a:pt x="305867" y="357531"/>
                </a:cubicBezTo>
                <a:lnTo>
                  <a:pt x="305867" y="133045"/>
                </a:lnTo>
                <a:lnTo>
                  <a:pt x="202997" y="133045"/>
                </a:lnTo>
                <a:lnTo>
                  <a:pt x="199796" y="122073"/>
                </a:lnTo>
                <a:cubicBezTo>
                  <a:pt x="195939" y="141770"/>
                  <a:pt x="191081" y="161354"/>
                  <a:pt x="185223" y="180823"/>
                </a:cubicBezTo>
                <a:cubicBezTo>
                  <a:pt x="179365" y="200292"/>
                  <a:pt x="172336" y="219418"/>
                  <a:pt x="164135" y="238201"/>
                </a:cubicBezTo>
                <a:cubicBezTo>
                  <a:pt x="171202" y="247326"/>
                  <a:pt x="177641" y="256623"/>
                  <a:pt x="183451" y="266091"/>
                </a:cubicBezTo>
                <a:cubicBezTo>
                  <a:pt x="189262" y="275558"/>
                  <a:pt x="194558" y="285312"/>
                  <a:pt x="199339" y="295351"/>
                </a:cubicBezTo>
                <a:cubicBezTo>
                  <a:pt x="207406" y="314201"/>
                  <a:pt x="210075" y="330451"/>
                  <a:pt x="207347" y="344100"/>
                </a:cubicBezTo>
                <a:cubicBezTo>
                  <a:pt x="204620" y="357750"/>
                  <a:pt x="198845" y="367484"/>
                  <a:pt x="190024" y="373304"/>
                </a:cubicBezTo>
                <a:cubicBezTo>
                  <a:pt x="181202" y="379124"/>
                  <a:pt x="171684" y="379714"/>
                  <a:pt x="161470" y="375076"/>
                </a:cubicBezTo>
                <a:cubicBezTo>
                  <a:pt x="151256" y="370437"/>
                  <a:pt x="142695" y="359255"/>
                  <a:pt x="135788" y="341529"/>
                </a:cubicBezTo>
                <a:cubicBezTo>
                  <a:pt x="134426" y="336471"/>
                  <a:pt x="132921" y="331042"/>
                  <a:pt x="131274" y="325241"/>
                </a:cubicBezTo>
                <a:cubicBezTo>
                  <a:pt x="129626" y="319440"/>
                  <a:pt x="127778" y="313439"/>
                  <a:pt x="125730" y="307239"/>
                </a:cubicBezTo>
                <a:cubicBezTo>
                  <a:pt x="111166" y="328555"/>
                  <a:pt x="93888" y="348444"/>
                  <a:pt x="73895" y="366903"/>
                </a:cubicBezTo>
                <a:cubicBezTo>
                  <a:pt x="53902" y="385363"/>
                  <a:pt x="30794" y="402050"/>
                  <a:pt x="4572" y="416967"/>
                </a:cubicBezTo>
                <a:lnTo>
                  <a:pt x="0" y="412852"/>
                </a:lnTo>
                <a:cubicBezTo>
                  <a:pt x="22822" y="390249"/>
                  <a:pt x="42672" y="364703"/>
                  <a:pt x="59550" y="336214"/>
                </a:cubicBezTo>
                <a:cubicBezTo>
                  <a:pt x="76429" y="307724"/>
                  <a:pt x="90564" y="277492"/>
                  <a:pt x="101956" y="245517"/>
                </a:cubicBezTo>
                <a:cubicBezTo>
                  <a:pt x="92526" y="223742"/>
                  <a:pt x="81667" y="202140"/>
                  <a:pt x="69380" y="180708"/>
                </a:cubicBezTo>
                <a:cubicBezTo>
                  <a:pt x="57093" y="159277"/>
                  <a:pt x="43720" y="139732"/>
                  <a:pt x="29261" y="122073"/>
                </a:cubicBezTo>
                <a:lnTo>
                  <a:pt x="34747" y="118872"/>
                </a:lnTo>
                <a:cubicBezTo>
                  <a:pt x="66751" y="141351"/>
                  <a:pt x="95098" y="164516"/>
                  <a:pt x="119786" y="188367"/>
                </a:cubicBezTo>
                <a:cubicBezTo>
                  <a:pt x="124558" y="170279"/>
                  <a:pt x="128616" y="152162"/>
                  <a:pt x="131960" y="134017"/>
                </a:cubicBezTo>
                <a:cubicBezTo>
                  <a:pt x="135303" y="115872"/>
                  <a:pt x="138103" y="97869"/>
                  <a:pt x="140360" y="80010"/>
                </a:cubicBezTo>
                <a:lnTo>
                  <a:pt x="15088" y="80010"/>
                </a:lnTo>
                <a:lnTo>
                  <a:pt x="10973" y="67209"/>
                </a:lnTo>
                <a:lnTo>
                  <a:pt x="135788" y="67209"/>
                </a:lnTo>
                <a:lnTo>
                  <a:pt x="167792" y="32919"/>
                </a:lnTo>
                <a:lnTo>
                  <a:pt x="224485" y="83211"/>
                </a:lnTo>
                <a:cubicBezTo>
                  <a:pt x="222999" y="85887"/>
                  <a:pt x="220828" y="87849"/>
                  <a:pt x="217970" y="89097"/>
                </a:cubicBezTo>
                <a:cubicBezTo>
                  <a:pt x="215113" y="90345"/>
                  <a:pt x="210883" y="91278"/>
                  <a:pt x="205283" y="91897"/>
                </a:cubicBezTo>
                <a:cubicBezTo>
                  <a:pt x="204587" y="96679"/>
                  <a:pt x="203806" y="101403"/>
                  <a:pt x="202940" y="106071"/>
                </a:cubicBezTo>
                <a:cubicBezTo>
                  <a:pt x="202073" y="110738"/>
                  <a:pt x="201178" y="115462"/>
                  <a:pt x="200254" y="120244"/>
                </a:cubicBezTo>
                <a:lnTo>
                  <a:pt x="305867" y="120244"/>
                </a:lnTo>
                <a:close/>
                <a:moveTo>
                  <a:pt x="1692097" y="6401"/>
                </a:moveTo>
                <a:lnTo>
                  <a:pt x="1745590" y="48463"/>
                </a:lnTo>
                <a:cubicBezTo>
                  <a:pt x="1744208" y="50092"/>
                  <a:pt x="1742170" y="51521"/>
                  <a:pt x="1739475" y="52750"/>
                </a:cubicBezTo>
                <a:cubicBezTo>
                  <a:pt x="1736779" y="53978"/>
                  <a:pt x="1733483" y="54836"/>
                  <a:pt x="1729587" y="55321"/>
                </a:cubicBezTo>
                <a:lnTo>
                  <a:pt x="1729587" y="118872"/>
                </a:lnTo>
                <a:cubicBezTo>
                  <a:pt x="1729511" y="121358"/>
                  <a:pt x="1729893" y="123130"/>
                  <a:pt x="1730731" y="124187"/>
                </a:cubicBezTo>
                <a:cubicBezTo>
                  <a:pt x="1731569" y="125244"/>
                  <a:pt x="1733322" y="125759"/>
                  <a:pt x="1735989" y="125730"/>
                </a:cubicBezTo>
                <a:lnTo>
                  <a:pt x="1747418" y="125730"/>
                </a:lnTo>
                <a:lnTo>
                  <a:pt x="1758391" y="125730"/>
                </a:lnTo>
                <a:cubicBezTo>
                  <a:pt x="1760134" y="125721"/>
                  <a:pt x="1762249" y="125625"/>
                  <a:pt x="1764735" y="125444"/>
                </a:cubicBezTo>
                <a:cubicBezTo>
                  <a:pt x="1767221" y="125263"/>
                  <a:pt x="1769221" y="125054"/>
                  <a:pt x="1770736" y="124816"/>
                </a:cubicBezTo>
                <a:cubicBezTo>
                  <a:pt x="1772422" y="124578"/>
                  <a:pt x="1774422" y="124254"/>
                  <a:pt x="1776736" y="123844"/>
                </a:cubicBezTo>
                <a:cubicBezTo>
                  <a:pt x="1779051" y="123435"/>
                  <a:pt x="1781166" y="122996"/>
                  <a:pt x="1783080" y="122530"/>
                </a:cubicBezTo>
                <a:lnTo>
                  <a:pt x="1787195" y="122530"/>
                </a:lnTo>
                <a:lnTo>
                  <a:pt x="1789938" y="123444"/>
                </a:lnTo>
                <a:cubicBezTo>
                  <a:pt x="1796682" y="126759"/>
                  <a:pt x="1801368" y="130302"/>
                  <a:pt x="1803997" y="134074"/>
                </a:cubicBezTo>
                <a:cubicBezTo>
                  <a:pt x="1806626" y="137846"/>
                  <a:pt x="1807883" y="142532"/>
                  <a:pt x="1807769" y="148133"/>
                </a:cubicBezTo>
                <a:cubicBezTo>
                  <a:pt x="1807902" y="160058"/>
                  <a:pt x="1802378" y="169126"/>
                  <a:pt x="1791195" y="175336"/>
                </a:cubicBezTo>
                <a:cubicBezTo>
                  <a:pt x="1780013" y="181547"/>
                  <a:pt x="1762373" y="184671"/>
                  <a:pt x="1738274" y="184709"/>
                </a:cubicBezTo>
                <a:lnTo>
                  <a:pt x="1729587" y="184709"/>
                </a:lnTo>
                <a:lnTo>
                  <a:pt x="1784909" y="234087"/>
                </a:lnTo>
                <a:cubicBezTo>
                  <a:pt x="1783423" y="236744"/>
                  <a:pt x="1781251" y="238630"/>
                  <a:pt x="1778394" y="239744"/>
                </a:cubicBezTo>
                <a:cubicBezTo>
                  <a:pt x="1775536" y="240859"/>
                  <a:pt x="1771307" y="241716"/>
                  <a:pt x="1765706" y="242316"/>
                </a:cubicBezTo>
                <a:cubicBezTo>
                  <a:pt x="1748790" y="281254"/>
                  <a:pt x="1725015" y="315392"/>
                  <a:pt x="1694383" y="344729"/>
                </a:cubicBezTo>
                <a:cubicBezTo>
                  <a:pt x="1712528" y="351292"/>
                  <a:pt x="1731559" y="356683"/>
                  <a:pt x="1751476" y="360902"/>
                </a:cubicBezTo>
                <a:cubicBezTo>
                  <a:pt x="1771393" y="365122"/>
                  <a:pt x="1791681" y="368570"/>
                  <a:pt x="1812341" y="371247"/>
                </a:cubicBezTo>
                <a:lnTo>
                  <a:pt x="1811884" y="376733"/>
                </a:lnTo>
                <a:cubicBezTo>
                  <a:pt x="1797006" y="380467"/>
                  <a:pt x="1784699" y="387744"/>
                  <a:pt x="1774965" y="398564"/>
                </a:cubicBezTo>
                <a:cubicBezTo>
                  <a:pt x="1765230" y="409385"/>
                  <a:pt x="1758182" y="423291"/>
                  <a:pt x="1753819" y="440284"/>
                </a:cubicBezTo>
                <a:cubicBezTo>
                  <a:pt x="1732112" y="433302"/>
                  <a:pt x="1712090" y="425206"/>
                  <a:pt x="1693754" y="415995"/>
                </a:cubicBezTo>
                <a:cubicBezTo>
                  <a:pt x="1675419" y="406784"/>
                  <a:pt x="1658712" y="395831"/>
                  <a:pt x="1643634" y="383134"/>
                </a:cubicBezTo>
                <a:cubicBezTo>
                  <a:pt x="1621946" y="396412"/>
                  <a:pt x="1597543" y="407803"/>
                  <a:pt x="1570425" y="417309"/>
                </a:cubicBezTo>
                <a:cubicBezTo>
                  <a:pt x="1543307" y="426815"/>
                  <a:pt x="1513303" y="434321"/>
                  <a:pt x="1480414" y="439827"/>
                </a:cubicBezTo>
                <a:lnTo>
                  <a:pt x="1478128" y="434797"/>
                </a:lnTo>
                <a:cubicBezTo>
                  <a:pt x="1505588" y="424720"/>
                  <a:pt x="1530677" y="412756"/>
                  <a:pt x="1553394" y="398907"/>
                </a:cubicBezTo>
                <a:cubicBezTo>
                  <a:pt x="1576111" y="385058"/>
                  <a:pt x="1596285" y="369437"/>
                  <a:pt x="1613916" y="352044"/>
                </a:cubicBezTo>
                <a:cubicBezTo>
                  <a:pt x="1602029" y="337033"/>
                  <a:pt x="1591628" y="319392"/>
                  <a:pt x="1582712" y="299123"/>
                </a:cubicBezTo>
                <a:cubicBezTo>
                  <a:pt x="1573797" y="278854"/>
                  <a:pt x="1566367" y="255499"/>
                  <a:pt x="1560424" y="229057"/>
                </a:cubicBezTo>
                <a:lnTo>
                  <a:pt x="1528420" y="229057"/>
                </a:lnTo>
                <a:lnTo>
                  <a:pt x="1524305" y="216256"/>
                </a:lnTo>
                <a:lnTo>
                  <a:pt x="1688440" y="216256"/>
                </a:lnTo>
                <a:lnTo>
                  <a:pt x="1721815" y="184709"/>
                </a:lnTo>
                <a:lnTo>
                  <a:pt x="1714043" y="184709"/>
                </a:lnTo>
                <a:cubicBezTo>
                  <a:pt x="1693697" y="185004"/>
                  <a:pt x="1680667" y="181442"/>
                  <a:pt x="1674952" y="174022"/>
                </a:cubicBezTo>
                <a:cubicBezTo>
                  <a:pt x="1669237" y="166602"/>
                  <a:pt x="1666723" y="153553"/>
                  <a:pt x="1667408" y="134874"/>
                </a:cubicBezTo>
                <a:lnTo>
                  <a:pt x="1667408" y="51664"/>
                </a:lnTo>
                <a:lnTo>
                  <a:pt x="1618945" y="51664"/>
                </a:lnTo>
                <a:lnTo>
                  <a:pt x="1618945" y="74524"/>
                </a:lnTo>
                <a:cubicBezTo>
                  <a:pt x="1619445" y="88322"/>
                  <a:pt x="1617176" y="104109"/>
                  <a:pt x="1612138" y="121886"/>
                </a:cubicBezTo>
                <a:cubicBezTo>
                  <a:pt x="1607100" y="139663"/>
                  <a:pt x="1596297" y="157110"/>
                  <a:pt x="1579728" y="174227"/>
                </a:cubicBezTo>
                <a:cubicBezTo>
                  <a:pt x="1563158" y="191344"/>
                  <a:pt x="1537826" y="205811"/>
                  <a:pt x="1503731" y="217627"/>
                </a:cubicBezTo>
                <a:lnTo>
                  <a:pt x="1500988" y="213970"/>
                </a:lnTo>
                <a:cubicBezTo>
                  <a:pt x="1517509" y="199638"/>
                  <a:pt x="1529780" y="184410"/>
                  <a:pt x="1537801" y="168284"/>
                </a:cubicBezTo>
                <a:cubicBezTo>
                  <a:pt x="1545821" y="152157"/>
                  <a:pt x="1551048" y="136082"/>
                  <a:pt x="1553481" y="120057"/>
                </a:cubicBezTo>
                <a:cubicBezTo>
                  <a:pt x="1555914" y="104033"/>
                  <a:pt x="1557009" y="89007"/>
                  <a:pt x="1556766" y="74981"/>
                </a:cubicBezTo>
                <a:lnTo>
                  <a:pt x="1556766" y="14631"/>
                </a:lnTo>
                <a:lnTo>
                  <a:pt x="1628089" y="38862"/>
                </a:lnTo>
                <a:lnTo>
                  <a:pt x="1662379" y="38862"/>
                </a:lnTo>
                <a:close/>
                <a:moveTo>
                  <a:pt x="3451860" y="5944"/>
                </a:moveTo>
                <a:lnTo>
                  <a:pt x="3536899" y="30633"/>
                </a:lnTo>
                <a:cubicBezTo>
                  <a:pt x="3535994" y="33633"/>
                  <a:pt x="3534032" y="35976"/>
                  <a:pt x="3531013" y="37662"/>
                </a:cubicBezTo>
                <a:cubicBezTo>
                  <a:pt x="3527993" y="39348"/>
                  <a:pt x="3523859" y="40205"/>
                  <a:pt x="3518611" y="40234"/>
                </a:cubicBezTo>
                <a:cubicBezTo>
                  <a:pt x="3510839" y="59360"/>
                  <a:pt x="3502152" y="77343"/>
                  <a:pt x="3492551" y="94183"/>
                </a:cubicBezTo>
                <a:lnTo>
                  <a:pt x="3549701" y="94183"/>
                </a:lnTo>
                <a:lnTo>
                  <a:pt x="3583991" y="59436"/>
                </a:lnTo>
                <a:lnTo>
                  <a:pt x="3639312" y="108814"/>
                </a:lnTo>
                <a:cubicBezTo>
                  <a:pt x="3637540" y="111100"/>
                  <a:pt x="3635026" y="113043"/>
                  <a:pt x="3631768" y="114643"/>
                </a:cubicBezTo>
                <a:cubicBezTo>
                  <a:pt x="3628511" y="116243"/>
                  <a:pt x="3624167" y="117501"/>
                  <a:pt x="3618738" y="118415"/>
                </a:cubicBezTo>
                <a:cubicBezTo>
                  <a:pt x="3617789" y="181980"/>
                  <a:pt x="3616232" y="233768"/>
                  <a:pt x="3614064" y="273778"/>
                </a:cubicBezTo>
                <a:cubicBezTo>
                  <a:pt x="3611897" y="313789"/>
                  <a:pt x="3608408" y="344681"/>
                  <a:pt x="3603599" y="366454"/>
                </a:cubicBezTo>
                <a:cubicBezTo>
                  <a:pt x="3598790" y="388228"/>
                  <a:pt x="3591949" y="403541"/>
                  <a:pt x="3583076" y="412395"/>
                </a:cubicBezTo>
                <a:cubicBezTo>
                  <a:pt x="3574371" y="421262"/>
                  <a:pt x="3564236" y="427758"/>
                  <a:pt x="3552673" y="431883"/>
                </a:cubicBezTo>
                <a:cubicBezTo>
                  <a:pt x="3541109" y="436007"/>
                  <a:pt x="3526860" y="438045"/>
                  <a:pt x="3509924" y="437998"/>
                </a:cubicBezTo>
                <a:cubicBezTo>
                  <a:pt x="3509982" y="427263"/>
                  <a:pt x="3509181" y="418100"/>
                  <a:pt x="3507524" y="410509"/>
                </a:cubicBezTo>
                <a:cubicBezTo>
                  <a:pt x="3505867" y="402917"/>
                  <a:pt x="3503009" y="396840"/>
                  <a:pt x="3498951" y="392278"/>
                </a:cubicBezTo>
                <a:cubicBezTo>
                  <a:pt x="3494580" y="387220"/>
                  <a:pt x="3488236" y="382705"/>
                  <a:pt x="3479921" y="378733"/>
                </a:cubicBezTo>
                <a:cubicBezTo>
                  <a:pt x="3471605" y="374761"/>
                  <a:pt x="3461490" y="371504"/>
                  <a:pt x="3449574" y="368961"/>
                </a:cubicBezTo>
                <a:lnTo>
                  <a:pt x="3450031" y="363474"/>
                </a:lnTo>
                <a:cubicBezTo>
                  <a:pt x="3461594" y="364427"/>
                  <a:pt x="3473672" y="365265"/>
                  <a:pt x="3486264" y="365989"/>
                </a:cubicBezTo>
                <a:cubicBezTo>
                  <a:pt x="3498856" y="366713"/>
                  <a:pt x="3508419" y="367094"/>
                  <a:pt x="3514954" y="367132"/>
                </a:cubicBezTo>
                <a:cubicBezTo>
                  <a:pt x="3518773" y="367141"/>
                  <a:pt x="3521992" y="366665"/>
                  <a:pt x="3524612" y="365703"/>
                </a:cubicBezTo>
                <a:cubicBezTo>
                  <a:pt x="3527231" y="364741"/>
                  <a:pt x="3529651" y="363236"/>
                  <a:pt x="3531870" y="361188"/>
                </a:cubicBezTo>
                <a:cubicBezTo>
                  <a:pt x="3539871" y="353911"/>
                  <a:pt x="3545472" y="329146"/>
                  <a:pt x="3548672" y="286893"/>
                </a:cubicBezTo>
                <a:cubicBezTo>
                  <a:pt x="3551872" y="244640"/>
                  <a:pt x="3554044" y="184671"/>
                  <a:pt x="3555187" y="106985"/>
                </a:cubicBezTo>
                <a:lnTo>
                  <a:pt x="3484778" y="106985"/>
                </a:lnTo>
                <a:cubicBezTo>
                  <a:pt x="3461004" y="146228"/>
                  <a:pt x="3433115" y="178384"/>
                  <a:pt x="3401111" y="203454"/>
                </a:cubicBezTo>
                <a:lnTo>
                  <a:pt x="3398367" y="201625"/>
                </a:lnTo>
                <a:lnTo>
                  <a:pt x="3398367" y="386791"/>
                </a:lnTo>
                <a:cubicBezTo>
                  <a:pt x="3397984" y="388296"/>
                  <a:pt x="3395043" y="390367"/>
                  <a:pt x="3389545" y="393006"/>
                </a:cubicBezTo>
                <a:cubicBezTo>
                  <a:pt x="3384048" y="395645"/>
                  <a:pt x="3377381" y="398055"/>
                  <a:pt x="3369547" y="400236"/>
                </a:cubicBezTo>
                <a:cubicBezTo>
                  <a:pt x="3361712" y="402418"/>
                  <a:pt x="3354098" y="403575"/>
                  <a:pt x="3346704" y="403708"/>
                </a:cubicBezTo>
                <a:lnTo>
                  <a:pt x="3336646" y="403708"/>
                </a:lnTo>
                <a:lnTo>
                  <a:pt x="3336646" y="367589"/>
                </a:lnTo>
                <a:lnTo>
                  <a:pt x="3280410" y="367589"/>
                </a:lnTo>
                <a:lnTo>
                  <a:pt x="3280410" y="399136"/>
                </a:lnTo>
                <a:cubicBezTo>
                  <a:pt x="3279991" y="403012"/>
                  <a:pt x="3275000" y="407375"/>
                  <a:pt x="3265437" y="412223"/>
                </a:cubicBezTo>
                <a:cubicBezTo>
                  <a:pt x="3255874" y="417071"/>
                  <a:pt x="3244253" y="419719"/>
                  <a:pt x="3230575" y="420167"/>
                </a:cubicBezTo>
                <a:lnTo>
                  <a:pt x="3220974" y="420167"/>
                </a:lnTo>
                <a:lnTo>
                  <a:pt x="3220974" y="70866"/>
                </a:lnTo>
                <a:lnTo>
                  <a:pt x="3278581" y="94641"/>
                </a:lnTo>
                <a:cubicBezTo>
                  <a:pt x="3279724" y="81410"/>
                  <a:pt x="3280753" y="66837"/>
                  <a:pt x="3281667" y="50921"/>
                </a:cubicBezTo>
                <a:cubicBezTo>
                  <a:pt x="3282581" y="35004"/>
                  <a:pt x="3283382" y="20317"/>
                  <a:pt x="3284067" y="6858"/>
                </a:cubicBezTo>
                <a:lnTo>
                  <a:pt x="3372307" y="27889"/>
                </a:lnTo>
                <a:cubicBezTo>
                  <a:pt x="3371174" y="31966"/>
                  <a:pt x="3368983" y="34900"/>
                  <a:pt x="3365735" y="36690"/>
                </a:cubicBezTo>
                <a:cubicBezTo>
                  <a:pt x="3362487" y="38481"/>
                  <a:pt x="3358124" y="39357"/>
                  <a:pt x="3352648" y="39319"/>
                </a:cubicBezTo>
                <a:cubicBezTo>
                  <a:pt x="3345561" y="47568"/>
                  <a:pt x="3337446" y="56788"/>
                  <a:pt x="3328302" y="66980"/>
                </a:cubicBezTo>
                <a:cubicBezTo>
                  <a:pt x="3319158" y="77172"/>
                  <a:pt x="3310357" y="86849"/>
                  <a:pt x="3301898" y="96012"/>
                </a:cubicBezTo>
                <a:lnTo>
                  <a:pt x="3332074" y="96012"/>
                </a:lnTo>
                <a:lnTo>
                  <a:pt x="3360420" y="64465"/>
                </a:lnTo>
                <a:lnTo>
                  <a:pt x="3416656" y="108814"/>
                </a:lnTo>
                <a:cubicBezTo>
                  <a:pt x="3415065" y="110890"/>
                  <a:pt x="3412760" y="112795"/>
                  <a:pt x="3409740" y="114529"/>
                </a:cubicBezTo>
                <a:cubicBezTo>
                  <a:pt x="3406721" y="116262"/>
                  <a:pt x="3402930" y="117710"/>
                  <a:pt x="3398367" y="118872"/>
                </a:cubicBezTo>
                <a:lnTo>
                  <a:pt x="3398367" y="195225"/>
                </a:lnTo>
                <a:cubicBezTo>
                  <a:pt x="3409369" y="170336"/>
                  <a:pt x="3419713" y="141132"/>
                  <a:pt x="3429400" y="107614"/>
                </a:cubicBezTo>
                <a:cubicBezTo>
                  <a:pt x="3439087" y="74095"/>
                  <a:pt x="3446573" y="40205"/>
                  <a:pt x="3451860" y="5944"/>
                </a:cubicBezTo>
                <a:close/>
                <a:moveTo>
                  <a:pt x="4261561" y="5487"/>
                </a:moveTo>
                <a:lnTo>
                  <a:pt x="4344314" y="11887"/>
                </a:lnTo>
                <a:cubicBezTo>
                  <a:pt x="4344219" y="14869"/>
                  <a:pt x="4343152" y="17364"/>
                  <a:pt x="4341114" y="19374"/>
                </a:cubicBezTo>
                <a:cubicBezTo>
                  <a:pt x="4339076" y="21384"/>
                  <a:pt x="4335266" y="22851"/>
                  <a:pt x="4329684" y="23775"/>
                </a:cubicBezTo>
                <a:lnTo>
                  <a:pt x="4329684" y="70438"/>
                </a:lnTo>
                <a:lnTo>
                  <a:pt x="4335627" y="70438"/>
                </a:lnTo>
                <a:lnTo>
                  <a:pt x="4363517" y="31552"/>
                </a:lnTo>
                <a:cubicBezTo>
                  <a:pt x="4364041" y="31971"/>
                  <a:pt x="4368365" y="35707"/>
                  <a:pt x="4376490" y="42760"/>
                </a:cubicBezTo>
                <a:cubicBezTo>
                  <a:pt x="4384615" y="49813"/>
                  <a:pt x="4393397" y="57666"/>
                  <a:pt x="4402836" y="66320"/>
                </a:cubicBezTo>
                <a:cubicBezTo>
                  <a:pt x="4410856" y="57390"/>
                  <a:pt x="4418362" y="48603"/>
                  <a:pt x="4425353" y="39959"/>
                </a:cubicBezTo>
                <a:cubicBezTo>
                  <a:pt x="4432345" y="31315"/>
                  <a:pt x="4438707" y="22872"/>
                  <a:pt x="4444441" y="14631"/>
                </a:cubicBezTo>
                <a:lnTo>
                  <a:pt x="4519422" y="57628"/>
                </a:lnTo>
                <a:cubicBezTo>
                  <a:pt x="4518127" y="59973"/>
                  <a:pt x="4516031" y="61688"/>
                  <a:pt x="4513136" y="62775"/>
                </a:cubicBezTo>
                <a:cubicBezTo>
                  <a:pt x="4510240" y="63861"/>
                  <a:pt x="4506087" y="63976"/>
                  <a:pt x="4500676" y="63118"/>
                </a:cubicBezTo>
                <a:cubicBezTo>
                  <a:pt x="4488523" y="76603"/>
                  <a:pt x="4474769" y="90158"/>
                  <a:pt x="4459414" y="103784"/>
                </a:cubicBezTo>
                <a:cubicBezTo>
                  <a:pt x="4444060" y="117410"/>
                  <a:pt x="4427334" y="130983"/>
                  <a:pt x="4409237" y="144504"/>
                </a:cubicBezTo>
                <a:lnTo>
                  <a:pt x="4461815" y="144504"/>
                </a:lnTo>
                <a:lnTo>
                  <a:pt x="4492447" y="102402"/>
                </a:lnTo>
                <a:cubicBezTo>
                  <a:pt x="4492746" y="102634"/>
                  <a:pt x="4495958" y="105323"/>
                  <a:pt x="4502082" y="110469"/>
                </a:cubicBezTo>
                <a:cubicBezTo>
                  <a:pt x="4508206" y="115615"/>
                  <a:pt x="4515448" y="121827"/>
                  <a:pt x="4523808" y="129105"/>
                </a:cubicBezTo>
                <a:cubicBezTo>
                  <a:pt x="4532167" y="136384"/>
                  <a:pt x="4539849" y="143337"/>
                  <a:pt x="4546854" y="149966"/>
                </a:cubicBezTo>
                <a:cubicBezTo>
                  <a:pt x="4546120" y="152460"/>
                  <a:pt x="4544616" y="154299"/>
                  <a:pt x="4542339" y="155485"/>
                </a:cubicBezTo>
                <a:cubicBezTo>
                  <a:pt x="4540062" y="156670"/>
                  <a:pt x="4537300" y="157258"/>
                  <a:pt x="4534052" y="157248"/>
                </a:cubicBezTo>
                <a:lnTo>
                  <a:pt x="4391863" y="157248"/>
                </a:lnTo>
                <a:cubicBezTo>
                  <a:pt x="4375623" y="168698"/>
                  <a:pt x="4358497" y="179776"/>
                  <a:pt x="4340485" y="190482"/>
                </a:cubicBezTo>
                <a:cubicBezTo>
                  <a:pt x="4322474" y="201188"/>
                  <a:pt x="4303633" y="211465"/>
                  <a:pt x="4283964" y="221314"/>
                </a:cubicBezTo>
                <a:lnTo>
                  <a:pt x="4421124" y="221314"/>
                </a:lnTo>
                <a:lnTo>
                  <a:pt x="4451299" y="180128"/>
                </a:lnTo>
                <a:cubicBezTo>
                  <a:pt x="4451601" y="180357"/>
                  <a:pt x="4454807" y="183001"/>
                  <a:pt x="4460917" y="188059"/>
                </a:cubicBezTo>
                <a:cubicBezTo>
                  <a:pt x="4467027" y="193118"/>
                  <a:pt x="4474230" y="199217"/>
                  <a:pt x="4482524" y="206356"/>
                </a:cubicBezTo>
                <a:cubicBezTo>
                  <a:pt x="4490819" y="213496"/>
                  <a:pt x="4498393" y="220302"/>
                  <a:pt x="4505249" y="226775"/>
                </a:cubicBezTo>
                <a:cubicBezTo>
                  <a:pt x="4504744" y="229269"/>
                  <a:pt x="4503354" y="231109"/>
                  <a:pt x="4501077" y="232294"/>
                </a:cubicBezTo>
                <a:cubicBezTo>
                  <a:pt x="4498800" y="233480"/>
                  <a:pt x="4495924" y="234067"/>
                  <a:pt x="4492447" y="234058"/>
                </a:cubicBezTo>
                <a:lnTo>
                  <a:pt x="4344314" y="234058"/>
                </a:lnTo>
                <a:cubicBezTo>
                  <a:pt x="4341505" y="242782"/>
                  <a:pt x="4338437" y="252336"/>
                  <a:pt x="4335113" y="262719"/>
                </a:cubicBezTo>
                <a:cubicBezTo>
                  <a:pt x="4331789" y="273102"/>
                  <a:pt x="4328608" y="282769"/>
                  <a:pt x="4325569" y="291722"/>
                </a:cubicBezTo>
                <a:lnTo>
                  <a:pt x="4406036" y="291722"/>
                </a:lnTo>
                <a:lnTo>
                  <a:pt x="4437583" y="262890"/>
                </a:lnTo>
                <a:lnTo>
                  <a:pt x="4491533" y="307212"/>
                </a:lnTo>
                <a:cubicBezTo>
                  <a:pt x="4489770" y="309271"/>
                  <a:pt x="4487466" y="310987"/>
                  <a:pt x="4484618" y="312359"/>
                </a:cubicBezTo>
                <a:cubicBezTo>
                  <a:pt x="4481769" y="313732"/>
                  <a:pt x="4477979" y="314762"/>
                  <a:pt x="4473245" y="315448"/>
                </a:cubicBezTo>
                <a:cubicBezTo>
                  <a:pt x="4469721" y="344711"/>
                  <a:pt x="4464425" y="368418"/>
                  <a:pt x="4457357" y="386567"/>
                </a:cubicBezTo>
                <a:cubicBezTo>
                  <a:pt x="4450289" y="404717"/>
                  <a:pt x="4440650" y="417435"/>
                  <a:pt x="4428439" y="424723"/>
                </a:cubicBezTo>
                <a:cubicBezTo>
                  <a:pt x="4420838" y="429491"/>
                  <a:pt x="4411923" y="432974"/>
                  <a:pt x="4401693" y="435172"/>
                </a:cubicBezTo>
                <a:cubicBezTo>
                  <a:pt x="4391463" y="437370"/>
                  <a:pt x="4378890" y="438455"/>
                  <a:pt x="4363974" y="438426"/>
                </a:cubicBezTo>
                <a:cubicBezTo>
                  <a:pt x="4364088" y="430119"/>
                  <a:pt x="4363403" y="422525"/>
                  <a:pt x="4361917" y="415644"/>
                </a:cubicBezTo>
                <a:cubicBezTo>
                  <a:pt x="4360431" y="408764"/>
                  <a:pt x="4357459" y="403111"/>
                  <a:pt x="4353001" y="398686"/>
                </a:cubicBezTo>
                <a:cubicBezTo>
                  <a:pt x="4348324" y="393881"/>
                  <a:pt x="4341676" y="389674"/>
                  <a:pt x="4333056" y="386068"/>
                </a:cubicBezTo>
                <a:cubicBezTo>
                  <a:pt x="4324436" y="382461"/>
                  <a:pt x="4314473" y="379511"/>
                  <a:pt x="4303166" y="377218"/>
                </a:cubicBezTo>
                <a:lnTo>
                  <a:pt x="4303166" y="372187"/>
                </a:lnTo>
                <a:cubicBezTo>
                  <a:pt x="4311182" y="372808"/>
                  <a:pt x="4319891" y="373395"/>
                  <a:pt x="4329295" y="373949"/>
                </a:cubicBezTo>
                <a:cubicBezTo>
                  <a:pt x="4338698" y="374503"/>
                  <a:pt x="4347340" y="374955"/>
                  <a:pt x="4355219" y="375305"/>
                </a:cubicBezTo>
                <a:cubicBezTo>
                  <a:pt x="4363099" y="375655"/>
                  <a:pt x="4368760" y="375836"/>
                  <a:pt x="4372204" y="375847"/>
                </a:cubicBezTo>
                <a:cubicBezTo>
                  <a:pt x="4375795" y="375885"/>
                  <a:pt x="4378785" y="375695"/>
                  <a:pt x="4381176" y="375275"/>
                </a:cubicBezTo>
                <a:cubicBezTo>
                  <a:pt x="4383567" y="374856"/>
                  <a:pt x="4385758" y="373979"/>
                  <a:pt x="4387748" y="372644"/>
                </a:cubicBezTo>
                <a:cubicBezTo>
                  <a:pt x="4392111" y="369517"/>
                  <a:pt x="4396073" y="362044"/>
                  <a:pt x="4399635" y="350223"/>
                </a:cubicBezTo>
                <a:cubicBezTo>
                  <a:pt x="4403198" y="338403"/>
                  <a:pt x="4406246" y="323151"/>
                  <a:pt x="4408780" y="304467"/>
                </a:cubicBezTo>
                <a:lnTo>
                  <a:pt x="4324198" y="304467"/>
                </a:lnTo>
                <a:lnTo>
                  <a:pt x="4302252" y="331005"/>
                </a:lnTo>
                <a:lnTo>
                  <a:pt x="4243273" y="298550"/>
                </a:lnTo>
                <a:cubicBezTo>
                  <a:pt x="4245378" y="296464"/>
                  <a:pt x="4247912" y="294375"/>
                  <a:pt x="4250874" y="292284"/>
                </a:cubicBezTo>
                <a:cubicBezTo>
                  <a:pt x="4253837" y="290193"/>
                  <a:pt x="4256941" y="288328"/>
                  <a:pt x="4260190" y="286688"/>
                </a:cubicBezTo>
                <a:cubicBezTo>
                  <a:pt x="4262999" y="278460"/>
                  <a:pt x="4265838" y="269631"/>
                  <a:pt x="4268705" y="260201"/>
                </a:cubicBezTo>
                <a:cubicBezTo>
                  <a:pt x="4271572" y="250772"/>
                  <a:pt x="4274068" y="242057"/>
                  <a:pt x="4276192" y="234058"/>
                </a:cubicBezTo>
                <a:lnTo>
                  <a:pt x="4257447" y="234058"/>
                </a:lnTo>
                <a:cubicBezTo>
                  <a:pt x="4234777" y="244622"/>
                  <a:pt x="4211307" y="254271"/>
                  <a:pt x="4187038" y="263005"/>
                </a:cubicBezTo>
                <a:cubicBezTo>
                  <a:pt x="4162768" y="271738"/>
                  <a:pt x="4137926" y="279328"/>
                  <a:pt x="4112514" y="285773"/>
                </a:cubicBezTo>
                <a:lnTo>
                  <a:pt x="4110228" y="280281"/>
                </a:lnTo>
                <a:cubicBezTo>
                  <a:pt x="4146023" y="264085"/>
                  <a:pt x="4180503" y="245467"/>
                  <a:pt x="4213670" y="224426"/>
                </a:cubicBezTo>
                <a:cubicBezTo>
                  <a:pt x="4246836" y="203386"/>
                  <a:pt x="4277887" y="180993"/>
                  <a:pt x="4306824" y="157248"/>
                </a:cubicBezTo>
                <a:lnTo>
                  <a:pt x="4126687" y="157248"/>
                </a:lnTo>
                <a:lnTo>
                  <a:pt x="4123030" y="144504"/>
                </a:lnTo>
                <a:lnTo>
                  <a:pt x="4261561" y="144504"/>
                </a:lnTo>
                <a:lnTo>
                  <a:pt x="4261561" y="83182"/>
                </a:lnTo>
                <a:lnTo>
                  <a:pt x="4160977" y="83182"/>
                </a:lnTo>
                <a:lnTo>
                  <a:pt x="4157319" y="70438"/>
                </a:lnTo>
                <a:lnTo>
                  <a:pt x="4261561" y="70438"/>
                </a:lnTo>
                <a:close/>
                <a:moveTo>
                  <a:pt x="4671669" y="3686"/>
                </a:moveTo>
                <a:lnTo>
                  <a:pt x="4754423" y="19231"/>
                </a:lnTo>
                <a:cubicBezTo>
                  <a:pt x="4753823" y="22079"/>
                  <a:pt x="4752165" y="24613"/>
                  <a:pt x="4749451" y="26832"/>
                </a:cubicBezTo>
                <a:cubicBezTo>
                  <a:pt x="4746736" y="29051"/>
                  <a:pt x="4742450" y="30328"/>
                  <a:pt x="4736592" y="30661"/>
                </a:cubicBezTo>
                <a:cubicBezTo>
                  <a:pt x="4735458" y="38786"/>
                  <a:pt x="4734182" y="48254"/>
                  <a:pt x="4732763" y="59065"/>
                </a:cubicBezTo>
                <a:cubicBezTo>
                  <a:pt x="4731344" y="69876"/>
                  <a:pt x="4729725" y="81286"/>
                  <a:pt x="4727905" y="93297"/>
                </a:cubicBezTo>
                <a:lnTo>
                  <a:pt x="4899355" y="93297"/>
                </a:lnTo>
                <a:lnTo>
                  <a:pt x="4934102" y="49864"/>
                </a:lnTo>
                <a:cubicBezTo>
                  <a:pt x="4934444" y="50095"/>
                  <a:pt x="4938181" y="52832"/>
                  <a:pt x="4945312" y="58075"/>
                </a:cubicBezTo>
                <a:cubicBezTo>
                  <a:pt x="4952444" y="63318"/>
                  <a:pt x="4960922" y="69677"/>
                  <a:pt x="4970747" y="77153"/>
                </a:cubicBezTo>
                <a:cubicBezTo>
                  <a:pt x="4980570" y="84628"/>
                  <a:pt x="4989691" y="91830"/>
                  <a:pt x="4998111" y="98759"/>
                </a:cubicBezTo>
                <a:cubicBezTo>
                  <a:pt x="4997368" y="101253"/>
                  <a:pt x="4995767" y="103093"/>
                  <a:pt x="4993310" y="104278"/>
                </a:cubicBezTo>
                <a:cubicBezTo>
                  <a:pt x="4990852" y="105464"/>
                  <a:pt x="4987880" y="106051"/>
                  <a:pt x="4984395" y="106042"/>
                </a:cubicBezTo>
                <a:lnTo>
                  <a:pt x="4726076" y="106042"/>
                </a:lnTo>
                <a:cubicBezTo>
                  <a:pt x="4723781" y="120397"/>
                  <a:pt x="4721514" y="134466"/>
                  <a:pt x="4719275" y="148249"/>
                </a:cubicBezTo>
                <a:cubicBezTo>
                  <a:pt x="4717037" y="162032"/>
                  <a:pt x="4714884" y="174500"/>
                  <a:pt x="4712818" y="185652"/>
                </a:cubicBezTo>
                <a:lnTo>
                  <a:pt x="4890211" y="185652"/>
                </a:lnTo>
                <a:lnTo>
                  <a:pt x="4925873" y="151795"/>
                </a:lnTo>
                <a:lnTo>
                  <a:pt x="4983937" y="201598"/>
                </a:lnTo>
                <a:cubicBezTo>
                  <a:pt x="4981946" y="203896"/>
                  <a:pt x="4979299" y="205821"/>
                  <a:pt x="4975993" y="207375"/>
                </a:cubicBezTo>
                <a:cubicBezTo>
                  <a:pt x="4972688" y="208928"/>
                  <a:pt x="4968326" y="210053"/>
                  <a:pt x="4962906" y="210749"/>
                </a:cubicBezTo>
                <a:cubicBezTo>
                  <a:pt x="4957791" y="269547"/>
                  <a:pt x="4950419" y="315998"/>
                  <a:pt x="4940789" y="350100"/>
                </a:cubicBezTo>
                <a:cubicBezTo>
                  <a:pt x="4931159" y="384202"/>
                  <a:pt x="4918415" y="407096"/>
                  <a:pt x="4902555" y="418784"/>
                </a:cubicBezTo>
                <a:cubicBezTo>
                  <a:pt x="4893031" y="426255"/>
                  <a:pt x="4882248" y="431642"/>
                  <a:pt x="4870209" y="434944"/>
                </a:cubicBezTo>
                <a:cubicBezTo>
                  <a:pt x="4858169" y="438247"/>
                  <a:pt x="4843043" y="439865"/>
                  <a:pt x="4824832" y="439798"/>
                </a:cubicBezTo>
                <a:cubicBezTo>
                  <a:pt x="4824908" y="429900"/>
                  <a:pt x="4824069" y="421030"/>
                  <a:pt x="4822317" y="413188"/>
                </a:cubicBezTo>
                <a:cubicBezTo>
                  <a:pt x="4820564" y="405345"/>
                  <a:pt x="4817440" y="398988"/>
                  <a:pt x="4812944" y="394115"/>
                </a:cubicBezTo>
                <a:cubicBezTo>
                  <a:pt x="4808058" y="388804"/>
                  <a:pt x="4800914" y="384008"/>
                  <a:pt x="4791513" y="379725"/>
                </a:cubicBezTo>
                <a:cubicBezTo>
                  <a:pt x="4782112" y="375442"/>
                  <a:pt x="4770967" y="372016"/>
                  <a:pt x="4758080" y="369446"/>
                </a:cubicBezTo>
                <a:lnTo>
                  <a:pt x="4758537" y="364414"/>
                </a:lnTo>
                <a:cubicBezTo>
                  <a:pt x="4767617" y="365190"/>
                  <a:pt x="4777347" y="365925"/>
                  <a:pt x="4787730" y="366617"/>
                </a:cubicBezTo>
                <a:cubicBezTo>
                  <a:pt x="4798114" y="367309"/>
                  <a:pt x="4807709" y="367873"/>
                  <a:pt x="4816517" y="368311"/>
                </a:cubicBezTo>
                <a:cubicBezTo>
                  <a:pt x="4825325" y="368749"/>
                  <a:pt x="4831907" y="368975"/>
                  <a:pt x="4836262" y="368989"/>
                </a:cubicBezTo>
                <a:cubicBezTo>
                  <a:pt x="4840281" y="369018"/>
                  <a:pt x="4843672" y="368617"/>
                  <a:pt x="4846434" y="367788"/>
                </a:cubicBezTo>
                <a:cubicBezTo>
                  <a:pt x="4849196" y="366959"/>
                  <a:pt x="4851901" y="365529"/>
                  <a:pt x="4854550" y="363499"/>
                </a:cubicBezTo>
                <a:cubicBezTo>
                  <a:pt x="4863284" y="356702"/>
                  <a:pt x="4871075" y="338957"/>
                  <a:pt x="4877924" y="310266"/>
                </a:cubicBezTo>
                <a:cubicBezTo>
                  <a:pt x="4884773" y="281574"/>
                  <a:pt x="4890392" y="244284"/>
                  <a:pt x="4894783" y="198396"/>
                </a:cubicBezTo>
                <a:lnTo>
                  <a:pt x="4713732" y="198396"/>
                </a:lnTo>
                <a:lnTo>
                  <a:pt x="4691786" y="226763"/>
                </a:lnTo>
                <a:lnTo>
                  <a:pt x="4631893" y="194300"/>
                </a:lnTo>
                <a:cubicBezTo>
                  <a:pt x="4633522" y="192461"/>
                  <a:pt x="4635522" y="190564"/>
                  <a:pt x="4637894" y="188609"/>
                </a:cubicBezTo>
                <a:cubicBezTo>
                  <a:pt x="4640266" y="186654"/>
                  <a:pt x="4642838" y="184753"/>
                  <a:pt x="4645609" y="182907"/>
                </a:cubicBezTo>
                <a:cubicBezTo>
                  <a:pt x="4649352" y="165943"/>
                  <a:pt x="4653093" y="145843"/>
                  <a:pt x="4656836" y="122609"/>
                </a:cubicBezTo>
                <a:cubicBezTo>
                  <a:pt x="4660578" y="99375"/>
                  <a:pt x="4663812" y="76879"/>
                  <a:pt x="4666538" y="55121"/>
                </a:cubicBezTo>
                <a:cubicBezTo>
                  <a:pt x="4669265" y="33364"/>
                  <a:pt x="4670975" y="16219"/>
                  <a:pt x="4671669" y="3686"/>
                </a:cubicBezTo>
                <a:close/>
                <a:moveTo>
                  <a:pt x="2468880" y="3658"/>
                </a:moveTo>
                <a:lnTo>
                  <a:pt x="2557577" y="12345"/>
                </a:lnTo>
                <a:cubicBezTo>
                  <a:pt x="2557291" y="16250"/>
                  <a:pt x="2555691" y="19526"/>
                  <a:pt x="2552776" y="22174"/>
                </a:cubicBezTo>
                <a:cubicBezTo>
                  <a:pt x="2549861" y="24822"/>
                  <a:pt x="2544604" y="26727"/>
                  <a:pt x="2537003" y="27889"/>
                </a:cubicBezTo>
                <a:lnTo>
                  <a:pt x="2537003" y="111100"/>
                </a:lnTo>
                <a:lnTo>
                  <a:pt x="2609698" y="111100"/>
                </a:lnTo>
                <a:lnTo>
                  <a:pt x="2645816" y="61265"/>
                </a:lnTo>
                <a:cubicBezTo>
                  <a:pt x="2646175" y="61542"/>
                  <a:pt x="2649979" y="64697"/>
                  <a:pt x="2657229" y="70731"/>
                </a:cubicBezTo>
                <a:cubicBezTo>
                  <a:pt x="2664480" y="76765"/>
                  <a:pt x="2673025" y="84018"/>
                  <a:pt x="2682866" y="92490"/>
                </a:cubicBezTo>
                <a:cubicBezTo>
                  <a:pt x="2692707" y="100962"/>
                  <a:pt x="2701693" y="108994"/>
                  <a:pt x="2709824" y="116586"/>
                </a:cubicBezTo>
                <a:cubicBezTo>
                  <a:pt x="2709100" y="119091"/>
                  <a:pt x="2707576" y="120939"/>
                  <a:pt x="2705252" y="122130"/>
                </a:cubicBezTo>
                <a:cubicBezTo>
                  <a:pt x="2702928" y="123320"/>
                  <a:pt x="2700033" y="123911"/>
                  <a:pt x="2696565" y="123901"/>
                </a:cubicBezTo>
                <a:lnTo>
                  <a:pt x="2544318" y="123901"/>
                </a:lnTo>
                <a:cubicBezTo>
                  <a:pt x="2563816" y="165202"/>
                  <a:pt x="2589743" y="200444"/>
                  <a:pt x="2622099" y="229629"/>
                </a:cubicBezTo>
                <a:cubicBezTo>
                  <a:pt x="2654456" y="258813"/>
                  <a:pt x="2688726" y="281026"/>
                  <a:pt x="2724912" y="296266"/>
                </a:cubicBezTo>
                <a:lnTo>
                  <a:pt x="2723540" y="301295"/>
                </a:lnTo>
                <a:cubicBezTo>
                  <a:pt x="2710158" y="304143"/>
                  <a:pt x="2698404" y="310677"/>
                  <a:pt x="2688279" y="320897"/>
                </a:cubicBezTo>
                <a:cubicBezTo>
                  <a:pt x="2678154" y="331118"/>
                  <a:pt x="2670401" y="344396"/>
                  <a:pt x="2665019" y="360731"/>
                </a:cubicBezTo>
                <a:cubicBezTo>
                  <a:pt x="2631938" y="335899"/>
                  <a:pt x="2605173" y="304067"/>
                  <a:pt x="2584723" y="265233"/>
                </a:cubicBezTo>
                <a:cubicBezTo>
                  <a:pt x="2564273" y="226400"/>
                  <a:pt x="2548366" y="180051"/>
                  <a:pt x="2537003" y="126187"/>
                </a:cubicBezTo>
                <a:lnTo>
                  <a:pt x="2537003" y="314097"/>
                </a:lnTo>
                <a:lnTo>
                  <a:pt x="2566264" y="270205"/>
                </a:lnTo>
                <a:cubicBezTo>
                  <a:pt x="2566577" y="270468"/>
                  <a:pt x="2569862" y="273448"/>
                  <a:pt x="2576119" y="279146"/>
                </a:cubicBezTo>
                <a:cubicBezTo>
                  <a:pt x="2582376" y="284844"/>
                  <a:pt x="2589725" y="291685"/>
                  <a:pt x="2598166" y="299669"/>
                </a:cubicBezTo>
                <a:cubicBezTo>
                  <a:pt x="2606607" y="307653"/>
                  <a:pt x="2614261" y="315206"/>
                  <a:pt x="2621127" y="322326"/>
                </a:cubicBezTo>
                <a:cubicBezTo>
                  <a:pt x="2620394" y="324831"/>
                  <a:pt x="2618889" y="326679"/>
                  <a:pt x="2616613" y="327870"/>
                </a:cubicBezTo>
                <a:cubicBezTo>
                  <a:pt x="2614336" y="329060"/>
                  <a:pt x="2611574" y="329651"/>
                  <a:pt x="2608326" y="329641"/>
                </a:cubicBezTo>
                <a:lnTo>
                  <a:pt x="2537003" y="329641"/>
                </a:lnTo>
                <a:lnTo>
                  <a:pt x="2537003" y="419253"/>
                </a:lnTo>
                <a:cubicBezTo>
                  <a:pt x="2536441" y="422415"/>
                  <a:pt x="2530707" y="426149"/>
                  <a:pt x="2519800" y="430454"/>
                </a:cubicBezTo>
                <a:cubicBezTo>
                  <a:pt x="2508894" y="434759"/>
                  <a:pt x="2496188" y="437121"/>
                  <a:pt x="2481682" y="437541"/>
                </a:cubicBezTo>
                <a:lnTo>
                  <a:pt x="2468880" y="437541"/>
                </a:lnTo>
                <a:lnTo>
                  <a:pt x="2468880" y="329641"/>
                </a:lnTo>
                <a:lnTo>
                  <a:pt x="2390241" y="329641"/>
                </a:lnTo>
                <a:lnTo>
                  <a:pt x="2386584" y="316840"/>
                </a:lnTo>
                <a:lnTo>
                  <a:pt x="2468880" y="316840"/>
                </a:lnTo>
                <a:lnTo>
                  <a:pt x="2468880" y="222199"/>
                </a:lnTo>
                <a:cubicBezTo>
                  <a:pt x="2448334" y="253108"/>
                  <a:pt x="2423246" y="281016"/>
                  <a:pt x="2393613" y="305924"/>
                </a:cubicBezTo>
                <a:cubicBezTo>
                  <a:pt x="2363981" y="330832"/>
                  <a:pt x="2329634" y="352454"/>
                  <a:pt x="2290572" y="370789"/>
                </a:cubicBezTo>
                <a:lnTo>
                  <a:pt x="2286457" y="367132"/>
                </a:lnTo>
                <a:cubicBezTo>
                  <a:pt x="2310435" y="346899"/>
                  <a:pt x="2331974" y="323509"/>
                  <a:pt x="2351075" y="296960"/>
                </a:cubicBezTo>
                <a:cubicBezTo>
                  <a:pt x="2370176" y="270411"/>
                  <a:pt x="2386533" y="242313"/>
                  <a:pt x="2400148" y="212666"/>
                </a:cubicBezTo>
                <a:cubicBezTo>
                  <a:pt x="2413762" y="183018"/>
                  <a:pt x="2424328" y="153430"/>
                  <a:pt x="2431847" y="123901"/>
                </a:cubicBezTo>
                <a:lnTo>
                  <a:pt x="2308860" y="123901"/>
                </a:lnTo>
                <a:lnTo>
                  <a:pt x="2305202" y="111100"/>
                </a:lnTo>
                <a:lnTo>
                  <a:pt x="2468880" y="111100"/>
                </a:lnTo>
                <a:close/>
                <a:moveTo>
                  <a:pt x="5659221" y="3201"/>
                </a:moveTo>
                <a:cubicBezTo>
                  <a:pt x="5692704" y="3028"/>
                  <a:pt x="5715706" y="7335"/>
                  <a:pt x="5728225" y="16121"/>
                </a:cubicBezTo>
                <a:cubicBezTo>
                  <a:pt x="5740744" y="24906"/>
                  <a:pt x="5745796" y="34632"/>
                  <a:pt x="5743380" y="45297"/>
                </a:cubicBezTo>
                <a:cubicBezTo>
                  <a:pt x="5740965" y="55962"/>
                  <a:pt x="5734095" y="64028"/>
                  <a:pt x="5722772" y="69495"/>
                </a:cubicBezTo>
                <a:lnTo>
                  <a:pt x="5836158" y="69495"/>
                </a:lnTo>
                <a:lnTo>
                  <a:pt x="5867705" y="37491"/>
                </a:lnTo>
                <a:lnTo>
                  <a:pt x="5923255" y="89611"/>
                </a:lnTo>
                <a:cubicBezTo>
                  <a:pt x="5921512" y="91631"/>
                  <a:pt x="5919283" y="93078"/>
                  <a:pt x="5916568" y="93955"/>
                </a:cubicBezTo>
                <a:cubicBezTo>
                  <a:pt x="5913854" y="94831"/>
                  <a:pt x="5910139" y="95364"/>
                  <a:pt x="5905424" y="95555"/>
                </a:cubicBezTo>
                <a:cubicBezTo>
                  <a:pt x="5898761" y="101841"/>
                  <a:pt x="5890999" y="108471"/>
                  <a:pt x="5882135" y="115443"/>
                </a:cubicBezTo>
                <a:cubicBezTo>
                  <a:pt x="5873272" y="122415"/>
                  <a:pt x="5864195" y="129045"/>
                  <a:pt x="5854903" y="135331"/>
                </a:cubicBezTo>
                <a:cubicBezTo>
                  <a:pt x="5870351" y="148796"/>
                  <a:pt x="5878809" y="162252"/>
                  <a:pt x="5880279" y="175700"/>
                </a:cubicBezTo>
                <a:cubicBezTo>
                  <a:pt x="5881749" y="189148"/>
                  <a:pt x="5878078" y="199523"/>
                  <a:pt x="5869267" y="206824"/>
                </a:cubicBezTo>
                <a:cubicBezTo>
                  <a:pt x="5860457" y="214125"/>
                  <a:pt x="5848353" y="215288"/>
                  <a:pt x="5832958" y="210312"/>
                </a:cubicBezTo>
                <a:cubicBezTo>
                  <a:pt x="5820166" y="189910"/>
                  <a:pt x="5803002" y="169907"/>
                  <a:pt x="5781466" y="150305"/>
                </a:cubicBezTo>
                <a:cubicBezTo>
                  <a:pt x="5759929" y="130702"/>
                  <a:pt x="5738079" y="114586"/>
                  <a:pt x="5715914" y="101956"/>
                </a:cubicBezTo>
                <a:lnTo>
                  <a:pt x="5719115" y="98298"/>
                </a:lnTo>
                <a:cubicBezTo>
                  <a:pt x="5745795" y="98870"/>
                  <a:pt x="5768787" y="101384"/>
                  <a:pt x="5788095" y="105842"/>
                </a:cubicBezTo>
                <a:cubicBezTo>
                  <a:pt x="5807402" y="110300"/>
                  <a:pt x="5823423" y="116015"/>
                  <a:pt x="5836158" y="122987"/>
                </a:cubicBezTo>
                <a:cubicBezTo>
                  <a:pt x="5837072" y="116062"/>
                  <a:pt x="5837873" y="109109"/>
                  <a:pt x="5838558" y="102127"/>
                </a:cubicBezTo>
                <a:cubicBezTo>
                  <a:pt x="5839244" y="95145"/>
                  <a:pt x="5839816" y="88535"/>
                  <a:pt x="5840273" y="82296"/>
                </a:cubicBezTo>
                <a:lnTo>
                  <a:pt x="5557723" y="82296"/>
                </a:lnTo>
                <a:cubicBezTo>
                  <a:pt x="5560904" y="99996"/>
                  <a:pt x="5560371" y="114922"/>
                  <a:pt x="5556123" y="127073"/>
                </a:cubicBezTo>
                <a:cubicBezTo>
                  <a:pt x="5551874" y="139224"/>
                  <a:pt x="5545398" y="147867"/>
                  <a:pt x="5536692" y="153003"/>
                </a:cubicBezTo>
                <a:cubicBezTo>
                  <a:pt x="5527557" y="157950"/>
                  <a:pt x="5518395" y="158994"/>
                  <a:pt x="5509203" y="156136"/>
                </a:cubicBezTo>
                <a:cubicBezTo>
                  <a:pt x="5500011" y="153278"/>
                  <a:pt x="5493477" y="146916"/>
                  <a:pt x="5489600" y="137050"/>
                </a:cubicBezTo>
                <a:cubicBezTo>
                  <a:pt x="5487095" y="127214"/>
                  <a:pt x="5488105" y="118743"/>
                  <a:pt x="5492629" y="111638"/>
                </a:cubicBezTo>
                <a:cubicBezTo>
                  <a:pt x="5497153" y="104533"/>
                  <a:pt x="5503764" y="99020"/>
                  <a:pt x="5512461" y="95098"/>
                </a:cubicBezTo>
                <a:cubicBezTo>
                  <a:pt x="5519481" y="90049"/>
                  <a:pt x="5525443" y="82315"/>
                  <a:pt x="5530348" y="71895"/>
                </a:cubicBezTo>
                <a:cubicBezTo>
                  <a:pt x="5535254" y="61474"/>
                  <a:pt x="5536759" y="49854"/>
                  <a:pt x="5534863" y="37033"/>
                </a:cubicBezTo>
                <a:lnTo>
                  <a:pt x="5540350" y="36576"/>
                </a:lnTo>
                <a:cubicBezTo>
                  <a:pt x="5546674" y="48006"/>
                  <a:pt x="5551399" y="58979"/>
                  <a:pt x="5554523" y="69495"/>
                </a:cubicBezTo>
                <a:lnTo>
                  <a:pt x="5687111" y="69495"/>
                </a:lnTo>
                <a:cubicBezTo>
                  <a:pt x="5685034" y="68571"/>
                  <a:pt x="5682901" y="67447"/>
                  <a:pt x="5680710" y="66123"/>
                </a:cubicBezTo>
                <a:cubicBezTo>
                  <a:pt x="5678519" y="64799"/>
                  <a:pt x="5676386" y="63332"/>
                  <a:pt x="5674309" y="61722"/>
                </a:cubicBezTo>
                <a:cubicBezTo>
                  <a:pt x="5674614" y="50787"/>
                  <a:pt x="5673090" y="40310"/>
                  <a:pt x="5669737" y="30290"/>
                </a:cubicBezTo>
                <a:cubicBezTo>
                  <a:pt x="5666384" y="20269"/>
                  <a:pt x="5662117" y="11849"/>
                  <a:pt x="5656935" y="5029"/>
                </a:cubicBezTo>
                <a:close/>
                <a:moveTo>
                  <a:pt x="636407" y="2743"/>
                </a:moveTo>
                <a:cubicBezTo>
                  <a:pt x="664397" y="3454"/>
                  <a:pt x="684172" y="7468"/>
                  <a:pt x="695734" y="14784"/>
                </a:cubicBezTo>
                <a:cubicBezTo>
                  <a:pt x="707296" y="22100"/>
                  <a:pt x="712811" y="30281"/>
                  <a:pt x="712280" y="39328"/>
                </a:cubicBezTo>
                <a:cubicBezTo>
                  <a:pt x="711748" y="48374"/>
                  <a:pt x="707338" y="55849"/>
                  <a:pt x="699049" y="61751"/>
                </a:cubicBezTo>
                <a:lnTo>
                  <a:pt x="792348" y="61751"/>
                </a:lnTo>
                <a:lnTo>
                  <a:pt x="827979" y="17402"/>
                </a:lnTo>
                <a:cubicBezTo>
                  <a:pt x="828328" y="17645"/>
                  <a:pt x="832148" y="20461"/>
                  <a:pt x="839438" y="25851"/>
                </a:cubicBezTo>
                <a:cubicBezTo>
                  <a:pt x="846728" y="31241"/>
                  <a:pt x="855389" y="37747"/>
                  <a:pt x="865422" y="45369"/>
                </a:cubicBezTo>
                <a:cubicBezTo>
                  <a:pt x="875455" y="52991"/>
                  <a:pt x="884761" y="60272"/>
                  <a:pt x="893340" y="67213"/>
                </a:cubicBezTo>
                <a:cubicBezTo>
                  <a:pt x="892597" y="69707"/>
                  <a:pt x="890997" y="71546"/>
                  <a:pt x="888540" y="72731"/>
                </a:cubicBezTo>
                <a:cubicBezTo>
                  <a:pt x="886082" y="73917"/>
                  <a:pt x="883111" y="74505"/>
                  <a:pt x="879624" y="74495"/>
                </a:cubicBezTo>
                <a:lnTo>
                  <a:pt x="710484" y="74495"/>
                </a:lnTo>
                <a:lnTo>
                  <a:pt x="465915" y="74495"/>
                </a:lnTo>
                <a:lnTo>
                  <a:pt x="462258" y="61751"/>
                </a:lnTo>
                <a:lnTo>
                  <a:pt x="656520" y="61751"/>
                </a:lnTo>
                <a:cubicBezTo>
                  <a:pt x="655814" y="61303"/>
                  <a:pt x="655051" y="60827"/>
                  <a:pt x="654231" y="60322"/>
                </a:cubicBezTo>
                <a:cubicBezTo>
                  <a:pt x="653411" y="59817"/>
                  <a:pt x="652647" y="59227"/>
                  <a:pt x="651942" y="58550"/>
                </a:cubicBezTo>
                <a:cubicBezTo>
                  <a:pt x="651303" y="48331"/>
                  <a:pt x="649151" y="38481"/>
                  <a:pt x="645486" y="29000"/>
                </a:cubicBezTo>
                <a:cubicBezTo>
                  <a:pt x="641822" y="19520"/>
                  <a:pt x="637730" y="11377"/>
                  <a:pt x="633210" y="4572"/>
                </a:cubicBezTo>
                <a:close/>
                <a:moveTo>
                  <a:pt x="3104845" y="0"/>
                </a:moveTo>
                <a:lnTo>
                  <a:pt x="3163824" y="61265"/>
                </a:lnTo>
                <a:cubicBezTo>
                  <a:pt x="3160814" y="63599"/>
                  <a:pt x="3156432" y="64647"/>
                  <a:pt x="3150679" y="64409"/>
                </a:cubicBezTo>
                <a:cubicBezTo>
                  <a:pt x="3144926" y="64170"/>
                  <a:pt x="3138030" y="62361"/>
                  <a:pt x="3129991" y="58979"/>
                </a:cubicBezTo>
                <a:cubicBezTo>
                  <a:pt x="3108474" y="61498"/>
                  <a:pt x="3084185" y="63661"/>
                  <a:pt x="3057125" y="65466"/>
                </a:cubicBezTo>
                <a:cubicBezTo>
                  <a:pt x="3030064" y="67271"/>
                  <a:pt x="3001775" y="68690"/>
                  <a:pt x="2972257" y="69723"/>
                </a:cubicBezTo>
                <a:lnTo>
                  <a:pt x="3042209" y="75677"/>
                </a:lnTo>
                <a:cubicBezTo>
                  <a:pt x="3041523" y="79778"/>
                  <a:pt x="3039694" y="83047"/>
                  <a:pt x="3036722" y="85485"/>
                </a:cubicBezTo>
                <a:cubicBezTo>
                  <a:pt x="3033750" y="87923"/>
                  <a:pt x="3029636" y="89701"/>
                  <a:pt x="3024378" y="90819"/>
                </a:cubicBezTo>
                <a:cubicBezTo>
                  <a:pt x="3023082" y="100519"/>
                  <a:pt x="3021558" y="111404"/>
                  <a:pt x="3019806" y="123473"/>
                </a:cubicBezTo>
                <a:lnTo>
                  <a:pt x="3075584" y="123473"/>
                </a:lnTo>
                <a:lnTo>
                  <a:pt x="3108960" y="82280"/>
                </a:lnTo>
                <a:cubicBezTo>
                  <a:pt x="3109284" y="82501"/>
                  <a:pt x="3112852" y="85111"/>
                  <a:pt x="3119662" y="90111"/>
                </a:cubicBezTo>
                <a:cubicBezTo>
                  <a:pt x="3126472" y="95110"/>
                  <a:pt x="3134577" y="101177"/>
                  <a:pt x="3143978" y="108309"/>
                </a:cubicBezTo>
                <a:cubicBezTo>
                  <a:pt x="3153379" y="115441"/>
                  <a:pt x="3162128" y="122316"/>
                  <a:pt x="3170225" y="128935"/>
                </a:cubicBezTo>
                <a:cubicBezTo>
                  <a:pt x="3169501" y="131429"/>
                  <a:pt x="3167977" y="133268"/>
                  <a:pt x="3165653" y="134453"/>
                </a:cubicBezTo>
                <a:cubicBezTo>
                  <a:pt x="3163329" y="135639"/>
                  <a:pt x="3160433" y="136227"/>
                  <a:pt x="3156966" y="136217"/>
                </a:cubicBezTo>
                <a:lnTo>
                  <a:pt x="3017977" y="136217"/>
                </a:lnTo>
                <a:lnTo>
                  <a:pt x="3010205" y="189767"/>
                </a:lnTo>
                <a:lnTo>
                  <a:pt x="3055925" y="189767"/>
                </a:lnTo>
                <a:lnTo>
                  <a:pt x="3084271" y="158186"/>
                </a:lnTo>
                <a:lnTo>
                  <a:pt x="3144164" y="202969"/>
                </a:lnTo>
                <a:cubicBezTo>
                  <a:pt x="3142602" y="204846"/>
                  <a:pt x="3140354" y="206695"/>
                  <a:pt x="3137421" y="208515"/>
                </a:cubicBezTo>
                <a:cubicBezTo>
                  <a:pt x="3134487" y="210335"/>
                  <a:pt x="3130639" y="211840"/>
                  <a:pt x="3125876" y="213032"/>
                </a:cubicBezTo>
                <a:lnTo>
                  <a:pt x="3125876" y="326008"/>
                </a:lnTo>
                <a:cubicBezTo>
                  <a:pt x="3125095" y="327600"/>
                  <a:pt x="3120256" y="329790"/>
                  <a:pt x="3111360" y="332580"/>
                </a:cubicBezTo>
                <a:cubicBezTo>
                  <a:pt x="3102464" y="335370"/>
                  <a:pt x="3092825" y="337443"/>
                  <a:pt x="3082442" y="338801"/>
                </a:cubicBezTo>
                <a:cubicBezTo>
                  <a:pt x="3108782" y="343987"/>
                  <a:pt x="3128454" y="351901"/>
                  <a:pt x="3141457" y="362543"/>
                </a:cubicBezTo>
                <a:cubicBezTo>
                  <a:pt x="3154460" y="373184"/>
                  <a:pt x="3161858" y="384174"/>
                  <a:pt x="3163652" y="395512"/>
                </a:cubicBezTo>
                <a:cubicBezTo>
                  <a:pt x="3165447" y="406850"/>
                  <a:pt x="3162701" y="416157"/>
                  <a:pt x="3155416" y="423432"/>
                </a:cubicBezTo>
                <a:cubicBezTo>
                  <a:pt x="3148130" y="430708"/>
                  <a:pt x="3137369" y="433572"/>
                  <a:pt x="3123133" y="432026"/>
                </a:cubicBezTo>
                <a:cubicBezTo>
                  <a:pt x="3108636" y="417709"/>
                  <a:pt x="3090882" y="403136"/>
                  <a:pt x="3069869" y="388306"/>
                </a:cubicBezTo>
                <a:cubicBezTo>
                  <a:pt x="3048857" y="373475"/>
                  <a:pt x="3027902" y="360617"/>
                  <a:pt x="3007004" y="349730"/>
                </a:cubicBezTo>
                <a:cubicBezTo>
                  <a:pt x="2999613" y="363135"/>
                  <a:pt x="2988539" y="375135"/>
                  <a:pt x="2973781" y="385730"/>
                </a:cubicBezTo>
                <a:cubicBezTo>
                  <a:pt x="2959024" y="396324"/>
                  <a:pt x="2939212" y="405547"/>
                  <a:pt x="2914345" y="413399"/>
                </a:cubicBezTo>
                <a:cubicBezTo>
                  <a:pt x="2889478" y="421250"/>
                  <a:pt x="2858186" y="427764"/>
                  <a:pt x="2820467" y="432940"/>
                </a:cubicBezTo>
                <a:lnTo>
                  <a:pt x="2817724" y="426082"/>
                </a:lnTo>
                <a:cubicBezTo>
                  <a:pt x="2853691" y="415550"/>
                  <a:pt x="2881740" y="403813"/>
                  <a:pt x="2901870" y="390871"/>
                </a:cubicBezTo>
                <a:cubicBezTo>
                  <a:pt x="2922000" y="377929"/>
                  <a:pt x="2936490" y="363193"/>
                  <a:pt x="2945340" y="346664"/>
                </a:cubicBezTo>
                <a:cubicBezTo>
                  <a:pt x="2954189" y="330135"/>
                  <a:pt x="2959678" y="311225"/>
                  <a:pt x="2961806" y="289933"/>
                </a:cubicBezTo>
                <a:cubicBezTo>
                  <a:pt x="2963933" y="268641"/>
                  <a:pt x="2964979" y="244379"/>
                  <a:pt x="2964942" y="217148"/>
                </a:cubicBezTo>
                <a:lnTo>
                  <a:pt x="3047695" y="232242"/>
                </a:lnTo>
                <a:cubicBezTo>
                  <a:pt x="3046828" y="235282"/>
                  <a:pt x="3045019" y="237779"/>
                  <a:pt x="3042266" y="239732"/>
                </a:cubicBezTo>
                <a:cubicBezTo>
                  <a:pt x="3039513" y="241685"/>
                  <a:pt x="3035532" y="242696"/>
                  <a:pt x="3030322" y="242762"/>
                </a:cubicBezTo>
                <a:cubicBezTo>
                  <a:pt x="3029121" y="260810"/>
                  <a:pt x="3027407" y="277543"/>
                  <a:pt x="3025178" y="292961"/>
                </a:cubicBezTo>
                <a:cubicBezTo>
                  <a:pt x="3022949" y="308379"/>
                  <a:pt x="3019177" y="322597"/>
                  <a:pt x="3013862" y="335614"/>
                </a:cubicBezTo>
                <a:cubicBezTo>
                  <a:pt x="3022549" y="335175"/>
                  <a:pt x="3030779" y="335023"/>
                  <a:pt x="3038551" y="335156"/>
                </a:cubicBezTo>
                <a:cubicBezTo>
                  <a:pt x="3046324" y="335289"/>
                  <a:pt x="3053639" y="335593"/>
                  <a:pt x="3060497" y="336069"/>
                </a:cubicBezTo>
                <a:lnTo>
                  <a:pt x="3060497" y="202511"/>
                </a:lnTo>
                <a:lnTo>
                  <a:pt x="2931109" y="202511"/>
                </a:lnTo>
                <a:lnTo>
                  <a:pt x="2931109" y="344721"/>
                </a:lnTo>
                <a:cubicBezTo>
                  <a:pt x="2930499" y="347911"/>
                  <a:pt x="2924861" y="351792"/>
                  <a:pt x="2914193" y="356361"/>
                </a:cubicBezTo>
                <a:cubicBezTo>
                  <a:pt x="2903525" y="360931"/>
                  <a:pt x="2891485" y="363445"/>
                  <a:pt x="2878074" y="363903"/>
                </a:cubicBezTo>
                <a:lnTo>
                  <a:pt x="2868930" y="363903"/>
                </a:lnTo>
                <a:lnTo>
                  <a:pt x="2868930" y="164594"/>
                </a:lnTo>
                <a:lnTo>
                  <a:pt x="2933852" y="189767"/>
                </a:lnTo>
                <a:lnTo>
                  <a:pt x="2955798" y="189767"/>
                </a:lnTo>
                <a:cubicBezTo>
                  <a:pt x="2956026" y="182158"/>
                  <a:pt x="2956255" y="173805"/>
                  <a:pt x="2956484" y="164708"/>
                </a:cubicBezTo>
                <a:cubicBezTo>
                  <a:pt x="2956712" y="155612"/>
                  <a:pt x="2956941" y="146115"/>
                  <a:pt x="2957169" y="136217"/>
                </a:cubicBezTo>
                <a:lnTo>
                  <a:pt x="2852928" y="136217"/>
                </a:lnTo>
                <a:lnTo>
                  <a:pt x="2852928" y="176036"/>
                </a:lnTo>
                <a:cubicBezTo>
                  <a:pt x="2853461" y="203747"/>
                  <a:pt x="2851836" y="233396"/>
                  <a:pt x="2848051" y="264985"/>
                </a:cubicBezTo>
                <a:cubicBezTo>
                  <a:pt x="2844267" y="296573"/>
                  <a:pt x="2835122" y="327476"/>
                  <a:pt x="2820619" y="357695"/>
                </a:cubicBezTo>
                <a:cubicBezTo>
                  <a:pt x="2806116" y="387914"/>
                  <a:pt x="2783052" y="414824"/>
                  <a:pt x="2751430" y="438426"/>
                </a:cubicBezTo>
                <a:lnTo>
                  <a:pt x="2746857" y="434312"/>
                </a:lnTo>
                <a:cubicBezTo>
                  <a:pt x="2765774" y="394479"/>
                  <a:pt x="2777547" y="351735"/>
                  <a:pt x="2782176" y="306081"/>
                </a:cubicBezTo>
                <a:cubicBezTo>
                  <a:pt x="2786805" y="260427"/>
                  <a:pt x="2788749" y="216316"/>
                  <a:pt x="2788006" y="173748"/>
                </a:cubicBezTo>
                <a:lnTo>
                  <a:pt x="2788006" y="37976"/>
                </a:lnTo>
                <a:lnTo>
                  <a:pt x="2858414" y="59922"/>
                </a:lnTo>
                <a:cubicBezTo>
                  <a:pt x="2887923" y="54949"/>
                  <a:pt x="2918059" y="49096"/>
                  <a:pt x="2948821" y="42361"/>
                </a:cubicBezTo>
                <a:cubicBezTo>
                  <a:pt x="2979583" y="35626"/>
                  <a:pt x="3008568" y="28585"/>
                  <a:pt x="3035774" y="21238"/>
                </a:cubicBezTo>
                <a:cubicBezTo>
                  <a:pt x="3062980" y="13890"/>
                  <a:pt x="3086004" y="6811"/>
                  <a:pt x="3104845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1631ED6-7A65-4298-AD4C-4AABD100014B}"/>
              </a:ext>
            </a:extLst>
          </p:cNvPr>
          <p:cNvSpPr txBox="1"/>
          <p:nvPr/>
        </p:nvSpPr>
        <p:spPr>
          <a:xfrm>
            <a:off x="2057751" y="3844396"/>
            <a:ext cx="798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THINKING AND RESEARCH ON THE NATURE OF COMMERCIAL DESIGN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BD26BCC-B0D4-414B-AF4D-665F3F8077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t="89" r="166" b="89"/>
          <a:stretch>
            <a:fillRect/>
          </a:stretch>
        </p:blipFill>
        <p:spPr>
          <a:xfrm>
            <a:off x="5325208" y="1097494"/>
            <a:ext cx="1541584" cy="1541583"/>
          </a:xfrm>
          <a:custGeom>
            <a:avLst/>
            <a:gdLst>
              <a:gd name="connsiteX0" fmla="*/ 3422890 w 6845780"/>
              <a:gd name="connsiteY0" fmla="*/ 0 h 6845780"/>
              <a:gd name="connsiteX1" fmla="*/ 6845780 w 6845780"/>
              <a:gd name="connsiteY1" fmla="*/ 3422890 h 6845780"/>
              <a:gd name="connsiteX2" fmla="*/ 3422890 w 6845780"/>
              <a:gd name="connsiteY2" fmla="*/ 6845780 h 6845780"/>
              <a:gd name="connsiteX3" fmla="*/ 0 w 6845780"/>
              <a:gd name="connsiteY3" fmla="*/ 3422890 h 6845780"/>
              <a:gd name="connsiteX4" fmla="*/ 3422890 w 6845780"/>
              <a:gd name="connsiteY4" fmla="*/ 0 h 684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45780" h="6845780">
                <a:moveTo>
                  <a:pt x="3422890" y="0"/>
                </a:moveTo>
                <a:cubicBezTo>
                  <a:pt x="5313300" y="0"/>
                  <a:pt x="6845780" y="1532480"/>
                  <a:pt x="6845780" y="3422890"/>
                </a:cubicBezTo>
                <a:cubicBezTo>
                  <a:pt x="6845780" y="5313300"/>
                  <a:pt x="5313300" y="6845780"/>
                  <a:pt x="3422890" y="6845780"/>
                </a:cubicBezTo>
                <a:cubicBezTo>
                  <a:pt x="1532480" y="6845780"/>
                  <a:pt x="0" y="5313300"/>
                  <a:pt x="0" y="3422890"/>
                </a:cubicBezTo>
                <a:cubicBezTo>
                  <a:pt x="0" y="1532480"/>
                  <a:pt x="1532480" y="0"/>
                  <a:pt x="3422890" y="0"/>
                </a:cubicBezTo>
                <a:close/>
              </a:path>
            </a:pathLst>
          </a:custGeom>
          <a:effectLst/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0B6CCDE1-39F1-48ED-80AC-7A9363BCDE16}"/>
              </a:ext>
            </a:extLst>
          </p:cNvPr>
          <p:cNvSpPr/>
          <p:nvPr/>
        </p:nvSpPr>
        <p:spPr>
          <a:xfrm>
            <a:off x="3661787" y="5127441"/>
            <a:ext cx="2220024" cy="494395"/>
          </a:xfrm>
          <a:prstGeom prst="roundRect">
            <a:avLst>
              <a:gd name="adj" fmla="val 50000"/>
            </a:avLst>
          </a:prstGeom>
          <a:solidFill>
            <a:srgbClr val="DA251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C0B03B9-A8FF-4254-A10C-5D928484D66C}"/>
              </a:ext>
            </a:extLst>
          </p:cNvPr>
          <p:cNvSpPr txBox="1"/>
          <p:nvPr/>
        </p:nvSpPr>
        <p:spPr>
          <a:xfrm>
            <a:off x="3661787" y="5161885"/>
            <a:ext cx="2216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公众号：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向天歌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E2B93226-753F-419E-BB06-EC639AB2B8F2}"/>
              </a:ext>
            </a:extLst>
          </p:cNvPr>
          <p:cNvSpPr/>
          <p:nvPr/>
        </p:nvSpPr>
        <p:spPr>
          <a:xfrm>
            <a:off x="6291511" y="5127441"/>
            <a:ext cx="2220024" cy="494395"/>
          </a:xfrm>
          <a:prstGeom prst="roundRect">
            <a:avLst>
              <a:gd name="adj" fmla="val 50000"/>
            </a:avLst>
          </a:prstGeom>
          <a:solidFill>
            <a:srgbClr val="DA251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F0C2C68-B138-4F4B-A689-BF0216085D90}"/>
              </a:ext>
            </a:extLst>
          </p:cNvPr>
          <p:cNvSpPr txBox="1"/>
          <p:nvPr/>
        </p:nvSpPr>
        <p:spPr>
          <a:xfrm>
            <a:off x="6380043" y="5190460"/>
            <a:ext cx="2010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 师：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老北大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44A79B6-8D85-4FBB-B6E0-0E1D4D954E03}"/>
              </a:ext>
            </a:extLst>
          </p:cNvPr>
          <p:cNvSpPr/>
          <p:nvPr/>
        </p:nvSpPr>
        <p:spPr>
          <a:xfrm>
            <a:off x="9433102" y="7174223"/>
            <a:ext cx="2861647" cy="53485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陈天萍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6EC752EE-DA5A-419A-AD64-1776991DB0D2}"/>
              </a:ext>
            </a:extLst>
          </p:cNvPr>
          <p:cNvCxnSpPr>
            <a:cxnSpLocks/>
          </p:cNvCxnSpPr>
          <p:nvPr/>
        </p:nvCxnSpPr>
        <p:spPr>
          <a:xfrm>
            <a:off x="2152598" y="3764637"/>
            <a:ext cx="78931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55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向天歌演示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3902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EDB04F1-CBA7-4F6F-86AB-1CC4200FC7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27" t="24433" r="57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EEA7CD5B-6174-47CF-A355-09E50DF00B7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alpha val="8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42EEC56-36DD-4A59-A807-E812928317EA}"/>
              </a:ext>
            </a:extLst>
          </p:cNvPr>
          <p:cNvSpPr txBox="1"/>
          <p:nvPr/>
        </p:nvSpPr>
        <p:spPr>
          <a:xfrm>
            <a:off x="5315755" y="749613"/>
            <a:ext cx="1679245" cy="773684"/>
          </a:xfrm>
          <a:custGeom>
            <a:avLst/>
            <a:gdLst/>
            <a:ahLst/>
            <a:cxnLst/>
            <a:rect l="l" t="t" r="r" b="b"/>
            <a:pathLst>
              <a:path w="1259434" h="580263">
                <a:moveTo>
                  <a:pt x="93269" y="366903"/>
                </a:moveTo>
                <a:lnTo>
                  <a:pt x="93269" y="502310"/>
                </a:lnTo>
                <a:lnTo>
                  <a:pt x="316992" y="502310"/>
                </a:lnTo>
                <a:lnTo>
                  <a:pt x="316992" y="366903"/>
                </a:lnTo>
                <a:close/>
                <a:moveTo>
                  <a:pt x="754685" y="257213"/>
                </a:moveTo>
                <a:cubicBezTo>
                  <a:pt x="802180" y="260847"/>
                  <a:pt x="835244" y="270457"/>
                  <a:pt x="853878" y="286045"/>
                </a:cubicBezTo>
                <a:cubicBezTo>
                  <a:pt x="872512" y="301633"/>
                  <a:pt x="880698" y="317854"/>
                  <a:pt x="878434" y="334708"/>
                </a:cubicBezTo>
                <a:cubicBezTo>
                  <a:pt x="876170" y="351563"/>
                  <a:pt x="867439" y="363707"/>
                  <a:pt x="852240" y="371141"/>
                </a:cubicBezTo>
                <a:cubicBezTo>
                  <a:pt x="837041" y="378576"/>
                  <a:pt x="819357" y="375956"/>
                  <a:pt x="799186" y="363283"/>
                </a:cubicBezTo>
                <a:cubicBezTo>
                  <a:pt x="796125" y="344322"/>
                  <a:pt x="790054" y="325704"/>
                  <a:pt x="780974" y="307429"/>
                </a:cubicBezTo>
                <a:cubicBezTo>
                  <a:pt x="771894" y="289153"/>
                  <a:pt x="761708" y="273431"/>
                  <a:pt x="750418" y="260261"/>
                </a:cubicBezTo>
                <a:close/>
                <a:moveTo>
                  <a:pt x="93269" y="218160"/>
                </a:moveTo>
                <a:lnTo>
                  <a:pt x="93269" y="349910"/>
                </a:lnTo>
                <a:lnTo>
                  <a:pt x="316992" y="349910"/>
                </a:lnTo>
                <a:lnTo>
                  <a:pt x="316992" y="218160"/>
                </a:lnTo>
                <a:close/>
                <a:moveTo>
                  <a:pt x="93269" y="71856"/>
                </a:moveTo>
                <a:lnTo>
                  <a:pt x="93269" y="201168"/>
                </a:lnTo>
                <a:lnTo>
                  <a:pt x="316992" y="201168"/>
                </a:lnTo>
                <a:lnTo>
                  <a:pt x="316992" y="71856"/>
                </a:lnTo>
                <a:close/>
                <a:moveTo>
                  <a:pt x="354787" y="5486"/>
                </a:moveTo>
                <a:lnTo>
                  <a:pt x="439522" y="73685"/>
                </a:lnTo>
                <a:cubicBezTo>
                  <a:pt x="437134" y="76773"/>
                  <a:pt x="433832" y="79595"/>
                  <a:pt x="429616" y="82149"/>
                </a:cubicBezTo>
                <a:cubicBezTo>
                  <a:pt x="425399" y="84703"/>
                  <a:pt x="419964" y="86762"/>
                  <a:pt x="413309" y="88325"/>
                </a:cubicBezTo>
                <a:lnTo>
                  <a:pt x="413309" y="544296"/>
                </a:lnTo>
                <a:cubicBezTo>
                  <a:pt x="412583" y="546754"/>
                  <a:pt x="408007" y="550170"/>
                  <a:pt x="399582" y="554547"/>
                </a:cubicBezTo>
                <a:cubicBezTo>
                  <a:pt x="391156" y="558923"/>
                  <a:pt x="380801" y="562927"/>
                  <a:pt x="368515" y="566558"/>
                </a:cubicBezTo>
                <a:cubicBezTo>
                  <a:pt x="356229" y="570189"/>
                  <a:pt x="343931" y="572116"/>
                  <a:pt x="331623" y="572338"/>
                </a:cubicBezTo>
                <a:lnTo>
                  <a:pt x="316992" y="572338"/>
                </a:lnTo>
                <a:lnTo>
                  <a:pt x="316992" y="519303"/>
                </a:lnTo>
                <a:lnTo>
                  <a:pt x="93269" y="519303"/>
                </a:lnTo>
                <a:lnTo>
                  <a:pt x="93269" y="546125"/>
                </a:lnTo>
                <a:cubicBezTo>
                  <a:pt x="92570" y="552615"/>
                  <a:pt x="84671" y="559752"/>
                  <a:pt x="69571" y="567537"/>
                </a:cubicBezTo>
                <a:cubicBezTo>
                  <a:pt x="54470" y="575322"/>
                  <a:pt x="36360" y="579564"/>
                  <a:pt x="15240" y="580263"/>
                </a:cubicBezTo>
                <a:lnTo>
                  <a:pt x="0" y="580263"/>
                </a:lnTo>
                <a:lnTo>
                  <a:pt x="0" y="15849"/>
                </a:lnTo>
                <a:lnTo>
                  <a:pt x="98755" y="54864"/>
                </a:lnTo>
                <a:lnTo>
                  <a:pt x="310287" y="54864"/>
                </a:lnTo>
                <a:close/>
                <a:moveTo>
                  <a:pt x="1072287" y="0"/>
                </a:moveTo>
                <a:lnTo>
                  <a:pt x="1157631" y="61496"/>
                </a:lnTo>
                <a:cubicBezTo>
                  <a:pt x="1155370" y="64484"/>
                  <a:pt x="1152576" y="66746"/>
                  <a:pt x="1149249" y="68285"/>
                </a:cubicBezTo>
                <a:cubicBezTo>
                  <a:pt x="1145921" y="69823"/>
                  <a:pt x="1140994" y="71018"/>
                  <a:pt x="1134466" y="71870"/>
                </a:cubicBezTo>
                <a:lnTo>
                  <a:pt x="1127151" y="215179"/>
                </a:lnTo>
                <a:lnTo>
                  <a:pt x="1169823" y="162698"/>
                </a:lnTo>
                <a:cubicBezTo>
                  <a:pt x="1170297" y="163022"/>
                  <a:pt x="1175512" y="166849"/>
                  <a:pt x="1185469" y="174178"/>
                </a:cubicBezTo>
                <a:cubicBezTo>
                  <a:pt x="1195426" y="181507"/>
                  <a:pt x="1207279" y="190394"/>
                  <a:pt x="1221029" y="200838"/>
                </a:cubicBezTo>
                <a:cubicBezTo>
                  <a:pt x="1234779" y="211282"/>
                  <a:pt x="1247580" y="221338"/>
                  <a:pt x="1259434" y="231006"/>
                </a:cubicBezTo>
                <a:cubicBezTo>
                  <a:pt x="1258443" y="234331"/>
                  <a:pt x="1256310" y="236784"/>
                  <a:pt x="1253033" y="238364"/>
                </a:cubicBezTo>
                <a:cubicBezTo>
                  <a:pt x="1249756" y="239944"/>
                  <a:pt x="1245794" y="240728"/>
                  <a:pt x="1241146" y="240716"/>
                </a:cubicBezTo>
                <a:lnTo>
                  <a:pt x="1008279" y="240716"/>
                </a:lnTo>
                <a:lnTo>
                  <a:pt x="1008279" y="246205"/>
                </a:lnTo>
                <a:cubicBezTo>
                  <a:pt x="1015365" y="268398"/>
                  <a:pt x="1024204" y="288343"/>
                  <a:pt x="1034796" y="306040"/>
                </a:cubicBezTo>
                <a:cubicBezTo>
                  <a:pt x="1045388" y="323736"/>
                  <a:pt x="1057275" y="339565"/>
                  <a:pt x="1070458" y="353527"/>
                </a:cubicBezTo>
                <a:cubicBezTo>
                  <a:pt x="1082688" y="335932"/>
                  <a:pt x="1094499" y="317766"/>
                  <a:pt x="1105891" y="299027"/>
                </a:cubicBezTo>
                <a:cubicBezTo>
                  <a:pt x="1117283" y="280289"/>
                  <a:pt x="1126198" y="264104"/>
                  <a:pt x="1132637" y="250473"/>
                </a:cubicBezTo>
                <a:lnTo>
                  <a:pt x="1220419" y="311452"/>
                </a:lnTo>
                <a:cubicBezTo>
                  <a:pt x="1219010" y="314297"/>
                  <a:pt x="1216495" y="316381"/>
                  <a:pt x="1212876" y="317702"/>
                </a:cubicBezTo>
                <a:cubicBezTo>
                  <a:pt x="1209256" y="319023"/>
                  <a:pt x="1203846" y="318972"/>
                  <a:pt x="1196645" y="317550"/>
                </a:cubicBezTo>
                <a:cubicBezTo>
                  <a:pt x="1181443" y="325655"/>
                  <a:pt x="1164146" y="334141"/>
                  <a:pt x="1144753" y="343008"/>
                </a:cubicBezTo>
                <a:cubicBezTo>
                  <a:pt x="1125360" y="351875"/>
                  <a:pt x="1105472" y="360057"/>
                  <a:pt x="1085088" y="367552"/>
                </a:cubicBezTo>
                <a:cubicBezTo>
                  <a:pt x="1109828" y="389873"/>
                  <a:pt x="1136701" y="407582"/>
                  <a:pt x="1165708" y="420680"/>
                </a:cubicBezTo>
                <a:cubicBezTo>
                  <a:pt x="1194715" y="433777"/>
                  <a:pt x="1223721" y="443712"/>
                  <a:pt x="1252728" y="450483"/>
                </a:cubicBezTo>
                <a:lnTo>
                  <a:pt x="1250899" y="456581"/>
                </a:lnTo>
                <a:cubicBezTo>
                  <a:pt x="1233742" y="461460"/>
                  <a:pt x="1219441" y="471212"/>
                  <a:pt x="1207999" y="485839"/>
                </a:cubicBezTo>
                <a:cubicBezTo>
                  <a:pt x="1196556" y="500466"/>
                  <a:pt x="1188504" y="518134"/>
                  <a:pt x="1183843" y="538844"/>
                </a:cubicBezTo>
                <a:cubicBezTo>
                  <a:pt x="1154425" y="521145"/>
                  <a:pt x="1128460" y="500765"/>
                  <a:pt x="1105950" y="477703"/>
                </a:cubicBezTo>
                <a:cubicBezTo>
                  <a:pt x="1083440" y="454641"/>
                  <a:pt x="1064113" y="426664"/>
                  <a:pt x="1047970" y="393771"/>
                </a:cubicBezTo>
                <a:cubicBezTo>
                  <a:pt x="1031827" y="360878"/>
                  <a:pt x="1018597" y="320836"/>
                  <a:pt x="1008279" y="273645"/>
                </a:cubicBezTo>
                <a:lnTo>
                  <a:pt x="1008279" y="478533"/>
                </a:lnTo>
                <a:cubicBezTo>
                  <a:pt x="1008692" y="497501"/>
                  <a:pt x="1006307" y="514190"/>
                  <a:pt x="1001121" y="528599"/>
                </a:cubicBezTo>
                <a:cubicBezTo>
                  <a:pt x="995936" y="543008"/>
                  <a:pt x="985467" y="554642"/>
                  <a:pt x="969716" y="563501"/>
                </a:cubicBezTo>
                <a:cubicBezTo>
                  <a:pt x="953964" y="572360"/>
                  <a:pt x="930445" y="577947"/>
                  <a:pt x="899160" y="580263"/>
                </a:cubicBezTo>
                <a:cubicBezTo>
                  <a:pt x="898639" y="566241"/>
                  <a:pt x="897242" y="554084"/>
                  <a:pt x="894969" y="543793"/>
                </a:cubicBezTo>
                <a:cubicBezTo>
                  <a:pt x="892696" y="533502"/>
                  <a:pt x="889013" y="525152"/>
                  <a:pt x="883920" y="518744"/>
                </a:cubicBezTo>
                <a:cubicBezTo>
                  <a:pt x="879412" y="512628"/>
                  <a:pt x="872884" y="507196"/>
                  <a:pt x="864337" y="502451"/>
                </a:cubicBezTo>
                <a:cubicBezTo>
                  <a:pt x="855790" y="497705"/>
                  <a:pt x="843014" y="493796"/>
                  <a:pt x="826008" y="490725"/>
                </a:cubicBezTo>
                <a:lnTo>
                  <a:pt x="826008" y="483411"/>
                </a:lnTo>
                <a:cubicBezTo>
                  <a:pt x="826757" y="483457"/>
                  <a:pt x="832778" y="483773"/>
                  <a:pt x="844070" y="484360"/>
                </a:cubicBezTo>
                <a:cubicBezTo>
                  <a:pt x="855363" y="484947"/>
                  <a:pt x="867435" y="485534"/>
                  <a:pt x="880285" y="486122"/>
                </a:cubicBezTo>
                <a:cubicBezTo>
                  <a:pt x="893136" y="486709"/>
                  <a:pt x="902272" y="487025"/>
                  <a:pt x="907695" y="487070"/>
                </a:cubicBezTo>
                <a:cubicBezTo>
                  <a:pt x="912203" y="487019"/>
                  <a:pt x="915378" y="486054"/>
                  <a:pt x="917220" y="484174"/>
                </a:cubicBezTo>
                <a:cubicBezTo>
                  <a:pt x="919061" y="482293"/>
                  <a:pt x="919950" y="479804"/>
                  <a:pt x="919887" y="476704"/>
                </a:cubicBezTo>
                <a:lnTo>
                  <a:pt x="919887" y="389504"/>
                </a:lnTo>
                <a:cubicBezTo>
                  <a:pt x="900760" y="406566"/>
                  <a:pt x="878205" y="425646"/>
                  <a:pt x="852221" y="446744"/>
                </a:cubicBezTo>
                <a:cubicBezTo>
                  <a:pt x="826237" y="467842"/>
                  <a:pt x="796366" y="491030"/>
                  <a:pt x="762610" y="516308"/>
                </a:cubicBezTo>
                <a:cubicBezTo>
                  <a:pt x="761975" y="520622"/>
                  <a:pt x="760502" y="524480"/>
                  <a:pt x="758190" y="527880"/>
                </a:cubicBezTo>
                <a:cubicBezTo>
                  <a:pt x="755879" y="531281"/>
                  <a:pt x="752882" y="533921"/>
                  <a:pt x="749199" y="535799"/>
                </a:cubicBezTo>
                <a:lnTo>
                  <a:pt x="685191" y="451703"/>
                </a:lnTo>
                <a:cubicBezTo>
                  <a:pt x="707124" y="444322"/>
                  <a:pt x="739001" y="432253"/>
                  <a:pt x="780822" y="415496"/>
                </a:cubicBezTo>
                <a:cubicBezTo>
                  <a:pt x="822643" y="398740"/>
                  <a:pt x="868998" y="379506"/>
                  <a:pt x="919887" y="357796"/>
                </a:cubicBezTo>
                <a:lnTo>
                  <a:pt x="919887" y="240716"/>
                </a:lnTo>
                <a:lnTo>
                  <a:pt x="688239" y="240716"/>
                </a:lnTo>
                <a:lnTo>
                  <a:pt x="683362" y="223723"/>
                </a:lnTo>
                <a:lnTo>
                  <a:pt x="1035101" y="223723"/>
                </a:lnTo>
                <a:lnTo>
                  <a:pt x="1038759" y="152324"/>
                </a:lnTo>
                <a:lnTo>
                  <a:pt x="770535" y="152324"/>
                </a:lnTo>
                <a:lnTo>
                  <a:pt x="765048" y="135331"/>
                </a:lnTo>
                <a:lnTo>
                  <a:pt x="1039083" y="135331"/>
                </a:lnTo>
                <a:lnTo>
                  <a:pt x="1043338" y="58445"/>
                </a:lnTo>
                <a:lnTo>
                  <a:pt x="751637" y="58445"/>
                </a:lnTo>
                <a:lnTo>
                  <a:pt x="746151" y="41453"/>
                </a:lnTo>
                <a:lnTo>
                  <a:pt x="1038149" y="41453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lvl="0" algn="ctr">
              <a:defRPr sz="48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4CE4B92B-B798-493E-89E7-86E80B758CC6}"/>
              </a:ext>
            </a:extLst>
          </p:cNvPr>
          <p:cNvCxnSpPr>
            <a:cxnSpLocks/>
          </p:cNvCxnSpPr>
          <p:nvPr/>
        </p:nvCxnSpPr>
        <p:spPr>
          <a:xfrm>
            <a:off x="3988948" y="1112987"/>
            <a:ext cx="79219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D5EBC900-7BC5-4407-936D-309DA2144D83}"/>
              </a:ext>
            </a:extLst>
          </p:cNvPr>
          <p:cNvSpPr/>
          <p:nvPr/>
        </p:nvSpPr>
        <p:spPr>
          <a:xfrm>
            <a:off x="9433102" y="7174223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陈天萍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1C6E8B95-98D5-4A96-9711-5741E7609EE1}"/>
              </a:ext>
            </a:extLst>
          </p:cNvPr>
          <p:cNvCxnSpPr>
            <a:cxnSpLocks/>
          </p:cNvCxnSpPr>
          <p:nvPr/>
        </p:nvCxnSpPr>
        <p:spPr>
          <a:xfrm>
            <a:off x="7532248" y="1112987"/>
            <a:ext cx="79219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76641AE-29EB-4997-A1E0-1FC891C40EAE}"/>
              </a:ext>
            </a:extLst>
          </p:cNvPr>
          <p:cNvGrpSpPr/>
          <p:nvPr/>
        </p:nvGrpSpPr>
        <p:grpSpPr>
          <a:xfrm>
            <a:off x="3597730" y="2050108"/>
            <a:ext cx="5021943" cy="3887335"/>
            <a:chOff x="3585028" y="2075507"/>
            <a:chExt cx="5021943" cy="3887333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7CDEB649-9209-411E-B53D-947796D0D66A}"/>
                </a:ext>
              </a:extLst>
            </p:cNvPr>
            <p:cNvSpPr/>
            <p:nvPr/>
          </p:nvSpPr>
          <p:spPr>
            <a:xfrm>
              <a:off x="3585028" y="2075507"/>
              <a:ext cx="5021943" cy="573424"/>
            </a:xfrm>
            <a:prstGeom prst="roundRect">
              <a:avLst>
                <a:gd name="adj" fmla="val 50000"/>
              </a:avLst>
            </a:pr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DDB42A92-ED96-4D50-817D-1FFF10A5B217}"/>
                </a:ext>
              </a:extLst>
            </p:cNvPr>
            <p:cNvSpPr txBox="1"/>
            <p:nvPr/>
          </p:nvSpPr>
          <p:spPr>
            <a:xfrm>
              <a:off x="4384215" y="208293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论文摘要</a:t>
              </a: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1555F951-5785-4782-ABBB-411AF3030A66}"/>
                </a:ext>
              </a:extLst>
            </p:cNvPr>
            <p:cNvSpPr/>
            <p:nvPr/>
          </p:nvSpPr>
          <p:spPr>
            <a:xfrm>
              <a:off x="3585028" y="2903984"/>
              <a:ext cx="5021943" cy="573424"/>
            </a:xfrm>
            <a:prstGeom prst="roundRect">
              <a:avLst>
                <a:gd name="adj" fmla="val 50000"/>
              </a:avLst>
            </a:pr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DA3E16BB-5CBD-4BAE-8C86-EE6FB64436FE}"/>
                </a:ext>
              </a:extLst>
            </p:cNvPr>
            <p:cNvSpPr txBox="1"/>
            <p:nvPr/>
          </p:nvSpPr>
          <p:spPr>
            <a:xfrm>
              <a:off x="4384215" y="2910772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选题背景及意义</a:t>
              </a: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394C2507-3A30-4655-BF2E-F15757134A89}"/>
                </a:ext>
              </a:extLst>
            </p:cNvPr>
            <p:cNvSpPr/>
            <p:nvPr/>
          </p:nvSpPr>
          <p:spPr>
            <a:xfrm>
              <a:off x="3585028" y="3732461"/>
              <a:ext cx="5021943" cy="573424"/>
            </a:xfrm>
            <a:prstGeom prst="roundRect">
              <a:avLst>
                <a:gd name="adj" fmla="val 50000"/>
              </a:avLst>
            </a:pr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ADA4398C-5929-48BE-8025-95FBE5E64B24}"/>
                </a:ext>
              </a:extLst>
            </p:cNvPr>
            <p:cNvSpPr txBox="1"/>
            <p:nvPr/>
          </p:nvSpPr>
          <p:spPr>
            <a:xfrm>
              <a:off x="4384215" y="3746744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研究方法与思路</a:t>
              </a: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469314F9-9DBE-4443-AD26-71C7E790517A}"/>
                </a:ext>
              </a:extLst>
            </p:cNvPr>
            <p:cNvSpPr/>
            <p:nvPr/>
          </p:nvSpPr>
          <p:spPr>
            <a:xfrm>
              <a:off x="3585028" y="4560938"/>
              <a:ext cx="5021943" cy="573424"/>
            </a:xfrm>
            <a:prstGeom prst="roundRect">
              <a:avLst>
                <a:gd name="adj" fmla="val 50000"/>
              </a:avLst>
            </a:pr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FC12E278-BF9B-403C-80DF-0017A04575B4}"/>
                </a:ext>
              </a:extLst>
            </p:cNvPr>
            <p:cNvSpPr txBox="1"/>
            <p:nvPr/>
          </p:nvSpPr>
          <p:spPr>
            <a:xfrm>
              <a:off x="4384215" y="4570837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研究成果与应用</a:t>
              </a:r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6CACB7DB-5E01-46EA-871E-70327F103275}"/>
                </a:ext>
              </a:extLst>
            </p:cNvPr>
            <p:cNvSpPr/>
            <p:nvPr/>
          </p:nvSpPr>
          <p:spPr>
            <a:xfrm>
              <a:off x="3585028" y="5389416"/>
              <a:ext cx="5021943" cy="573424"/>
            </a:xfrm>
            <a:prstGeom prst="roundRect">
              <a:avLst>
                <a:gd name="adj" fmla="val 50000"/>
              </a:avLst>
            </a:pr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20477F94-F676-46F1-8E81-8A9A73A22216}"/>
                </a:ext>
              </a:extLst>
            </p:cNvPr>
            <p:cNvSpPr txBox="1"/>
            <p:nvPr/>
          </p:nvSpPr>
          <p:spPr>
            <a:xfrm>
              <a:off x="4384215" y="541027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论文总结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629F4051-76A5-4456-936A-3C219CB0DB0E}"/>
                </a:ext>
              </a:extLst>
            </p:cNvPr>
            <p:cNvSpPr txBox="1"/>
            <p:nvPr/>
          </p:nvSpPr>
          <p:spPr>
            <a:xfrm>
              <a:off x="3738777" y="2096998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01DD2513-C778-4C83-8B07-6F3FB25B2186}"/>
                </a:ext>
              </a:extLst>
            </p:cNvPr>
            <p:cNvSpPr txBox="1"/>
            <p:nvPr/>
          </p:nvSpPr>
          <p:spPr>
            <a:xfrm>
              <a:off x="3738777" y="2917220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9AC4F0C3-08C5-4D53-BD1C-ACF6782E6582}"/>
                </a:ext>
              </a:extLst>
            </p:cNvPr>
            <p:cNvSpPr txBox="1"/>
            <p:nvPr/>
          </p:nvSpPr>
          <p:spPr>
            <a:xfrm>
              <a:off x="3738777" y="3755224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9C3F657E-B8E6-45A6-B279-DD58F0EFD833}"/>
                </a:ext>
              </a:extLst>
            </p:cNvPr>
            <p:cNvSpPr txBox="1"/>
            <p:nvPr/>
          </p:nvSpPr>
          <p:spPr>
            <a:xfrm>
              <a:off x="3738777" y="4577985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04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E7FF7CA2-CE6F-48C5-A087-F8A3A862EE60}"/>
                </a:ext>
              </a:extLst>
            </p:cNvPr>
            <p:cNvSpPr txBox="1"/>
            <p:nvPr/>
          </p:nvSpPr>
          <p:spPr>
            <a:xfrm>
              <a:off x="3738777" y="5411311"/>
              <a:ext cx="5693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05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729287F-3424-4F64-B839-918121AD6742}"/>
                </a:ext>
              </a:extLst>
            </p:cNvPr>
            <p:cNvCxnSpPr/>
            <p:nvPr/>
          </p:nvCxnSpPr>
          <p:spPr>
            <a:xfrm>
              <a:off x="4326046" y="2202999"/>
              <a:ext cx="0" cy="312111"/>
            </a:xfrm>
            <a:prstGeom prst="line">
              <a:avLst/>
            </a:prstGeom>
            <a:ln w="19050">
              <a:solidFill>
                <a:srgbClr val="B11E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F338C314-36A2-4E49-B879-85A608D6F977}"/>
                </a:ext>
              </a:extLst>
            </p:cNvPr>
            <p:cNvCxnSpPr/>
            <p:nvPr/>
          </p:nvCxnSpPr>
          <p:spPr>
            <a:xfrm>
              <a:off x="4326046" y="3025204"/>
              <a:ext cx="0" cy="312111"/>
            </a:xfrm>
            <a:prstGeom prst="line">
              <a:avLst/>
            </a:prstGeom>
            <a:ln w="19050">
              <a:solidFill>
                <a:srgbClr val="B11E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30E8D8EF-B004-4C3A-93B0-C62FDC5E7A52}"/>
                </a:ext>
              </a:extLst>
            </p:cNvPr>
            <p:cNvCxnSpPr/>
            <p:nvPr/>
          </p:nvCxnSpPr>
          <p:spPr>
            <a:xfrm>
              <a:off x="4326046" y="3861090"/>
              <a:ext cx="0" cy="312111"/>
            </a:xfrm>
            <a:prstGeom prst="line">
              <a:avLst/>
            </a:prstGeom>
            <a:ln w="19050">
              <a:solidFill>
                <a:srgbClr val="B11E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FC5E5959-64A7-40F4-8BE4-C72443871C07}"/>
                </a:ext>
              </a:extLst>
            </p:cNvPr>
            <p:cNvCxnSpPr/>
            <p:nvPr/>
          </p:nvCxnSpPr>
          <p:spPr>
            <a:xfrm>
              <a:off x="4326046" y="4688184"/>
              <a:ext cx="0" cy="312111"/>
            </a:xfrm>
            <a:prstGeom prst="line">
              <a:avLst/>
            </a:prstGeom>
            <a:ln w="19050">
              <a:solidFill>
                <a:srgbClr val="B11E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60A35CF5-C0DB-406B-935A-D70DA142DEE5}"/>
                </a:ext>
              </a:extLst>
            </p:cNvPr>
            <p:cNvCxnSpPr/>
            <p:nvPr/>
          </p:nvCxnSpPr>
          <p:spPr>
            <a:xfrm>
              <a:off x="4326046" y="5523090"/>
              <a:ext cx="0" cy="312111"/>
            </a:xfrm>
            <a:prstGeom prst="line">
              <a:avLst/>
            </a:prstGeom>
            <a:ln w="19050">
              <a:solidFill>
                <a:srgbClr val="B11E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447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1AC8AA7A-7DC6-49E8-84C9-D1C92F44A9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27" t="34855" r="5704" b="27099"/>
          <a:stretch/>
        </p:blipFill>
        <p:spPr>
          <a:xfrm>
            <a:off x="0" y="2"/>
            <a:ext cx="12192000" cy="345279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2F9D9CE-A317-4C47-A3BD-41871C153A98}"/>
              </a:ext>
            </a:extLst>
          </p:cNvPr>
          <p:cNvSpPr/>
          <p:nvPr/>
        </p:nvSpPr>
        <p:spPr>
          <a:xfrm>
            <a:off x="9433102" y="7174223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陈天萍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064C2CA-C189-4D08-BDC4-E876DDF843C1}"/>
              </a:ext>
            </a:extLst>
          </p:cNvPr>
          <p:cNvSpPr/>
          <p:nvPr/>
        </p:nvSpPr>
        <p:spPr>
          <a:xfrm>
            <a:off x="0" y="1"/>
            <a:ext cx="12192000" cy="3452795"/>
          </a:xfrm>
          <a:prstGeom prst="rect">
            <a:avLst/>
          </a:prstGeom>
          <a:solidFill>
            <a:srgbClr val="DA251C">
              <a:alpha val="9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FF70016-F6FF-4E9D-BFE9-C3860CC5496F}"/>
              </a:ext>
            </a:extLst>
          </p:cNvPr>
          <p:cNvGrpSpPr/>
          <p:nvPr/>
        </p:nvGrpSpPr>
        <p:grpSpPr>
          <a:xfrm>
            <a:off x="2921000" y="2530686"/>
            <a:ext cx="6350000" cy="1876215"/>
            <a:chOff x="2496457" y="2673360"/>
            <a:chExt cx="7199086" cy="2038340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xmlns="" id="{4FEE5BA1-3478-44A1-9D85-6DCDE4C44F8F}"/>
                </a:ext>
              </a:extLst>
            </p:cNvPr>
            <p:cNvSpPr/>
            <p:nvPr/>
          </p:nvSpPr>
          <p:spPr>
            <a:xfrm>
              <a:off x="2496457" y="2673360"/>
              <a:ext cx="7199086" cy="2038340"/>
            </a:xfrm>
            <a:prstGeom prst="roundRect">
              <a:avLst>
                <a:gd name="adj" fmla="val 50000"/>
              </a:avLst>
            </a:pr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A251C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03E33178-F18C-493A-B8FB-EF977BFDA578}"/>
                </a:ext>
              </a:extLst>
            </p:cNvPr>
            <p:cNvSpPr/>
            <p:nvPr/>
          </p:nvSpPr>
          <p:spPr>
            <a:xfrm>
              <a:off x="2666538" y="2699211"/>
              <a:ext cx="6858924" cy="19090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A251C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BF108AD-F46E-4EC3-A417-FBA623A31D19}"/>
              </a:ext>
            </a:extLst>
          </p:cNvPr>
          <p:cNvSpPr txBox="1"/>
          <p:nvPr/>
        </p:nvSpPr>
        <p:spPr>
          <a:xfrm>
            <a:off x="5235565" y="2964008"/>
            <a:ext cx="3046428" cy="728424"/>
          </a:xfrm>
          <a:custGeom>
            <a:avLst/>
            <a:gdLst/>
            <a:ahLst/>
            <a:cxnLst/>
            <a:rect l="l" t="t" r="r" b="b"/>
            <a:pathLst>
              <a:path w="2284821" h="546318">
                <a:moveTo>
                  <a:pt x="1504914" y="346864"/>
                </a:moveTo>
                <a:lnTo>
                  <a:pt x="1504914" y="416623"/>
                </a:lnTo>
                <a:lnTo>
                  <a:pt x="1533560" y="416623"/>
                </a:lnTo>
                <a:lnTo>
                  <a:pt x="1533560" y="346864"/>
                </a:lnTo>
                <a:close/>
                <a:moveTo>
                  <a:pt x="1999077" y="339399"/>
                </a:moveTo>
                <a:cubicBezTo>
                  <a:pt x="1990139" y="352139"/>
                  <a:pt x="1981168" y="364807"/>
                  <a:pt x="1972162" y="377404"/>
                </a:cubicBezTo>
                <a:cubicBezTo>
                  <a:pt x="1963157" y="390001"/>
                  <a:pt x="1954616" y="401526"/>
                  <a:pt x="1946539" y="411980"/>
                </a:cubicBezTo>
                <a:cubicBezTo>
                  <a:pt x="1961943" y="412861"/>
                  <a:pt x="1976677" y="413956"/>
                  <a:pt x="1990741" y="415266"/>
                </a:cubicBezTo>
                <a:cubicBezTo>
                  <a:pt x="2004805" y="416576"/>
                  <a:pt x="2018274" y="417957"/>
                  <a:pt x="2031146" y="419409"/>
                </a:cubicBezTo>
                <a:cubicBezTo>
                  <a:pt x="2041400" y="408003"/>
                  <a:pt x="2050298" y="395668"/>
                  <a:pt x="2057840" y="382405"/>
                </a:cubicBezTo>
                <a:cubicBezTo>
                  <a:pt x="2065381" y="369141"/>
                  <a:pt x="2071710" y="354806"/>
                  <a:pt x="2076825" y="339399"/>
                </a:cubicBezTo>
                <a:close/>
                <a:moveTo>
                  <a:pt x="718185" y="151983"/>
                </a:moveTo>
                <a:cubicBezTo>
                  <a:pt x="730948" y="196965"/>
                  <a:pt x="748998" y="236160"/>
                  <a:pt x="772334" y="269569"/>
                </a:cubicBezTo>
                <a:cubicBezTo>
                  <a:pt x="795671" y="302978"/>
                  <a:pt x="823150" y="331601"/>
                  <a:pt x="854773" y="355437"/>
                </a:cubicBezTo>
                <a:cubicBezTo>
                  <a:pt x="876371" y="325386"/>
                  <a:pt x="893326" y="293334"/>
                  <a:pt x="905637" y="259282"/>
                </a:cubicBezTo>
                <a:cubicBezTo>
                  <a:pt x="917948" y="225230"/>
                  <a:pt x="926330" y="189464"/>
                  <a:pt x="930783" y="151983"/>
                </a:cubicBezTo>
                <a:close/>
                <a:moveTo>
                  <a:pt x="2108799" y="145089"/>
                </a:moveTo>
                <a:lnTo>
                  <a:pt x="2108799" y="240030"/>
                </a:lnTo>
                <a:lnTo>
                  <a:pt x="2144303" y="240030"/>
                </a:lnTo>
                <a:lnTo>
                  <a:pt x="2144303" y="145089"/>
                </a:lnTo>
                <a:close/>
                <a:moveTo>
                  <a:pt x="1996213" y="145089"/>
                </a:moveTo>
                <a:lnTo>
                  <a:pt x="1996213" y="240030"/>
                </a:lnTo>
                <a:lnTo>
                  <a:pt x="2031146" y="240030"/>
                </a:lnTo>
                <a:lnTo>
                  <a:pt x="2031146" y="145089"/>
                </a:lnTo>
                <a:close/>
                <a:moveTo>
                  <a:pt x="1883628" y="145089"/>
                </a:moveTo>
                <a:lnTo>
                  <a:pt x="1883628" y="240030"/>
                </a:lnTo>
                <a:lnTo>
                  <a:pt x="1918561" y="240030"/>
                </a:lnTo>
                <a:lnTo>
                  <a:pt x="1918561" y="145089"/>
                </a:lnTo>
                <a:close/>
                <a:moveTo>
                  <a:pt x="110299" y="125123"/>
                </a:moveTo>
                <a:lnTo>
                  <a:pt x="174307" y="178246"/>
                </a:lnTo>
                <a:cubicBezTo>
                  <a:pt x="172974" y="180294"/>
                  <a:pt x="170497" y="182271"/>
                  <a:pt x="166878" y="184178"/>
                </a:cubicBezTo>
                <a:cubicBezTo>
                  <a:pt x="163258" y="186084"/>
                  <a:pt x="157924" y="187497"/>
                  <a:pt x="150876" y="188415"/>
                </a:cubicBezTo>
                <a:lnTo>
                  <a:pt x="150876" y="410301"/>
                </a:lnTo>
                <a:cubicBezTo>
                  <a:pt x="162329" y="405146"/>
                  <a:pt x="173998" y="399740"/>
                  <a:pt x="185880" y="394085"/>
                </a:cubicBezTo>
                <a:cubicBezTo>
                  <a:pt x="197762" y="388429"/>
                  <a:pt x="209716" y="382595"/>
                  <a:pt x="221742" y="376583"/>
                </a:cubicBezTo>
                <a:lnTo>
                  <a:pt x="224028" y="381155"/>
                </a:lnTo>
                <a:cubicBezTo>
                  <a:pt x="214479" y="394418"/>
                  <a:pt x="200715" y="412325"/>
                  <a:pt x="182737" y="434876"/>
                </a:cubicBezTo>
                <a:cubicBezTo>
                  <a:pt x="164758" y="457426"/>
                  <a:pt x="143279" y="482191"/>
                  <a:pt x="118300" y="509171"/>
                </a:cubicBezTo>
                <a:cubicBezTo>
                  <a:pt x="115681" y="515743"/>
                  <a:pt x="112633" y="521315"/>
                  <a:pt x="109156" y="525887"/>
                </a:cubicBezTo>
                <a:cubicBezTo>
                  <a:pt x="105680" y="530459"/>
                  <a:pt x="102060" y="534031"/>
                  <a:pt x="98298" y="536603"/>
                </a:cubicBezTo>
                <a:lnTo>
                  <a:pt x="40576" y="452592"/>
                </a:lnTo>
                <a:cubicBezTo>
                  <a:pt x="54185" y="444675"/>
                  <a:pt x="63115" y="438221"/>
                  <a:pt x="67365" y="433233"/>
                </a:cubicBezTo>
                <a:cubicBezTo>
                  <a:pt x="71616" y="428244"/>
                  <a:pt x="73545" y="422505"/>
                  <a:pt x="73152" y="416016"/>
                </a:cubicBezTo>
                <a:lnTo>
                  <a:pt x="73152" y="175986"/>
                </a:lnTo>
                <a:lnTo>
                  <a:pt x="5143" y="175986"/>
                </a:lnTo>
                <a:lnTo>
                  <a:pt x="0" y="159984"/>
                </a:lnTo>
                <a:lnTo>
                  <a:pt x="74295" y="159984"/>
                </a:lnTo>
                <a:close/>
                <a:moveTo>
                  <a:pt x="1418059" y="107978"/>
                </a:moveTo>
                <a:cubicBezTo>
                  <a:pt x="1452683" y="112155"/>
                  <a:pt x="1476393" y="120053"/>
                  <a:pt x="1489189" y="131671"/>
                </a:cubicBezTo>
                <a:cubicBezTo>
                  <a:pt x="1501985" y="143288"/>
                  <a:pt x="1507046" y="154991"/>
                  <a:pt x="1504373" y="166780"/>
                </a:cubicBezTo>
                <a:cubicBezTo>
                  <a:pt x="1501699" y="178568"/>
                  <a:pt x="1494470" y="186807"/>
                  <a:pt x="1482685" y="191497"/>
                </a:cubicBezTo>
                <a:cubicBezTo>
                  <a:pt x="1470900" y="196186"/>
                  <a:pt x="1457738" y="193692"/>
                  <a:pt x="1443199" y="184013"/>
                </a:cubicBezTo>
                <a:cubicBezTo>
                  <a:pt x="1441460" y="170845"/>
                  <a:pt x="1437650" y="157717"/>
                  <a:pt x="1431769" y="144629"/>
                </a:cubicBezTo>
                <a:cubicBezTo>
                  <a:pt x="1425889" y="131541"/>
                  <a:pt x="1419797" y="120276"/>
                  <a:pt x="1413492" y="110835"/>
                </a:cubicBezTo>
                <a:close/>
                <a:moveTo>
                  <a:pt x="1035939" y="73116"/>
                </a:moveTo>
                <a:cubicBezTo>
                  <a:pt x="1036397" y="73458"/>
                  <a:pt x="1041259" y="77409"/>
                  <a:pt x="1050522" y="84969"/>
                </a:cubicBezTo>
                <a:cubicBezTo>
                  <a:pt x="1059786" y="92529"/>
                  <a:pt x="1070701" y="101645"/>
                  <a:pt x="1083267" y="112317"/>
                </a:cubicBezTo>
                <a:cubicBezTo>
                  <a:pt x="1095833" y="122988"/>
                  <a:pt x="1107299" y="133162"/>
                  <a:pt x="1117663" y="142839"/>
                </a:cubicBezTo>
                <a:cubicBezTo>
                  <a:pt x="1116758" y="145970"/>
                  <a:pt x="1114853" y="148280"/>
                  <a:pt x="1111948" y="149769"/>
                </a:cubicBezTo>
                <a:cubicBezTo>
                  <a:pt x="1109043" y="151257"/>
                  <a:pt x="1105424" y="151995"/>
                  <a:pt x="1101090" y="151983"/>
                </a:cubicBezTo>
                <a:lnTo>
                  <a:pt x="1030795" y="151983"/>
                </a:lnTo>
                <a:cubicBezTo>
                  <a:pt x="1022401" y="199203"/>
                  <a:pt x="1008757" y="243066"/>
                  <a:pt x="989861" y="283571"/>
                </a:cubicBezTo>
                <a:cubicBezTo>
                  <a:pt x="970966" y="324076"/>
                  <a:pt x="945749" y="360795"/>
                  <a:pt x="914209" y="393728"/>
                </a:cubicBezTo>
                <a:cubicBezTo>
                  <a:pt x="946058" y="410777"/>
                  <a:pt x="979801" y="425113"/>
                  <a:pt x="1015436" y="436733"/>
                </a:cubicBezTo>
                <a:cubicBezTo>
                  <a:pt x="1051072" y="448354"/>
                  <a:pt x="1087814" y="457831"/>
                  <a:pt x="1125664" y="465165"/>
                </a:cubicBezTo>
                <a:lnTo>
                  <a:pt x="1123950" y="472023"/>
                </a:lnTo>
                <a:cubicBezTo>
                  <a:pt x="1103054" y="475262"/>
                  <a:pt x="1085409" y="483215"/>
                  <a:pt x="1071015" y="495883"/>
                </a:cubicBezTo>
                <a:cubicBezTo>
                  <a:pt x="1056620" y="508552"/>
                  <a:pt x="1045690" y="525363"/>
                  <a:pt x="1038225" y="546318"/>
                </a:cubicBezTo>
                <a:cubicBezTo>
                  <a:pt x="1002756" y="534162"/>
                  <a:pt x="969680" y="519755"/>
                  <a:pt x="938998" y="503098"/>
                </a:cubicBezTo>
                <a:cubicBezTo>
                  <a:pt x="908316" y="486442"/>
                  <a:pt x="880241" y="466749"/>
                  <a:pt x="854773" y="444020"/>
                </a:cubicBezTo>
                <a:cubicBezTo>
                  <a:pt x="821436" y="467773"/>
                  <a:pt x="782383" y="488132"/>
                  <a:pt x="737616" y="505099"/>
                </a:cubicBezTo>
                <a:cubicBezTo>
                  <a:pt x="692848" y="522065"/>
                  <a:pt x="641794" y="535424"/>
                  <a:pt x="584454" y="545175"/>
                </a:cubicBezTo>
                <a:lnTo>
                  <a:pt x="582168" y="539460"/>
                </a:lnTo>
                <a:cubicBezTo>
                  <a:pt x="632936" y="522268"/>
                  <a:pt x="677561" y="502217"/>
                  <a:pt x="716042" y="479310"/>
                </a:cubicBezTo>
                <a:cubicBezTo>
                  <a:pt x="754523" y="456402"/>
                  <a:pt x="787432" y="430923"/>
                  <a:pt x="814768" y="402872"/>
                </a:cubicBezTo>
                <a:cubicBezTo>
                  <a:pt x="789551" y="372487"/>
                  <a:pt x="767977" y="336673"/>
                  <a:pt x="750046" y="295430"/>
                </a:cubicBezTo>
                <a:cubicBezTo>
                  <a:pt x="732115" y="254186"/>
                  <a:pt x="718256" y="206371"/>
                  <a:pt x="708469" y="151983"/>
                </a:cubicBezTo>
                <a:lnTo>
                  <a:pt x="592455" y="151983"/>
                </a:lnTo>
                <a:lnTo>
                  <a:pt x="587883" y="135981"/>
                </a:lnTo>
                <a:lnTo>
                  <a:pt x="989647" y="135981"/>
                </a:lnTo>
                <a:close/>
                <a:moveTo>
                  <a:pt x="1996213" y="69651"/>
                </a:moveTo>
                <a:lnTo>
                  <a:pt x="1996213" y="129159"/>
                </a:lnTo>
                <a:lnTo>
                  <a:pt x="2031146" y="129159"/>
                </a:lnTo>
                <a:lnTo>
                  <a:pt x="2031146" y="69651"/>
                </a:lnTo>
                <a:close/>
                <a:moveTo>
                  <a:pt x="48006" y="9108"/>
                </a:moveTo>
                <a:cubicBezTo>
                  <a:pt x="92425" y="12768"/>
                  <a:pt x="123673" y="21843"/>
                  <a:pt x="141750" y="36335"/>
                </a:cubicBezTo>
                <a:cubicBezTo>
                  <a:pt x="159826" y="50826"/>
                  <a:pt x="168250" y="65920"/>
                  <a:pt x="167021" y="81617"/>
                </a:cubicBezTo>
                <a:cubicBezTo>
                  <a:pt x="165791" y="97314"/>
                  <a:pt x="158427" y="108801"/>
                  <a:pt x="144929" y="116077"/>
                </a:cubicBezTo>
                <a:cubicBezTo>
                  <a:pt x="131430" y="123353"/>
                  <a:pt x="115315" y="121606"/>
                  <a:pt x="96583" y="110835"/>
                </a:cubicBezTo>
                <a:cubicBezTo>
                  <a:pt x="91642" y="92821"/>
                  <a:pt x="84236" y="75128"/>
                  <a:pt x="74366" y="57757"/>
                </a:cubicBezTo>
                <a:cubicBezTo>
                  <a:pt x="64496" y="40386"/>
                  <a:pt x="54376" y="25122"/>
                  <a:pt x="44005" y="11966"/>
                </a:cubicBezTo>
                <a:close/>
                <a:moveTo>
                  <a:pt x="785622" y="4536"/>
                </a:moveTo>
                <a:cubicBezTo>
                  <a:pt x="834963" y="7757"/>
                  <a:pt x="869547" y="17389"/>
                  <a:pt x="889376" y="33433"/>
                </a:cubicBezTo>
                <a:cubicBezTo>
                  <a:pt x="909204" y="49476"/>
                  <a:pt x="918268" y="66324"/>
                  <a:pt x="916567" y="83975"/>
                </a:cubicBezTo>
                <a:cubicBezTo>
                  <a:pt x="914866" y="101626"/>
                  <a:pt x="906391" y="114472"/>
                  <a:pt x="891144" y="122515"/>
                </a:cubicBezTo>
                <a:cubicBezTo>
                  <a:pt x="875896" y="130558"/>
                  <a:pt x="857867" y="128188"/>
                  <a:pt x="837057" y="115407"/>
                </a:cubicBezTo>
                <a:cubicBezTo>
                  <a:pt x="833342" y="95333"/>
                  <a:pt x="826484" y="75759"/>
                  <a:pt x="816483" y="56685"/>
                </a:cubicBezTo>
                <a:cubicBezTo>
                  <a:pt x="806481" y="37612"/>
                  <a:pt x="795052" y="21181"/>
                  <a:pt x="782193" y="7394"/>
                </a:cubicBezTo>
                <a:close/>
                <a:moveTo>
                  <a:pt x="297180" y="3393"/>
                </a:moveTo>
                <a:lnTo>
                  <a:pt x="404050" y="42255"/>
                </a:lnTo>
                <a:cubicBezTo>
                  <a:pt x="402991" y="46268"/>
                  <a:pt x="400395" y="49387"/>
                  <a:pt x="396264" y="51613"/>
                </a:cubicBezTo>
                <a:cubicBezTo>
                  <a:pt x="392132" y="53840"/>
                  <a:pt x="385965" y="55102"/>
                  <a:pt x="377761" y="55400"/>
                </a:cubicBezTo>
                <a:cubicBezTo>
                  <a:pt x="389114" y="77276"/>
                  <a:pt x="403937" y="96515"/>
                  <a:pt x="422232" y="113118"/>
                </a:cubicBezTo>
                <a:cubicBezTo>
                  <a:pt x="440527" y="129720"/>
                  <a:pt x="460474" y="143873"/>
                  <a:pt x="482071" y="155575"/>
                </a:cubicBezTo>
                <a:cubicBezTo>
                  <a:pt x="503668" y="167278"/>
                  <a:pt x="525095" y="176718"/>
                  <a:pt x="546354" y="183895"/>
                </a:cubicBezTo>
                <a:lnTo>
                  <a:pt x="545782" y="191804"/>
                </a:lnTo>
                <a:cubicBezTo>
                  <a:pt x="529149" y="202136"/>
                  <a:pt x="515981" y="213893"/>
                  <a:pt x="506277" y="227075"/>
                </a:cubicBezTo>
                <a:cubicBezTo>
                  <a:pt x="496574" y="240257"/>
                  <a:pt x="490692" y="254851"/>
                  <a:pt x="488632" y="270855"/>
                </a:cubicBezTo>
                <a:cubicBezTo>
                  <a:pt x="460914" y="247400"/>
                  <a:pt x="437197" y="218015"/>
                  <a:pt x="417481" y="182701"/>
                </a:cubicBezTo>
                <a:cubicBezTo>
                  <a:pt x="397764" y="147387"/>
                  <a:pt x="382048" y="109716"/>
                  <a:pt x="370332" y="69687"/>
                </a:cubicBezTo>
                <a:cubicBezTo>
                  <a:pt x="358306" y="91267"/>
                  <a:pt x="344067" y="112973"/>
                  <a:pt x="327612" y="134806"/>
                </a:cubicBezTo>
                <a:cubicBezTo>
                  <a:pt x="311158" y="156639"/>
                  <a:pt x="292632" y="177710"/>
                  <a:pt x="272034" y="198018"/>
                </a:cubicBezTo>
                <a:lnTo>
                  <a:pt x="330327" y="203173"/>
                </a:lnTo>
                <a:cubicBezTo>
                  <a:pt x="330112" y="207237"/>
                  <a:pt x="328541" y="210576"/>
                  <a:pt x="325612" y="213188"/>
                </a:cubicBezTo>
                <a:cubicBezTo>
                  <a:pt x="322683" y="215801"/>
                  <a:pt x="317968" y="217687"/>
                  <a:pt x="311467" y="218849"/>
                </a:cubicBezTo>
                <a:lnTo>
                  <a:pt x="311467" y="332006"/>
                </a:lnTo>
                <a:cubicBezTo>
                  <a:pt x="326279" y="317444"/>
                  <a:pt x="341376" y="300704"/>
                  <a:pt x="356759" y="281785"/>
                </a:cubicBezTo>
                <a:cubicBezTo>
                  <a:pt x="372142" y="262866"/>
                  <a:pt x="386381" y="243411"/>
                  <a:pt x="399478" y="223421"/>
                </a:cubicBezTo>
                <a:lnTo>
                  <a:pt x="484632" y="296001"/>
                </a:lnTo>
                <a:cubicBezTo>
                  <a:pt x="481917" y="299180"/>
                  <a:pt x="478345" y="301109"/>
                  <a:pt x="473916" y="301788"/>
                </a:cubicBezTo>
                <a:cubicBezTo>
                  <a:pt x="469487" y="302466"/>
                  <a:pt x="463343" y="301680"/>
                  <a:pt x="455485" y="299430"/>
                </a:cubicBezTo>
                <a:cubicBezTo>
                  <a:pt x="431768" y="312539"/>
                  <a:pt x="407479" y="323326"/>
                  <a:pt x="382619" y="331791"/>
                </a:cubicBezTo>
                <a:cubicBezTo>
                  <a:pt x="357759" y="340257"/>
                  <a:pt x="334042" y="346615"/>
                  <a:pt x="311467" y="350865"/>
                </a:cubicBezTo>
                <a:lnTo>
                  <a:pt x="311467" y="437162"/>
                </a:lnTo>
                <a:cubicBezTo>
                  <a:pt x="311241" y="442508"/>
                  <a:pt x="312836" y="446246"/>
                  <a:pt x="316254" y="448377"/>
                </a:cubicBezTo>
                <a:cubicBezTo>
                  <a:pt x="319671" y="450509"/>
                  <a:pt x="326267" y="451532"/>
                  <a:pt x="336042" y="451449"/>
                </a:cubicBezTo>
                <a:lnTo>
                  <a:pt x="396049" y="451449"/>
                </a:lnTo>
                <a:cubicBezTo>
                  <a:pt x="405598" y="451461"/>
                  <a:pt x="414361" y="451437"/>
                  <a:pt x="422338" y="451378"/>
                </a:cubicBezTo>
                <a:cubicBezTo>
                  <a:pt x="430315" y="451318"/>
                  <a:pt x="436792" y="451151"/>
                  <a:pt x="441769" y="450878"/>
                </a:cubicBezTo>
                <a:cubicBezTo>
                  <a:pt x="446234" y="450675"/>
                  <a:pt x="449877" y="449937"/>
                  <a:pt x="452699" y="448663"/>
                </a:cubicBezTo>
                <a:cubicBezTo>
                  <a:pt x="455521" y="447389"/>
                  <a:pt x="458164" y="445079"/>
                  <a:pt x="460629" y="441734"/>
                </a:cubicBezTo>
                <a:cubicBezTo>
                  <a:pt x="464629" y="435864"/>
                  <a:pt x="469344" y="426172"/>
                  <a:pt x="474773" y="412659"/>
                </a:cubicBezTo>
                <a:cubicBezTo>
                  <a:pt x="480203" y="399145"/>
                  <a:pt x="486346" y="382738"/>
                  <a:pt x="493204" y="363438"/>
                </a:cubicBezTo>
                <a:lnTo>
                  <a:pt x="498919" y="363438"/>
                </a:lnTo>
                <a:lnTo>
                  <a:pt x="501205" y="445163"/>
                </a:lnTo>
                <a:cubicBezTo>
                  <a:pt x="512123" y="449342"/>
                  <a:pt x="519577" y="453985"/>
                  <a:pt x="523565" y="459093"/>
                </a:cubicBezTo>
                <a:cubicBezTo>
                  <a:pt x="527554" y="464201"/>
                  <a:pt x="529435" y="470416"/>
                  <a:pt x="529209" y="477738"/>
                </a:cubicBezTo>
                <a:cubicBezTo>
                  <a:pt x="529523" y="489133"/>
                  <a:pt x="525529" y="498411"/>
                  <a:pt x="517228" y="505572"/>
                </a:cubicBezTo>
                <a:cubicBezTo>
                  <a:pt x="508928" y="512734"/>
                  <a:pt x="494435" y="517990"/>
                  <a:pt x="473752" y="521341"/>
                </a:cubicBezTo>
                <a:cubicBezTo>
                  <a:pt x="453069" y="524693"/>
                  <a:pt x="424310" y="526351"/>
                  <a:pt x="387477" y="526316"/>
                </a:cubicBezTo>
                <a:lnTo>
                  <a:pt x="321754" y="526316"/>
                </a:lnTo>
                <a:cubicBezTo>
                  <a:pt x="287762" y="526994"/>
                  <a:pt x="264164" y="522637"/>
                  <a:pt x="250960" y="513243"/>
                </a:cubicBezTo>
                <a:cubicBezTo>
                  <a:pt x="237756" y="503849"/>
                  <a:pt x="231445" y="485346"/>
                  <a:pt x="232029" y="457736"/>
                </a:cubicBezTo>
                <a:lnTo>
                  <a:pt x="232029" y="234851"/>
                </a:lnTo>
                <a:cubicBezTo>
                  <a:pt x="220599" y="244304"/>
                  <a:pt x="208740" y="253258"/>
                  <a:pt x="196453" y="261711"/>
                </a:cubicBezTo>
                <a:cubicBezTo>
                  <a:pt x="184166" y="270165"/>
                  <a:pt x="171450" y="277975"/>
                  <a:pt x="158305" y="285143"/>
                </a:cubicBezTo>
                <a:lnTo>
                  <a:pt x="154305" y="281142"/>
                </a:lnTo>
                <a:cubicBezTo>
                  <a:pt x="177140" y="255897"/>
                  <a:pt x="198208" y="226744"/>
                  <a:pt x="217508" y="193685"/>
                </a:cubicBezTo>
                <a:cubicBezTo>
                  <a:pt x="236809" y="160627"/>
                  <a:pt x="253347" y="127324"/>
                  <a:pt x="267123" y="93777"/>
                </a:cubicBezTo>
                <a:cubicBezTo>
                  <a:pt x="280899" y="60230"/>
                  <a:pt x="290918" y="30102"/>
                  <a:pt x="297180" y="3393"/>
                </a:cubicBezTo>
                <a:close/>
                <a:moveTo>
                  <a:pt x="1223807" y="2857"/>
                </a:moveTo>
                <a:lnTo>
                  <a:pt x="1320332" y="12001"/>
                </a:lnTo>
                <a:cubicBezTo>
                  <a:pt x="1319843" y="16311"/>
                  <a:pt x="1317961" y="19836"/>
                  <a:pt x="1314685" y="22574"/>
                </a:cubicBezTo>
                <a:cubicBezTo>
                  <a:pt x="1311409" y="25313"/>
                  <a:pt x="1306238" y="27122"/>
                  <a:pt x="1299174" y="28003"/>
                </a:cubicBezTo>
                <a:lnTo>
                  <a:pt x="1299174" y="134261"/>
                </a:lnTo>
                <a:lnTo>
                  <a:pt x="1324906" y="90287"/>
                </a:lnTo>
                <a:cubicBezTo>
                  <a:pt x="1325217" y="90582"/>
                  <a:pt x="1328345" y="93860"/>
                  <a:pt x="1334289" y="100119"/>
                </a:cubicBezTo>
                <a:cubicBezTo>
                  <a:pt x="1340232" y="106379"/>
                  <a:pt x="1347129" y="113845"/>
                  <a:pt x="1354978" y="122519"/>
                </a:cubicBezTo>
                <a:cubicBezTo>
                  <a:pt x="1362827" y="131193"/>
                  <a:pt x="1369765" y="139300"/>
                  <a:pt x="1375791" y="146840"/>
                </a:cubicBezTo>
                <a:cubicBezTo>
                  <a:pt x="1375172" y="149971"/>
                  <a:pt x="1373552" y="152281"/>
                  <a:pt x="1370933" y="153769"/>
                </a:cubicBezTo>
                <a:cubicBezTo>
                  <a:pt x="1368314" y="155257"/>
                  <a:pt x="1364980" y="155996"/>
                  <a:pt x="1360932" y="155984"/>
                </a:cubicBezTo>
                <a:lnTo>
                  <a:pt x="1299174" y="155984"/>
                </a:lnTo>
                <a:lnTo>
                  <a:pt x="1299174" y="239998"/>
                </a:lnTo>
                <a:cubicBezTo>
                  <a:pt x="1315767" y="235420"/>
                  <a:pt x="1332360" y="230842"/>
                  <a:pt x="1348953" y="226264"/>
                </a:cubicBezTo>
                <a:lnTo>
                  <a:pt x="1350067" y="231414"/>
                </a:lnTo>
                <a:cubicBezTo>
                  <a:pt x="1343479" y="237150"/>
                  <a:pt x="1335926" y="243562"/>
                  <a:pt x="1327408" y="250649"/>
                </a:cubicBezTo>
                <a:cubicBezTo>
                  <a:pt x="1318890" y="257737"/>
                  <a:pt x="1309479" y="265422"/>
                  <a:pt x="1299174" y="273705"/>
                </a:cubicBezTo>
                <a:lnTo>
                  <a:pt x="1299174" y="453162"/>
                </a:lnTo>
                <a:cubicBezTo>
                  <a:pt x="1299534" y="471253"/>
                  <a:pt x="1297673" y="486698"/>
                  <a:pt x="1293591" y="499497"/>
                </a:cubicBezTo>
                <a:cubicBezTo>
                  <a:pt x="1289509" y="512296"/>
                  <a:pt x="1281049" y="522491"/>
                  <a:pt x="1268212" y="530083"/>
                </a:cubicBezTo>
                <a:cubicBezTo>
                  <a:pt x="1255374" y="537675"/>
                  <a:pt x="1236000" y="542706"/>
                  <a:pt x="1210091" y="545175"/>
                </a:cubicBezTo>
                <a:cubicBezTo>
                  <a:pt x="1209603" y="531769"/>
                  <a:pt x="1208579" y="520148"/>
                  <a:pt x="1207020" y="510314"/>
                </a:cubicBezTo>
                <a:cubicBezTo>
                  <a:pt x="1205460" y="500479"/>
                  <a:pt x="1202864" y="492288"/>
                  <a:pt x="1199233" y="485739"/>
                </a:cubicBezTo>
                <a:cubicBezTo>
                  <a:pt x="1196006" y="479215"/>
                  <a:pt x="1191315" y="473833"/>
                  <a:pt x="1185160" y="469594"/>
                </a:cubicBezTo>
                <a:cubicBezTo>
                  <a:pt x="1179004" y="465356"/>
                  <a:pt x="1170170" y="461974"/>
                  <a:pt x="1158656" y="459450"/>
                </a:cubicBezTo>
                <a:lnTo>
                  <a:pt x="1158656" y="451444"/>
                </a:lnTo>
                <a:cubicBezTo>
                  <a:pt x="1159133" y="451480"/>
                  <a:pt x="1163070" y="451727"/>
                  <a:pt x="1170467" y="452186"/>
                </a:cubicBezTo>
                <a:cubicBezTo>
                  <a:pt x="1177865" y="452646"/>
                  <a:pt x="1185866" y="453105"/>
                  <a:pt x="1194470" y="453565"/>
                </a:cubicBezTo>
                <a:cubicBezTo>
                  <a:pt x="1203075" y="454024"/>
                  <a:pt x="1209425" y="454271"/>
                  <a:pt x="1213520" y="454307"/>
                </a:cubicBezTo>
                <a:cubicBezTo>
                  <a:pt x="1217449" y="454307"/>
                  <a:pt x="1220164" y="453591"/>
                  <a:pt x="1221664" y="452160"/>
                </a:cubicBezTo>
                <a:cubicBezTo>
                  <a:pt x="1223164" y="450729"/>
                  <a:pt x="1223879" y="448582"/>
                  <a:pt x="1223807" y="445720"/>
                </a:cubicBezTo>
                <a:lnTo>
                  <a:pt x="1223807" y="330282"/>
                </a:lnTo>
                <a:cubicBezTo>
                  <a:pt x="1215806" y="336000"/>
                  <a:pt x="1207805" y="341718"/>
                  <a:pt x="1199804" y="347436"/>
                </a:cubicBezTo>
                <a:cubicBezTo>
                  <a:pt x="1198602" y="351260"/>
                  <a:pt x="1196578" y="354762"/>
                  <a:pt x="1193732" y="357943"/>
                </a:cubicBezTo>
                <a:cubicBezTo>
                  <a:pt x="1190887" y="361123"/>
                  <a:pt x="1187577" y="363339"/>
                  <a:pt x="1183802" y="364590"/>
                </a:cubicBezTo>
                <a:lnTo>
                  <a:pt x="1156942" y="274843"/>
                </a:lnTo>
                <a:cubicBezTo>
                  <a:pt x="1163907" y="273386"/>
                  <a:pt x="1173122" y="271322"/>
                  <a:pt x="1184588" y="268652"/>
                </a:cubicBezTo>
                <a:cubicBezTo>
                  <a:pt x="1196054" y="265983"/>
                  <a:pt x="1209127" y="262917"/>
                  <a:pt x="1223807" y="259455"/>
                </a:cubicBezTo>
                <a:lnTo>
                  <a:pt x="1223807" y="155984"/>
                </a:lnTo>
                <a:lnTo>
                  <a:pt x="1165514" y="155984"/>
                </a:lnTo>
                <a:lnTo>
                  <a:pt x="1160942" y="139982"/>
                </a:lnTo>
                <a:lnTo>
                  <a:pt x="1223807" y="139982"/>
                </a:lnTo>
                <a:close/>
                <a:moveTo>
                  <a:pt x="1454690" y="2250"/>
                </a:moveTo>
                <a:cubicBezTo>
                  <a:pt x="1495763" y="2514"/>
                  <a:pt x="1523804" y="8653"/>
                  <a:pt x="1538813" y="20666"/>
                </a:cubicBezTo>
                <a:cubicBezTo>
                  <a:pt x="1553822" y="32680"/>
                  <a:pt x="1559565" y="45552"/>
                  <a:pt x="1556043" y="59284"/>
                </a:cubicBezTo>
                <a:cubicBezTo>
                  <a:pt x="1552521" y="73015"/>
                  <a:pt x="1543499" y="82591"/>
                  <a:pt x="1528977" y="88011"/>
                </a:cubicBezTo>
                <a:lnTo>
                  <a:pt x="1605558" y="88011"/>
                </a:lnTo>
                <a:lnTo>
                  <a:pt x="1643253" y="33718"/>
                </a:lnTo>
                <a:cubicBezTo>
                  <a:pt x="1643630" y="34018"/>
                  <a:pt x="1647635" y="37482"/>
                  <a:pt x="1655267" y="44110"/>
                </a:cubicBezTo>
                <a:cubicBezTo>
                  <a:pt x="1662898" y="50738"/>
                  <a:pt x="1671896" y="58729"/>
                  <a:pt x="1682258" y="68084"/>
                </a:cubicBezTo>
                <a:cubicBezTo>
                  <a:pt x="1692620" y="77439"/>
                  <a:pt x="1702086" y="86357"/>
                  <a:pt x="1710654" y="94838"/>
                </a:cubicBezTo>
                <a:cubicBezTo>
                  <a:pt x="1709773" y="97956"/>
                  <a:pt x="1707963" y="100255"/>
                  <a:pt x="1705225" y="101737"/>
                </a:cubicBezTo>
                <a:cubicBezTo>
                  <a:pt x="1702486" y="103218"/>
                  <a:pt x="1698962" y="103953"/>
                  <a:pt x="1694652" y="103941"/>
                </a:cubicBezTo>
                <a:lnTo>
                  <a:pt x="1567243" y="103941"/>
                </a:lnTo>
                <a:lnTo>
                  <a:pt x="1650675" y="135405"/>
                </a:lnTo>
                <a:cubicBezTo>
                  <a:pt x="1649272" y="138622"/>
                  <a:pt x="1646798" y="141052"/>
                  <a:pt x="1643253" y="142696"/>
                </a:cubicBezTo>
                <a:cubicBezTo>
                  <a:pt x="1639709" y="144339"/>
                  <a:pt x="1634951" y="144768"/>
                  <a:pt x="1628981" y="143982"/>
                </a:cubicBezTo>
                <a:cubicBezTo>
                  <a:pt x="1620332" y="152367"/>
                  <a:pt x="1610211" y="160896"/>
                  <a:pt x="1598619" y="169571"/>
                </a:cubicBezTo>
                <a:cubicBezTo>
                  <a:pt x="1587027" y="178246"/>
                  <a:pt x="1574473" y="186492"/>
                  <a:pt x="1560957" y="194310"/>
                </a:cubicBezTo>
                <a:lnTo>
                  <a:pt x="1603274" y="194310"/>
                </a:lnTo>
                <a:lnTo>
                  <a:pt x="1634119" y="159988"/>
                </a:lnTo>
                <a:lnTo>
                  <a:pt x="1699224" y="209103"/>
                </a:lnTo>
                <a:cubicBezTo>
                  <a:pt x="1697510" y="211448"/>
                  <a:pt x="1694938" y="213616"/>
                  <a:pt x="1691509" y="215606"/>
                </a:cubicBezTo>
                <a:cubicBezTo>
                  <a:pt x="1688080" y="217597"/>
                  <a:pt x="1683793" y="219051"/>
                  <a:pt x="1678650" y="219969"/>
                </a:cubicBezTo>
                <a:lnTo>
                  <a:pt x="1678650" y="462879"/>
                </a:lnTo>
                <a:cubicBezTo>
                  <a:pt x="1678953" y="478867"/>
                  <a:pt x="1677395" y="492421"/>
                  <a:pt x="1673976" y="503540"/>
                </a:cubicBezTo>
                <a:cubicBezTo>
                  <a:pt x="1670558" y="514660"/>
                  <a:pt x="1663459" y="523430"/>
                  <a:pt x="1652680" y="529850"/>
                </a:cubicBezTo>
                <a:cubicBezTo>
                  <a:pt x="1641901" y="536271"/>
                  <a:pt x="1625623" y="540427"/>
                  <a:pt x="1603847" y="542318"/>
                </a:cubicBezTo>
                <a:cubicBezTo>
                  <a:pt x="1603608" y="531114"/>
                  <a:pt x="1603083" y="521232"/>
                  <a:pt x="1602272" y="512671"/>
                </a:cubicBezTo>
                <a:cubicBezTo>
                  <a:pt x="1601461" y="504111"/>
                  <a:pt x="1600078" y="497229"/>
                  <a:pt x="1598122" y="492026"/>
                </a:cubicBezTo>
                <a:cubicBezTo>
                  <a:pt x="1596261" y="486894"/>
                  <a:pt x="1593400" y="482584"/>
                  <a:pt x="1589538" y="479095"/>
                </a:cubicBezTo>
                <a:cubicBezTo>
                  <a:pt x="1585677" y="475607"/>
                  <a:pt x="1579960" y="472869"/>
                  <a:pt x="1572387" y="470880"/>
                </a:cubicBezTo>
                <a:lnTo>
                  <a:pt x="1572387" y="463451"/>
                </a:lnTo>
                <a:cubicBezTo>
                  <a:pt x="1573149" y="463498"/>
                  <a:pt x="1577057" y="463689"/>
                  <a:pt x="1584110" y="464022"/>
                </a:cubicBezTo>
                <a:cubicBezTo>
                  <a:pt x="1591163" y="464356"/>
                  <a:pt x="1596787" y="464546"/>
                  <a:pt x="1600984" y="464594"/>
                </a:cubicBezTo>
                <a:cubicBezTo>
                  <a:pt x="1604073" y="464570"/>
                  <a:pt x="1606196" y="463760"/>
                  <a:pt x="1607353" y="462165"/>
                </a:cubicBezTo>
                <a:cubicBezTo>
                  <a:pt x="1608510" y="460569"/>
                  <a:pt x="1609058" y="458331"/>
                  <a:pt x="1608998" y="455450"/>
                </a:cubicBezTo>
                <a:lnTo>
                  <a:pt x="1608998" y="279394"/>
                </a:lnTo>
                <a:cubicBezTo>
                  <a:pt x="1608152" y="279667"/>
                  <a:pt x="1607269" y="279833"/>
                  <a:pt x="1606351" y="279892"/>
                </a:cubicBezTo>
                <a:cubicBezTo>
                  <a:pt x="1605433" y="279952"/>
                  <a:pt x="1604407" y="279975"/>
                  <a:pt x="1603274" y="279963"/>
                </a:cubicBezTo>
                <a:lnTo>
                  <a:pt x="1546669" y="279963"/>
                </a:lnTo>
                <a:lnTo>
                  <a:pt x="1546669" y="320562"/>
                </a:lnTo>
                <a:lnTo>
                  <a:pt x="1561528" y="304551"/>
                </a:lnTo>
                <a:lnTo>
                  <a:pt x="1607852" y="346292"/>
                </a:lnTo>
                <a:cubicBezTo>
                  <a:pt x="1605809" y="348377"/>
                  <a:pt x="1603014" y="350355"/>
                  <a:pt x="1599466" y="352225"/>
                </a:cubicBezTo>
                <a:cubicBezTo>
                  <a:pt x="1595918" y="354095"/>
                  <a:pt x="1591833" y="355358"/>
                  <a:pt x="1587210" y="356013"/>
                </a:cubicBezTo>
                <a:lnTo>
                  <a:pt x="1587210" y="434271"/>
                </a:lnTo>
                <a:cubicBezTo>
                  <a:pt x="1587127" y="436931"/>
                  <a:pt x="1583298" y="441056"/>
                  <a:pt x="1575724" y="446649"/>
                </a:cubicBezTo>
                <a:cubicBezTo>
                  <a:pt x="1568150" y="452241"/>
                  <a:pt x="1557329" y="455365"/>
                  <a:pt x="1543263" y="456021"/>
                </a:cubicBezTo>
                <a:lnTo>
                  <a:pt x="1533560" y="456021"/>
                </a:lnTo>
                <a:lnTo>
                  <a:pt x="1533560" y="432554"/>
                </a:lnTo>
                <a:lnTo>
                  <a:pt x="1504914" y="432554"/>
                </a:lnTo>
                <a:lnTo>
                  <a:pt x="1504914" y="449727"/>
                </a:lnTo>
                <a:cubicBezTo>
                  <a:pt x="1504391" y="452147"/>
                  <a:pt x="1499587" y="455316"/>
                  <a:pt x="1490503" y="459235"/>
                </a:cubicBezTo>
                <a:cubicBezTo>
                  <a:pt x="1481419" y="463153"/>
                  <a:pt x="1471194" y="465320"/>
                  <a:pt x="1459827" y="465737"/>
                </a:cubicBezTo>
                <a:lnTo>
                  <a:pt x="1452407" y="465737"/>
                </a:lnTo>
                <a:lnTo>
                  <a:pt x="1452407" y="308554"/>
                </a:lnTo>
                <a:lnTo>
                  <a:pt x="1489519" y="323421"/>
                </a:lnTo>
                <a:lnTo>
                  <a:pt x="1489519" y="279963"/>
                </a:lnTo>
                <a:lnTo>
                  <a:pt x="1438053" y="279963"/>
                </a:lnTo>
                <a:lnTo>
                  <a:pt x="1433478" y="264033"/>
                </a:lnTo>
                <a:lnTo>
                  <a:pt x="1489519" y="264033"/>
                </a:lnTo>
                <a:lnTo>
                  <a:pt x="1489519" y="212541"/>
                </a:lnTo>
                <a:lnTo>
                  <a:pt x="1564968" y="219420"/>
                </a:lnTo>
                <a:cubicBezTo>
                  <a:pt x="1564777" y="222873"/>
                  <a:pt x="1563300" y="225826"/>
                  <a:pt x="1560536" y="228278"/>
                </a:cubicBezTo>
                <a:cubicBezTo>
                  <a:pt x="1557772" y="230731"/>
                  <a:pt x="1553150" y="232541"/>
                  <a:pt x="1546669" y="233708"/>
                </a:cubicBezTo>
                <a:lnTo>
                  <a:pt x="1546669" y="264033"/>
                </a:lnTo>
                <a:lnTo>
                  <a:pt x="1549528" y="264033"/>
                </a:lnTo>
                <a:lnTo>
                  <a:pt x="1573545" y="233703"/>
                </a:lnTo>
                <a:cubicBezTo>
                  <a:pt x="1573986" y="234025"/>
                  <a:pt x="1577822" y="237101"/>
                  <a:pt x="1585053" y="242931"/>
                </a:cubicBezTo>
                <a:cubicBezTo>
                  <a:pt x="1592285" y="248761"/>
                  <a:pt x="1600266" y="255413"/>
                  <a:pt x="1608998" y="262888"/>
                </a:cubicBezTo>
                <a:lnTo>
                  <a:pt x="1608998" y="210240"/>
                </a:lnTo>
                <a:lnTo>
                  <a:pt x="1431190" y="210240"/>
                </a:lnTo>
                <a:lnTo>
                  <a:pt x="1431190" y="517172"/>
                </a:lnTo>
                <a:cubicBezTo>
                  <a:pt x="1430620" y="521696"/>
                  <a:pt x="1424482" y="526792"/>
                  <a:pt x="1412778" y="532459"/>
                </a:cubicBezTo>
                <a:cubicBezTo>
                  <a:pt x="1401074" y="538127"/>
                  <a:pt x="1387229" y="541222"/>
                  <a:pt x="1371244" y="541746"/>
                </a:cubicBezTo>
                <a:lnTo>
                  <a:pt x="1360396" y="541746"/>
                </a:lnTo>
                <a:lnTo>
                  <a:pt x="1360396" y="163992"/>
                </a:lnTo>
                <a:lnTo>
                  <a:pt x="1435194" y="194310"/>
                </a:lnTo>
                <a:lnTo>
                  <a:pt x="1539240" y="194310"/>
                </a:lnTo>
                <a:cubicBezTo>
                  <a:pt x="1545301" y="180248"/>
                  <a:pt x="1550614" y="165187"/>
                  <a:pt x="1555176" y="149126"/>
                </a:cubicBezTo>
                <a:cubicBezTo>
                  <a:pt x="1559738" y="133066"/>
                  <a:pt x="1563193" y="118004"/>
                  <a:pt x="1565540" y="103941"/>
                </a:cubicBezTo>
                <a:lnTo>
                  <a:pt x="1349525" y="103941"/>
                </a:lnTo>
                <a:lnTo>
                  <a:pt x="1344948" y="88011"/>
                </a:lnTo>
                <a:lnTo>
                  <a:pt x="1500949" y="88011"/>
                </a:lnTo>
                <a:cubicBezTo>
                  <a:pt x="1495235" y="86296"/>
                  <a:pt x="1489519" y="83439"/>
                  <a:pt x="1483801" y="79438"/>
                </a:cubicBezTo>
                <a:cubicBezTo>
                  <a:pt x="1482132" y="65449"/>
                  <a:pt x="1478179" y="51851"/>
                  <a:pt x="1471942" y="38643"/>
                </a:cubicBezTo>
                <a:cubicBezTo>
                  <a:pt x="1465704" y="25435"/>
                  <a:pt x="1458620" y="14257"/>
                  <a:pt x="1450687" y="5108"/>
                </a:cubicBezTo>
                <a:close/>
                <a:moveTo>
                  <a:pt x="2201402" y="0"/>
                </a:moveTo>
                <a:cubicBezTo>
                  <a:pt x="2201818" y="293"/>
                  <a:pt x="2206318" y="3707"/>
                  <a:pt x="2214901" y="10243"/>
                </a:cubicBezTo>
                <a:cubicBezTo>
                  <a:pt x="2223484" y="16779"/>
                  <a:pt x="2233655" y="24679"/>
                  <a:pt x="2245414" y="33942"/>
                </a:cubicBezTo>
                <a:cubicBezTo>
                  <a:pt x="2257172" y="43205"/>
                  <a:pt x="2268022" y="52074"/>
                  <a:pt x="2277963" y="60548"/>
                </a:cubicBezTo>
                <a:cubicBezTo>
                  <a:pt x="2277058" y="63666"/>
                  <a:pt x="2275153" y="65965"/>
                  <a:pt x="2272248" y="67447"/>
                </a:cubicBezTo>
                <a:cubicBezTo>
                  <a:pt x="2269343" y="68928"/>
                  <a:pt x="2265723" y="69663"/>
                  <a:pt x="2261389" y="69651"/>
                </a:cubicBezTo>
                <a:lnTo>
                  <a:pt x="2108799" y="69651"/>
                </a:lnTo>
                <a:lnTo>
                  <a:pt x="2108799" y="129159"/>
                </a:lnTo>
                <a:lnTo>
                  <a:pt x="2138577" y="129159"/>
                </a:lnTo>
                <a:lnTo>
                  <a:pt x="2173424" y="90822"/>
                </a:lnTo>
                <a:lnTo>
                  <a:pt x="2247102" y="145662"/>
                </a:lnTo>
                <a:cubicBezTo>
                  <a:pt x="2245399" y="148009"/>
                  <a:pt x="2242661" y="150321"/>
                  <a:pt x="2238887" y="152596"/>
                </a:cubicBezTo>
                <a:cubicBezTo>
                  <a:pt x="2235112" y="154872"/>
                  <a:pt x="2230231" y="156755"/>
                  <a:pt x="2224242" y="158244"/>
                </a:cubicBezTo>
                <a:lnTo>
                  <a:pt x="2224242" y="269119"/>
                </a:lnTo>
                <a:cubicBezTo>
                  <a:pt x="2224206" y="269715"/>
                  <a:pt x="2223278" y="270526"/>
                  <a:pt x="2221458" y="271551"/>
                </a:cubicBezTo>
                <a:cubicBezTo>
                  <a:pt x="2219638" y="272576"/>
                  <a:pt x="2217140" y="273672"/>
                  <a:pt x="2213964" y="274840"/>
                </a:cubicBezTo>
                <a:cubicBezTo>
                  <a:pt x="2216720" y="276935"/>
                  <a:pt x="2222123" y="281009"/>
                  <a:pt x="2230172" y="287065"/>
                </a:cubicBezTo>
                <a:cubicBezTo>
                  <a:pt x="2238221" y="293120"/>
                  <a:pt x="2247223" y="300032"/>
                  <a:pt x="2257178" y="307799"/>
                </a:cubicBezTo>
                <a:cubicBezTo>
                  <a:pt x="2267133" y="315566"/>
                  <a:pt x="2276347" y="323066"/>
                  <a:pt x="2284821" y="330296"/>
                </a:cubicBezTo>
                <a:cubicBezTo>
                  <a:pt x="2283916" y="333414"/>
                  <a:pt x="2282011" y="335713"/>
                  <a:pt x="2279106" y="337195"/>
                </a:cubicBezTo>
                <a:cubicBezTo>
                  <a:pt x="2276201" y="338676"/>
                  <a:pt x="2272581" y="339411"/>
                  <a:pt x="2268247" y="339399"/>
                </a:cubicBezTo>
                <a:lnTo>
                  <a:pt x="2171711" y="339399"/>
                </a:lnTo>
                <a:cubicBezTo>
                  <a:pt x="2164610" y="357949"/>
                  <a:pt x="2156540" y="374999"/>
                  <a:pt x="2147500" y="390549"/>
                </a:cubicBezTo>
                <a:cubicBezTo>
                  <a:pt x="2138461" y="406098"/>
                  <a:pt x="2128233" y="420291"/>
                  <a:pt x="2116816" y="433125"/>
                </a:cubicBezTo>
                <a:cubicBezTo>
                  <a:pt x="2167987" y="444822"/>
                  <a:pt x="2203187" y="457898"/>
                  <a:pt x="2222419" y="472354"/>
                </a:cubicBezTo>
                <a:cubicBezTo>
                  <a:pt x="2241650" y="486809"/>
                  <a:pt x="2249904" y="500189"/>
                  <a:pt x="2247181" y="512493"/>
                </a:cubicBezTo>
                <a:cubicBezTo>
                  <a:pt x="2244458" y="524796"/>
                  <a:pt x="2235749" y="533568"/>
                  <a:pt x="2221055" y="538808"/>
                </a:cubicBezTo>
                <a:cubicBezTo>
                  <a:pt x="2206362" y="544049"/>
                  <a:pt x="2190675" y="543301"/>
                  <a:pt x="2173995" y="536567"/>
                </a:cubicBezTo>
                <a:cubicBezTo>
                  <a:pt x="2160239" y="527363"/>
                  <a:pt x="2143759" y="517910"/>
                  <a:pt x="2124553" y="508206"/>
                </a:cubicBezTo>
                <a:cubicBezTo>
                  <a:pt x="2105347" y="498503"/>
                  <a:pt x="2083728" y="488906"/>
                  <a:pt x="2059695" y="479417"/>
                </a:cubicBezTo>
                <a:cubicBezTo>
                  <a:pt x="2028135" y="497836"/>
                  <a:pt x="1987624" y="512290"/>
                  <a:pt x="1938163" y="522780"/>
                </a:cubicBezTo>
                <a:cubicBezTo>
                  <a:pt x="1888702" y="533269"/>
                  <a:pt x="1827495" y="540722"/>
                  <a:pt x="1754540" y="545139"/>
                </a:cubicBezTo>
                <a:lnTo>
                  <a:pt x="1752254" y="537710"/>
                </a:lnTo>
                <a:cubicBezTo>
                  <a:pt x="1805252" y="527863"/>
                  <a:pt x="1851366" y="516267"/>
                  <a:pt x="1890596" y="502920"/>
                </a:cubicBezTo>
                <a:cubicBezTo>
                  <a:pt x="1929827" y="489573"/>
                  <a:pt x="1962939" y="473547"/>
                  <a:pt x="1989933" y="454842"/>
                </a:cubicBezTo>
                <a:cubicBezTo>
                  <a:pt x="1968222" y="447961"/>
                  <a:pt x="1945252" y="441436"/>
                  <a:pt x="1921023" y="435269"/>
                </a:cubicBezTo>
                <a:cubicBezTo>
                  <a:pt x="1896794" y="429101"/>
                  <a:pt x="1871386" y="423434"/>
                  <a:pt x="1844800" y="418266"/>
                </a:cubicBezTo>
                <a:cubicBezTo>
                  <a:pt x="1852650" y="408872"/>
                  <a:pt x="1861503" y="397228"/>
                  <a:pt x="1871358" y="383333"/>
                </a:cubicBezTo>
                <a:cubicBezTo>
                  <a:pt x="1881213" y="369439"/>
                  <a:pt x="1891220" y="354794"/>
                  <a:pt x="1901381" y="339399"/>
                </a:cubicBezTo>
                <a:lnTo>
                  <a:pt x="1750540" y="339399"/>
                </a:lnTo>
                <a:lnTo>
                  <a:pt x="1745968" y="323469"/>
                </a:lnTo>
                <a:lnTo>
                  <a:pt x="1911689" y="323469"/>
                </a:lnTo>
                <a:cubicBezTo>
                  <a:pt x="1920370" y="309881"/>
                  <a:pt x="1928156" y="297295"/>
                  <a:pt x="1935045" y="285710"/>
                </a:cubicBezTo>
                <a:cubicBezTo>
                  <a:pt x="1941935" y="274125"/>
                  <a:pt x="1947289" y="264399"/>
                  <a:pt x="1951107" y="256533"/>
                </a:cubicBezTo>
                <a:lnTo>
                  <a:pt x="2057982" y="278845"/>
                </a:lnTo>
                <a:cubicBezTo>
                  <a:pt x="2057376" y="282373"/>
                  <a:pt x="2055163" y="285472"/>
                  <a:pt x="2051345" y="288142"/>
                </a:cubicBezTo>
                <a:cubicBezTo>
                  <a:pt x="2047526" y="290811"/>
                  <a:pt x="2040602" y="292480"/>
                  <a:pt x="2030574" y="293147"/>
                </a:cubicBezTo>
                <a:cubicBezTo>
                  <a:pt x="2027674" y="297450"/>
                  <a:pt x="2024453" y="302146"/>
                  <a:pt x="2020910" y="307235"/>
                </a:cubicBezTo>
                <a:cubicBezTo>
                  <a:pt x="2017366" y="312325"/>
                  <a:pt x="2013716" y="317736"/>
                  <a:pt x="2009958" y="323469"/>
                </a:cubicBezTo>
                <a:lnTo>
                  <a:pt x="2172282" y="323469"/>
                </a:lnTo>
                <a:lnTo>
                  <a:pt x="2210538" y="275984"/>
                </a:lnTo>
                <a:cubicBezTo>
                  <a:pt x="2203139" y="278392"/>
                  <a:pt x="2194669" y="280585"/>
                  <a:pt x="2185129" y="282564"/>
                </a:cubicBezTo>
                <a:cubicBezTo>
                  <a:pt x="2175589" y="284542"/>
                  <a:pt x="2166548" y="285591"/>
                  <a:pt x="2158007" y="285710"/>
                </a:cubicBezTo>
                <a:lnTo>
                  <a:pt x="2144303" y="285710"/>
                </a:lnTo>
                <a:lnTo>
                  <a:pt x="2144303" y="255960"/>
                </a:lnTo>
                <a:lnTo>
                  <a:pt x="1883628" y="255960"/>
                </a:lnTo>
                <a:lnTo>
                  <a:pt x="1883628" y="269691"/>
                </a:lnTo>
                <a:cubicBezTo>
                  <a:pt x="1882819" y="273696"/>
                  <a:pt x="1875444" y="278559"/>
                  <a:pt x="1861502" y="284280"/>
                </a:cubicBezTo>
                <a:cubicBezTo>
                  <a:pt x="1847560" y="290001"/>
                  <a:pt x="1831906" y="293147"/>
                  <a:pt x="1814538" y="293720"/>
                </a:cubicBezTo>
                <a:lnTo>
                  <a:pt x="1803690" y="293720"/>
                </a:lnTo>
                <a:lnTo>
                  <a:pt x="1803690" y="97116"/>
                </a:lnTo>
                <a:lnTo>
                  <a:pt x="1888782" y="129159"/>
                </a:lnTo>
                <a:lnTo>
                  <a:pt x="1918561" y="129159"/>
                </a:lnTo>
                <a:lnTo>
                  <a:pt x="1918561" y="69651"/>
                </a:lnTo>
                <a:lnTo>
                  <a:pt x="1753398" y="69651"/>
                </a:lnTo>
                <a:lnTo>
                  <a:pt x="1748825" y="53721"/>
                </a:lnTo>
                <a:lnTo>
                  <a:pt x="2159149" y="53721"/>
                </a:lnTo>
                <a:close/>
              </a:path>
            </a:pathLst>
          </a:custGeom>
          <a:solidFill>
            <a:srgbClr val="DA251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DA251C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158F7843-2218-4D4C-B89E-8A02664F3925}"/>
              </a:ext>
            </a:extLst>
          </p:cNvPr>
          <p:cNvSpPr txBox="1"/>
          <p:nvPr/>
        </p:nvSpPr>
        <p:spPr>
          <a:xfrm>
            <a:off x="3677192" y="2681736"/>
            <a:ext cx="17473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DA251C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DA251C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5A0F264-74F1-49FB-B01C-AFBCF3877836}"/>
              </a:ext>
            </a:extLst>
          </p:cNvPr>
          <p:cNvSpPr/>
          <p:nvPr/>
        </p:nvSpPr>
        <p:spPr>
          <a:xfrm>
            <a:off x="5192033" y="3718440"/>
            <a:ext cx="31391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A25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ABSTRACT</a:t>
            </a:r>
          </a:p>
        </p:txBody>
      </p:sp>
    </p:spTree>
    <p:extLst>
      <p:ext uri="{BB962C8B-B14F-4D97-AF65-F5344CB8AC3E}">
        <p14:creationId xmlns:p14="http://schemas.microsoft.com/office/powerpoint/2010/main" val="318678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B4DA8E5-03E5-4FEF-9E78-99D0EADDBE81}"/>
              </a:ext>
            </a:extLst>
          </p:cNvPr>
          <p:cNvGrpSpPr/>
          <p:nvPr/>
        </p:nvGrpSpPr>
        <p:grpSpPr>
          <a:xfrm>
            <a:off x="0" y="2"/>
            <a:ext cx="12192000" cy="6857999"/>
            <a:chOff x="0" y="0"/>
            <a:chExt cx="12192000" cy="6857999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E9EF5A2B-9234-4672-BC45-4768CDEB66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698" b="7308"/>
            <a:stretch/>
          </p:blipFill>
          <p:spPr>
            <a:xfrm>
              <a:off x="0" y="1"/>
              <a:ext cx="12192000" cy="6857998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5803FACC-D517-48F7-BA8E-B18DDEF73388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>
              <a:gsLst>
                <a:gs pos="97345">
                  <a:schemeClr val="bg1"/>
                </a:gs>
                <a:gs pos="0">
                  <a:schemeClr val="bg1">
                    <a:alpha val="93000"/>
                  </a:schemeClr>
                </a:gs>
                <a:gs pos="66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2E6055C8-0D69-4EBC-AD36-A403D32F0643}"/>
              </a:ext>
            </a:extLst>
          </p:cNvPr>
          <p:cNvSpPr/>
          <p:nvPr/>
        </p:nvSpPr>
        <p:spPr>
          <a:xfrm>
            <a:off x="838418" y="200733"/>
            <a:ext cx="4275941" cy="561907"/>
          </a:xfrm>
          <a:custGeom>
            <a:avLst/>
            <a:gdLst>
              <a:gd name="connsiteX0" fmla="*/ 0 w 4048300"/>
              <a:gd name="connsiteY0" fmla="*/ 0 h 531992"/>
              <a:gd name="connsiteX1" fmla="*/ 3782304 w 4048300"/>
              <a:gd name="connsiteY1" fmla="*/ 0 h 531992"/>
              <a:gd name="connsiteX2" fmla="*/ 4048300 w 4048300"/>
              <a:gd name="connsiteY2" fmla="*/ 265996 h 531992"/>
              <a:gd name="connsiteX3" fmla="*/ 3782304 w 4048300"/>
              <a:gd name="connsiteY3" fmla="*/ 531992 h 531992"/>
              <a:gd name="connsiteX4" fmla="*/ 0 w 4048300"/>
              <a:gd name="connsiteY4" fmla="*/ 531992 h 53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8300" h="531992">
                <a:moveTo>
                  <a:pt x="0" y="0"/>
                </a:moveTo>
                <a:lnTo>
                  <a:pt x="3782304" y="0"/>
                </a:lnTo>
                <a:cubicBezTo>
                  <a:pt x="3929210" y="0"/>
                  <a:pt x="4048300" y="119090"/>
                  <a:pt x="4048300" y="265996"/>
                </a:cubicBezTo>
                <a:cubicBezTo>
                  <a:pt x="4048300" y="412902"/>
                  <a:pt x="3929210" y="531992"/>
                  <a:pt x="3782304" y="531992"/>
                </a:cubicBezTo>
                <a:lnTo>
                  <a:pt x="0" y="531992"/>
                </a:ln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1E8FB1D0-F848-479B-9321-0D3E1F5891C7}"/>
              </a:ext>
            </a:extLst>
          </p:cNvPr>
          <p:cNvSpPr/>
          <p:nvPr/>
        </p:nvSpPr>
        <p:spPr>
          <a:xfrm>
            <a:off x="195943" y="200733"/>
            <a:ext cx="551404" cy="561907"/>
          </a:xfrm>
          <a:custGeom>
            <a:avLst/>
            <a:gdLst>
              <a:gd name="connsiteX0" fmla="*/ 265996 w 610786"/>
              <a:gd name="connsiteY0" fmla="*/ 0 h 531992"/>
              <a:gd name="connsiteX1" fmla="*/ 610786 w 610786"/>
              <a:gd name="connsiteY1" fmla="*/ 0 h 531992"/>
              <a:gd name="connsiteX2" fmla="*/ 610786 w 610786"/>
              <a:gd name="connsiteY2" fmla="*/ 531992 h 531992"/>
              <a:gd name="connsiteX3" fmla="*/ 265996 w 610786"/>
              <a:gd name="connsiteY3" fmla="*/ 531992 h 531992"/>
              <a:gd name="connsiteX4" fmla="*/ 0 w 610786"/>
              <a:gd name="connsiteY4" fmla="*/ 265996 h 531992"/>
              <a:gd name="connsiteX5" fmla="*/ 265996 w 610786"/>
              <a:gd name="connsiteY5" fmla="*/ 0 h 53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786" h="531992">
                <a:moveTo>
                  <a:pt x="265996" y="0"/>
                </a:moveTo>
                <a:lnTo>
                  <a:pt x="610786" y="0"/>
                </a:lnTo>
                <a:lnTo>
                  <a:pt x="610786" y="531992"/>
                </a:lnTo>
                <a:lnTo>
                  <a:pt x="265996" y="531992"/>
                </a:lnTo>
                <a:cubicBezTo>
                  <a:pt x="119090" y="531992"/>
                  <a:pt x="0" y="412902"/>
                  <a:pt x="0" y="265996"/>
                </a:cubicBezTo>
                <a:cubicBezTo>
                  <a:pt x="0" y="119090"/>
                  <a:pt x="119090" y="0"/>
                  <a:pt x="265996" y="0"/>
                </a:cubicBez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6F5AD3E-05E9-409C-8A75-85DF9023E36C}"/>
              </a:ext>
            </a:extLst>
          </p:cNvPr>
          <p:cNvSpPr txBox="1"/>
          <p:nvPr/>
        </p:nvSpPr>
        <p:spPr>
          <a:xfrm>
            <a:off x="927931" y="23787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论文摘要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DD619B0-3F4C-41AE-B703-D0D0BBBBC104}"/>
              </a:ext>
            </a:extLst>
          </p:cNvPr>
          <p:cNvSpPr txBox="1"/>
          <p:nvPr/>
        </p:nvSpPr>
        <p:spPr>
          <a:xfrm>
            <a:off x="286708" y="255460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85AD177-2B97-4071-A372-701CE30872ED}"/>
              </a:ext>
            </a:extLst>
          </p:cNvPr>
          <p:cNvGrpSpPr/>
          <p:nvPr/>
        </p:nvGrpSpPr>
        <p:grpSpPr>
          <a:xfrm>
            <a:off x="1" y="6326008"/>
            <a:ext cx="12192001" cy="531992"/>
            <a:chOff x="0" y="6037944"/>
            <a:chExt cx="12192001" cy="82005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E4E3A7E1-56AA-4F07-B879-3684AD5D362D}"/>
                </a:ext>
              </a:extLst>
            </p:cNvPr>
            <p:cNvSpPr/>
            <p:nvPr/>
          </p:nvSpPr>
          <p:spPr>
            <a:xfrm>
              <a:off x="8548915" y="6037944"/>
              <a:ext cx="3643086" cy="820056"/>
            </a:xfrm>
            <a:custGeom>
              <a:avLst/>
              <a:gdLst>
                <a:gd name="connsiteX0" fmla="*/ 2460281 w 2460281"/>
                <a:gd name="connsiteY0" fmla="*/ 0 h 769460"/>
                <a:gd name="connsiteX1" fmla="*/ 2460281 w 2460281"/>
                <a:gd name="connsiteY1" fmla="*/ 769460 h 769460"/>
                <a:gd name="connsiteX2" fmla="*/ 0 w 2460281"/>
                <a:gd name="connsiteY2" fmla="*/ 769460 h 769460"/>
                <a:gd name="connsiteX3" fmla="*/ 114168 w 2460281"/>
                <a:gd name="connsiteY3" fmla="*/ 754963 h 769460"/>
                <a:gd name="connsiteX4" fmla="*/ 2370653 w 2460281"/>
                <a:gd name="connsiteY4" fmla="*/ 53272 h 76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0281" h="769460">
                  <a:moveTo>
                    <a:pt x="2460281" y="0"/>
                  </a:moveTo>
                  <a:lnTo>
                    <a:pt x="2460281" y="769460"/>
                  </a:lnTo>
                  <a:lnTo>
                    <a:pt x="0" y="769460"/>
                  </a:lnTo>
                  <a:lnTo>
                    <a:pt x="114168" y="754963"/>
                  </a:lnTo>
                  <a:cubicBezTo>
                    <a:pt x="1006853" y="622209"/>
                    <a:pt x="1793903" y="369201"/>
                    <a:pt x="2370653" y="53272"/>
                  </a:cubicBezTo>
                  <a:close/>
                </a:path>
              </a:pathLst>
            </a:cu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909030B-EC09-4D8D-982C-CA89F437EFDB}"/>
                </a:ext>
              </a:extLst>
            </p:cNvPr>
            <p:cNvSpPr/>
            <p:nvPr/>
          </p:nvSpPr>
          <p:spPr>
            <a:xfrm flipH="1">
              <a:off x="0" y="6037944"/>
              <a:ext cx="3643086" cy="820056"/>
            </a:xfrm>
            <a:custGeom>
              <a:avLst/>
              <a:gdLst>
                <a:gd name="connsiteX0" fmla="*/ 2460281 w 2460281"/>
                <a:gd name="connsiteY0" fmla="*/ 0 h 769460"/>
                <a:gd name="connsiteX1" fmla="*/ 2460281 w 2460281"/>
                <a:gd name="connsiteY1" fmla="*/ 769460 h 769460"/>
                <a:gd name="connsiteX2" fmla="*/ 0 w 2460281"/>
                <a:gd name="connsiteY2" fmla="*/ 769460 h 769460"/>
                <a:gd name="connsiteX3" fmla="*/ 114168 w 2460281"/>
                <a:gd name="connsiteY3" fmla="*/ 754963 h 769460"/>
                <a:gd name="connsiteX4" fmla="*/ 2370653 w 2460281"/>
                <a:gd name="connsiteY4" fmla="*/ 53272 h 76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0281" h="769460">
                  <a:moveTo>
                    <a:pt x="2460281" y="0"/>
                  </a:moveTo>
                  <a:lnTo>
                    <a:pt x="2460281" y="769460"/>
                  </a:lnTo>
                  <a:lnTo>
                    <a:pt x="0" y="769460"/>
                  </a:lnTo>
                  <a:lnTo>
                    <a:pt x="114168" y="754963"/>
                  </a:lnTo>
                  <a:cubicBezTo>
                    <a:pt x="1006853" y="622209"/>
                    <a:pt x="1793903" y="369201"/>
                    <a:pt x="2370653" y="53272"/>
                  </a:cubicBezTo>
                  <a:close/>
                </a:path>
              </a:pathLst>
            </a:cu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61D7332B-2655-4AF5-941D-3A624D3A3F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331" y="206869"/>
            <a:ext cx="1808764" cy="54787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6130DF-E952-41D8-9E9C-F4CF595B93BE}"/>
              </a:ext>
            </a:extLst>
          </p:cNvPr>
          <p:cNvSpPr/>
          <p:nvPr/>
        </p:nvSpPr>
        <p:spPr>
          <a:xfrm>
            <a:off x="9433102" y="7174223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陈天萍</a:t>
            </a:r>
          </a:p>
        </p:txBody>
      </p:sp>
    </p:spTree>
    <p:extLst>
      <p:ext uri="{BB962C8B-B14F-4D97-AF65-F5344CB8AC3E}">
        <p14:creationId xmlns:p14="http://schemas.microsoft.com/office/powerpoint/2010/main" val="222715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71C6DF6-EC2A-42F2-8CE9-E436F34AD3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" r="6769"/>
          <a:stretch/>
        </p:blipFill>
        <p:spPr>
          <a:xfrm>
            <a:off x="14514" y="0"/>
            <a:ext cx="12177487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E858FF1-5B8D-4A91-A86E-6E2CB4CFEF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BD26BCC-B0D4-414B-AF4D-665F3F8077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t="89" r="166" b="89"/>
          <a:stretch>
            <a:fillRect/>
          </a:stretch>
        </p:blipFill>
        <p:spPr>
          <a:xfrm>
            <a:off x="5325208" y="1097494"/>
            <a:ext cx="1541584" cy="1541583"/>
          </a:xfrm>
          <a:custGeom>
            <a:avLst/>
            <a:gdLst>
              <a:gd name="connsiteX0" fmla="*/ 3422890 w 6845780"/>
              <a:gd name="connsiteY0" fmla="*/ 0 h 6845780"/>
              <a:gd name="connsiteX1" fmla="*/ 6845780 w 6845780"/>
              <a:gd name="connsiteY1" fmla="*/ 3422890 h 6845780"/>
              <a:gd name="connsiteX2" fmla="*/ 3422890 w 6845780"/>
              <a:gd name="connsiteY2" fmla="*/ 6845780 h 6845780"/>
              <a:gd name="connsiteX3" fmla="*/ 0 w 6845780"/>
              <a:gd name="connsiteY3" fmla="*/ 3422890 h 6845780"/>
              <a:gd name="connsiteX4" fmla="*/ 3422890 w 6845780"/>
              <a:gd name="connsiteY4" fmla="*/ 0 h 684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45780" h="6845780">
                <a:moveTo>
                  <a:pt x="3422890" y="0"/>
                </a:moveTo>
                <a:cubicBezTo>
                  <a:pt x="5313300" y="0"/>
                  <a:pt x="6845780" y="1532480"/>
                  <a:pt x="6845780" y="3422890"/>
                </a:cubicBezTo>
                <a:cubicBezTo>
                  <a:pt x="6845780" y="5313300"/>
                  <a:pt x="5313300" y="6845780"/>
                  <a:pt x="3422890" y="6845780"/>
                </a:cubicBezTo>
                <a:cubicBezTo>
                  <a:pt x="1532480" y="6845780"/>
                  <a:pt x="0" y="5313300"/>
                  <a:pt x="0" y="3422890"/>
                </a:cubicBezTo>
                <a:cubicBezTo>
                  <a:pt x="0" y="1532480"/>
                  <a:pt x="1532480" y="0"/>
                  <a:pt x="3422890" y="0"/>
                </a:cubicBezTo>
                <a:close/>
              </a:path>
            </a:pathLst>
          </a:custGeom>
          <a:effectLst/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0B6CCDE1-39F1-48ED-80AC-7A9363BCDE16}"/>
              </a:ext>
            </a:extLst>
          </p:cNvPr>
          <p:cNvSpPr/>
          <p:nvPr/>
        </p:nvSpPr>
        <p:spPr>
          <a:xfrm>
            <a:off x="4913939" y="5036825"/>
            <a:ext cx="2220024" cy="494395"/>
          </a:xfrm>
          <a:prstGeom prst="roundRect">
            <a:avLst>
              <a:gd name="adj" fmla="val 50000"/>
            </a:avLst>
          </a:prstGeom>
          <a:solidFill>
            <a:srgbClr val="DA251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C0B03B9-A8FF-4254-A10C-5D928484D66C}"/>
              </a:ext>
            </a:extLst>
          </p:cNvPr>
          <p:cNvSpPr txBox="1"/>
          <p:nvPr/>
        </p:nvSpPr>
        <p:spPr>
          <a:xfrm>
            <a:off x="4913939" y="5071269"/>
            <a:ext cx="2216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公众号：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向天歌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44A79B6-8D85-4FBB-B6E0-0E1D4D954E03}"/>
              </a:ext>
            </a:extLst>
          </p:cNvPr>
          <p:cNvSpPr/>
          <p:nvPr/>
        </p:nvSpPr>
        <p:spPr>
          <a:xfrm>
            <a:off x="9433102" y="7174223"/>
            <a:ext cx="2861647" cy="53485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陈天萍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BE20F58-2D88-4CAC-9A9D-4A251B25FA76}"/>
              </a:ext>
            </a:extLst>
          </p:cNvPr>
          <p:cNvSpPr txBox="1"/>
          <p:nvPr/>
        </p:nvSpPr>
        <p:spPr>
          <a:xfrm>
            <a:off x="4151871" y="3270421"/>
            <a:ext cx="4028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</p:spTree>
    <p:extLst>
      <p:ext uri="{BB962C8B-B14F-4D97-AF65-F5344CB8AC3E}">
        <p14:creationId xmlns:p14="http://schemas.microsoft.com/office/powerpoint/2010/main" val="82667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909B84-6901-4FDF-8C36-7A1A62F26131}"/>
              </a:ext>
            </a:extLst>
          </p:cNvPr>
          <p:cNvSpPr/>
          <p:nvPr/>
        </p:nvSpPr>
        <p:spPr>
          <a:xfrm>
            <a:off x="1266825" y="1009650"/>
            <a:ext cx="9913883" cy="5019881"/>
          </a:xfrm>
          <a:prstGeom prst="rect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5BE2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: 剪去单角 17">
            <a:extLst>
              <a:ext uri="{FF2B5EF4-FFF2-40B4-BE49-F238E27FC236}">
                <a16:creationId xmlns:a16="http://schemas.microsoft.com/office/drawing/2014/main" xmlns="" id="{5B830FD8-7C1F-43BC-84E0-C60E3A55981C}"/>
              </a:ext>
            </a:extLst>
          </p:cNvPr>
          <p:cNvSpPr/>
          <p:nvPr/>
        </p:nvSpPr>
        <p:spPr>
          <a:xfrm flipH="1">
            <a:off x="1020820" y="783203"/>
            <a:ext cx="10042584" cy="5126176"/>
          </a:xfrm>
          <a:prstGeom prst="snip1Rect">
            <a:avLst>
              <a:gd name="adj" fmla="val 6367"/>
            </a:avLst>
          </a:prstGeom>
          <a:pattFill prst="wdUpDiag">
            <a:fgClr>
              <a:srgbClr val="B6FFFF"/>
            </a:fgClr>
            <a:bgClr>
              <a:srgbClr val="A7FFFF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FEE7E774-EB12-4BA9-873A-2AC01817766B}"/>
              </a:ext>
            </a:extLst>
          </p:cNvPr>
          <p:cNvSpPr/>
          <p:nvPr/>
        </p:nvSpPr>
        <p:spPr>
          <a:xfrm flipH="1">
            <a:off x="1041139" y="813683"/>
            <a:ext cx="329863" cy="339271"/>
          </a:xfrm>
          <a:prstGeom prst="rtTriangle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D36BED-3735-4BA1-B8F7-8CF84C8C7605}"/>
              </a:ext>
            </a:extLst>
          </p:cNvPr>
          <p:cNvSpPr txBox="1"/>
          <p:nvPr/>
        </p:nvSpPr>
        <p:spPr>
          <a:xfrm>
            <a:off x="1410182" y="2130753"/>
            <a:ext cx="94813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活动规则：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、在公众号：向天歌。后台回复：档案馆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，即可下载本次 “论文答辩“ 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源文件，用于优化。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、优化完成之后，将你的作品发送至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quppt@qq.com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164AEC2-A2BC-42EB-89D1-6E0FDB43D03B}"/>
              </a:ext>
            </a:extLst>
          </p:cNvPr>
          <p:cNvSpPr txBox="1"/>
          <p:nvPr/>
        </p:nvSpPr>
        <p:spPr>
          <a:xfrm>
            <a:off x="1943100" y="5035995"/>
            <a:ext cx="83058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栏目策划与制作：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71617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C80B6B-0B90-4676-845E-89779D530166}"/>
              </a:ext>
            </a:extLst>
          </p:cNvPr>
          <p:cNvGrpSpPr/>
          <p:nvPr/>
        </p:nvGrpSpPr>
        <p:grpSpPr>
          <a:xfrm>
            <a:off x="3947700" y="1266767"/>
            <a:ext cx="4296600" cy="714299"/>
            <a:chOff x="-1244327" y="1831292"/>
            <a:chExt cx="6349896" cy="1055653"/>
          </a:xfrm>
          <a:solidFill>
            <a:srgbClr val="171617"/>
          </a:solidFill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36487565-0805-4C0C-9C0F-32762557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6578" y="1851259"/>
              <a:ext cx="398991" cy="1035686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6299961E-AF63-4DFD-B782-0B12E8853A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1244327" y="1831292"/>
              <a:ext cx="398991" cy="1035687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5BB1CE-D4F3-4A3C-80F6-4EE663E51459}"/>
              </a:ext>
            </a:extLst>
          </p:cNvPr>
          <p:cNvGrpSpPr/>
          <p:nvPr/>
        </p:nvGrpSpPr>
        <p:grpSpPr>
          <a:xfrm>
            <a:off x="5715795" y="5344612"/>
            <a:ext cx="739004" cy="261610"/>
            <a:chOff x="5737492" y="5319198"/>
            <a:chExt cx="739003" cy="261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E53386FF-0040-4E33-A539-DB2830882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2" y="5365983"/>
              <a:ext cx="168041" cy="168041"/>
            </a:xfrm>
            <a:prstGeom prst="ellipse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67E0C76-79F2-49E5-A93E-3E070F27F63C}"/>
                </a:ext>
              </a:extLst>
            </p:cNvPr>
            <p:cNvSpPr/>
            <p:nvPr/>
          </p:nvSpPr>
          <p:spPr>
            <a:xfrm>
              <a:off x="5868637" y="5319198"/>
              <a:ext cx="6078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7161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A8A94C-87B3-4A0A-BAD3-5D83B2BA36F4}"/>
              </a:ext>
            </a:extLst>
          </p:cNvPr>
          <p:cNvSpPr txBox="1"/>
          <p:nvPr/>
        </p:nvSpPr>
        <p:spPr>
          <a:xfrm>
            <a:off x="4253179" y="1416992"/>
            <a:ext cx="3685645" cy="393985"/>
          </a:xfrm>
          <a:custGeom>
            <a:avLst/>
            <a:gdLst/>
            <a:ahLst/>
            <a:cxnLst/>
            <a:rect l="l" t="t" r="r" b="b"/>
            <a:pathLst>
              <a:path w="3685645" h="393985">
                <a:moveTo>
                  <a:pt x="1910347" y="272725"/>
                </a:moveTo>
                <a:lnTo>
                  <a:pt x="1910347" y="346910"/>
                </a:lnTo>
                <a:lnTo>
                  <a:pt x="1989395" y="346910"/>
                </a:lnTo>
                <a:lnTo>
                  <a:pt x="1989395" y="272725"/>
                </a:lnTo>
                <a:close/>
                <a:moveTo>
                  <a:pt x="2660688" y="224626"/>
                </a:moveTo>
                <a:lnTo>
                  <a:pt x="2735640" y="230816"/>
                </a:lnTo>
                <a:cubicBezTo>
                  <a:pt x="2735359" y="233344"/>
                  <a:pt x="2734284" y="235561"/>
                  <a:pt x="2732415" y="237467"/>
                </a:cubicBezTo>
                <a:cubicBezTo>
                  <a:pt x="2730546" y="239372"/>
                  <a:pt x="2727116" y="240757"/>
                  <a:pt x="2722124" y="241623"/>
                </a:cubicBezTo>
                <a:lnTo>
                  <a:pt x="2722124" y="264995"/>
                </a:lnTo>
                <a:lnTo>
                  <a:pt x="2805268" y="264995"/>
                </a:lnTo>
                <a:lnTo>
                  <a:pt x="2833119" y="226448"/>
                </a:lnTo>
                <a:cubicBezTo>
                  <a:pt x="2833395" y="226658"/>
                  <a:pt x="2836348" y="229108"/>
                  <a:pt x="2841978" y="233798"/>
                </a:cubicBezTo>
                <a:cubicBezTo>
                  <a:pt x="2847609" y="238487"/>
                  <a:pt x="2854263" y="244155"/>
                  <a:pt x="2861941" y="250801"/>
                </a:cubicBezTo>
                <a:cubicBezTo>
                  <a:pt x="2869619" y="257447"/>
                  <a:pt x="2876668" y="263809"/>
                  <a:pt x="2883087" y="269888"/>
                </a:cubicBezTo>
                <a:cubicBezTo>
                  <a:pt x="2882431" y="272122"/>
                  <a:pt x="2881082" y="273770"/>
                  <a:pt x="2879043" y="274832"/>
                </a:cubicBezTo>
                <a:cubicBezTo>
                  <a:pt x="2877004" y="275893"/>
                  <a:pt x="2874529" y="276420"/>
                  <a:pt x="2871619" y="276412"/>
                </a:cubicBezTo>
                <a:lnTo>
                  <a:pt x="2733183" y="276412"/>
                </a:lnTo>
                <a:cubicBezTo>
                  <a:pt x="2752066" y="289977"/>
                  <a:pt x="2775224" y="300854"/>
                  <a:pt x="2802657" y="309041"/>
                </a:cubicBezTo>
                <a:cubicBezTo>
                  <a:pt x="2830090" y="317229"/>
                  <a:pt x="2857856" y="322471"/>
                  <a:pt x="2885954" y="324767"/>
                </a:cubicBezTo>
                <a:lnTo>
                  <a:pt x="2885545" y="329682"/>
                </a:lnTo>
                <a:cubicBezTo>
                  <a:pt x="2874597" y="332831"/>
                  <a:pt x="2865365" y="339025"/>
                  <a:pt x="2857847" y="348266"/>
                </a:cubicBezTo>
                <a:cubicBezTo>
                  <a:pt x="2850330" y="357508"/>
                  <a:pt x="2845091" y="369334"/>
                  <a:pt x="2842130" y="383746"/>
                </a:cubicBezTo>
                <a:cubicBezTo>
                  <a:pt x="2813425" y="373558"/>
                  <a:pt x="2789329" y="359837"/>
                  <a:pt x="2769840" y="342584"/>
                </a:cubicBezTo>
                <a:cubicBezTo>
                  <a:pt x="2750351" y="325330"/>
                  <a:pt x="2734446" y="304237"/>
                  <a:pt x="2722124" y="279304"/>
                </a:cubicBezTo>
                <a:lnTo>
                  <a:pt x="2722124" y="379625"/>
                </a:lnTo>
                <a:cubicBezTo>
                  <a:pt x="2721485" y="381980"/>
                  <a:pt x="2716006" y="384744"/>
                  <a:pt x="2705690" y="387918"/>
                </a:cubicBezTo>
                <a:cubicBezTo>
                  <a:pt x="2695374" y="391093"/>
                  <a:pt x="2684059" y="392833"/>
                  <a:pt x="2671747" y="393141"/>
                </a:cubicBezTo>
                <a:lnTo>
                  <a:pt x="2660688" y="393141"/>
                </a:lnTo>
                <a:lnTo>
                  <a:pt x="2660688" y="317369"/>
                </a:lnTo>
                <a:cubicBezTo>
                  <a:pt x="2640465" y="332319"/>
                  <a:pt x="2617017" y="345323"/>
                  <a:pt x="2590344" y="356381"/>
                </a:cubicBezTo>
                <a:cubicBezTo>
                  <a:pt x="2563670" y="367440"/>
                  <a:pt x="2534693" y="376553"/>
                  <a:pt x="2503411" y="383720"/>
                </a:cubicBezTo>
                <a:lnTo>
                  <a:pt x="2501364" y="379625"/>
                </a:lnTo>
                <a:cubicBezTo>
                  <a:pt x="2527107" y="367005"/>
                  <a:pt x="2549958" y="351594"/>
                  <a:pt x="2569916" y="333394"/>
                </a:cubicBezTo>
                <a:cubicBezTo>
                  <a:pt x="2589874" y="315193"/>
                  <a:pt x="2606070" y="296199"/>
                  <a:pt x="2618502" y="276412"/>
                </a:cubicBezTo>
                <a:lnTo>
                  <a:pt x="2508736" y="276412"/>
                </a:lnTo>
                <a:lnTo>
                  <a:pt x="2505459" y="264995"/>
                </a:lnTo>
                <a:lnTo>
                  <a:pt x="2660688" y="264995"/>
                </a:lnTo>
                <a:close/>
                <a:moveTo>
                  <a:pt x="1500362" y="197783"/>
                </a:moveTo>
                <a:cubicBezTo>
                  <a:pt x="1495251" y="200255"/>
                  <a:pt x="1489807" y="202587"/>
                  <a:pt x="1484030" y="204779"/>
                </a:cubicBezTo>
                <a:cubicBezTo>
                  <a:pt x="1478254" y="206971"/>
                  <a:pt x="1472093" y="208949"/>
                  <a:pt x="1465548" y="210712"/>
                </a:cubicBezTo>
                <a:lnTo>
                  <a:pt x="1510192" y="214415"/>
                </a:lnTo>
                <a:cubicBezTo>
                  <a:pt x="1509919" y="217343"/>
                  <a:pt x="1508725" y="219804"/>
                  <a:pt x="1506608" y="221797"/>
                </a:cubicBezTo>
                <a:cubicBezTo>
                  <a:pt x="1504492" y="223790"/>
                  <a:pt x="1500635" y="225210"/>
                  <a:pt x="1495038" y="226060"/>
                </a:cubicBezTo>
                <a:lnTo>
                  <a:pt x="1495038" y="255165"/>
                </a:lnTo>
                <a:lnTo>
                  <a:pt x="1577772" y="255165"/>
                </a:lnTo>
                <a:lnTo>
                  <a:pt x="1603166" y="220735"/>
                </a:lnTo>
                <a:cubicBezTo>
                  <a:pt x="1597961" y="223048"/>
                  <a:pt x="1592192" y="224465"/>
                  <a:pt x="1585861" y="224985"/>
                </a:cubicBezTo>
                <a:cubicBezTo>
                  <a:pt x="1579530" y="225506"/>
                  <a:pt x="1573147" y="224772"/>
                  <a:pt x="1566713" y="222783"/>
                </a:cubicBezTo>
                <a:cubicBezTo>
                  <a:pt x="1558292" y="218463"/>
                  <a:pt x="1548513" y="214194"/>
                  <a:pt x="1537378" y="209976"/>
                </a:cubicBezTo>
                <a:cubicBezTo>
                  <a:pt x="1526242" y="205758"/>
                  <a:pt x="1513904" y="201694"/>
                  <a:pt x="1500362" y="197783"/>
                </a:cubicBezTo>
                <a:close/>
                <a:moveTo>
                  <a:pt x="2619731" y="174018"/>
                </a:moveTo>
                <a:lnTo>
                  <a:pt x="2619731" y="211750"/>
                </a:lnTo>
                <a:lnTo>
                  <a:pt x="2671747" y="211750"/>
                </a:lnTo>
                <a:lnTo>
                  <a:pt x="2671747" y="174018"/>
                </a:lnTo>
                <a:close/>
                <a:moveTo>
                  <a:pt x="1724810" y="147679"/>
                </a:moveTo>
                <a:lnTo>
                  <a:pt x="1787065" y="153827"/>
                </a:lnTo>
                <a:cubicBezTo>
                  <a:pt x="1786894" y="155723"/>
                  <a:pt x="1786109" y="157357"/>
                  <a:pt x="1784710" y="158731"/>
                </a:cubicBezTo>
                <a:cubicBezTo>
                  <a:pt x="1783310" y="160104"/>
                  <a:pt x="1781092" y="161113"/>
                  <a:pt x="1778054" y="161756"/>
                </a:cubicBezTo>
                <a:lnTo>
                  <a:pt x="1778054" y="305924"/>
                </a:lnTo>
                <a:cubicBezTo>
                  <a:pt x="1786894" y="302406"/>
                  <a:pt x="1796042" y="298683"/>
                  <a:pt x="1805496" y="294756"/>
                </a:cubicBezTo>
                <a:cubicBezTo>
                  <a:pt x="1814950" y="290828"/>
                  <a:pt x="1824507" y="286900"/>
                  <a:pt x="1834166" y="282972"/>
                </a:cubicBezTo>
                <a:lnTo>
                  <a:pt x="1835804" y="286661"/>
                </a:lnTo>
                <a:cubicBezTo>
                  <a:pt x="1828338" y="295525"/>
                  <a:pt x="1817774" y="307306"/>
                  <a:pt x="1804113" y="322003"/>
                </a:cubicBezTo>
                <a:cubicBezTo>
                  <a:pt x="1790452" y="336699"/>
                  <a:pt x="1774257" y="352766"/>
                  <a:pt x="1755528" y="370204"/>
                </a:cubicBezTo>
                <a:cubicBezTo>
                  <a:pt x="1753411" y="375717"/>
                  <a:pt x="1750783" y="380256"/>
                  <a:pt x="1747643" y="383823"/>
                </a:cubicBezTo>
                <a:cubicBezTo>
                  <a:pt x="1744503" y="387389"/>
                  <a:pt x="1741261" y="390086"/>
                  <a:pt x="1737916" y="391912"/>
                </a:cubicBezTo>
                <a:lnTo>
                  <a:pt x="1705560" y="332155"/>
                </a:lnTo>
                <a:cubicBezTo>
                  <a:pt x="1713708" y="327843"/>
                  <a:pt x="1719016" y="324069"/>
                  <a:pt x="1721482" y="320833"/>
                </a:cubicBezTo>
                <a:cubicBezTo>
                  <a:pt x="1723948" y="317596"/>
                  <a:pt x="1725057" y="313720"/>
                  <a:pt x="1724810" y="309203"/>
                </a:cubicBezTo>
                <a:close/>
                <a:moveTo>
                  <a:pt x="1910347" y="140433"/>
                </a:moveTo>
                <a:lnTo>
                  <a:pt x="1910347" y="203149"/>
                </a:lnTo>
                <a:lnTo>
                  <a:pt x="1975469" y="203149"/>
                </a:lnTo>
                <a:lnTo>
                  <a:pt x="1975469" y="140433"/>
                </a:lnTo>
                <a:close/>
                <a:moveTo>
                  <a:pt x="2619731" y="126917"/>
                </a:moveTo>
                <a:lnTo>
                  <a:pt x="2619731" y="162601"/>
                </a:lnTo>
                <a:lnTo>
                  <a:pt x="2671747" y="162601"/>
                </a:lnTo>
                <a:lnTo>
                  <a:pt x="2671747" y="126917"/>
                </a:lnTo>
                <a:close/>
                <a:moveTo>
                  <a:pt x="1439336" y="124459"/>
                </a:moveTo>
                <a:cubicBezTo>
                  <a:pt x="1434600" y="130031"/>
                  <a:pt x="1429839" y="135604"/>
                  <a:pt x="1425052" y="141176"/>
                </a:cubicBezTo>
                <a:cubicBezTo>
                  <a:pt x="1420265" y="146748"/>
                  <a:pt x="1415606" y="152115"/>
                  <a:pt x="1411075" y="157276"/>
                </a:cubicBezTo>
                <a:cubicBezTo>
                  <a:pt x="1424574" y="156875"/>
                  <a:pt x="1437305" y="156653"/>
                  <a:pt x="1449268" y="156610"/>
                </a:cubicBezTo>
                <a:cubicBezTo>
                  <a:pt x="1461231" y="156567"/>
                  <a:pt x="1472528" y="156653"/>
                  <a:pt x="1483160" y="156866"/>
                </a:cubicBezTo>
                <a:cubicBezTo>
                  <a:pt x="1487870" y="152157"/>
                  <a:pt x="1492171" y="147115"/>
                  <a:pt x="1496062" y="141740"/>
                </a:cubicBezTo>
                <a:cubicBezTo>
                  <a:pt x="1499953" y="136364"/>
                  <a:pt x="1503434" y="130604"/>
                  <a:pt x="1506506" y="124459"/>
                </a:cubicBezTo>
                <a:close/>
                <a:moveTo>
                  <a:pt x="2984967" y="93357"/>
                </a:moveTo>
                <a:lnTo>
                  <a:pt x="3031249" y="131857"/>
                </a:lnTo>
                <a:cubicBezTo>
                  <a:pt x="3030106" y="133342"/>
                  <a:pt x="3028296" y="134775"/>
                  <a:pt x="3025822" y="136158"/>
                </a:cubicBezTo>
                <a:cubicBezTo>
                  <a:pt x="3023347" y="137540"/>
                  <a:pt x="3019695" y="138564"/>
                  <a:pt x="3014866" y="139230"/>
                </a:cubicBezTo>
                <a:lnTo>
                  <a:pt x="3014866" y="292001"/>
                </a:lnTo>
                <a:cubicBezTo>
                  <a:pt x="3025131" y="288298"/>
                  <a:pt x="3035728" y="284339"/>
                  <a:pt x="3046659" y="280123"/>
                </a:cubicBezTo>
                <a:cubicBezTo>
                  <a:pt x="3057590" y="275908"/>
                  <a:pt x="3068699" y="271539"/>
                  <a:pt x="3079988" y="267017"/>
                </a:cubicBezTo>
                <a:lnTo>
                  <a:pt x="3081217" y="270703"/>
                </a:lnTo>
                <a:cubicBezTo>
                  <a:pt x="3073145" y="280175"/>
                  <a:pt x="3061540" y="292769"/>
                  <a:pt x="3046403" y="308487"/>
                </a:cubicBezTo>
                <a:cubicBezTo>
                  <a:pt x="3031266" y="324204"/>
                  <a:pt x="3013108" y="341508"/>
                  <a:pt x="2991930" y="360400"/>
                </a:cubicBezTo>
                <a:cubicBezTo>
                  <a:pt x="2990052" y="364897"/>
                  <a:pt x="2987868" y="368703"/>
                  <a:pt x="2985376" y="371817"/>
                </a:cubicBezTo>
                <a:cubicBezTo>
                  <a:pt x="2982885" y="374932"/>
                  <a:pt x="2980291" y="377406"/>
                  <a:pt x="2977594" y="379241"/>
                </a:cubicBezTo>
                <a:lnTo>
                  <a:pt x="2935818" y="319033"/>
                </a:lnTo>
                <a:cubicBezTo>
                  <a:pt x="2945178" y="313359"/>
                  <a:pt x="2951339" y="308734"/>
                  <a:pt x="2954300" y="305159"/>
                </a:cubicBezTo>
                <a:cubicBezTo>
                  <a:pt x="2957261" y="301583"/>
                  <a:pt x="2958609" y="297471"/>
                  <a:pt x="2958344" y="292820"/>
                </a:cubicBezTo>
                <a:lnTo>
                  <a:pt x="2958344" y="130219"/>
                </a:lnTo>
                <a:lnTo>
                  <a:pt x="2903052" y="130219"/>
                </a:lnTo>
                <a:lnTo>
                  <a:pt x="2899366" y="118751"/>
                </a:lnTo>
                <a:lnTo>
                  <a:pt x="2959164" y="118751"/>
                </a:lnTo>
                <a:close/>
                <a:moveTo>
                  <a:pt x="2167150" y="91634"/>
                </a:moveTo>
                <a:lnTo>
                  <a:pt x="2237188" y="126359"/>
                </a:lnTo>
                <a:cubicBezTo>
                  <a:pt x="2236266" y="128648"/>
                  <a:pt x="2234628" y="130402"/>
                  <a:pt x="2232273" y="131619"/>
                </a:cubicBezTo>
                <a:cubicBezTo>
                  <a:pt x="2229918" y="132836"/>
                  <a:pt x="2226232" y="133261"/>
                  <a:pt x="2221214" y="132895"/>
                </a:cubicBezTo>
                <a:cubicBezTo>
                  <a:pt x="2215890" y="139746"/>
                  <a:pt x="2210053" y="146871"/>
                  <a:pt x="2203705" y="154273"/>
                </a:cubicBezTo>
                <a:cubicBezTo>
                  <a:pt x="2197356" y="161675"/>
                  <a:pt x="2190496" y="169084"/>
                  <a:pt x="2183124" y="176501"/>
                </a:cubicBezTo>
                <a:lnTo>
                  <a:pt x="2206470" y="185102"/>
                </a:lnTo>
                <a:cubicBezTo>
                  <a:pt x="2205889" y="186954"/>
                  <a:pt x="2204592" y="188575"/>
                  <a:pt x="2202579" y="189966"/>
                </a:cubicBezTo>
                <a:cubicBezTo>
                  <a:pt x="2200565" y="191357"/>
                  <a:pt x="2197630" y="192466"/>
                  <a:pt x="2193773" y="193293"/>
                </a:cubicBezTo>
                <a:lnTo>
                  <a:pt x="2193773" y="375964"/>
                </a:lnTo>
                <a:cubicBezTo>
                  <a:pt x="2192954" y="378865"/>
                  <a:pt x="2188039" y="382483"/>
                  <a:pt x="2179028" y="386818"/>
                </a:cubicBezTo>
                <a:cubicBezTo>
                  <a:pt x="2170017" y="391152"/>
                  <a:pt x="2159368" y="393542"/>
                  <a:pt x="2147081" y="393985"/>
                </a:cubicBezTo>
                <a:lnTo>
                  <a:pt x="2136432" y="393985"/>
                </a:lnTo>
                <a:lnTo>
                  <a:pt x="2136432" y="217868"/>
                </a:lnTo>
                <a:cubicBezTo>
                  <a:pt x="2128633" y="223824"/>
                  <a:pt x="2120578" y="229524"/>
                  <a:pt x="2112267" y="234968"/>
                </a:cubicBezTo>
                <a:cubicBezTo>
                  <a:pt x="2103956" y="240412"/>
                  <a:pt x="2095492" y="245497"/>
                  <a:pt x="2086874" y="250224"/>
                </a:cubicBezTo>
                <a:lnTo>
                  <a:pt x="2083597" y="246538"/>
                </a:lnTo>
                <a:cubicBezTo>
                  <a:pt x="2095839" y="231631"/>
                  <a:pt x="2107398" y="214960"/>
                  <a:pt x="2118275" y="196523"/>
                </a:cubicBezTo>
                <a:cubicBezTo>
                  <a:pt x="2129151" y="178087"/>
                  <a:pt x="2138799" y="159680"/>
                  <a:pt x="2147218" y="141302"/>
                </a:cubicBezTo>
                <a:cubicBezTo>
                  <a:pt x="2155637" y="122924"/>
                  <a:pt x="2162281" y="106368"/>
                  <a:pt x="2167150" y="91634"/>
                </a:cubicBezTo>
                <a:close/>
                <a:moveTo>
                  <a:pt x="2619731" y="81044"/>
                </a:moveTo>
                <a:lnTo>
                  <a:pt x="2619731" y="115500"/>
                </a:lnTo>
                <a:lnTo>
                  <a:pt x="2671747" y="115500"/>
                </a:lnTo>
                <a:lnTo>
                  <a:pt x="2671747" y="81044"/>
                </a:lnTo>
                <a:close/>
                <a:moveTo>
                  <a:pt x="1870618" y="76949"/>
                </a:moveTo>
                <a:cubicBezTo>
                  <a:pt x="1872239" y="83952"/>
                  <a:pt x="1872990" y="90444"/>
                  <a:pt x="1872871" y="96422"/>
                </a:cubicBezTo>
                <a:cubicBezTo>
                  <a:pt x="1872751" y="102401"/>
                  <a:pt x="1871864" y="107663"/>
                  <a:pt x="1870209" y="112207"/>
                </a:cubicBezTo>
                <a:lnTo>
                  <a:pt x="1912395" y="129016"/>
                </a:lnTo>
                <a:lnTo>
                  <a:pt x="1971374" y="129016"/>
                </a:lnTo>
                <a:lnTo>
                  <a:pt x="1995129" y="103597"/>
                </a:lnTo>
                <a:lnTo>
                  <a:pt x="2008645" y="113436"/>
                </a:lnTo>
                <a:lnTo>
                  <a:pt x="2004549" y="76949"/>
                </a:lnTo>
                <a:close/>
                <a:moveTo>
                  <a:pt x="393828" y="64252"/>
                </a:moveTo>
                <a:cubicBezTo>
                  <a:pt x="393435" y="85360"/>
                  <a:pt x="393196" y="106648"/>
                  <a:pt x="393110" y="128116"/>
                </a:cubicBezTo>
                <a:cubicBezTo>
                  <a:pt x="393025" y="149583"/>
                  <a:pt x="392991" y="171178"/>
                  <a:pt x="393008" y="192901"/>
                </a:cubicBezTo>
                <a:lnTo>
                  <a:pt x="393008" y="217074"/>
                </a:lnTo>
                <a:lnTo>
                  <a:pt x="406532" y="217074"/>
                </a:lnTo>
                <a:cubicBezTo>
                  <a:pt x="430268" y="216699"/>
                  <a:pt x="447959" y="209461"/>
                  <a:pt x="459604" y="195360"/>
                </a:cubicBezTo>
                <a:cubicBezTo>
                  <a:pt x="471250" y="181259"/>
                  <a:pt x="477056" y="162549"/>
                  <a:pt x="477022" y="139229"/>
                </a:cubicBezTo>
                <a:cubicBezTo>
                  <a:pt x="476937" y="114416"/>
                  <a:pt x="471165" y="95723"/>
                  <a:pt x="459707" y="83150"/>
                </a:cubicBezTo>
                <a:cubicBezTo>
                  <a:pt x="448249" y="70577"/>
                  <a:pt x="431617" y="64277"/>
                  <a:pt x="409811" y="64252"/>
                </a:cubicBezTo>
                <a:close/>
                <a:moveTo>
                  <a:pt x="108078" y="64252"/>
                </a:moveTo>
                <a:cubicBezTo>
                  <a:pt x="107685" y="85360"/>
                  <a:pt x="107446" y="106648"/>
                  <a:pt x="107360" y="128116"/>
                </a:cubicBezTo>
                <a:cubicBezTo>
                  <a:pt x="107275" y="149583"/>
                  <a:pt x="107241" y="171178"/>
                  <a:pt x="107258" y="192901"/>
                </a:cubicBezTo>
                <a:lnTo>
                  <a:pt x="107258" y="217074"/>
                </a:lnTo>
                <a:lnTo>
                  <a:pt x="120782" y="217074"/>
                </a:lnTo>
                <a:cubicBezTo>
                  <a:pt x="144518" y="216699"/>
                  <a:pt x="162209" y="209461"/>
                  <a:pt x="173854" y="195360"/>
                </a:cubicBezTo>
                <a:cubicBezTo>
                  <a:pt x="185500" y="181259"/>
                  <a:pt x="191306" y="162549"/>
                  <a:pt x="191272" y="139229"/>
                </a:cubicBezTo>
                <a:cubicBezTo>
                  <a:pt x="191187" y="114416"/>
                  <a:pt x="185415" y="95723"/>
                  <a:pt x="173957" y="83150"/>
                </a:cubicBezTo>
                <a:cubicBezTo>
                  <a:pt x="162499" y="70577"/>
                  <a:pt x="145867" y="64277"/>
                  <a:pt x="124061" y="64252"/>
                </a:cubicBezTo>
                <a:close/>
                <a:moveTo>
                  <a:pt x="1420905" y="61794"/>
                </a:moveTo>
                <a:lnTo>
                  <a:pt x="1486846" y="84343"/>
                </a:lnTo>
                <a:cubicBezTo>
                  <a:pt x="1486206" y="86880"/>
                  <a:pt x="1484415" y="88879"/>
                  <a:pt x="1481471" y="90339"/>
                </a:cubicBezTo>
                <a:cubicBezTo>
                  <a:pt x="1478527" y="91800"/>
                  <a:pt x="1473356" y="92261"/>
                  <a:pt x="1465958" y="91723"/>
                </a:cubicBezTo>
                <a:lnTo>
                  <a:pt x="1448756" y="113042"/>
                </a:lnTo>
                <a:lnTo>
                  <a:pt x="1574905" y="113042"/>
                </a:lnTo>
                <a:lnTo>
                  <a:pt x="1590469" y="93363"/>
                </a:lnTo>
                <a:cubicBezTo>
                  <a:pt x="1583847" y="95823"/>
                  <a:pt x="1577431" y="97873"/>
                  <a:pt x="1571219" y="99513"/>
                </a:cubicBezTo>
                <a:lnTo>
                  <a:pt x="1567942" y="97053"/>
                </a:lnTo>
                <a:cubicBezTo>
                  <a:pt x="1570246" y="92022"/>
                  <a:pt x="1572601" y="86402"/>
                  <a:pt x="1575007" y="80192"/>
                </a:cubicBezTo>
                <a:cubicBezTo>
                  <a:pt x="1577414" y="73983"/>
                  <a:pt x="1579564" y="67850"/>
                  <a:pt x="1581458" y="61794"/>
                </a:cubicBezTo>
                <a:close/>
                <a:moveTo>
                  <a:pt x="565765" y="48739"/>
                </a:moveTo>
                <a:lnTo>
                  <a:pt x="836037" y="48739"/>
                </a:lnTo>
                <a:lnTo>
                  <a:pt x="837673" y="136337"/>
                </a:lnTo>
                <a:lnTo>
                  <a:pt x="813969" y="136337"/>
                </a:lnTo>
                <a:lnTo>
                  <a:pt x="793080" y="64661"/>
                </a:lnTo>
                <a:lnTo>
                  <a:pt x="736099" y="64661"/>
                </a:lnTo>
                <a:cubicBezTo>
                  <a:pt x="735706" y="85750"/>
                  <a:pt x="735467" y="106967"/>
                  <a:pt x="735382" y="128312"/>
                </a:cubicBezTo>
                <a:cubicBezTo>
                  <a:pt x="735296" y="149656"/>
                  <a:pt x="735262" y="171180"/>
                  <a:pt x="735279" y="192883"/>
                </a:cubicBezTo>
                <a:lnTo>
                  <a:pt x="735279" y="210498"/>
                </a:lnTo>
                <a:cubicBezTo>
                  <a:pt x="735262" y="231424"/>
                  <a:pt x="735296" y="252453"/>
                  <a:pt x="735382" y="273584"/>
                </a:cubicBezTo>
                <a:cubicBezTo>
                  <a:pt x="735467" y="294715"/>
                  <a:pt x="735706" y="315744"/>
                  <a:pt x="736099" y="336670"/>
                </a:cubicBezTo>
                <a:lnTo>
                  <a:pt x="777913" y="340760"/>
                </a:lnTo>
                <a:lnTo>
                  <a:pt x="777913" y="354640"/>
                </a:lnTo>
                <a:lnTo>
                  <a:pt x="623888" y="354640"/>
                </a:lnTo>
                <a:lnTo>
                  <a:pt x="623888" y="340760"/>
                </a:lnTo>
                <a:lnTo>
                  <a:pt x="665293" y="336670"/>
                </a:lnTo>
                <a:cubicBezTo>
                  <a:pt x="665685" y="316170"/>
                  <a:pt x="665924" y="295415"/>
                  <a:pt x="666010" y="274403"/>
                </a:cubicBezTo>
                <a:cubicBezTo>
                  <a:pt x="666095" y="253392"/>
                  <a:pt x="666129" y="232226"/>
                  <a:pt x="666112" y="210907"/>
                </a:cubicBezTo>
                <a:lnTo>
                  <a:pt x="666112" y="192883"/>
                </a:lnTo>
                <a:cubicBezTo>
                  <a:pt x="666129" y="171359"/>
                  <a:pt x="666095" y="149887"/>
                  <a:pt x="666010" y="128465"/>
                </a:cubicBezTo>
                <a:cubicBezTo>
                  <a:pt x="665924" y="107044"/>
                  <a:pt x="665685" y="85776"/>
                  <a:pt x="665293" y="64661"/>
                </a:cubicBezTo>
                <a:lnTo>
                  <a:pt x="608721" y="64661"/>
                </a:lnTo>
                <a:lnTo>
                  <a:pt x="588242" y="136337"/>
                </a:lnTo>
                <a:lnTo>
                  <a:pt x="564128" y="136337"/>
                </a:lnTo>
                <a:close/>
                <a:moveTo>
                  <a:pt x="285750" y="48739"/>
                </a:moveTo>
                <a:lnTo>
                  <a:pt x="410630" y="48739"/>
                </a:lnTo>
                <a:cubicBezTo>
                  <a:pt x="456741" y="48916"/>
                  <a:pt x="490071" y="56845"/>
                  <a:pt x="510620" y="72525"/>
                </a:cubicBezTo>
                <a:cubicBezTo>
                  <a:pt x="531168" y="88206"/>
                  <a:pt x="541250" y="110577"/>
                  <a:pt x="540864" y="139639"/>
                </a:cubicBezTo>
                <a:cubicBezTo>
                  <a:pt x="541446" y="165901"/>
                  <a:pt x="531586" y="187726"/>
                  <a:pt x="511284" y="205113"/>
                </a:cubicBezTo>
                <a:cubicBezTo>
                  <a:pt x="490982" y="222501"/>
                  <a:pt x="456748" y="231523"/>
                  <a:pt x="408581" y="232178"/>
                </a:cubicBezTo>
                <a:lnTo>
                  <a:pt x="393008" y="232178"/>
                </a:lnTo>
                <a:cubicBezTo>
                  <a:pt x="392991" y="247685"/>
                  <a:pt x="393025" y="264295"/>
                  <a:pt x="393110" y="282009"/>
                </a:cubicBezTo>
                <a:cubicBezTo>
                  <a:pt x="393196" y="299723"/>
                  <a:pt x="393435" y="317874"/>
                  <a:pt x="393828" y="336460"/>
                </a:cubicBezTo>
                <a:lnTo>
                  <a:pt x="437679" y="340935"/>
                </a:lnTo>
                <a:lnTo>
                  <a:pt x="437679" y="354640"/>
                </a:lnTo>
                <a:lnTo>
                  <a:pt x="285750" y="354640"/>
                </a:lnTo>
                <a:lnTo>
                  <a:pt x="285750" y="340609"/>
                </a:lnTo>
                <a:lnTo>
                  <a:pt x="322612" y="336916"/>
                </a:lnTo>
                <a:cubicBezTo>
                  <a:pt x="323201" y="316245"/>
                  <a:pt x="323559" y="295398"/>
                  <a:pt x="323687" y="274373"/>
                </a:cubicBezTo>
                <a:cubicBezTo>
                  <a:pt x="323815" y="253348"/>
                  <a:pt x="323866" y="232200"/>
                  <a:pt x="323841" y="210929"/>
                </a:cubicBezTo>
                <a:lnTo>
                  <a:pt x="323841" y="192901"/>
                </a:lnTo>
                <a:cubicBezTo>
                  <a:pt x="323866" y="171605"/>
                  <a:pt x="323815" y="150385"/>
                  <a:pt x="323687" y="129242"/>
                </a:cubicBezTo>
                <a:cubicBezTo>
                  <a:pt x="323559" y="108099"/>
                  <a:pt x="323201" y="86982"/>
                  <a:pt x="322612" y="65891"/>
                </a:cubicBezTo>
                <a:lnTo>
                  <a:pt x="285750" y="62619"/>
                </a:lnTo>
                <a:close/>
                <a:moveTo>
                  <a:pt x="0" y="48739"/>
                </a:moveTo>
                <a:lnTo>
                  <a:pt x="124880" y="48739"/>
                </a:lnTo>
                <a:cubicBezTo>
                  <a:pt x="170991" y="48916"/>
                  <a:pt x="204321" y="56845"/>
                  <a:pt x="224870" y="72525"/>
                </a:cubicBezTo>
                <a:cubicBezTo>
                  <a:pt x="245418" y="88206"/>
                  <a:pt x="255500" y="110577"/>
                  <a:pt x="255114" y="139639"/>
                </a:cubicBezTo>
                <a:cubicBezTo>
                  <a:pt x="255696" y="165901"/>
                  <a:pt x="245836" y="187726"/>
                  <a:pt x="225534" y="205113"/>
                </a:cubicBezTo>
                <a:cubicBezTo>
                  <a:pt x="205232" y="222501"/>
                  <a:pt x="170998" y="231523"/>
                  <a:pt x="122831" y="232178"/>
                </a:cubicBezTo>
                <a:lnTo>
                  <a:pt x="107258" y="232178"/>
                </a:lnTo>
                <a:cubicBezTo>
                  <a:pt x="107241" y="247685"/>
                  <a:pt x="107275" y="264295"/>
                  <a:pt x="107360" y="282009"/>
                </a:cubicBezTo>
                <a:cubicBezTo>
                  <a:pt x="107446" y="299723"/>
                  <a:pt x="107685" y="317874"/>
                  <a:pt x="108078" y="336460"/>
                </a:cubicBezTo>
                <a:lnTo>
                  <a:pt x="151929" y="340935"/>
                </a:lnTo>
                <a:lnTo>
                  <a:pt x="151929" y="354640"/>
                </a:lnTo>
                <a:lnTo>
                  <a:pt x="0" y="354640"/>
                </a:lnTo>
                <a:lnTo>
                  <a:pt x="0" y="340609"/>
                </a:lnTo>
                <a:lnTo>
                  <a:pt x="36862" y="336916"/>
                </a:lnTo>
                <a:cubicBezTo>
                  <a:pt x="37451" y="316245"/>
                  <a:pt x="37809" y="295398"/>
                  <a:pt x="37937" y="274373"/>
                </a:cubicBezTo>
                <a:cubicBezTo>
                  <a:pt x="38065" y="253348"/>
                  <a:pt x="38117" y="232200"/>
                  <a:pt x="38091" y="210929"/>
                </a:cubicBezTo>
                <a:lnTo>
                  <a:pt x="38091" y="192901"/>
                </a:lnTo>
                <a:cubicBezTo>
                  <a:pt x="38117" y="171605"/>
                  <a:pt x="38065" y="150385"/>
                  <a:pt x="37937" y="129242"/>
                </a:cubicBezTo>
                <a:cubicBezTo>
                  <a:pt x="37809" y="108099"/>
                  <a:pt x="37451" y="86982"/>
                  <a:pt x="36862" y="65891"/>
                </a:cubicBezTo>
                <a:lnTo>
                  <a:pt x="0" y="62619"/>
                </a:lnTo>
                <a:close/>
                <a:moveTo>
                  <a:pt x="3530826" y="38269"/>
                </a:moveTo>
                <a:lnTo>
                  <a:pt x="3600044" y="44455"/>
                </a:lnTo>
                <a:cubicBezTo>
                  <a:pt x="3599745" y="47396"/>
                  <a:pt x="3598499" y="49922"/>
                  <a:pt x="3596306" y="52032"/>
                </a:cubicBezTo>
                <a:cubicBezTo>
                  <a:pt x="3594114" y="54143"/>
                  <a:pt x="3590308" y="55630"/>
                  <a:pt x="3584889" y="56495"/>
                </a:cubicBezTo>
                <a:lnTo>
                  <a:pt x="3584889" y="278895"/>
                </a:lnTo>
                <a:cubicBezTo>
                  <a:pt x="3584352" y="281301"/>
                  <a:pt x="3579591" y="284270"/>
                  <a:pt x="3570606" y="287803"/>
                </a:cubicBezTo>
                <a:cubicBezTo>
                  <a:pt x="3561620" y="291336"/>
                  <a:pt x="3551637" y="293281"/>
                  <a:pt x="3540655" y="293639"/>
                </a:cubicBezTo>
                <a:lnTo>
                  <a:pt x="3530826" y="293639"/>
                </a:lnTo>
                <a:close/>
                <a:moveTo>
                  <a:pt x="1178027" y="36836"/>
                </a:moveTo>
                <a:lnTo>
                  <a:pt x="1251750" y="59362"/>
                </a:lnTo>
                <a:cubicBezTo>
                  <a:pt x="1250923" y="62247"/>
                  <a:pt x="1249097" y="64465"/>
                  <a:pt x="1246272" y="66018"/>
                </a:cubicBezTo>
                <a:cubicBezTo>
                  <a:pt x="1243448" y="67571"/>
                  <a:pt x="1239676" y="68356"/>
                  <a:pt x="1234958" y="68373"/>
                </a:cubicBezTo>
                <a:cubicBezTo>
                  <a:pt x="1225008" y="82913"/>
                  <a:pt x="1214394" y="97248"/>
                  <a:pt x="1203113" y="111378"/>
                </a:cubicBezTo>
                <a:cubicBezTo>
                  <a:pt x="1191833" y="125509"/>
                  <a:pt x="1180604" y="138206"/>
                  <a:pt x="1169426" y="149469"/>
                </a:cubicBezTo>
                <a:lnTo>
                  <a:pt x="1164101" y="147012"/>
                </a:lnTo>
                <a:cubicBezTo>
                  <a:pt x="1166013" y="132924"/>
                  <a:pt x="1168231" y="115841"/>
                  <a:pt x="1170757" y="95763"/>
                </a:cubicBezTo>
                <a:cubicBezTo>
                  <a:pt x="1173283" y="75686"/>
                  <a:pt x="1175706" y="56043"/>
                  <a:pt x="1178027" y="36836"/>
                </a:cubicBezTo>
                <a:close/>
                <a:moveTo>
                  <a:pt x="2428869" y="10213"/>
                </a:moveTo>
                <a:cubicBezTo>
                  <a:pt x="2429142" y="10418"/>
                  <a:pt x="2432054" y="12785"/>
                  <a:pt x="2437606" y="17313"/>
                </a:cubicBezTo>
                <a:cubicBezTo>
                  <a:pt x="2443158" y="21841"/>
                  <a:pt x="2449712" y="27302"/>
                  <a:pt x="2457266" y="33696"/>
                </a:cubicBezTo>
                <a:cubicBezTo>
                  <a:pt x="2464820" y="40090"/>
                  <a:pt x="2471738" y="46188"/>
                  <a:pt x="2478018" y="51990"/>
                </a:cubicBezTo>
                <a:cubicBezTo>
                  <a:pt x="2477361" y="54234"/>
                  <a:pt x="2476013" y="55890"/>
                  <a:pt x="2473973" y="56956"/>
                </a:cubicBezTo>
                <a:cubicBezTo>
                  <a:pt x="2471934" y="58023"/>
                  <a:pt x="2469459" y="58552"/>
                  <a:pt x="2466549" y="58543"/>
                </a:cubicBezTo>
                <a:lnTo>
                  <a:pt x="2382587" y="58543"/>
                </a:lnTo>
                <a:lnTo>
                  <a:pt x="2382587" y="198618"/>
                </a:lnTo>
                <a:lnTo>
                  <a:pt x="2394464" y="198618"/>
                </a:lnTo>
                <a:lnTo>
                  <a:pt x="2421087" y="162575"/>
                </a:lnTo>
                <a:cubicBezTo>
                  <a:pt x="2421350" y="162770"/>
                  <a:pt x="2424192" y="165066"/>
                  <a:pt x="2429612" y="169462"/>
                </a:cubicBezTo>
                <a:cubicBezTo>
                  <a:pt x="2435033" y="173859"/>
                  <a:pt x="2441454" y="179188"/>
                  <a:pt x="2448877" y="185451"/>
                </a:cubicBezTo>
                <a:cubicBezTo>
                  <a:pt x="2456300" y="191713"/>
                  <a:pt x="2463147" y="197741"/>
                  <a:pt x="2469417" y="203533"/>
                </a:cubicBezTo>
                <a:cubicBezTo>
                  <a:pt x="2468760" y="205777"/>
                  <a:pt x="2467411" y="207432"/>
                  <a:pt x="2465372" y="208499"/>
                </a:cubicBezTo>
                <a:cubicBezTo>
                  <a:pt x="2463333" y="209566"/>
                  <a:pt x="2460858" y="210095"/>
                  <a:pt x="2457949" y="210086"/>
                </a:cubicBezTo>
                <a:lnTo>
                  <a:pt x="2382587" y="210086"/>
                </a:lnTo>
                <a:lnTo>
                  <a:pt x="2382587" y="370230"/>
                </a:lnTo>
                <a:lnTo>
                  <a:pt x="2406342" y="370230"/>
                </a:lnTo>
                <a:lnTo>
                  <a:pt x="2434603" y="332139"/>
                </a:lnTo>
                <a:cubicBezTo>
                  <a:pt x="2434883" y="332352"/>
                  <a:pt x="2437872" y="334794"/>
                  <a:pt x="2443568" y="339466"/>
                </a:cubicBezTo>
                <a:cubicBezTo>
                  <a:pt x="2449264" y="344138"/>
                  <a:pt x="2455984" y="349766"/>
                  <a:pt x="2463728" y="356350"/>
                </a:cubicBezTo>
                <a:cubicBezTo>
                  <a:pt x="2471472" y="362933"/>
                  <a:pt x="2478556" y="369198"/>
                  <a:pt x="2484981" y="375145"/>
                </a:cubicBezTo>
                <a:cubicBezTo>
                  <a:pt x="2484528" y="377389"/>
                  <a:pt x="2483282" y="379044"/>
                  <a:pt x="2481243" y="380111"/>
                </a:cubicBezTo>
                <a:cubicBezTo>
                  <a:pt x="2479204" y="381178"/>
                  <a:pt x="2476627" y="381707"/>
                  <a:pt x="2473512" y="381698"/>
                </a:cubicBezTo>
                <a:lnTo>
                  <a:pt x="2205650" y="381698"/>
                </a:lnTo>
                <a:lnTo>
                  <a:pt x="2202374" y="370230"/>
                </a:lnTo>
                <a:lnTo>
                  <a:pt x="2234730" y="370230"/>
                </a:lnTo>
                <a:lnTo>
                  <a:pt x="2234730" y="135346"/>
                </a:lnTo>
                <a:lnTo>
                  <a:pt x="2306406" y="141524"/>
                </a:lnTo>
                <a:cubicBezTo>
                  <a:pt x="2306133" y="144439"/>
                  <a:pt x="2304938" y="146913"/>
                  <a:pt x="2302822" y="148946"/>
                </a:cubicBezTo>
                <a:cubicBezTo>
                  <a:pt x="2300706" y="150978"/>
                  <a:pt x="2296849" y="152518"/>
                  <a:pt x="2291252" y="153565"/>
                </a:cubicBezTo>
                <a:lnTo>
                  <a:pt x="2291252" y="370230"/>
                </a:lnTo>
                <a:lnTo>
                  <a:pt x="2323199" y="370230"/>
                </a:lnTo>
                <a:lnTo>
                  <a:pt x="2323199" y="58543"/>
                </a:lnTo>
                <a:lnTo>
                  <a:pt x="2226129" y="58543"/>
                </a:lnTo>
                <a:lnTo>
                  <a:pt x="2222853" y="47075"/>
                </a:lnTo>
                <a:lnTo>
                  <a:pt x="2401837" y="47075"/>
                </a:lnTo>
                <a:close/>
                <a:moveTo>
                  <a:pt x="3611512" y="9599"/>
                </a:moveTo>
                <a:lnTo>
                  <a:pt x="3685645" y="16562"/>
                </a:lnTo>
                <a:cubicBezTo>
                  <a:pt x="3685295" y="19625"/>
                  <a:pt x="3683947" y="22100"/>
                  <a:pt x="3681600" y="23985"/>
                </a:cubicBezTo>
                <a:cubicBezTo>
                  <a:pt x="3679254" y="25871"/>
                  <a:pt x="3675551" y="27219"/>
                  <a:pt x="3670491" y="28030"/>
                </a:cubicBezTo>
                <a:lnTo>
                  <a:pt x="3670491" y="326815"/>
                </a:lnTo>
                <a:cubicBezTo>
                  <a:pt x="3670776" y="340040"/>
                  <a:pt x="3669204" y="351271"/>
                  <a:pt x="3665773" y="360506"/>
                </a:cubicBezTo>
                <a:cubicBezTo>
                  <a:pt x="3662342" y="369742"/>
                  <a:pt x="3655339" y="377089"/>
                  <a:pt x="3644763" y="382548"/>
                </a:cubicBezTo>
                <a:cubicBezTo>
                  <a:pt x="3634188" y="388006"/>
                  <a:pt x="3618325" y="391682"/>
                  <a:pt x="3597177" y="393576"/>
                </a:cubicBezTo>
                <a:cubicBezTo>
                  <a:pt x="3596460" y="383976"/>
                  <a:pt x="3595334" y="375734"/>
                  <a:pt x="3593798" y="368848"/>
                </a:cubicBezTo>
                <a:cubicBezTo>
                  <a:pt x="3592262" y="361962"/>
                  <a:pt x="3589702" y="356279"/>
                  <a:pt x="3586118" y="351799"/>
                </a:cubicBezTo>
                <a:cubicBezTo>
                  <a:pt x="3582876" y="347294"/>
                  <a:pt x="3578405" y="343403"/>
                  <a:pt x="3572705" y="340126"/>
                </a:cubicBezTo>
                <a:cubicBezTo>
                  <a:pt x="3567005" y="336850"/>
                  <a:pt x="3558643" y="334187"/>
                  <a:pt x="3547618" y="332139"/>
                </a:cubicBezTo>
                <a:lnTo>
                  <a:pt x="3547618" y="326815"/>
                </a:lnTo>
                <a:cubicBezTo>
                  <a:pt x="3548119" y="326850"/>
                  <a:pt x="3552169" y="327098"/>
                  <a:pt x="3559769" y="327558"/>
                </a:cubicBezTo>
                <a:cubicBezTo>
                  <a:pt x="3567369" y="328018"/>
                  <a:pt x="3575515" y="328479"/>
                  <a:pt x="3584207" y="328939"/>
                </a:cubicBezTo>
                <a:cubicBezTo>
                  <a:pt x="3592899" y="329399"/>
                  <a:pt x="3599134" y="329647"/>
                  <a:pt x="3602911" y="329682"/>
                </a:cubicBezTo>
                <a:cubicBezTo>
                  <a:pt x="3606136" y="329673"/>
                  <a:pt x="3608389" y="329076"/>
                  <a:pt x="3609669" y="327890"/>
                </a:cubicBezTo>
                <a:cubicBezTo>
                  <a:pt x="3610949" y="326704"/>
                  <a:pt x="3611563" y="324980"/>
                  <a:pt x="3611512" y="322719"/>
                </a:cubicBezTo>
                <a:close/>
                <a:moveTo>
                  <a:pt x="2937866" y="8985"/>
                </a:moveTo>
                <a:cubicBezTo>
                  <a:pt x="2971969" y="10018"/>
                  <a:pt x="2996377" y="15656"/>
                  <a:pt x="3011090" y="25899"/>
                </a:cubicBezTo>
                <a:cubicBezTo>
                  <a:pt x="3025803" y="36141"/>
                  <a:pt x="3033239" y="47245"/>
                  <a:pt x="3033399" y="59209"/>
                </a:cubicBezTo>
                <a:cubicBezTo>
                  <a:pt x="3033559" y="71173"/>
                  <a:pt x="3028862" y="80254"/>
                  <a:pt x="3019307" y="86452"/>
                </a:cubicBezTo>
                <a:cubicBezTo>
                  <a:pt x="3009752" y="92650"/>
                  <a:pt x="2997760" y="92221"/>
                  <a:pt x="2983328" y="85166"/>
                </a:cubicBezTo>
                <a:cubicBezTo>
                  <a:pt x="2978294" y="71599"/>
                  <a:pt x="2971263" y="58287"/>
                  <a:pt x="2962236" y="45232"/>
                </a:cubicBezTo>
                <a:cubicBezTo>
                  <a:pt x="2953208" y="32177"/>
                  <a:pt x="2944129" y="20914"/>
                  <a:pt x="2934999" y="11442"/>
                </a:cubicBezTo>
                <a:close/>
                <a:moveTo>
                  <a:pt x="1094064" y="8575"/>
                </a:moveTo>
                <a:lnTo>
                  <a:pt x="1166149" y="14309"/>
                </a:lnTo>
                <a:cubicBezTo>
                  <a:pt x="1166072" y="17185"/>
                  <a:pt x="1164997" y="19625"/>
                  <a:pt x="1162924" y="21630"/>
                </a:cubicBezTo>
                <a:cubicBezTo>
                  <a:pt x="1160850" y="23636"/>
                  <a:pt x="1157010" y="25154"/>
                  <a:pt x="1151404" y="26187"/>
                </a:cubicBezTo>
                <a:lnTo>
                  <a:pt x="1151404" y="172405"/>
                </a:lnTo>
                <a:lnTo>
                  <a:pt x="1171474" y="172405"/>
                </a:lnTo>
                <a:lnTo>
                  <a:pt x="1197277" y="143735"/>
                </a:lnTo>
                <a:lnTo>
                  <a:pt x="1249702" y="184283"/>
                </a:lnTo>
                <a:cubicBezTo>
                  <a:pt x="1248474" y="185972"/>
                  <a:pt x="1246528" y="187611"/>
                  <a:pt x="1243866" y="189198"/>
                </a:cubicBezTo>
                <a:cubicBezTo>
                  <a:pt x="1241204" y="190785"/>
                  <a:pt x="1237825" y="192014"/>
                  <a:pt x="1233729" y="192884"/>
                </a:cubicBezTo>
                <a:lnTo>
                  <a:pt x="1233729" y="376783"/>
                </a:lnTo>
                <a:cubicBezTo>
                  <a:pt x="1233239" y="377992"/>
                  <a:pt x="1230397" y="379716"/>
                  <a:pt x="1225204" y="381956"/>
                </a:cubicBezTo>
                <a:cubicBezTo>
                  <a:pt x="1220011" y="384196"/>
                  <a:pt x="1213771" y="386254"/>
                  <a:pt x="1206485" y="388130"/>
                </a:cubicBezTo>
                <a:cubicBezTo>
                  <a:pt x="1199198" y="390006"/>
                  <a:pt x="1192170" y="391002"/>
                  <a:pt x="1185399" y="391118"/>
                </a:cubicBezTo>
                <a:lnTo>
                  <a:pt x="1175569" y="391118"/>
                </a:lnTo>
                <a:lnTo>
                  <a:pt x="1175569" y="360810"/>
                </a:lnTo>
                <a:lnTo>
                  <a:pt x="1020750" y="360810"/>
                </a:lnTo>
                <a:lnTo>
                  <a:pt x="1017064" y="349342"/>
                </a:lnTo>
                <a:lnTo>
                  <a:pt x="1175569" y="349342"/>
                </a:lnTo>
                <a:lnTo>
                  <a:pt x="1175569" y="269884"/>
                </a:lnTo>
                <a:lnTo>
                  <a:pt x="1033447" y="269884"/>
                </a:lnTo>
                <a:lnTo>
                  <a:pt x="1029761" y="258416"/>
                </a:lnTo>
                <a:lnTo>
                  <a:pt x="1175569" y="258416"/>
                </a:lnTo>
                <a:lnTo>
                  <a:pt x="1175569" y="183873"/>
                </a:lnTo>
                <a:lnTo>
                  <a:pt x="1029351" y="183873"/>
                </a:lnTo>
                <a:lnTo>
                  <a:pt x="1025665" y="172405"/>
                </a:lnTo>
                <a:lnTo>
                  <a:pt x="1094064" y="172405"/>
                </a:lnTo>
                <a:close/>
                <a:moveTo>
                  <a:pt x="3126680" y="6937"/>
                </a:moveTo>
                <a:lnTo>
                  <a:pt x="3202451" y="14309"/>
                </a:lnTo>
                <a:cubicBezTo>
                  <a:pt x="3202204" y="17193"/>
                  <a:pt x="3201060" y="19617"/>
                  <a:pt x="3199021" y="21579"/>
                </a:cubicBezTo>
                <a:cubicBezTo>
                  <a:pt x="3196982" y="23542"/>
                  <a:pt x="3193073" y="24941"/>
                  <a:pt x="3187297" y="25777"/>
                </a:cubicBezTo>
                <a:lnTo>
                  <a:pt x="3187297" y="157660"/>
                </a:lnTo>
                <a:lnTo>
                  <a:pt x="3208595" y="157660"/>
                </a:lnTo>
                <a:lnTo>
                  <a:pt x="3238903" y="116703"/>
                </a:lnTo>
                <a:cubicBezTo>
                  <a:pt x="3239199" y="116928"/>
                  <a:pt x="3242385" y="119527"/>
                  <a:pt x="3248460" y="124500"/>
                </a:cubicBezTo>
                <a:cubicBezTo>
                  <a:pt x="3254535" y="129473"/>
                  <a:pt x="3261726" y="135470"/>
                  <a:pt x="3270031" y="142491"/>
                </a:cubicBezTo>
                <a:cubicBezTo>
                  <a:pt x="3278336" y="149512"/>
                  <a:pt x="3285982" y="156207"/>
                  <a:pt x="3292967" y="162575"/>
                </a:cubicBezTo>
                <a:cubicBezTo>
                  <a:pt x="3292319" y="164819"/>
                  <a:pt x="3290954" y="166475"/>
                  <a:pt x="3288871" y="167541"/>
                </a:cubicBezTo>
                <a:cubicBezTo>
                  <a:pt x="3286789" y="168608"/>
                  <a:pt x="3284196" y="169137"/>
                  <a:pt x="3281090" y="169129"/>
                </a:cubicBezTo>
                <a:lnTo>
                  <a:pt x="3187297" y="169129"/>
                </a:lnTo>
                <a:lnTo>
                  <a:pt x="3187297" y="371049"/>
                </a:lnTo>
                <a:cubicBezTo>
                  <a:pt x="3186683" y="374607"/>
                  <a:pt x="3181358" y="378857"/>
                  <a:pt x="3171323" y="383797"/>
                </a:cubicBezTo>
                <a:cubicBezTo>
                  <a:pt x="3161289" y="388738"/>
                  <a:pt x="3150230" y="391451"/>
                  <a:pt x="3138148" y="391937"/>
                </a:cubicBezTo>
                <a:lnTo>
                  <a:pt x="3126680" y="391937"/>
                </a:lnTo>
                <a:lnTo>
                  <a:pt x="3126680" y="169129"/>
                </a:lnTo>
                <a:lnTo>
                  <a:pt x="3042307" y="169129"/>
                </a:lnTo>
                <a:lnTo>
                  <a:pt x="3039031" y="157660"/>
                </a:lnTo>
                <a:lnTo>
                  <a:pt x="3126680" y="157660"/>
                </a:lnTo>
                <a:close/>
                <a:moveTo>
                  <a:pt x="2666013" y="5324"/>
                </a:moveTo>
                <a:cubicBezTo>
                  <a:pt x="2695544" y="5793"/>
                  <a:pt x="2715555" y="10253"/>
                  <a:pt x="2726047" y="18704"/>
                </a:cubicBezTo>
                <a:cubicBezTo>
                  <a:pt x="2736539" y="27155"/>
                  <a:pt x="2740335" y="36169"/>
                  <a:pt x="2737432" y="45745"/>
                </a:cubicBezTo>
                <a:cubicBezTo>
                  <a:pt x="2734530" y="55321"/>
                  <a:pt x="2727753" y="62031"/>
                  <a:pt x="2717101" y="65876"/>
                </a:cubicBezTo>
                <a:cubicBezTo>
                  <a:pt x="2706449" y="69720"/>
                  <a:pt x="2694744" y="67270"/>
                  <a:pt x="2681986" y="58525"/>
                </a:cubicBezTo>
                <a:cubicBezTo>
                  <a:pt x="2681628" y="48721"/>
                  <a:pt x="2679682" y="39274"/>
                  <a:pt x="2676150" y="30185"/>
                </a:cubicBezTo>
                <a:cubicBezTo>
                  <a:pt x="2672617" y="21097"/>
                  <a:pt x="2668419" y="13492"/>
                  <a:pt x="2663555" y="7370"/>
                </a:cubicBezTo>
                <a:close/>
                <a:moveTo>
                  <a:pt x="916718" y="5299"/>
                </a:moveTo>
                <a:lnTo>
                  <a:pt x="989213" y="12261"/>
                </a:lnTo>
                <a:cubicBezTo>
                  <a:pt x="988940" y="15342"/>
                  <a:pt x="987745" y="17884"/>
                  <a:pt x="985629" y="19890"/>
                </a:cubicBezTo>
                <a:cubicBezTo>
                  <a:pt x="983513" y="21895"/>
                  <a:pt x="979656" y="23311"/>
                  <a:pt x="974058" y="24139"/>
                </a:cubicBezTo>
                <a:lnTo>
                  <a:pt x="974058" y="108921"/>
                </a:lnTo>
                <a:lnTo>
                  <a:pt x="975287" y="108921"/>
                </a:lnTo>
                <a:lnTo>
                  <a:pt x="997404" y="72469"/>
                </a:lnTo>
                <a:cubicBezTo>
                  <a:pt x="997891" y="72913"/>
                  <a:pt x="1001526" y="76633"/>
                  <a:pt x="1008309" y="83630"/>
                </a:cubicBezTo>
                <a:cubicBezTo>
                  <a:pt x="1015093" y="90627"/>
                  <a:pt x="1022107" y="98238"/>
                  <a:pt x="1029351" y="106464"/>
                </a:cubicBezTo>
                <a:cubicBezTo>
                  <a:pt x="1028267" y="95328"/>
                  <a:pt x="1026441" y="84423"/>
                  <a:pt x="1023873" y="73749"/>
                </a:cubicBezTo>
                <a:cubicBezTo>
                  <a:pt x="1021305" y="63074"/>
                  <a:pt x="1018352" y="53091"/>
                  <a:pt x="1015016" y="43799"/>
                </a:cubicBezTo>
                <a:lnTo>
                  <a:pt x="1019112" y="42160"/>
                </a:lnTo>
                <a:cubicBezTo>
                  <a:pt x="1045785" y="54681"/>
                  <a:pt x="1063602" y="68268"/>
                  <a:pt x="1072561" y="82919"/>
                </a:cubicBezTo>
                <a:cubicBezTo>
                  <a:pt x="1081521" y="97571"/>
                  <a:pt x="1084388" y="110659"/>
                  <a:pt x="1081162" y="122181"/>
                </a:cubicBezTo>
                <a:cubicBezTo>
                  <a:pt x="1077937" y="133704"/>
                  <a:pt x="1071384" y="141031"/>
                  <a:pt x="1061503" y="144164"/>
                </a:cubicBezTo>
                <a:cubicBezTo>
                  <a:pt x="1051622" y="147296"/>
                  <a:pt x="1041178" y="143604"/>
                  <a:pt x="1030170" y="133086"/>
                </a:cubicBezTo>
                <a:cubicBezTo>
                  <a:pt x="1030580" y="128581"/>
                  <a:pt x="1030580" y="124075"/>
                  <a:pt x="1030170" y="119570"/>
                </a:cubicBezTo>
                <a:cubicBezTo>
                  <a:pt x="1028942" y="120048"/>
                  <a:pt x="1027303" y="120321"/>
                  <a:pt x="1025255" y="120389"/>
                </a:cubicBezTo>
                <a:lnTo>
                  <a:pt x="974058" y="120389"/>
                </a:lnTo>
                <a:lnTo>
                  <a:pt x="974058" y="164214"/>
                </a:lnTo>
                <a:cubicBezTo>
                  <a:pt x="998931" y="171685"/>
                  <a:pt x="1015666" y="180830"/>
                  <a:pt x="1024263" y="191649"/>
                </a:cubicBezTo>
                <a:cubicBezTo>
                  <a:pt x="1032861" y="202467"/>
                  <a:pt x="1035837" y="212521"/>
                  <a:pt x="1033191" y="221810"/>
                </a:cubicBezTo>
                <a:cubicBezTo>
                  <a:pt x="1030545" y="231099"/>
                  <a:pt x="1024791" y="237185"/>
                  <a:pt x="1015931" y="240068"/>
                </a:cubicBezTo>
                <a:cubicBezTo>
                  <a:pt x="1007071" y="242951"/>
                  <a:pt x="997619" y="240193"/>
                  <a:pt x="987574" y="231794"/>
                </a:cubicBezTo>
                <a:cubicBezTo>
                  <a:pt x="987472" y="221827"/>
                  <a:pt x="986141" y="211861"/>
                  <a:pt x="983581" y="201895"/>
                </a:cubicBezTo>
                <a:cubicBezTo>
                  <a:pt x="981021" y="191928"/>
                  <a:pt x="977847" y="182781"/>
                  <a:pt x="974058" y="174453"/>
                </a:cubicBezTo>
                <a:lnTo>
                  <a:pt x="974058" y="377602"/>
                </a:lnTo>
                <a:cubicBezTo>
                  <a:pt x="973504" y="380239"/>
                  <a:pt x="968572" y="383464"/>
                  <a:pt x="959263" y="387279"/>
                </a:cubicBezTo>
                <a:cubicBezTo>
                  <a:pt x="949953" y="391093"/>
                  <a:pt x="939594" y="393192"/>
                  <a:pt x="928186" y="393576"/>
                </a:cubicBezTo>
                <a:lnTo>
                  <a:pt x="916718" y="393576"/>
                </a:lnTo>
                <a:lnTo>
                  <a:pt x="916718" y="237118"/>
                </a:lnTo>
                <a:cubicBezTo>
                  <a:pt x="901154" y="258348"/>
                  <a:pt x="883133" y="277734"/>
                  <a:pt x="862654" y="295278"/>
                </a:cubicBezTo>
                <a:lnTo>
                  <a:pt x="858149" y="291182"/>
                </a:lnTo>
                <a:cubicBezTo>
                  <a:pt x="871844" y="267734"/>
                  <a:pt x="883158" y="241009"/>
                  <a:pt x="892092" y="211008"/>
                </a:cubicBezTo>
                <a:cubicBezTo>
                  <a:pt x="901026" y="181006"/>
                  <a:pt x="907733" y="150800"/>
                  <a:pt x="912213" y="120389"/>
                </a:cubicBezTo>
                <a:lnTo>
                  <a:pt x="862654" y="120389"/>
                </a:lnTo>
                <a:lnTo>
                  <a:pt x="859377" y="108921"/>
                </a:lnTo>
                <a:lnTo>
                  <a:pt x="916718" y="108921"/>
                </a:lnTo>
                <a:close/>
                <a:moveTo>
                  <a:pt x="3340783" y="4684"/>
                </a:moveTo>
                <a:lnTo>
                  <a:pt x="3413035" y="11647"/>
                </a:lnTo>
                <a:cubicBezTo>
                  <a:pt x="3412908" y="14369"/>
                  <a:pt x="3411733" y="16809"/>
                  <a:pt x="3409511" y="18968"/>
                </a:cubicBezTo>
                <a:cubicBezTo>
                  <a:pt x="3407290" y="21127"/>
                  <a:pt x="3403560" y="22646"/>
                  <a:pt x="3398323" y="23525"/>
                </a:cubicBezTo>
                <a:cubicBezTo>
                  <a:pt x="3397903" y="39850"/>
                  <a:pt x="3397920" y="56292"/>
                  <a:pt x="3398373" y="72851"/>
                </a:cubicBezTo>
                <a:cubicBezTo>
                  <a:pt x="3398826" y="89410"/>
                  <a:pt x="3399765" y="105802"/>
                  <a:pt x="3401191" y="122027"/>
                </a:cubicBezTo>
                <a:lnTo>
                  <a:pt x="3448567" y="116703"/>
                </a:lnTo>
                <a:lnTo>
                  <a:pt x="3472256" y="79432"/>
                </a:lnTo>
                <a:cubicBezTo>
                  <a:pt x="3468334" y="81147"/>
                  <a:pt x="3463926" y="81915"/>
                  <a:pt x="3459033" y="81735"/>
                </a:cubicBezTo>
                <a:cubicBezTo>
                  <a:pt x="3454141" y="81556"/>
                  <a:pt x="3449019" y="79969"/>
                  <a:pt x="3443667" y="76974"/>
                </a:cubicBezTo>
                <a:cubicBezTo>
                  <a:pt x="3441182" y="67102"/>
                  <a:pt x="3436860" y="57408"/>
                  <a:pt x="3430699" y="47894"/>
                </a:cubicBezTo>
                <a:cubicBezTo>
                  <a:pt x="3424539" y="38380"/>
                  <a:pt x="3417970" y="30530"/>
                  <a:pt x="3410993" y="24344"/>
                </a:cubicBezTo>
                <a:lnTo>
                  <a:pt x="3413852" y="21886"/>
                </a:lnTo>
                <a:cubicBezTo>
                  <a:pt x="3440633" y="21050"/>
                  <a:pt x="3459601" y="24339"/>
                  <a:pt x="3470758" y="31754"/>
                </a:cubicBezTo>
                <a:cubicBezTo>
                  <a:pt x="3481914" y="39169"/>
                  <a:pt x="3487255" y="47540"/>
                  <a:pt x="3486780" y="56867"/>
                </a:cubicBezTo>
                <a:cubicBezTo>
                  <a:pt x="3486304" y="66194"/>
                  <a:pt x="3482009" y="73306"/>
                  <a:pt x="3473895" y="78203"/>
                </a:cubicBezTo>
                <a:cubicBezTo>
                  <a:pt x="3477231" y="80413"/>
                  <a:pt x="3484177" y="84901"/>
                  <a:pt x="3494732" y="91668"/>
                </a:cubicBezTo>
                <a:cubicBezTo>
                  <a:pt x="3505287" y="98434"/>
                  <a:pt x="3515407" y="105278"/>
                  <a:pt x="3525092" y="112198"/>
                </a:cubicBezTo>
                <a:cubicBezTo>
                  <a:pt x="3524648" y="114459"/>
                  <a:pt x="3523487" y="116285"/>
                  <a:pt x="3521610" y="117676"/>
                </a:cubicBezTo>
                <a:cubicBezTo>
                  <a:pt x="3519733" y="119067"/>
                  <a:pt x="3517344" y="119971"/>
                  <a:pt x="3514443" y="120389"/>
                </a:cubicBezTo>
                <a:lnTo>
                  <a:pt x="3402008" y="133086"/>
                </a:lnTo>
                <a:cubicBezTo>
                  <a:pt x="3403633" y="148061"/>
                  <a:pt x="3405896" y="162652"/>
                  <a:pt x="3408798" y="176859"/>
                </a:cubicBezTo>
                <a:cubicBezTo>
                  <a:pt x="3411699" y="191066"/>
                  <a:pt x="3415290" y="204736"/>
                  <a:pt x="3419570" y="217868"/>
                </a:cubicBezTo>
                <a:cubicBezTo>
                  <a:pt x="3430121" y="192474"/>
                  <a:pt x="3439242" y="163804"/>
                  <a:pt x="3446934" y="131857"/>
                </a:cubicBezTo>
                <a:lnTo>
                  <a:pt x="3514852" y="156432"/>
                </a:lnTo>
                <a:cubicBezTo>
                  <a:pt x="3513922" y="159094"/>
                  <a:pt x="3512198" y="161039"/>
                  <a:pt x="3509681" y="162268"/>
                </a:cubicBezTo>
                <a:cubicBezTo>
                  <a:pt x="3507164" y="163497"/>
                  <a:pt x="3503290" y="164009"/>
                  <a:pt x="3498059" y="163804"/>
                </a:cubicBezTo>
                <a:cubicBezTo>
                  <a:pt x="3490311" y="184675"/>
                  <a:pt x="3481955" y="203960"/>
                  <a:pt x="3472991" y="221657"/>
                </a:cubicBezTo>
                <a:cubicBezTo>
                  <a:pt x="3464026" y="239354"/>
                  <a:pt x="3454252" y="255566"/>
                  <a:pt x="3443667" y="270294"/>
                </a:cubicBezTo>
                <a:cubicBezTo>
                  <a:pt x="3452310" y="284561"/>
                  <a:pt x="3462796" y="297394"/>
                  <a:pt x="3475123" y="308794"/>
                </a:cubicBezTo>
                <a:cubicBezTo>
                  <a:pt x="3477734" y="312079"/>
                  <a:pt x="3480089" y="313700"/>
                  <a:pt x="3482188" y="313657"/>
                </a:cubicBezTo>
                <a:cubicBezTo>
                  <a:pt x="3484288" y="313615"/>
                  <a:pt x="3486438" y="311857"/>
                  <a:pt x="3488639" y="308384"/>
                </a:cubicBezTo>
                <a:cubicBezTo>
                  <a:pt x="3492513" y="302505"/>
                  <a:pt x="3497155" y="294706"/>
                  <a:pt x="3502565" y="284987"/>
                </a:cubicBezTo>
                <a:cubicBezTo>
                  <a:pt x="3507975" y="275268"/>
                  <a:pt x="3513026" y="265729"/>
                  <a:pt x="3517719" y="256368"/>
                </a:cubicBezTo>
                <a:lnTo>
                  <a:pt x="3521815" y="257187"/>
                </a:lnTo>
                <a:lnTo>
                  <a:pt x="3510347" y="330911"/>
                </a:lnTo>
                <a:cubicBezTo>
                  <a:pt x="3518069" y="345579"/>
                  <a:pt x="3522591" y="357200"/>
                  <a:pt x="3523914" y="365776"/>
                </a:cubicBezTo>
                <a:cubicBezTo>
                  <a:pt x="3525237" y="374351"/>
                  <a:pt x="3523718" y="380341"/>
                  <a:pt x="3519357" y="383746"/>
                </a:cubicBezTo>
                <a:cubicBezTo>
                  <a:pt x="3511207" y="390163"/>
                  <a:pt x="3502028" y="392757"/>
                  <a:pt x="3491823" y="391528"/>
                </a:cubicBezTo>
                <a:cubicBezTo>
                  <a:pt x="3481618" y="390299"/>
                  <a:pt x="3471779" y="386886"/>
                  <a:pt x="3462307" y="381288"/>
                </a:cubicBezTo>
                <a:cubicBezTo>
                  <a:pt x="3452835" y="375691"/>
                  <a:pt x="3445124" y="369547"/>
                  <a:pt x="3439174" y="362858"/>
                </a:cubicBezTo>
                <a:cubicBezTo>
                  <a:pt x="3425356" y="348113"/>
                  <a:pt x="3413375" y="332549"/>
                  <a:pt x="3403233" y="316166"/>
                </a:cubicBezTo>
                <a:cubicBezTo>
                  <a:pt x="3388676" y="329827"/>
                  <a:pt x="3372609" y="342029"/>
                  <a:pt x="3355032" y="352772"/>
                </a:cubicBezTo>
                <a:cubicBezTo>
                  <a:pt x="3337455" y="363515"/>
                  <a:pt x="3318234" y="373157"/>
                  <a:pt x="3297368" y="381698"/>
                </a:cubicBezTo>
                <a:lnTo>
                  <a:pt x="3294501" y="375964"/>
                </a:lnTo>
                <a:cubicBezTo>
                  <a:pt x="3312702" y="363532"/>
                  <a:pt x="3329357" y="349691"/>
                  <a:pt x="3344463" y="334443"/>
                </a:cubicBezTo>
                <a:cubicBezTo>
                  <a:pt x="3359570" y="319195"/>
                  <a:pt x="3373276" y="302181"/>
                  <a:pt x="3385582" y="283400"/>
                </a:cubicBezTo>
                <a:cubicBezTo>
                  <a:pt x="3375384" y="261445"/>
                  <a:pt x="3367215" y="238389"/>
                  <a:pt x="3361076" y="214233"/>
                </a:cubicBezTo>
                <a:cubicBezTo>
                  <a:pt x="3354937" y="190077"/>
                  <a:pt x="3350364" y="165075"/>
                  <a:pt x="3347359" y="139230"/>
                </a:cubicBezTo>
                <a:lnTo>
                  <a:pt x="3301054" y="144554"/>
                </a:lnTo>
                <a:lnTo>
                  <a:pt x="3296958" y="133905"/>
                </a:lnTo>
                <a:lnTo>
                  <a:pt x="3346126" y="128171"/>
                </a:lnTo>
                <a:cubicBezTo>
                  <a:pt x="3344105" y="108286"/>
                  <a:pt x="3342701" y="88021"/>
                  <a:pt x="3341913" y="67378"/>
                </a:cubicBezTo>
                <a:cubicBezTo>
                  <a:pt x="3341125" y="46734"/>
                  <a:pt x="3340748" y="25836"/>
                  <a:pt x="3340783" y="4684"/>
                </a:cubicBezTo>
                <a:close/>
                <a:moveTo>
                  <a:pt x="2162236" y="4070"/>
                </a:moveTo>
                <a:lnTo>
                  <a:pt x="2229406" y="40522"/>
                </a:lnTo>
                <a:cubicBezTo>
                  <a:pt x="2228476" y="42630"/>
                  <a:pt x="2226854" y="44251"/>
                  <a:pt x="2224542" y="45386"/>
                </a:cubicBezTo>
                <a:cubicBezTo>
                  <a:pt x="2222230" y="46521"/>
                  <a:pt x="2218663" y="46811"/>
                  <a:pt x="2213842" y="46256"/>
                </a:cubicBezTo>
                <a:cubicBezTo>
                  <a:pt x="2199217" y="60927"/>
                  <a:pt x="2181161" y="75439"/>
                  <a:pt x="2159676" y="89792"/>
                </a:cubicBezTo>
                <a:cubicBezTo>
                  <a:pt x="2138190" y="104145"/>
                  <a:pt x="2115015" y="116198"/>
                  <a:pt x="2090150" y="125950"/>
                </a:cubicBezTo>
                <a:lnTo>
                  <a:pt x="2087283" y="121865"/>
                </a:lnTo>
                <a:cubicBezTo>
                  <a:pt x="2097894" y="110744"/>
                  <a:pt x="2108073" y="98210"/>
                  <a:pt x="2117819" y="84264"/>
                </a:cubicBezTo>
                <a:cubicBezTo>
                  <a:pt x="2127566" y="70317"/>
                  <a:pt x="2136288" y="56320"/>
                  <a:pt x="2143987" y="42273"/>
                </a:cubicBezTo>
                <a:cubicBezTo>
                  <a:pt x="2151685" y="28227"/>
                  <a:pt x="2157768" y="15492"/>
                  <a:pt x="2162236" y="4070"/>
                </a:cubicBezTo>
                <a:close/>
                <a:moveTo>
                  <a:pt x="2587374" y="2867"/>
                </a:moveTo>
                <a:lnTo>
                  <a:pt x="2659869" y="37681"/>
                </a:lnTo>
                <a:cubicBezTo>
                  <a:pt x="2658657" y="40010"/>
                  <a:pt x="2656575" y="41802"/>
                  <a:pt x="2653623" y="43056"/>
                </a:cubicBezTo>
                <a:cubicBezTo>
                  <a:pt x="2650671" y="44311"/>
                  <a:pt x="2646746" y="44567"/>
                  <a:pt x="2641848" y="43824"/>
                </a:cubicBezTo>
                <a:cubicBezTo>
                  <a:pt x="2635363" y="52425"/>
                  <a:pt x="2628673" y="60617"/>
                  <a:pt x="2621779" y="68399"/>
                </a:cubicBezTo>
                <a:lnTo>
                  <a:pt x="2625465" y="69627"/>
                </a:lnTo>
                <a:lnTo>
                  <a:pt x="2773731" y="69627"/>
                </a:lnTo>
                <a:lnTo>
                  <a:pt x="2801172" y="33175"/>
                </a:lnTo>
                <a:cubicBezTo>
                  <a:pt x="2801440" y="33375"/>
                  <a:pt x="2804318" y="35706"/>
                  <a:pt x="2809804" y="40168"/>
                </a:cubicBezTo>
                <a:cubicBezTo>
                  <a:pt x="2815290" y="44629"/>
                  <a:pt x="2821778" y="50023"/>
                  <a:pt x="2829266" y="56348"/>
                </a:cubicBezTo>
                <a:cubicBezTo>
                  <a:pt x="2836755" y="62673"/>
                  <a:pt x="2843637" y="68730"/>
                  <a:pt x="2849912" y="74520"/>
                </a:cubicBezTo>
                <a:cubicBezTo>
                  <a:pt x="2849255" y="76755"/>
                  <a:pt x="2847906" y="78402"/>
                  <a:pt x="2845867" y="79464"/>
                </a:cubicBezTo>
                <a:cubicBezTo>
                  <a:pt x="2843828" y="80526"/>
                  <a:pt x="2841353" y="81053"/>
                  <a:pt x="2838444" y="81044"/>
                </a:cubicBezTo>
                <a:lnTo>
                  <a:pt x="2732364" y="81044"/>
                </a:lnTo>
                <a:lnTo>
                  <a:pt x="2732364" y="115500"/>
                </a:lnTo>
                <a:lnTo>
                  <a:pt x="2770454" y="115500"/>
                </a:lnTo>
                <a:lnTo>
                  <a:pt x="2796258" y="81454"/>
                </a:lnTo>
                <a:cubicBezTo>
                  <a:pt x="2796513" y="81639"/>
                  <a:pt x="2799279" y="83822"/>
                  <a:pt x="2804555" y="88001"/>
                </a:cubicBezTo>
                <a:cubicBezTo>
                  <a:pt x="2809832" y="92180"/>
                  <a:pt x="2816087" y="97247"/>
                  <a:pt x="2823320" y="103201"/>
                </a:cubicBezTo>
                <a:cubicBezTo>
                  <a:pt x="2830553" y="109154"/>
                  <a:pt x="2837233" y="114885"/>
                  <a:pt x="2843359" y="120393"/>
                </a:cubicBezTo>
                <a:cubicBezTo>
                  <a:pt x="2842898" y="122627"/>
                  <a:pt x="2841669" y="124275"/>
                  <a:pt x="2839672" y="125337"/>
                </a:cubicBezTo>
                <a:cubicBezTo>
                  <a:pt x="2837676" y="126399"/>
                  <a:pt x="2835218" y="126925"/>
                  <a:pt x="2832300" y="126917"/>
                </a:cubicBezTo>
                <a:lnTo>
                  <a:pt x="2732364" y="126917"/>
                </a:lnTo>
                <a:lnTo>
                  <a:pt x="2732364" y="162601"/>
                </a:lnTo>
                <a:lnTo>
                  <a:pt x="2770454" y="162601"/>
                </a:lnTo>
                <a:lnTo>
                  <a:pt x="2796258" y="128557"/>
                </a:lnTo>
                <a:cubicBezTo>
                  <a:pt x="2796513" y="128742"/>
                  <a:pt x="2799279" y="130925"/>
                  <a:pt x="2804555" y="135104"/>
                </a:cubicBezTo>
                <a:cubicBezTo>
                  <a:pt x="2809832" y="139283"/>
                  <a:pt x="2816087" y="144349"/>
                  <a:pt x="2823320" y="150303"/>
                </a:cubicBezTo>
                <a:cubicBezTo>
                  <a:pt x="2830553" y="156256"/>
                  <a:pt x="2837233" y="161986"/>
                  <a:pt x="2843359" y="167494"/>
                </a:cubicBezTo>
                <a:cubicBezTo>
                  <a:pt x="2842898" y="169728"/>
                  <a:pt x="2841669" y="171376"/>
                  <a:pt x="2839672" y="172438"/>
                </a:cubicBezTo>
                <a:cubicBezTo>
                  <a:pt x="2837676" y="173500"/>
                  <a:pt x="2835218" y="174026"/>
                  <a:pt x="2832300" y="174018"/>
                </a:cubicBezTo>
                <a:lnTo>
                  <a:pt x="2732364" y="174018"/>
                </a:lnTo>
                <a:lnTo>
                  <a:pt x="2732364" y="211750"/>
                </a:lnTo>
                <a:lnTo>
                  <a:pt x="2783561" y="211750"/>
                </a:lnTo>
                <a:lnTo>
                  <a:pt x="2812231" y="174428"/>
                </a:lnTo>
                <a:cubicBezTo>
                  <a:pt x="2812507" y="174631"/>
                  <a:pt x="2815505" y="177005"/>
                  <a:pt x="2821226" y="181551"/>
                </a:cubicBezTo>
                <a:cubicBezTo>
                  <a:pt x="2826948" y="186097"/>
                  <a:pt x="2833739" y="191598"/>
                  <a:pt x="2841599" y="198055"/>
                </a:cubicBezTo>
                <a:cubicBezTo>
                  <a:pt x="2849459" y="204512"/>
                  <a:pt x="2856736" y="210708"/>
                  <a:pt x="2863428" y="216643"/>
                </a:cubicBezTo>
                <a:cubicBezTo>
                  <a:pt x="2862771" y="218877"/>
                  <a:pt x="2861422" y="220525"/>
                  <a:pt x="2859383" y="221587"/>
                </a:cubicBezTo>
                <a:cubicBezTo>
                  <a:pt x="2857344" y="222649"/>
                  <a:pt x="2854869" y="223175"/>
                  <a:pt x="2851960" y="223167"/>
                </a:cubicBezTo>
                <a:lnTo>
                  <a:pt x="2619731" y="223167"/>
                </a:lnTo>
                <a:lnTo>
                  <a:pt x="2619731" y="235059"/>
                </a:lnTo>
                <a:cubicBezTo>
                  <a:pt x="2619620" y="237375"/>
                  <a:pt x="2615439" y="240638"/>
                  <a:pt x="2607187" y="244850"/>
                </a:cubicBezTo>
                <a:cubicBezTo>
                  <a:pt x="2598936" y="249062"/>
                  <a:pt x="2587280" y="251402"/>
                  <a:pt x="2572220" y="251872"/>
                </a:cubicBezTo>
                <a:lnTo>
                  <a:pt x="2561571" y="251872"/>
                </a:lnTo>
                <a:lnTo>
                  <a:pt x="2561571" y="116315"/>
                </a:lnTo>
                <a:cubicBezTo>
                  <a:pt x="2543140" y="126859"/>
                  <a:pt x="2523890" y="135588"/>
                  <a:pt x="2503821" y="142503"/>
                </a:cubicBezTo>
                <a:lnTo>
                  <a:pt x="2500544" y="138812"/>
                </a:lnTo>
                <a:cubicBezTo>
                  <a:pt x="2517294" y="123533"/>
                  <a:pt x="2533455" y="104053"/>
                  <a:pt x="2549028" y="80371"/>
                </a:cubicBezTo>
                <a:cubicBezTo>
                  <a:pt x="2564600" y="56689"/>
                  <a:pt x="2577382" y="30854"/>
                  <a:pt x="2587374" y="2867"/>
                </a:cubicBezTo>
                <a:close/>
                <a:moveTo>
                  <a:pt x="1429915" y="2867"/>
                </a:moveTo>
                <a:cubicBezTo>
                  <a:pt x="1456169" y="1011"/>
                  <a:pt x="1474382" y="3084"/>
                  <a:pt x="1484556" y="9086"/>
                </a:cubicBezTo>
                <a:cubicBezTo>
                  <a:pt x="1494729" y="15088"/>
                  <a:pt x="1499078" y="22228"/>
                  <a:pt x="1497602" y="30505"/>
                </a:cubicBezTo>
                <a:cubicBezTo>
                  <a:pt x="1496125" y="38783"/>
                  <a:pt x="1491038" y="45407"/>
                  <a:pt x="1482341" y="50377"/>
                </a:cubicBezTo>
                <a:lnTo>
                  <a:pt x="1580230" y="50377"/>
                </a:lnTo>
                <a:lnTo>
                  <a:pt x="1607261" y="23345"/>
                </a:lnTo>
                <a:lnTo>
                  <a:pt x="1654363" y="67534"/>
                </a:lnTo>
                <a:cubicBezTo>
                  <a:pt x="1652801" y="69148"/>
                  <a:pt x="1650804" y="70327"/>
                  <a:pt x="1648373" y="71070"/>
                </a:cubicBezTo>
                <a:cubicBezTo>
                  <a:pt x="1645941" y="71813"/>
                  <a:pt x="1642613" y="72274"/>
                  <a:pt x="1638389" y="72454"/>
                </a:cubicBezTo>
                <a:cubicBezTo>
                  <a:pt x="1634276" y="74726"/>
                  <a:pt x="1629703" y="77049"/>
                  <a:pt x="1624668" y="79423"/>
                </a:cubicBezTo>
                <a:cubicBezTo>
                  <a:pt x="1619634" y="81798"/>
                  <a:pt x="1614241" y="84121"/>
                  <a:pt x="1608490" y="86393"/>
                </a:cubicBezTo>
                <a:cubicBezTo>
                  <a:pt x="1613857" y="90451"/>
                  <a:pt x="1620223" y="95353"/>
                  <a:pt x="1627587" y="101098"/>
                </a:cubicBezTo>
                <a:cubicBezTo>
                  <a:pt x="1634950" y="106844"/>
                  <a:pt x="1641828" y="112456"/>
                  <a:pt x="1648219" y="117935"/>
                </a:cubicBezTo>
                <a:cubicBezTo>
                  <a:pt x="1647758" y="120169"/>
                  <a:pt x="1646529" y="121817"/>
                  <a:pt x="1644533" y="122879"/>
                </a:cubicBezTo>
                <a:cubicBezTo>
                  <a:pt x="1642536" y="123941"/>
                  <a:pt x="1640079" y="124468"/>
                  <a:pt x="1637160" y="124459"/>
                </a:cubicBezTo>
                <a:lnTo>
                  <a:pt x="1574495" y="124459"/>
                </a:lnTo>
                <a:cubicBezTo>
                  <a:pt x="1570622" y="131638"/>
                  <a:pt x="1566492" y="138406"/>
                  <a:pt x="1562106" y="144763"/>
                </a:cubicBezTo>
                <a:cubicBezTo>
                  <a:pt x="1557720" y="151119"/>
                  <a:pt x="1552976" y="157062"/>
                  <a:pt x="1547873" y="162591"/>
                </a:cubicBezTo>
                <a:cubicBezTo>
                  <a:pt x="1575866" y="167305"/>
                  <a:pt x="1595333" y="173281"/>
                  <a:pt x="1606275" y="180519"/>
                </a:cubicBezTo>
                <a:cubicBezTo>
                  <a:pt x="1617218" y="187757"/>
                  <a:pt x="1622062" y="194951"/>
                  <a:pt x="1620808" y="202101"/>
                </a:cubicBezTo>
                <a:cubicBezTo>
                  <a:pt x="1619554" y="209252"/>
                  <a:pt x="1614629" y="215053"/>
                  <a:pt x="1606033" y="219506"/>
                </a:cubicBezTo>
                <a:cubicBezTo>
                  <a:pt x="1609343" y="222246"/>
                  <a:pt x="1615931" y="227727"/>
                  <a:pt x="1625795" y="235947"/>
                </a:cubicBezTo>
                <a:cubicBezTo>
                  <a:pt x="1635659" y="244168"/>
                  <a:pt x="1644908" y="252205"/>
                  <a:pt x="1653543" y="260058"/>
                </a:cubicBezTo>
                <a:cubicBezTo>
                  <a:pt x="1652886" y="262292"/>
                  <a:pt x="1651538" y="263940"/>
                  <a:pt x="1649499" y="265002"/>
                </a:cubicBezTo>
                <a:cubicBezTo>
                  <a:pt x="1647459" y="266064"/>
                  <a:pt x="1644985" y="266590"/>
                  <a:pt x="1642075" y="266582"/>
                </a:cubicBezTo>
                <a:lnTo>
                  <a:pt x="1503639" y="266582"/>
                </a:lnTo>
                <a:cubicBezTo>
                  <a:pt x="1515587" y="276970"/>
                  <a:pt x="1530099" y="285924"/>
                  <a:pt x="1547175" y="293444"/>
                </a:cubicBezTo>
                <a:cubicBezTo>
                  <a:pt x="1564251" y="300965"/>
                  <a:pt x="1582647" y="307005"/>
                  <a:pt x="1602362" y="311565"/>
                </a:cubicBezTo>
                <a:cubicBezTo>
                  <a:pt x="1622077" y="316126"/>
                  <a:pt x="1641868" y="319161"/>
                  <a:pt x="1661735" y="320671"/>
                </a:cubicBezTo>
                <a:lnTo>
                  <a:pt x="1661325" y="325586"/>
                </a:lnTo>
                <a:cubicBezTo>
                  <a:pt x="1649968" y="328940"/>
                  <a:pt x="1640428" y="335442"/>
                  <a:pt x="1632706" y="345092"/>
                </a:cubicBezTo>
                <a:cubicBezTo>
                  <a:pt x="1624984" y="354743"/>
                  <a:pt x="1619643" y="367081"/>
                  <a:pt x="1616682" y="382108"/>
                </a:cubicBezTo>
                <a:cubicBezTo>
                  <a:pt x="1586399" y="371570"/>
                  <a:pt x="1561466" y="357115"/>
                  <a:pt x="1541883" y="338741"/>
                </a:cubicBezTo>
                <a:cubicBezTo>
                  <a:pt x="1522300" y="320367"/>
                  <a:pt x="1506685" y="297407"/>
                  <a:pt x="1495038" y="269860"/>
                </a:cubicBezTo>
                <a:lnTo>
                  <a:pt x="1495038" y="379650"/>
                </a:lnTo>
                <a:cubicBezTo>
                  <a:pt x="1494415" y="381843"/>
                  <a:pt x="1488800" y="384625"/>
                  <a:pt x="1478194" y="387995"/>
                </a:cubicBezTo>
                <a:cubicBezTo>
                  <a:pt x="1467588" y="391366"/>
                  <a:pt x="1455727" y="393226"/>
                  <a:pt x="1442612" y="393576"/>
                </a:cubicBezTo>
                <a:lnTo>
                  <a:pt x="1431963" y="393576"/>
                </a:lnTo>
                <a:lnTo>
                  <a:pt x="1431963" y="312476"/>
                </a:lnTo>
                <a:cubicBezTo>
                  <a:pt x="1410742" y="327649"/>
                  <a:pt x="1386628" y="341030"/>
                  <a:pt x="1359622" y="352618"/>
                </a:cubicBezTo>
                <a:cubicBezTo>
                  <a:pt x="1332616" y="364206"/>
                  <a:pt x="1303485" y="373899"/>
                  <a:pt x="1272229" y="381698"/>
                </a:cubicBezTo>
                <a:lnTo>
                  <a:pt x="1269772" y="377602"/>
                </a:lnTo>
                <a:cubicBezTo>
                  <a:pt x="1296812" y="363455"/>
                  <a:pt x="1321165" y="346490"/>
                  <a:pt x="1342829" y="326707"/>
                </a:cubicBezTo>
                <a:cubicBezTo>
                  <a:pt x="1364494" y="306924"/>
                  <a:pt x="1382191" y="286882"/>
                  <a:pt x="1395921" y="266582"/>
                </a:cubicBezTo>
                <a:lnTo>
                  <a:pt x="1279601" y="266582"/>
                </a:lnTo>
                <a:lnTo>
                  <a:pt x="1276325" y="255165"/>
                </a:lnTo>
                <a:lnTo>
                  <a:pt x="1431963" y="255165"/>
                </a:lnTo>
                <a:lnTo>
                  <a:pt x="1431963" y="219096"/>
                </a:lnTo>
                <a:cubicBezTo>
                  <a:pt x="1413200" y="222963"/>
                  <a:pt x="1391953" y="226087"/>
                  <a:pt x="1368223" y="228470"/>
                </a:cubicBezTo>
                <a:cubicBezTo>
                  <a:pt x="1344493" y="230852"/>
                  <a:pt x="1317820" y="232645"/>
                  <a:pt x="1288202" y="233849"/>
                </a:cubicBezTo>
                <a:lnTo>
                  <a:pt x="1286564" y="228520"/>
                </a:lnTo>
                <a:cubicBezTo>
                  <a:pt x="1321335" y="223270"/>
                  <a:pt x="1351934" y="217072"/>
                  <a:pt x="1378360" y="209925"/>
                </a:cubicBezTo>
                <a:cubicBezTo>
                  <a:pt x="1404786" y="202778"/>
                  <a:pt x="1427296" y="194222"/>
                  <a:pt x="1445889" y="184257"/>
                </a:cubicBezTo>
                <a:cubicBezTo>
                  <a:pt x="1429480" y="180782"/>
                  <a:pt x="1412125" y="177716"/>
                  <a:pt x="1393822" y="175059"/>
                </a:cubicBezTo>
                <a:cubicBezTo>
                  <a:pt x="1375519" y="172402"/>
                  <a:pt x="1356422" y="170154"/>
                  <a:pt x="1336532" y="168314"/>
                </a:cubicBezTo>
                <a:cubicBezTo>
                  <a:pt x="1341302" y="162913"/>
                  <a:pt x="1346610" y="156429"/>
                  <a:pt x="1352455" y="148862"/>
                </a:cubicBezTo>
                <a:cubicBezTo>
                  <a:pt x="1358300" y="141294"/>
                  <a:pt x="1364324" y="133160"/>
                  <a:pt x="1370527" y="124459"/>
                </a:cubicBezTo>
                <a:lnTo>
                  <a:pt x="1295575" y="124459"/>
                </a:lnTo>
                <a:lnTo>
                  <a:pt x="1292298" y="113042"/>
                </a:lnTo>
                <a:lnTo>
                  <a:pt x="1378309" y="113042"/>
                </a:lnTo>
                <a:cubicBezTo>
                  <a:pt x="1385178" y="103066"/>
                  <a:pt x="1391509" y="93602"/>
                  <a:pt x="1397303" y="84651"/>
                </a:cubicBezTo>
                <a:cubicBezTo>
                  <a:pt x="1403097" y="75699"/>
                  <a:pt x="1407687" y="68081"/>
                  <a:pt x="1411075" y="61794"/>
                </a:cubicBezTo>
                <a:lnTo>
                  <a:pt x="1339809" y="61794"/>
                </a:lnTo>
                <a:cubicBezTo>
                  <a:pt x="1340270" y="73359"/>
                  <a:pt x="1338427" y="83028"/>
                  <a:pt x="1334280" y="90801"/>
                </a:cubicBezTo>
                <a:cubicBezTo>
                  <a:pt x="1330133" y="98573"/>
                  <a:pt x="1324604" y="103937"/>
                  <a:pt x="1317692" y="106893"/>
                </a:cubicBezTo>
                <a:cubicBezTo>
                  <a:pt x="1310277" y="109745"/>
                  <a:pt x="1302683" y="109575"/>
                  <a:pt x="1294909" y="106380"/>
                </a:cubicBezTo>
                <a:cubicBezTo>
                  <a:pt x="1287136" y="103186"/>
                  <a:pt x="1281897" y="97070"/>
                  <a:pt x="1279192" y="88033"/>
                </a:cubicBezTo>
                <a:cubicBezTo>
                  <a:pt x="1277579" y="79423"/>
                  <a:pt x="1278961" y="72252"/>
                  <a:pt x="1283339" y="66520"/>
                </a:cubicBezTo>
                <a:cubicBezTo>
                  <a:pt x="1287716" y="60787"/>
                  <a:pt x="1293706" y="56494"/>
                  <a:pt x="1301309" y="53639"/>
                </a:cubicBezTo>
                <a:cubicBezTo>
                  <a:pt x="1307188" y="51462"/>
                  <a:pt x="1312632" y="47848"/>
                  <a:pt x="1317641" y="42798"/>
                </a:cubicBezTo>
                <a:cubicBezTo>
                  <a:pt x="1322649" y="37749"/>
                  <a:pt x="1325124" y="32083"/>
                  <a:pt x="1325064" y="25803"/>
                </a:cubicBezTo>
                <a:lnTo>
                  <a:pt x="1330389" y="25803"/>
                </a:lnTo>
                <a:cubicBezTo>
                  <a:pt x="1332249" y="30103"/>
                  <a:pt x="1333853" y="34302"/>
                  <a:pt x="1335201" y="38397"/>
                </a:cubicBezTo>
                <a:cubicBezTo>
                  <a:pt x="1336549" y="42493"/>
                  <a:pt x="1337539" y="46486"/>
                  <a:pt x="1338171" y="50377"/>
                </a:cubicBezTo>
                <a:lnTo>
                  <a:pt x="1448756" y="50377"/>
                </a:lnTo>
                <a:cubicBezTo>
                  <a:pt x="1447519" y="49746"/>
                  <a:pt x="1446205" y="48961"/>
                  <a:pt x="1444814" y="48022"/>
                </a:cubicBezTo>
                <a:cubicBezTo>
                  <a:pt x="1443423" y="47084"/>
                  <a:pt x="1442006" y="46094"/>
                  <a:pt x="1440564" y="45053"/>
                </a:cubicBezTo>
                <a:cubicBezTo>
                  <a:pt x="1441708" y="37262"/>
                  <a:pt x="1441059" y="29702"/>
                  <a:pt x="1438619" y="22373"/>
                </a:cubicBezTo>
                <a:cubicBezTo>
                  <a:pt x="1436178" y="15043"/>
                  <a:pt x="1432458" y="9224"/>
                  <a:pt x="1427458" y="4915"/>
                </a:cubicBezTo>
                <a:close/>
                <a:moveTo>
                  <a:pt x="1902155" y="0"/>
                </a:moveTo>
                <a:cubicBezTo>
                  <a:pt x="1928699" y="2728"/>
                  <a:pt x="1947378" y="8330"/>
                  <a:pt x="1958191" y="16807"/>
                </a:cubicBezTo>
                <a:cubicBezTo>
                  <a:pt x="1969005" y="25285"/>
                  <a:pt x="1974061" y="34194"/>
                  <a:pt x="1973361" y="43536"/>
                </a:cubicBezTo>
                <a:cubicBezTo>
                  <a:pt x="1972661" y="52878"/>
                  <a:pt x="1968312" y="60210"/>
                  <a:pt x="1960315" y="65532"/>
                </a:cubicBezTo>
                <a:lnTo>
                  <a:pt x="1998815" y="65532"/>
                </a:lnTo>
                <a:lnTo>
                  <a:pt x="2026257" y="38090"/>
                </a:lnTo>
                <a:lnTo>
                  <a:pt x="2073767" y="83098"/>
                </a:lnTo>
                <a:cubicBezTo>
                  <a:pt x="2072223" y="84883"/>
                  <a:pt x="2070294" y="86130"/>
                  <a:pt x="2067982" y="86839"/>
                </a:cubicBezTo>
                <a:cubicBezTo>
                  <a:pt x="2065670" y="87548"/>
                  <a:pt x="2062410" y="88077"/>
                  <a:pt x="2058203" y="88428"/>
                </a:cubicBezTo>
                <a:cubicBezTo>
                  <a:pt x="2052478" y="93117"/>
                  <a:pt x="2045805" y="98293"/>
                  <a:pt x="2038185" y="103956"/>
                </a:cubicBezTo>
                <a:cubicBezTo>
                  <a:pt x="2030566" y="109619"/>
                  <a:pt x="2023176" y="114692"/>
                  <a:pt x="2016017" y="119176"/>
                </a:cubicBezTo>
                <a:lnTo>
                  <a:pt x="2044278" y="140433"/>
                </a:lnTo>
                <a:cubicBezTo>
                  <a:pt x="2043058" y="141910"/>
                  <a:pt x="2041198" y="143362"/>
                  <a:pt x="2038697" y="144788"/>
                </a:cubicBezTo>
                <a:cubicBezTo>
                  <a:pt x="2036197" y="146214"/>
                  <a:pt x="2033006" y="147358"/>
                  <a:pt x="2029124" y="148221"/>
                </a:cubicBezTo>
                <a:lnTo>
                  <a:pt x="2029124" y="222766"/>
                </a:lnTo>
                <a:cubicBezTo>
                  <a:pt x="2028760" y="223812"/>
                  <a:pt x="2026120" y="225229"/>
                  <a:pt x="2021205" y="227018"/>
                </a:cubicBezTo>
                <a:cubicBezTo>
                  <a:pt x="2016290" y="228808"/>
                  <a:pt x="2010465" y="230438"/>
                  <a:pt x="2003730" y="231908"/>
                </a:cubicBezTo>
                <a:cubicBezTo>
                  <a:pt x="1996995" y="233379"/>
                  <a:pt x="1990715" y="234158"/>
                  <a:pt x="1984890" y="234247"/>
                </a:cubicBezTo>
                <a:lnTo>
                  <a:pt x="1975469" y="234247"/>
                </a:lnTo>
                <a:lnTo>
                  <a:pt x="1975469" y="214566"/>
                </a:lnTo>
                <a:lnTo>
                  <a:pt x="1910347" y="214566"/>
                </a:lnTo>
                <a:lnTo>
                  <a:pt x="1910347" y="261309"/>
                </a:lnTo>
                <a:lnTo>
                  <a:pt x="1985299" y="261309"/>
                </a:lnTo>
                <a:lnTo>
                  <a:pt x="2009054" y="235887"/>
                </a:lnTo>
                <a:lnTo>
                  <a:pt x="2057794" y="272318"/>
                </a:lnTo>
                <a:cubicBezTo>
                  <a:pt x="2056770" y="273820"/>
                  <a:pt x="2055029" y="275322"/>
                  <a:pt x="2052572" y="276825"/>
                </a:cubicBezTo>
                <a:cubicBezTo>
                  <a:pt x="2050114" y="278327"/>
                  <a:pt x="2046940" y="279420"/>
                  <a:pt x="2043049" y="280103"/>
                </a:cubicBezTo>
                <a:lnTo>
                  <a:pt x="2043049" y="370614"/>
                </a:lnTo>
                <a:cubicBezTo>
                  <a:pt x="2042837" y="371956"/>
                  <a:pt x="2040349" y="373777"/>
                  <a:pt x="2035586" y="376075"/>
                </a:cubicBezTo>
                <a:cubicBezTo>
                  <a:pt x="2030823" y="378373"/>
                  <a:pt x="2025058" y="380466"/>
                  <a:pt x="2018293" y="382355"/>
                </a:cubicBezTo>
                <a:cubicBezTo>
                  <a:pt x="2011527" y="384244"/>
                  <a:pt x="2005034" y="385245"/>
                  <a:pt x="1998815" y="385359"/>
                </a:cubicBezTo>
                <a:lnTo>
                  <a:pt x="1989395" y="385359"/>
                </a:lnTo>
                <a:lnTo>
                  <a:pt x="1989395" y="358327"/>
                </a:lnTo>
                <a:lnTo>
                  <a:pt x="1910347" y="358327"/>
                </a:lnTo>
                <a:lnTo>
                  <a:pt x="1910347" y="373891"/>
                </a:lnTo>
                <a:cubicBezTo>
                  <a:pt x="1909903" y="377363"/>
                  <a:pt x="1905159" y="381271"/>
                  <a:pt x="1896114" y="385615"/>
                </a:cubicBezTo>
                <a:cubicBezTo>
                  <a:pt x="1887070" y="389958"/>
                  <a:pt x="1876386" y="392330"/>
                  <a:pt x="1864065" y="392731"/>
                </a:cubicBezTo>
                <a:lnTo>
                  <a:pt x="1855464" y="392731"/>
                </a:lnTo>
                <a:lnTo>
                  <a:pt x="1855464" y="128606"/>
                </a:lnTo>
                <a:cubicBezTo>
                  <a:pt x="1848766" y="131038"/>
                  <a:pt x="1841991" y="130761"/>
                  <a:pt x="1835139" y="127777"/>
                </a:cubicBezTo>
                <a:cubicBezTo>
                  <a:pt x="1828287" y="124792"/>
                  <a:pt x="1823457" y="119192"/>
                  <a:pt x="1820650" y="110977"/>
                </a:cubicBezTo>
                <a:cubicBezTo>
                  <a:pt x="1814634" y="117867"/>
                  <a:pt x="1808235" y="124572"/>
                  <a:pt x="1801451" y="131089"/>
                </a:cubicBezTo>
                <a:cubicBezTo>
                  <a:pt x="1794668" y="137606"/>
                  <a:pt x="1787961" y="143180"/>
                  <a:pt x="1781331" y="147811"/>
                </a:cubicBezTo>
                <a:lnTo>
                  <a:pt x="1776416" y="147811"/>
                </a:lnTo>
                <a:cubicBezTo>
                  <a:pt x="1778694" y="139651"/>
                  <a:pt x="1780793" y="129898"/>
                  <a:pt x="1782713" y="118552"/>
                </a:cubicBezTo>
                <a:cubicBezTo>
                  <a:pt x="1784633" y="107205"/>
                  <a:pt x="1786220" y="96623"/>
                  <a:pt x="1787474" y="86804"/>
                </a:cubicBezTo>
                <a:lnTo>
                  <a:pt x="1744879" y="86804"/>
                </a:lnTo>
                <a:cubicBezTo>
                  <a:pt x="1736056" y="105022"/>
                  <a:pt x="1726260" y="122669"/>
                  <a:pt x="1715492" y="139747"/>
                </a:cubicBezTo>
                <a:cubicBezTo>
                  <a:pt x="1704723" y="156825"/>
                  <a:pt x="1693085" y="172220"/>
                  <a:pt x="1680575" y="185933"/>
                </a:cubicBezTo>
                <a:lnTo>
                  <a:pt x="1676889" y="183883"/>
                </a:lnTo>
                <a:cubicBezTo>
                  <a:pt x="1681979" y="168361"/>
                  <a:pt x="1686727" y="150143"/>
                  <a:pt x="1691133" y="129228"/>
                </a:cubicBezTo>
                <a:cubicBezTo>
                  <a:pt x="1695540" y="108314"/>
                  <a:pt x="1699378" y="86854"/>
                  <a:pt x="1702647" y="64851"/>
                </a:cubicBezTo>
                <a:cubicBezTo>
                  <a:pt x="1705916" y="42847"/>
                  <a:pt x="1708389" y="22450"/>
                  <a:pt x="1710065" y="3660"/>
                </a:cubicBezTo>
                <a:lnTo>
                  <a:pt x="1786655" y="21682"/>
                </a:lnTo>
                <a:cubicBezTo>
                  <a:pt x="1785956" y="23960"/>
                  <a:pt x="1784488" y="25649"/>
                  <a:pt x="1782252" y="26750"/>
                </a:cubicBezTo>
                <a:cubicBezTo>
                  <a:pt x="1780017" y="27851"/>
                  <a:pt x="1776296" y="28209"/>
                  <a:pt x="1771091" y="27825"/>
                </a:cubicBezTo>
                <a:cubicBezTo>
                  <a:pt x="1768037" y="35411"/>
                  <a:pt x="1764828" y="43176"/>
                  <a:pt x="1761466" y="51120"/>
                </a:cubicBezTo>
                <a:cubicBezTo>
                  <a:pt x="1758105" y="59064"/>
                  <a:pt x="1754487" y="67136"/>
                  <a:pt x="1750613" y="75336"/>
                </a:cubicBezTo>
                <a:lnTo>
                  <a:pt x="1784198" y="75336"/>
                </a:lnTo>
                <a:lnTo>
                  <a:pt x="1808363" y="50352"/>
                </a:lnTo>
                <a:lnTo>
                  <a:pt x="1839081" y="76974"/>
                </a:lnTo>
                <a:lnTo>
                  <a:pt x="1841538" y="75745"/>
                </a:lnTo>
                <a:cubicBezTo>
                  <a:pt x="1845301" y="72281"/>
                  <a:pt x="1848424" y="67537"/>
                  <a:pt x="1850907" y="61513"/>
                </a:cubicBezTo>
                <a:cubicBezTo>
                  <a:pt x="1853390" y="55489"/>
                  <a:pt x="1853544" y="49311"/>
                  <a:pt x="1851368" y="42979"/>
                </a:cubicBezTo>
                <a:lnTo>
                  <a:pt x="1856693" y="42570"/>
                </a:lnTo>
                <a:cubicBezTo>
                  <a:pt x="1858954" y="46648"/>
                  <a:pt x="1860985" y="50574"/>
                  <a:pt x="1862785" y="54348"/>
                </a:cubicBezTo>
                <a:cubicBezTo>
                  <a:pt x="1864585" y="58123"/>
                  <a:pt x="1866104" y="61850"/>
                  <a:pt x="1867342" y="65532"/>
                </a:cubicBezTo>
                <a:lnTo>
                  <a:pt x="1925501" y="65532"/>
                </a:lnTo>
                <a:cubicBezTo>
                  <a:pt x="1924460" y="64909"/>
                  <a:pt x="1923368" y="64209"/>
                  <a:pt x="1922224" y="63433"/>
                </a:cubicBezTo>
                <a:cubicBezTo>
                  <a:pt x="1921081" y="62656"/>
                  <a:pt x="1919989" y="61854"/>
                  <a:pt x="1918948" y="61026"/>
                </a:cubicBezTo>
                <a:cubicBezTo>
                  <a:pt x="1918590" y="50173"/>
                  <a:pt x="1916542" y="39524"/>
                  <a:pt x="1912804" y="29080"/>
                </a:cubicBezTo>
                <a:cubicBezTo>
                  <a:pt x="1909067" y="18635"/>
                  <a:pt x="1904562" y="9625"/>
                  <a:pt x="1899288" y="2048"/>
                </a:cubicBezTo>
                <a:close/>
              </a:path>
            </a:pathLst>
          </a:custGeom>
          <a:solidFill>
            <a:srgbClr val="17161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EFFC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CDFA81C-FE09-4407-9023-F315EC96B902}"/>
              </a:ext>
            </a:extLst>
          </p:cNvPr>
          <p:cNvSpPr txBox="1"/>
          <p:nvPr/>
        </p:nvSpPr>
        <p:spPr>
          <a:xfrm>
            <a:off x="1410182" y="3355627"/>
            <a:ext cx="9481372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活动收获：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、无论你的作品好坏，我们将挑选典型案例进行免费修改，并在推送中展示。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、我们团队会把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档案馆整理成书，在接下来的视频课程、图书出版中，将为你署名，助力二次传播。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、人生如逆旅，我亦是行人。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向天歌学员陪你一起进步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176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20" y="600404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622" y="1467250"/>
            <a:ext cx="2494833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460" y="1467250"/>
            <a:ext cx="257146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156" y="1467250"/>
            <a:ext cx="246434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4" y="3178123"/>
            <a:ext cx="2461905" cy="138482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60" y="4845621"/>
            <a:ext cx="2571149" cy="14462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211" y="3168053"/>
            <a:ext cx="2510960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2070B6-DF3E-48A0-99B0-1CA4F8DC79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48" y="3168053"/>
            <a:ext cx="2541861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AA1E954-763A-4E05-82F5-76387D84EC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35" y="4845622"/>
            <a:ext cx="2510256" cy="14120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014305-015B-4AD0-ACD3-2AA893D8E34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7729116" y="4845620"/>
            <a:ext cx="2510256" cy="1411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31C004-305E-45A8-94E9-0E2AE31C0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396</Words>
  <Application>Microsoft Office PowerPoint</Application>
  <PresentationFormat>宽屏</PresentationFormat>
  <Paragraphs>60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等线</vt:lpstr>
      <vt:lpstr>等线 Light</vt:lpstr>
      <vt:lpstr>思源宋体 CN Heavy</vt:lpstr>
      <vt:lpstr>宋体</vt:lpstr>
      <vt:lpstr>微软雅黑</vt:lpstr>
      <vt:lpstr>微软雅黑 Light</vt:lpstr>
      <vt:lpstr>Arial</vt:lpstr>
      <vt:lpstr>Calibri</vt:lpstr>
      <vt:lpstr>Calibri Light</vt:lpstr>
      <vt:lpstr>Impact</vt:lpstr>
      <vt:lpstr>2_Office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FZL</dc:creator>
  <cp:lastModifiedBy>YANGS</cp:lastModifiedBy>
  <cp:revision>3</cp:revision>
  <dcterms:created xsi:type="dcterms:W3CDTF">2017-12-27T12:35:50Z</dcterms:created>
  <dcterms:modified xsi:type="dcterms:W3CDTF">2018-01-18T15:24:56Z</dcterms:modified>
</cp:coreProperties>
</file>