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8.xml" ContentType="application/vnd.openxmlformats-officedocument.drawingml.chart+xml"/>
  <Override PartName="/ppt/notesSlides/notesSlide24.xml" ContentType="application/vnd.openxmlformats-officedocument.presentationml.notesSlide+xml"/>
  <Override PartName="/ppt/charts/chart9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0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5" r:id="rId6"/>
    <p:sldId id="272" r:id="rId7"/>
    <p:sldId id="279" r:id="rId8"/>
    <p:sldId id="273" r:id="rId9"/>
    <p:sldId id="283" r:id="rId10"/>
    <p:sldId id="268" r:id="rId11"/>
    <p:sldId id="262" r:id="rId12"/>
    <p:sldId id="263" r:id="rId13"/>
    <p:sldId id="274" r:id="rId14"/>
    <p:sldId id="277" r:id="rId15"/>
    <p:sldId id="264" r:id="rId16"/>
    <p:sldId id="267" r:id="rId17"/>
    <p:sldId id="266" r:id="rId18"/>
    <p:sldId id="278" r:id="rId19"/>
    <p:sldId id="280" r:id="rId20"/>
    <p:sldId id="281" r:id="rId21"/>
    <p:sldId id="287" r:id="rId22"/>
    <p:sldId id="276" r:id="rId23"/>
    <p:sldId id="271" r:id="rId24"/>
    <p:sldId id="269" r:id="rId25"/>
    <p:sldId id="284" r:id="rId26"/>
    <p:sldId id="282" r:id="rId27"/>
    <p:sldId id="285" r:id="rId28"/>
    <p:sldId id="286" r:id="rId29"/>
    <p:sldId id="275" r:id="rId30"/>
    <p:sldId id="260" r:id="rId31"/>
    <p:sldId id="288" r:id="rId32"/>
    <p:sldId id="289" r:id="rId3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3" userDrawn="1">
          <p15:clr>
            <a:srgbClr val="A4A3A4"/>
          </p15:clr>
        </p15:guide>
        <p15:guide id="4" pos="347" userDrawn="1">
          <p15:clr>
            <a:srgbClr val="A4A3A4"/>
          </p15:clr>
        </p15:guide>
        <p15:guide id="5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3717"/>
    <a:srgbClr val="F4C738"/>
    <a:srgbClr val="391F0D"/>
    <a:srgbClr val="E5B20D"/>
    <a:srgbClr val="291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66"/>
      </p:cViewPr>
      <p:guideLst>
        <p:guide orient="horz" pos="2160"/>
        <p:guide pos="3840"/>
        <p:guide pos="7333"/>
        <p:guide pos="347"/>
        <p:guide orient="horz" pos="388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4C738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9E3-4010-88C2-3D9F3A9C09BB}"/>
              </c:ext>
            </c:extLst>
          </c:dPt>
          <c:dPt>
            <c:idx val="1"/>
            <c:invertIfNegative val="0"/>
            <c:bubble3D val="0"/>
            <c:spPr>
              <a:solidFill>
                <a:srgbClr val="683717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9E3-4010-88C2-3D9F3A9C09B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9E3-4010-88C2-3D9F3A9C09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9E3-4010-88C2-3D9F3A9C0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overlap val="100"/>
        <c:axId val="-606905872"/>
        <c:axId val="-606904784"/>
      </c:barChart>
      <c:catAx>
        <c:axId val="-606905872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100" b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-606904784"/>
        <c:crosses val="autoZero"/>
        <c:auto val="1"/>
        <c:lblAlgn val="ctr"/>
        <c:lblOffset val="100"/>
        <c:noMultiLvlLbl val="0"/>
      </c:catAx>
      <c:valAx>
        <c:axId val="-60690478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-6069058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FBBF3B">
                <a:alpha val="60000"/>
              </a:srgbClr>
            </a:solidFill>
            <a:ln w="19050">
              <a:noFill/>
            </a:ln>
            <a:effectLst/>
          </c:spPr>
          <c:dLbls>
            <c:dLbl>
              <c:idx val="0"/>
              <c:layout>
                <c:manualLayout>
                  <c:x val="1.3257575757575827E-2"/>
                  <c:y val="0.13068181818181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053-498B-8748-49EA800A19C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053-498B-8748-49EA800A19CD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3560606060606133E-2"/>
                  <c:y val="-0.116477272727272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053-498B-8748-49EA800A19CD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4924242424242355E-2"/>
                  <c:y val="-9.375000000000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053-498B-8748-49EA800A19CD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053-498B-8748-49EA800A19C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053-498B-8748-49EA800A1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497322336"/>
        <c:axId val="-484816992"/>
      </c:radarChart>
      <c:catAx>
        <c:axId val="-4973223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-484816992"/>
        <c:crosses val="autoZero"/>
        <c:auto val="1"/>
        <c:lblAlgn val="ctr"/>
        <c:lblOffset val="100"/>
        <c:noMultiLvlLbl val="0"/>
      </c:catAx>
      <c:valAx>
        <c:axId val="-4848169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497322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D8-41CE-8095-5F715DB6FCAF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D8-41CE-8095-5F715DB6FCAF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D8-41CE-8095-5F715DB6FCAF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3D8-41CE-8095-5F715DB6FC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FBBF3B"/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880-409B-B3A9-E85AE4A8449B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880-409B-B3A9-E85AE4A8449B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880-409B-B3A9-E85AE4A8449B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880-409B-B3A9-E85AE4A844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683717"/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27-4CC4-92AF-7FF27275418D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27-4CC4-92AF-7FF27275418D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27-4CC4-92AF-7FF27275418D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727-4CC4-92AF-7FF2727541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4C738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94C-440B-9C37-6E955D9C647C}"/>
              </c:ext>
            </c:extLst>
          </c:dPt>
          <c:dPt>
            <c:idx val="1"/>
            <c:invertIfNegative val="0"/>
            <c:bubble3D val="0"/>
            <c:spPr>
              <a:solidFill>
                <a:srgbClr val="683717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94C-440B-9C37-6E955D9C647C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94C-440B-9C37-6E955D9C64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94C-440B-9C37-6E955D9C64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606901520"/>
        <c:axId val="-606900976"/>
      </c:barChart>
      <c:catAx>
        <c:axId val="-606901520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100" b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-606900976"/>
        <c:crosses val="autoZero"/>
        <c:auto val="1"/>
        <c:lblAlgn val="ctr"/>
        <c:lblOffset val="100"/>
        <c:noMultiLvlLbl val="0"/>
      </c:catAx>
      <c:valAx>
        <c:axId val="-606900976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-606901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B79-4FE2-AC62-DB94DE93A0DB}"/>
              </c:ext>
            </c:extLst>
          </c:dPt>
          <c:dPt>
            <c:idx val="1"/>
            <c:bubble3D val="0"/>
            <c:spPr>
              <a:noFill/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B79-4FE2-AC62-DB94DE93A0DB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B79-4FE2-AC62-DB94DE93A0DB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B79-4FE2-AC62-DB94DE93A0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1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683717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94-4B5A-A639-A9E42C91709D}"/>
              </c:ext>
            </c:extLst>
          </c:dPt>
          <c:dPt>
            <c:idx val="1"/>
            <c:bubble3D val="0"/>
            <c:spPr>
              <a:noFill/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94-4B5A-A639-A9E42C91709D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194-4B5A-A639-A9E42C91709D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194-4B5A-A639-A9E42C9170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 w="3175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F4C738"/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FC-4B79-AA3C-CFD260C22EAD}"/>
              </c:ext>
            </c:extLst>
          </c:dPt>
          <c:dPt>
            <c:idx val="1"/>
            <c:bubble3D val="0"/>
            <c:spPr>
              <a:noFill/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FC-4B79-AA3C-CFD260C22EAD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 w="3175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EFC-4B79-AA3C-CFD260C22EAD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EFC-4B79-AA3C-CFD260C22E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165583198409818E-2"/>
          <c:y val="5.5430349008840286E-2"/>
          <c:w val="0.92766883360318042"/>
          <c:h val="0.8173821956290571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ln w="28575">
              <a:solidFill>
                <a:srgbClr val="F4C738"/>
              </a:solidFill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8575">
                <a:solidFill>
                  <a:srgbClr val="F4C738"/>
                </a:solidFill>
              </a:ln>
              <a:effectLst/>
            </c:spPr>
          </c:marker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BD31-4BBD-95C8-99C8A7DBFD3E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D31-4BBD-95C8-99C8A7DBFD3E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BD31-4BBD-95C8-99C8A7DBFD3E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D31-4BBD-95C8-99C8A7DBFD3E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BD31-4BBD-95C8-99C8A7DBFD3E}"/>
              </c:ext>
            </c:extLst>
          </c:dPt>
          <c:dPt>
            <c:idx val="1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BD31-4BBD-95C8-99C8A7DBFD3E}"/>
              </c:ext>
            </c:extLst>
          </c:dPt>
          <c:dLbls>
            <c:dLbl>
              <c:idx val="0"/>
              <c:layout>
                <c:manualLayout>
                  <c:x val="-3.1401032334878169E-2"/>
                  <c:y val="5.74668281451709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BD31-4BBD-95C8-99C8A7DBFD3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0595633695338423E-2"/>
                  <c:y val="7.01348168061858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D31-4BBD-95C8-99C8A7DBFD3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475426919780933E-2"/>
                  <c:y val="6.66042933762759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BD31-4BBD-95C8-99C8A7DBFD3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3073888874541043E-2"/>
                  <c:y val="-6.52819555897624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D31-4BBD-95C8-99C8A7DBFD3E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5.3073888874541043E-2"/>
                  <c:y val="-6.03048030110700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D31-4BBD-95C8-99C8A7DBFD3E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6.3663464516731855E-2"/>
                  <c:y val="4.7800667496307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D31-4BBD-95C8-99C8A7DBFD3E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6.7899121443947011E-2"/>
                  <c:y val="4.7800667496307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D31-4BBD-95C8-99C8A7DBFD3E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6.7899121443947011E-2"/>
                  <c:y val="4.7800667496307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BD31-4BBD-95C8-99C8A7DBFD3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90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BD31-4BBD-95C8-99C8A7DBFD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계열2</c:v>
                </c:pt>
              </c:strCache>
            </c:strRef>
          </c:tx>
          <c:spPr>
            <a:ln w="19050">
              <a:solidFill>
                <a:schemeClr val="tx1">
                  <a:lumMod val="50000"/>
                  <a:lumOff val="50000"/>
                </a:schemeClr>
              </a:solidFill>
            </a:ln>
          </c:spPr>
          <c:marker>
            <c:symbol val="circle"/>
            <c:size val="8"/>
            <c:spPr>
              <a:solidFill>
                <a:schemeClr val="bg1"/>
              </a:solidFill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c:spPr>
          </c:marker>
          <c:dLbls>
            <c:dLbl>
              <c:idx val="3"/>
              <c:layout>
                <c:manualLayout>
                  <c:x val="-2.5205190330513088E-2"/>
                  <c:y val="8.64730945832024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BD31-4BBD-95C8-99C8A7DBFD3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50</c:v>
                </c:pt>
                <c:pt idx="1">
                  <c:v>30</c:v>
                </c:pt>
                <c:pt idx="2">
                  <c:v>50</c:v>
                </c:pt>
                <c:pt idx="3">
                  <c:v>60</c:v>
                </c:pt>
                <c:pt idx="4">
                  <c:v>60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5</c:v>
                </c:pt>
                <c:pt idx="9">
                  <c:v>30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C-BD31-4BBD-95C8-99C8A7DBFD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97331040"/>
        <c:axId val="-497330496"/>
      </c:lineChart>
      <c:catAx>
        <c:axId val="-497331040"/>
        <c:scaling>
          <c:orientation val="minMax"/>
        </c:scaling>
        <c:delete val="0"/>
        <c:axPos val="b"/>
        <c:majorGridlines>
          <c:spPr>
            <a:ln w="3175">
              <a:solidFill>
                <a:schemeClr val="bg1">
                  <a:lumMod val="75000"/>
                </a:schemeClr>
              </a:solidFill>
              <a:prstDash val="sysDash"/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 b="0" baseline="0">
                <a:solidFill>
                  <a:schemeClr val="tx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-497330496"/>
        <c:crosses val="autoZero"/>
        <c:auto val="0"/>
        <c:lblAlgn val="ctr"/>
        <c:lblOffset val="100"/>
        <c:noMultiLvlLbl val="0"/>
      </c:catAx>
      <c:valAx>
        <c:axId val="-49733049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-497331040"/>
        <c:crosses val="autoZero"/>
        <c:crossBetween val="midCat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246198705408471E-2"/>
          <c:y val="0.15513469501183169"/>
          <c:w val="0.91646564724865587"/>
          <c:h val="0.66080318087201428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77F-45EA-9A4E-E2BFD46E4B6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2</c:v>
                </c:pt>
              </c:strCache>
            </c:strRef>
          </c:tx>
          <c:spPr>
            <a:solidFill>
              <a:srgbClr val="F4C73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77F-45EA-9A4E-E2BFD46E4B6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3</c:v>
                </c:pt>
              </c:strCache>
            </c:strRef>
          </c:tx>
          <c:spPr>
            <a:solidFill>
              <a:srgbClr val="68371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77F-45EA-9A4E-E2BFD46E4B6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100"/>
        <c:axId val="-497325600"/>
        <c:axId val="-497320160"/>
      </c:barChart>
      <c:catAx>
        <c:axId val="-497325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97320160"/>
        <c:crosses val="autoZero"/>
        <c:auto val="1"/>
        <c:lblAlgn val="ctr"/>
        <c:lblOffset val="100"/>
        <c:noMultiLvlLbl val="0"/>
      </c:catAx>
      <c:valAx>
        <c:axId val="-497320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97325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4249962173186024"/>
          <c:y val="3.5579146756983399E-2"/>
          <c:w val="0.22835399124824804"/>
          <c:h val="9.24444718990390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683717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773-4EDB-BC58-C597AD5259D6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773-4EDB-BC58-C597AD5259D6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2773-4EDB-BC58-C597AD5259D6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2773-4EDB-BC58-C597AD5259D6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2773-4EDB-BC58-C597AD5259D6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2773-4EDB-BC58-C597AD5259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Calibri" panose="020F050202020403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2773-4EDB-BC58-C597AD5259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-497334304"/>
        <c:axId val="-497329408"/>
      </c:barChart>
      <c:catAx>
        <c:axId val="-49733430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0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aseline="0">
                <a:solidFill>
                  <a:schemeClr val="tx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-497329408"/>
        <c:crosses val="autoZero"/>
        <c:auto val="1"/>
        <c:lblAlgn val="ctr"/>
        <c:lblOffset val="100"/>
        <c:noMultiLvlLbl val="0"/>
      </c:catAx>
      <c:valAx>
        <c:axId val="-497329408"/>
        <c:scaling>
          <c:orientation val="minMax"/>
          <c:max val="100"/>
        </c:scaling>
        <c:delete val="1"/>
        <c:axPos val="l"/>
        <c:majorGridlines>
          <c:spPr>
            <a:ln w="3175"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-497334304"/>
        <c:crosses val="autoZero"/>
        <c:crossBetween val="between"/>
        <c:majorUnit val="10"/>
      </c:valAx>
      <c:spPr>
        <a:noFill/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  <a:alpha val="80000"/>
              </a:schemeClr>
            </a:solidFill>
            <a:ln w="19050">
              <a:noFill/>
            </a:ln>
            <a:effectLst/>
          </c:spPr>
          <c:dLbls>
            <c:dLbl>
              <c:idx val="0"/>
              <c:layout>
                <c:manualLayout>
                  <c:x val="1.3257575757575827E-2"/>
                  <c:y val="0.13068181818181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AB9-426A-BEB6-DAF60CE3BD1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AB9-426A-BEB6-DAF60CE3BD19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3560606060606133E-2"/>
                  <c:y val="-0.116477272727272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AB9-426A-BEB6-DAF60CE3BD1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4924242424242355E-2"/>
                  <c:y val="-9.375000000000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AB9-426A-BEB6-DAF60CE3BD19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EAB9-426A-BEB6-DAF60CE3BD1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AB9-426A-BEB6-DAF60CE3BD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497324512"/>
        <c:axId val="-497323968"/>
      </c:radarChart>
      <c:catAx>
        <c:axId val="-4973245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-497323968"/>
        <c:crosses val="autoZero"/>
        <c:auto val="1"/>
        <c:lblAlgn val="ctr"/>
        <c:lblOffset val="100"/>
        <c:noMultiLvlLbl val="0"/>
      </c:catAx>
      <c:valAx>
        <c:axId val="-4973239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497324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14924-AED4-4093-8639-D4E661D86C51}" type="datetimeFigureOut">
              <a:rPr lang="ko-KR" altLang="en-US" smtClean="0"/>
              <a:t>2018-01-21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4A87B-1402-48B6-AF43-B584EF020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5504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0856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7893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8966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4599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5586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1479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91821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22089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69186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7051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321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1651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8069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33629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7892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7390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0441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84918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841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529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320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300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460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876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343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522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123706" y="2502150"/>
            <a:ext cx="6537325" cy="5874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INTERIOR DECORATION</a:t>
            </a:r>
            <a:endParaRPr lang="ko-KR" altLang="en-US"/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23706" y="3334488"/>
            <a:ext cx="6537325" cy="3113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Presentation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0978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411362" y="1722303"/>
            <a:ext cx="3064476" cy="4100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01. Contents sub title</a:t>
            </a:r>
            <a:endParaRPr lang="ko-KR" altLang="en-US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411362" y="3250790"/>
            <a:ext cx="3064476" cy="4100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02. Contents sub title</a:t>
            </a:r>
            <a:endParaRPr lang="ko-KR" altLang="en-US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8476005" y="1722303"/>
            <a:ext cx="3064476" cy="4100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03. Contents sub title</a:t>
            </a:r>
            <a:endParaRPr lang="ko-KR" altLang="en-US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8476005" y="3250789"/>
            <a:ext cx="3064476" cy="4100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04. Contents sub title</a:t>
            </a:r>
            <a:endParaRPr lang="ko-KR" alt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1161535" y="1544882"/>
            <a:ext cx="2557849" cy="587493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44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INDEX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6288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076680" y="2374343"/>
            <a:ext cx="6537325" cy="5874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01. Section cover slide</a:t>
            </a:r>
            <a:endParaRPr lang="ko-KR" altLang="en-US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5019560" y="3108454"/>
            <a:ext cx="5594445" cy="4100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Presentation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49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114730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 userDrawn="1"/>
        </p:nvSpPr>
        <p:spPr>
          <a:xfrm>
            <a:off x="0" y="1131628"/>
            <a:ext cx="12192000" cy="85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50376" y="184471"/>
            <a:ext cx="11136573" cy="5874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0376" y="726527"/>
            <a:ext cx="11136573" cy="4072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Slide sub title</a:t>
            </a:r>
            <a:endParaRPr lang="ko-KR" alt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550863" y="6407464"/>
            <a:ext cx="1108920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 userDrawn="1"/>
        </p:nvGrpSpPr>
        <p:grpSpPr>
          <a:xfrm>
            <a:off x="10700385" y="6504442"/>
            <a:ext cx="960035" cy="178298"/>
            <a:chOff x="392324" y="1465385"/>
            <a:chExt cx="1388851" cy="567843"/>
          </a:xfrm>
        </p:grpSpPr>
        <p:sp>
          <p:nvSpPr>
            <p:cNvPr id="11" name="Rectangle 10"/>
            <p:cNvSpPr/>
            <p:nvPr/>
          </p:nvSpPr>
          <p:spPr>
            <a:xfrm>
              <a:off x="392324" y="1465385"/>
              <a:ext cx="979277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37770" y="6518015"/>
            <a:ext cx="602148" cy="151152"/>
          </a:xfrm>
        </p:spPr>
        <p:txBody>
          <a:bodyPr/>
          <a:lstStyle>
            <a:lvl1pPr>
              <a:defRPr sz="1000"/>
            </a:lvl1pPr>
          </a:lstStyle>
          <a:p>
            <a:fld id="{C33509E8-EDB3-4BFB-9C63-B01D176D43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3270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88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662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1"/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6158" t="6158"/>
            <a:stretch/>
          </p:blipFill>
          <p:spPr>
            <a:xfrm flipH="1"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305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908548" y="1371614"/>
            <a:ext cx="4629662" cy="762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56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09E8-EDB3-4BFB-9C63-B01D176D43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232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4" r:id="rId5"/>
    <p:sldLayoutId id="2147483662" r:id="rId6"/>
    <p:sldLayoutId id="2147483663" r:id="rId7"/>
    <p:sldLayoutId id="2147483653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8.xml"/><Relationship Id="rId4" Type="http://schemas.microsoft.com/office/2007/relationships/hdphoto" Target="../media/hdphoto7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microsoft.com/office/2007/relationships/hdphoto" Target="../media/hdphoto9.wdp"/><Relationship Id="rId5" Type="http://schemas.openxmlformats.org/officeDocument/2006/relationships/image" Target="../media/image22.png"/><Relationship Id="rId4" Type="http://schemas.microsoft.com/office/2007/relationships/hdphoto" Target="../media/hdphoto8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971306" y="1996157"/>
            <a:ext cx="6537325" cy="587493"/>
          </a:xfrm>
        </p:spPr>
        <p:txBody>
          <a:bodyPr/>
          <a:lstStyle/>
          <a:p>
            <a:r>
              <a:rPr lang="en-US" altLang="ko-KR" sz="4800" b="1"/>
              <a:t>INTERIOR DECORATION</a:t>
            </a:r>
            <a:endParaRPr lang="ko-KR" altLang="en-US" sz="4800" b="1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71306" y="2952064"/>
            <a:ext cx="6537325" cy="311389"/>
          </a:xfrm>
        </p:spPr>
        <p:txBody>
          <a:bodyPr/>
          <a:lstStyle/>
          <a:p>
            <a:r>
              <a:rPr lang="en-US" altLang="ko-KR" sz="2400"/>
              <a:t>Presentation sub title</a:t>
            </a:r>
            <a:endParaRPr lang="ko-KR" altLang="en-US" sz="24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971306" y="3323267"/>
            <a:ext cx="5112971" cy="43306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100" b="0" dirty="0" err="1"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100" b="0" dirty="0"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01969" y="1456988"/>
            <a:ext cx="469497" cy="453931"/>
            <a:chOff x="1101969" y="1465385"/>
            <a:chExt cx="679206" cy="567843"/>
          </a:xfrm>
        </p:grpSpPr>
        <p:sp>
          <p:nvSpPr>
            <p:cNvPr id="5" name="Rectangle 4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0" name="Straight Connector 9"/>
          <p:cNvCxnSpPr/>
          <p:nvPr/>
        </p:nvCxnSpPr>
        <p:spPr>
          <a:xfrm>
            <a:off x="1091822" y="2678834"/>
            <a:ext cx="58461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98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820002" y="1709923"/>
            <a:ext cx="5911498" cy="1079399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3200">
                <a:effectLst/>
                <a:latin typeface="Calibri" panose="020F0502020204030204" pitchFamily="34" charset="0"/>
              </a:rPr>
              <a:t>MORE CHOICES AND VISUAL TRENDS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974511" y="1155701"/>
            <a:ext cx="469497" cy="496805"/>
            <a:chOff x="1101969" y="1465385"/>
            <a:chExt cx="679206" cy="567843"/>
          </a:xfrm>
        </p:grpSpPr>
        <p:sp>
          <p:nvSpPr>
            <p:cNvPr id="16" name="Rectangle 15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877268" y="2941218"/>
            <a:ext cx="6393497" cy="74084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1400" b="0"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 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3563" y="1155700"/>
            <a:ext cx="3767137" cy="3735823"/>
            <a:chOff x="550863" y="1054101"/>
            <a:chExt cx="3627437" cy="3597284"/>
          </a:xfrm>
        </p:grpSpPr>
        <p:sp>
          <p:nvSpPr>
            <p:cNvPr id="11" name="Rectangle 10"/>
            <p:cNvSpPr/>
            <p:nvPr/>
          </p:nvSpPr>
          <p:spPr>
            <a:xfrm>
              <a:off x="1829590" y="1054101"/>
              <a:ext cx="1069984" cy="1069984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829590" y="2317751"/>
              <a:ext cx="1069984" cy="1069984"/>
            </a:xfrm>
            <a:prstGeom prst="rect">
              <a:avLst/>
            </a:prstGeom>
            <a:solidFill>
              <a:srgbClr val="F4C738"/>
            </a:solidFill>
            <a:ln w="3175">
              <a:solidFill>
                <a:srgbClr val="F4C7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108316" y="1054101"/>
              <a:ext cx="1069984" cy="1069984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108316" y="2317751"/>
              <a:ext cx="1069984" cy="1069984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550863" y="1054101"/>
              <a:ext cx="1069984" cy="1069984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50863" y="2317751"/>
              <a:ext cx="1069984" cy="1069984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50863" y="3581401"/>
              <a:ext cx="1069984" cy="1069984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561898" y="1155700"/>
            <a:ext cx="563566" cy="40229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01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1891536" y="1155700"/>
            <a:ext cx="563566" cy="40229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02</a:t>
            </a: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3219509" y="1155700"/>
            <a:ext cx="563566" cy="40229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03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561898" y="2468016"/>
            <a:ext cx="563566" cy="40229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04</a:t>
            </a:r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1891536" y="2468016"/>
            <a:ext cx="563566" cy="40229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2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05</a:t>
            </a: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3219509" y="2468016"/>
            <a:ext cx="563566" cy="40229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06</a:t>
            </a: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561898" y="3780332"/>
            <a:ext cx="563566" cy="40229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2000" b="0">
                <a:effectLst/>
                <a:latin typeface="Calibri" panose="020F0502020204030204" pitchFamily="34" charset="0"/>
              </a:rPr>
              <a:t>07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559269" y="1944233"/>
            <a:ext cx="111548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1400" b="0">
                <a:effectLst/>
                <a:latin typeface="Calibri" panose="020F0502020204030204" pitchFamily="34" charset="0"/>
              </a:rPr>
              <a:t>DESIGN</a:t>
            </a: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1891536" y="1944233"/>
            <a:ext cx="111548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1400" b="0">
                <a:effectLst/>
                <a:latin typeface="Calibri" panose="020F0502020204030204" pitchFamily="34" charset="0"/>
              </a:rPr>
              <a:t>DESIGN</a:t>
            </a: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1891536" y="3269249"/>
            <a:ext cx="111548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DESIGN</a:t>
            </a:r>
          </a:p>
        </p:txBody>
      </p:sp>
    </p:spTree>
    <p:extLst>
      <p:ext uri="{BB962C8B-B14F-4D97-AF65-F5344CB8AC3E}">
        <p14:creationId xmlns:p14="http://schemas.microsoft.com/office/powerpoint/2010/main" val="282977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355586" y="1943100"/>
            <a:ext cx="4743210" cy="2342730"/>
            <a:chOff x="6252981" y="1778122"/>
            <a:chExt cx="4948420" cy="2444086"/>
          </a:xfrm>
        </p:grpSpPr>
        <p:grpSp>
          <p:nvGrpSpPr>
            <p:cNvPr id="71" name="그룹 25"/>
            <p:cNvGrpSpPr/>
            <p:nvPr/>
          </p:nvGrpSpPr>
          <p:grpSpPr>
            <a:xfrm>
              <a:off x="6676054" y="2105504"/>
              <a:ext cx="4068146" cy="1977114"/>
              <a:chOff x="1115616" y="2498780"/>
              <a:chExt cx="3029712" cy="1472436"/>
            </a:xfrm>
          </p:grpSpPr>
          <p:cxnSp>
            <p:nvCxnSpPr>
              <p:cNvPr id="72" name="직선 연결선 26"/>
              <p:cNvCxnSpPr/>
              <p:nvPr/>
            </p:nvCxnSpPr>
            <p:spPr>
              <a:xfrm>
                <a:off x="1115616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27"/>
              <p:cNvCxnSpPr/>
              <p:nvPr/>
            </p:nvCxnSpPr>
            <p:spPr>
              <a:xfrm>
                <a:off x="3990791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28"/>
              <p:cNvCxnSpPr/>
              <p:nvPr/>
            </p:nvCxnSpPr>
            <p:spPr>
              <a:xfrm rot="16200000">
                <a:off x="2553204" y="2576049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29"/>
              <p:cNvCxnSpPr/>
              <p:nvPr/>
            </p:nvCxnSpPr>
            <p:spPr>
              <a:xfrm>
                <a:off x="1622360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30"/>
              <p:cNvCxnSpPr/>
              <p:nvPr/>
            </p:nvCxnSpPr>
            <p:spPr>
              <a:xfrm flipH="1">
                <a:off x="3574976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6252981" y="1778122"/>
              <a:ext cx="4948420" cy="2444086"/>
              <a:chOff x="6252981" y="1778122"/>
              <a:chExt cx="4948420" cy="2444086"/>
            </a:xfrm>
          </p:grpSpPr>
          <p:sp>
            <p:nvSpPr>
              <p:cNvPr id="91" name="Rectangle 3"/>
              <p:cNvSpPr txBox="1">
                <a:spLocks noChangeArrowheads="1"/>
              </p:cNvSpPr>
              <p:nvPr/>
            </p:nvSpPr>
            <p:spPr bwMode="auto">
              <a:xfrm>
                <a:off x="6252981" y="3943028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0</a:t>
                </a:r>
              </a:p>
            </p:txBody>
          </p:sp>
          <p:sp>
            <p:nvSpPr>
              <p:cNvPr id="92" name="Rectangle 3"/>
              <p:cNvSpPr txBox="1">
                <a:spLocks noChangeArrowheads="1"/>
              </p:cNvSpPr>
              <p:nvPr/>
            </p:nvSpPr>
            <p:spPr bwMode="auto">
              <a:xfrm>
                <a:off x="10722111" y="3943028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100</a:t>
                </a:r>
              </a:p>
            </p:txBody>
          </p:sp>
          <p:sp>
            <p:nvSpPr>
              <p:cNvPr id="93" name="Rectangle 3"/>
              <p:cNvSpPr txBox="1">
                <a:spLocks noChangeArrowheads="1"/>
              </p:cNvSpPr>
              <p:nvPr/>
            </p:nvSpPr>
            <p:spPr bwMode="auto">
              <a:xfrm>
                <a:off x="8479365" y="1778122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50</a:t>
                </a:r>
              </a:p>
            </p:txBody>
          </p:sp>
          <p:sp>
            <p:nvSpPr>
              <p:cNvPr id="95" name="Rectangle 3"/>
              <p:cNvSpPr txBox="1">
                <a:spLocks noChangeArrowheads="1"/>
              </p:cNvSpPr>
              <p:nvPr/>
            </p:nvSpPr>
            <p:spPr bwMode="auto">
              <a:xfrm>
                <a:off x="6969186" y="2395046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25</a:t>
                </a:r>
              </a:p>
            </p:txBody>
          </p:sp>
          <p:sp>
            <p:nvSpPr>
              <p:cNvPr id="96" name="Rectangle 3"/>
              <p:cNvSpPr txBox="1">
                <a:spLocks noChangeArrowheads="1"/>
              </p:cNvSpPr>
              <p:nvPr/>
            </p:nvSpPr>
            <p:spPr bwMode="auto">
              <a:xfrm>
                <a:off x="9998136" y="2395046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75</a:t>
                </a: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1107480" y="1943100"/>
            <a:ext cx="4743210" cy="2342730"/>
            <a:chOff x="6252981" y="1778122"/>
            <a:chExt cx="4948420" cy="2444086"/>
          </a:xfrm>
        </p:grpSpPr>
        <p:grpSp>
          <p:nvGrpSpPr>
            <p:cNvPr id="98" name="그룹 25"/>
            <p:cNvGrpSpPr/>
            <p:nvPr/>
          </p:nvGrpSpPr>
          <p:grpSpPr>
            <a:xfrm>
              <a:off x="6676054" y="2105504"/>
              <a:ext cx="4068146" cy="1977114"/>
              <a:chOff x="1115616" y="2498780"/>
              <a:chExt cx="3029712" cy="1472436"/>
            </a:xfrm>
          </p:grpSpPr>
          <p:cxnSp>
            <p:nvCxnSpPr>
              <p:cNvPr id="105" name="직선 연결선 26"/>
              <p:cNvCxnSpPr/>
              <p:nvPr/>
            </p:nvCxnSpPr>
            <p:spPr>
              <a:xfrm>
                <a:off x="1115616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27"/>
              <p:cNvCxnSpPr/>
              <p:nvPr/>
            </p:nvCxnSpPr>
            <p:spPr>
              <a:xfrm>
                <a:off x="3990791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28"/>
              <p:cNvCxnSpPr/>
              <p:nvPr/>
            </p:nvCxnSpPr>
            <p:spPr>
              <a:xfrm rot="16200000">
                <a:off x="2553204" y="2576049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29"/>
              <p:cNvCxnSpPr/>
              <p:nvPr/>
            </p:nvCxnSpPr>
            <p:spPr>
              <a:xfrm>
                <a:off x="1622360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30"/>
              <p:cNvCxnSpPr/>
              <p:nvPr/>
            </p:nvCxnSpPr>
            <p:spPr>
              <a:xfrm flipH="1">
                <a:off x="3574976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/>
            <p:cNvGrpSpPr/>
            <p:nvPr/>
          </p:nvGrpSpPr>
          <p:grpSpPr>
            <a:xfrm>
              <a:off x="6252981" y="1778122"/>
              <a:ext cx="4948420" cy="2444086"/>
              <a:chOff x="6252981" y="1778122"/>
              <a:chExt cx="4948420" cy="2444086"/>
            </a:xfrm>
          </p:grpSpPr>
          <p:sp>
            <p:nvSpPr>
              <p:cNvPr id="100" name="Rectangle 3"/>
              <p:cNvSpPr txBox="1">
                <a:spLocks noChangeArrowheads="1"/>
              </p:cNvSpPr>
              <p:nvPr/>
            </p:nvSpPr>
            <p:spPr bwMode="auto">
              <a:xfrm>
                <a:off x="6252981" y="3943028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0</a:t>
                </a:r>
              </a:p>
            </p:txBody>
          </p:sp>
          <p:sp>
            <p:nvSpPr>
              <p:cNvPr id="101" name="Rectangle 3"/>
              <p:cNvSpPr txBox="1">
                <a:spLocks noChangeArrowheads="1"/>
              </p:cNvSpPr>
              <p:nvPr/>
            </p:nvSpPr>
            <p:spPr bwMode="auto">
              <a:xfrm>
                <a:off x="10722111" y="3943028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100</a:t>
                </a:r>
              </a:p>
            </p:txBody>
          </p:sp>
          <p:sp>
            <p:nvSpPr>
              <p:cNvPr id="102" name="Rectangle 3"/>
              <p:cNvSpPr txBox="1">
                <a:spLocks noChangeArrowheads="1"/>
              </p:cNvSpPr>
              <p:nvPr/>
            </p:nvSpPr>
            <p:spPr bwMode="auto">
              <a:xfrm>
                <a:off x="8479365" y="1778122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50</a:t>
                </a:r>
              </a:p>
            </p:txBody>
          </p:sp>
          <p:sp>
            <p:nvSpPr>
              <p:cNvPr id="103" name="Rectangle 3"/>
              <p:cNvSpPr txBox="1">
                <a:spLocks noChangeArrowheads="1"/>
              </p:cNvSpPr>
              <p:nvPr/>
            </p:nvSpPr>
            <p:spPr bwMode="auto">
              <a:xfrm>
                <a:off x="6969186" y="2395046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25</a:t>
                </a:r>
              </a:p>
            </p:txBody>
          </p:sp>
          <p:sp>
            <p:nvSpPr>
              <p:cNvPr id="104" name="Rectangle 3"/>
              <p:cNvSpPr txBox="1">
                <a:spLocks noChangeArrowheads="1"/>
              </p:cNvSpPr>
              <p:nvPr/>
            </p:nvSpPr>
            <p:spPr bwMode="auto">
              <a:xfrm>
                <a:off x="9998136" y="2395046"/>
                <a:ext cx="479290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vl="0" latinLnBrk="0"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75</a:t>
                </a:r>
              </a:p>
            </p:txBody>
          </p:sp>
        </p:grpSp>
      </p:grp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11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59" name="원호 6"/>
          <p:cNvSpPr/>
          <p:nvPr/>
        </p:nvSpPr>
        <p:spPr>
          <a:xfrm>
            <a:off x="2111188" y="2831846"/>
            <a:ext cx="2707285" cy="2707284"/>
          </a:xfrm>
          <a:prstGeom prst="arc">
            <a:avLst>
              <a:gd name="adj1" fmla="val 10727087"/>
              <a:gd name="adj2" fmla="val 68643"/>
            </a:avLst>
          </a:prstGeom>
          <a:ln w="508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0" name="원호 7"/>
          <p:cNvSpPr/>
          <p:nvPr/>
        </p:nvSpPr>
        <p:spPr>
          <a:xfrm>
            <a:off x="2106960" y="2831846"/>
            <a:ext cx="2707285" cy="2707284"/>
          </a:xfrm>
          <a:prstGeom prst="arc">
            <a:avLst>
              <a:gd name="adj1" fmla="val 10727087"/>
              <a:gd name="adj2" fmla="val 12857398"/>
            </a:avLst>
          </a:prstGeom>
          <a:ln w="508000">
            <a:solidFill>
              <a:srgbClr val="F4C7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1" name="Rectangle 3"/>
          <p:cNvSpPr txBox="1">
            <a:spLocks noChangeArrowheads="1"/>
          </p:cNvSpPr>
          <p:nvPr/>
        </p:nvSpPr>
        <p:spPr>
          <a:xfrm>
            <a:off x="2992088" y="3804574"/>
            <a:ext cx="979570" cy="578941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ctr"/>
            <a:r>
              <a:rPr lang="en-US" altLang="ko-KR" sz="36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</a:t>
            </a:r>
            <a:r>
              <a:rPr lang="en-US" altLang="ko-KR" sz="28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800" dirty="0">
              <a:solidFill>
                <a:schemeClr val="tx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원호 18"/>
          <p:cNvSpPr/>
          <p:nvPr/>
        </p:nvSpPr>
        <p:spPr>
          <a:xfrm>
            <a:off x="7356484" y="2831846"/>
            <a:ext cx="2707285" cy="2707284"/>
          </a:xfrm>
          <a:prstGeom prst="arc">
            <a:avLst>
              <a:gd name="adj1" fmla="val 10727087"/>
              <a:gd name="adj2" fmla="val 68643"/>
            </a:avLst>
          </a:prstGeom>
          <a:ln w="508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9" name="원호 19"/>
          <p:cNvSpPr/>
          <p:nvPr/>
        </p:nvSpPr>
        <p:spPr>
          <a:xfrm>
            <a:off x="7356484" y="2831846"/>
            <a:ext cx="2707285" cy="2707284"/>
          </a:xfrm>
          <a:prstGeom prst="arc">
            <a:avLst>
              <a:gd name="adj1" fmla="val 10727087"/>
              <a:gd name="adj2" fmla="val 17420615"/>
            </a:avLst>
          </a:prstGeom>
          <a:ln w="508000">
            <a:solidFill>
              <a:srgbClr val="F4C7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70" name="Rectangle 3"/>
          <p:cNvSpPr txBox="1">
            <a:spLocks noChangeArrowheads="1"/>
          </p:cNvSpPr>
          <p:nvPr/>
        </p:nvSpPr>
        <p:spPr>
          <a:xfrm>
            <a:off x="8220343" y="3804574"/>
            <a:ext cx="979570" cy="578941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ctr"/>
            <a:r>
              <a:rPr lang="en-US" altLang="ko-KR" sz="36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r>
              <a:rPr lang="en-US" altLang="ko-KR" sz="28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800" dirty="0">
              <a:solidFill>
                <a:schemeClr val="tx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03929" y="4725655"/>
            <a:ext cx="3329827" cy="1121368"/>
            <a:chOff x="2169515" y="4799832"/>
            <a:chExt cx="3173205" cy="1121368"/>
          </a:xfrm>
        </p:grpSpPr>
        <p:sp>
          <p:nvSpPr>
            <p:cNvPr id="78" name="Rectangle 3"/>
            <p:cNvSpPr txBox="1">
              <a:spLocks noChangeArrowheads="1"/>
            </p:cNvSpPr>
            <p:nvPr/>
          </p:nvSpPr>
          <p:spPr bwMode="auto">
            <a:xfrm>
              <a:off x="2169515" y="5272688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vl="0" latinLnBrk="0"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79" name="Rectangle 3"/>
            <p:cNvSpPr txBox="1">
              <a:spLocks noChangeArrowheads="1"/>
            </p:cNvSpPr>
            <p:nvPr/>
          </p:nvSpPr>
          <p:spPr bwMode="auto">
            <a:xfrm>
              <a:off x="2180180" y="4799832"/>
              <a:ext cx="3117592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291349" y="5182222"/>
              <a:ext cx="305137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7049225" y="4725655"/>
            <a:ext cx="3293851" cy="1121368"/>
            <a:chOff x="5805785" y="4799832"/>
            <a:chExt cx="3138921" cy="1121368"/>
          </a:xfrm>
        </p:grpSpPr>
        <p:sp>
          <p:nvSpPr>
            <p:cNvPr id="85" name="Rectangle 3"/>
            <p:cNvSpPr txBox="1">
              <a:spLocks noChangeArrowheads="1"/>
            </p:cNvSpPr>
            <p:nvPr/>
          </p:nvSpPr>
          <p:spPr bwMode="auto">
            <a:xfrm>
              <a:off x="5805785" y="5272688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vl="0" latinLnBrk="0"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86" name="Rectangle 3"/>
            <p:cNvSpPr txBox="1">
              <a:spLocks noChangeArrowheads="1"/>
            </p:cNvSpPr>
            <p:nvPr/>
          </p:nvSpPr>
          <p:spPr bwMode="auto">
            <a:xfrm>
              <a:off x="5805785" y="4799832"/>
              <a:ext cx="3138921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CONTEMPORARY COLORS</a:t>
              </a:r>
            </a:p>
          </p:txBody>
        </p:sp>
        <p:cxnSp>
          <p:nvCxnSpPr>
            <p:cNvPr id="87" name="Straight Connector 86"/>
            <p:cNvCxnSpPr/>
            <p:nvPr/>
          </p:nvCxnSpPr>
          <p:spPr>
            <a:xfrm>
              <a:off x="5914299" y="5182222"/>
              <a:ext cx="292189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7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12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표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377516"/>
              </p:ext>
            </p:extLst>
          </p:nvPr>
        </p:nvGraphicFramePr>
        <p:xfrm>
          <a:off x="556001" y="3218671"/>
          <a:ext cx="11095079" cy="2938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45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803381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399077"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3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CONTEMPORARY COLORS</a:t>
                      </a:r>
                      <a:endParaRPr lang="ko-KR" altLang="en-US" sz="13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CONTEMPORARY COLORS</a:t>
                      </a:r>
                      <a:endParaRPr lang="ko-KR" altLang="en-US" sz="13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" panose="020F0502020204030204" pitchFamily="34" charset="0"/>
                        </a:rPr>
                        <a:t>CONTEMPORARY COLORS</a:t>
                      </a:r>
                      <a:endParaRPr lang="ko-KR" altLang="en-US" sz="13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401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Top quality design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step1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step2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step3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step4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step1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step2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step3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step4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step1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step2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step3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Calibri" panose="020F0502020204030204" pitchFamily="34" charset="0"/>
                        </a:rPr>
                        <a:t>step4</a:t>
                      </a:r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907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Design 1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90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3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Design 2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907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Design 3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907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Design 4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9077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3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libri" panose="020F0502020204030204" pitchFamily="34" charset="0"/>
                        </a:rPr>
                        <a:t>Design 5</a:t>
                      </a:r>
                    </a:p>
                  </a:txBody>
                  <a:tcPr marL="119121" marR="119121" marT="59560" marB="59560"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dirty="0">
                        <a:latin typeface="Calibri" panose="020F0502020204030204" pitchFamily="34" charset="0"/>
                      </a:endParaRPr>
                    </a:p>
                  </a:txBody>
                  <a:tcPr marL="119121" marR="119121" marT="59560" marB="59560"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오각형 52"/>
          <p:cNvSpPr/>
          <p:nvPr/>
        </p:nvSpPr>
        <p:spPr>
          <a:xfrm>
            <a:off x="2013417" y="4265990"/>
            <a:ext cx="3211725" cy="197451"/>
          </a:xfrm>
          <a:prstGeom prst="homePlate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8" name="오각형 54"/>
          <p:cNvSpPr/>
          <p:nvPr/>
        </p:nvSpPr>
        <p:spPr>
          <a:xfrm>
            <a:off x="4421276" y="4664206"/>
            <a:ext cx="3208500" cy="206913"/>
          </a:xfrm>
          <a:prstGeom prst="homePlate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9" name="오각형 55"/>
          <p:cNvSpPr/>
          <p:nvPr/>
        </p:nvSpPr>
        <p:spPr>
          <a:xfrm>
            <a:off x="2808515" y="5061150"/>
            <a:ext cx="7230348" cy="197451"/>
          </a:xfrm>
          <a:prstGeom prst="homePlate">
            <a:avLst/>
          </a:prstGeom>
          <a:solidFill>
            <a:srgbClr val="68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0" name="오각형 57"/>
          <p:cNvSpPr/>
          <p:nvPr/>
        </p:nvSpPr>
        <p:spPr>
          <a:xfrm>
            <a:off x="6830645" y="5453183"/>
            <a:ext cx="3208217" cy="197451"/>
          </a:xfrm>
          <a:prstGeom prst="homePlate">
            <a:avLst/>
          </a:prstGeom>
          <a:solidFill>
            <a:srgbClr val="F4C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2" name="오각형 64"/>
          <p:cNvSpPr/>
          <p:nvPr/>
        </p:nvSpPr>
        <p:spPr>
          <a:xfrm>
            <a:off x="8436709" y="5866742"/>
            <a:ext cx="3204430" cy="197451"/>
          </a:xfrm>
          <a:prstGeom prst="homePlate">
            <a:avLst/>
          </a:prstGeom>
          <a:solidFill>
            <a:srgbClr val="683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grpSp>
        <p:nvGrpSpPr>
          <p:cNvPr id="15" name="그룹 67"/>
          <p:cNvGrpSpPr/>
          <p:nvPr/>
        </p:nvGrpSpPr>
        <p:grpSpPr>
          <a:xfrm>
            <a:off x="8029709" y="2827304"/>
            <a:ext cx="1536454" cy="162595"/>
            <a:chOff x="2286001" y="4836426"/>
            <a:chExt cx="1179421" cy="124812"/>
          </a:xfrm>
        </p:grpSpPr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2716957" y="4836426"/>
              <a:ext cx="748465" cy="11694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1</a:t>
              </a:r>
            </a:p>
          </p:txBody>
        </p:sp>
        <p:sp>
          <p:nvSpPr>
            <p:cNvPr id="20" name="직사각형 72"/>
            <p:cNvSpPr/>
            <p:nvPr/>
          </p:nvSpPr>
          <p:spPr>
            <a:xfrm>
              <a:off x="2286001" y="4850113"/>
              <a:ext cx="355600" cy="111125"/>
            </a:xfrm>
            <a:prstGeom prst="rect">
              <a:avLst/>
            </a:prstGeom>
            <a:solidFill>
              <a:srgbClr val="9393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그룹 68"/>
          <p:cNvGrpSpPr/>
          <p:nvPr/>
        </p:nvGrpSpPr>
        <p:grpSpPr>
          <a:xfrm>
            <a:off x="9328486" y="2827304"/>
            <a:ext cx="1536454" cy="162595"/>
            <a:chOff x="2286001" y="4836426"/>
            <a:chExt cx="1179421" cy="124812"/>
          </a:xfrm>
        </p:grpSpPr>
        <p:sp>
          <p:nvSpPr>
            <p:cNvPr id="17" name="speed"/>
            <p:cNvSpPr txBox="1">
              <a:spLocks noChangeArrowheads="1"/>
            </p:cNvSpPr>
            <p:nvPr/>
          </p:nvSpPr>
          <p:spPr bwMode="auto">
            <a:xfrm>
              <a:off x="2716957" y="4836426"/>
              <a:ext cx="748465" cy="11694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2</a:t>
              </a:r>
            </a:p>
          </p:txBody>
        </p:sp>
        <p:sp>
          <p:nvSpPr>
            <p:cNvPr id="18" name="직사각형 70"/>
            <p:cNvSpPr/>
            <p:nvPr/>
          </p:nvSpPr>
          <p:spPr>
            <a:xfrm>
              <a:off x="2286001" y="4850113"/>
              <a:ext cx="355600" cy="111125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solidFill>
                  <a:schemeClr val="tx1"/>
                </a:solidFill>
              </a:endParaRPr>
            </a:p>
          </p:txBody>
        </p:sp>
      </p:grp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460315" y="2173279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460314" y="2501170"/>
            <a:ext cx="5635685" cy="463846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562797" y="1725910"/>
            <a:ext cx="374472" cy="362057"/>
            <a:chOff x="1101969" y="1465385"/>
            <a:chExt cx="679206" cy="567843"/>
          </a:xfrm>
        </p:grpSpPr>
        <p:sp>
          <p:nvSpPr>
            <p:cNvPr id="25" name="Rectangle 24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9" name="그룹 68"/>
          <p:cNvGrpSpPr/>
          <p:nvPr/>
        </p:nvGrpSpPr>
        <p:grpSpPr>
          <a:xfrm>
            <a:off x="10627262" y="2827304"/>
            <a:ext cx="1536454" cy="162595"/>
            <a:chOff x="2286001" y="4836426"/>
            <a:chExt cx="1179421" cy="124812"/>
          </a:xfrm>
        </p:grpSpPr>
        <p:sp>
          <p:nvSpPr>
            <p:cNvPr id="30" name="speed"/>
            <p:cNvSpPr txBox="1">
              <a:spLocks noChangeArrowheads="1"/>
            </p:cNvSpPr>
            <p:nvPr/>
          </p:nvSpPr>
          <p:spPr bwMode="auto">
            <a:xfrm>
              <a:off x="2716957" y="4836426"/>
              <a:ext cx="748465" cy="11694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2</a:t>
              </a:r>
            </a:p>
          </p:txBody>
        </p:sp>
        <p:sp>
          <p:nvSpPr>
            <p:cNvPr id="31" name="직사각형 70"/>
            <p:cNvSpPr/>
            <p:nvPr/>
          </p:nvSpPr>
          <p:spPr>
            <a:xfrm>
              <a:off x="2286001" y="4850113"/>
              <a:ext cx="355600" cy="111125"/>
            </a:xfrm>
            <a:prstGeom prst="rect">
              <a:avLst/>
            </a:prstGeom>
            <a:solidFill>
              <a:srgbClr val="443F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227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13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988162" y="4495904"/>
            <a:ext cx="2617902" cy="1288734"/>
          </a:xfrm>
          <a:custGeom>
            <a:avLst/>
            <a:gdLst>
              <a:gd name="T0" fmla="*/ 984 w 1036"/>
              <a:gd name="T1" fmla="*/ 54 h 510"/>
              <a:gd name="T2" fmla="*/ 866 w 1036"/>
              <a:gd name="T3" fmla="*/ 117 h 510"/>
              <a:gd name="T4" fmla="*/ 819 w 1036"/>
              <a:gd name="T5" fmla="*/ 140 h 510"/>
              <a:gd name="T6" fmla="*/ 749 w 1036"/>
              <a:gd name="T7" fmla="*/ 177 h 510"/>
              <a:gd name="T8" fmla="*/ 751 w 1036"/>
              <a:gd name="T9" fmla="*/ 163 h 510"/>
              <a:gd name="T10" fmla="*/ 751 w 1036"/>
              <a:gd name="T11" fmla="*/ 125 h 510"/>
              <a:gd name="T12" fmla="*/ 739 w 1036"/>
              <a:gd name="T13" fmla="*/ 103 h 510"/>
              <a:gd name="T14" fmla="*/ 705 w 1036"/>
              <a:gd name="T15" fmla="*/ 96 h 510"/>
              <a:gd name="T16" fmla="*/ 684 w 1036"/>
              <a:gd name="T17" fmla="*/ 160 h 510"/>
              <a:gd name="T18" fmla="*/ 666 w 1036"/>
              <a:gd name="T19" fmla="*/ 113 h 510"/>
              <a:gd name="T20" fmla="*/ 690 w 1036"/>
              <a:gd name="T21" fmla="*/ 81 h 510"/>
              <a:gd name="T22" fmla="*/ 716 w 1036"/>
              <a:gd name="T23" fmla="*/ 69 h 510"/>
              <a:gd name="T24" fmla="*/ 665 w 1036"/>
              <a:gd name="T25" fmla="*/ 64 h 510"/>
              <a:gd name="T26" fmla="*/ 648 w 1036"/>
              <a:gd name="T27" fmla="*/ 45 h 510"/>
              <a:gd name="T28" fmla="*/ 584 w 1036"/>
              <a:gd name="T29" fmla="*/ 57 h 510"/>
              <a:gd name="T30" fmla="*/ 608 w 1036"/>
              <a:gd name="T31" fmla="*/ 26 h 510"/>
              <a:gd name="T32" fmla="*/ 576 w 1036"/>
              <a:gd name="T33" fmla="*/ 22 h 510"/>
              <a:gd name="T34" fmla="*/ 540 w 1036"/>
              <a:gd name="T35" fmla="*/ 13 h 510"/>
              <a:gd name="T36" fmla="*/ 39 w 1036"/>
              <a:gd name="T37" fmla="*/ 13 h 510"/>
              <a:gd name="T38" fmla="*/ 31 w 1036"/>
              <a:gd name="T39" fmla="*/ 46 h 510"/>
              <a:gd name="T40" fmla="*/ 27 w 1036"/>
              <a:gd name="T41" fmla="*/ 23 h 510"/>
              <a:gd name="T42" fmla="*/ 14 w 1036"/>
              <a:gd name="T43" fmla="*/ 62 h 510"/>
              <a:gd name="T44" fmla="*/ 13 w 1036"/>
              <a:gd name="T45" fmla="*/ 87 h 510"/>
              <a:gd name="T46" fmla="*/ 12 w 1036"/>
              <a:gd name="T47" fmla="*/ 188 h 510"/>
              <a:gd name="T48" fmla="*/ 23 w 1036"/>
              <a:gd name="T49" fmla="*/ 237 h 510"/>
              <a:gd name="T50" fmla="*/ 51 w 1036"/>
              <a:gd name="T51" fmla="*/ 272 h 510"/>
              <a:gd name="T52" fmla="*/ 79 w 1036"/>
              <a:gd name="T53" fmla="*/ 322 h 510"/>
              <a:gd name="T54" fmla="*/ 133 w 1036"/>
              <a:gd name="T55" fmla="*/ 354 h 510"/>
              <a:gd name="T56" fmla="*/ 328 w 1036"/>
              <a:gd name="T57" fmla="*/ 378 h 510"/>
              <a:gd name="T58" fmla="*/ 366 w 1036"/>
              <a:gd name="T59" fmla="*/ 421 h 510"/>
              <a:gd name="T60" fmla="*/ 428 w 1036"/>
              <a:gd name="T61" fmla="*/ 426 h 510"/>
              <a:gd name="T62" fmla="*/ 456 w 1036"/>
              <a:gd name="T63" fmla="*/ 475 h 510"/>
              <a:gd name="T64" fmla="*/ 490 w 1036"/>
              <a:gd name="T65" fmla="*/ 486 h 510"/>
              <a:gd name="T66" fmla="*/ 491 w 1036"/>
              <a:gd name="T67" fmla="*/ 454 h 510"/>
              <a:gd name="T68" fmla="*/ 530 w 1036"/>
              <a:gd name="T69" fmla="*/ 428 h 510"/>
              <a:gd name="T70" fmla="*/ 552 w 1036"/>
              <a:gd name="T71" fmla="*/ 414 h 510"/>
              <a:gd name="T72" fmla="*/ 583 w 1036"/>
              <a:gd name="T73" fmla="*/ 418 h 510"/>
              <a:gd name="T74" fmla="*/ 617 w 1036"/>
              <a:gd name="T75" fmla="*/ 426 h 510"/>
              <a:gd name="T76" fmla="*/ 637 w 1036"/>
              <a:gd name="T77" fmla="*/ 429 h 510"/>
              <a:gd name="T78" fmla="*/ 643 w 1036"/>
              <a:gd name="T79" fmla="*/ 405 h 510"/>
              <a:gd name="T80" fmla="*/ 671 w 1036"/>
              <a:gd name="T81" fmla="*/ 407 h 510"/>
              <a:gd name="T82" fmla="*/ 719 w 1036"/>
              <a:gd name="T83" fmla="*/ 414 h 510"/>
              <a:gd name="T84" fmla="*/ 749 w 1036"/>
              <a:gd name="T85" fmla="*/ 450 h 510"/>
              <a:gd name="T86" fmla="*/ 764 w 1036"/>
              <a:gd name="T87" fmla="*/ 489 h 510"/>
              <a:gd name="T88" fmla="*/ 790 w 1036"/>
              <a:gd name="T89" fmla="*/ 507 h 510"/>
              <a:gd name="T90" fmla="*/ 783 w 1036"/>
              <a:gd name="T91" fmla="*/ 432 h 510"/>
              <a:gd name="T92" fmla="*/ 804 w 1036"/>
              <a:gd name="T93" fmla="*/ 356 h 510"/>
              <a:gd name="T94" fmla="*/ 837 w 1036"/>
              <a:gd name="T95" fmla="*/ 328 h 510"/>
              <a:gd name="T96" fmla="*/ 858 w 1036"/>
              <a:gd name="T97" fmla="*/ 301 h 510"/>
              <a:gd name="T98" fmla="*/ 877 w 1036"/>
              <a:gd name="T99" fmla="*/ 292 h 510"/>
              <a:gd name="T100" fmla="*/ 862 w 1036"/>
              <a:gd name="T101" fmla="*/ 272 h 510"/>
              <a:gd name="T102" fmla="*/ 853 w 1036"/>
              <a:gd name="T103" fmla="*/ 246 h 510"/>
              <a:gd name="T104" fmla="*/ 868 w 1036"/>
              <a:gd name="T105" fmla="*/ 220 h 510"/>
              <a:gd name="T106" fmla="*/ 873 w 1036"/>
              <a:gd name="T107" fmla="*/ 264 h 510"/>
              <a:gd name="T108" fmla="*/ 882 w 1036"/>
              <a:gd name="T109" fmla="*/ 221 h 510"/>
              <a:gd name="T110" fmla="*/ 905 w 1036"/>
              <a:gd name="T111" fmla="*/ 199 h 510"/>
              <a:gd name="T112" fmla="*/ 929 w 1036"/>
              <a:gd name="T113" fmla="*/ 186 h 510"/>
              <a:gd name="T114" fmla="*/ 950 w 1036"/>
              <a:gd name="T115" fmla="*/ 169 h 510"/>
              <a:gd name="T116" fmla="*/ 963 w 1036"/>
              <a:gd name="T117" fmla="*/ 158 h 510"/>
              <a:gd name="T118" fmla="*/ 976 w 1036"/>
              <a:gd name="T119" fmla="*/ 129 h 510"/>
              <a:gd name="T120" fmla="*/ 1009 w 1036"/>
              <a:gd name="T121" fmla="*/ 111 h 510"/>
              <a:gd name="T122" fmla="*/ 1020 w 1036"/>
              <a:gd name="T123" fmla="*/ 51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36" h="510">
                <a:moveTo>
                  <a:pt x="1020" y="51"/>
                </a:moveTo>
                <a:lnTo>
                  <a:pt x="1020" y="51"/>
                </a:lnTo>
                <a:lnTo>
                  <a:pt x="1019" y="50"/>
                </a:lnTo>
                <a:lnTo>
                  <a:pt x="1017" y="49"/>
                </a:lnTo>
                <a:lnTo>
                  <a:pt x="1011" y="47"/>
                </a:lnTo>
                <a:lnTo>
                  <a:pt x="1003" y="46"/>
                </a:lnTo>
                <a:lnTo>
                  <a:pt x="999" y="46"/>
                </a:lnTo>
                <a:lnTo>
                  <a:pt x="997" y="44"/>
                </a:lnTo>
                <a:lnTo>
                  <a:pt x="997" y="44"/>
                </a:lnTo>
                <a:lnTo>
                  <a:pt x="995" y="43"/>
                </a:lnTo>
                <a:lnTo>
                  <a:pt x="993" y="43"/>
                </a:lnTo>
                <a:lnTo>
                  <a:pt x="990" y="45"/>
                </a:lnTo>
                <a:lnTo>
                  <a:pt x="987" y="49"/>
                </a:lnTo>
                <a:lnTo>
                  <a:pt x="984" y="54"/>
                </a:lnTo>
                <a:lnTo>
                  <a:pt x="977" y="65"/>
                </a:lnTo>
                <a:lnTo>
                  <a:pt x="974" y="76"/>
                </a:lnTo>
                <a:lnTo>
                  <a:pt x="974" y="76"/>
                </a:lnTo>
                <a:lnTo>
                  <a:pt x="971" y="80"/>
                </a:lnTo>
                <a:lnTo>
                  <a:pt x="969" y="84"/>
                </a:lnTo>
                <a:lnTo>
                  <a:pt x="961" y="92"/>
                </a:lnTo>
                <a:lnTo>
                  <a:pt x="955" y="97"/>
                </a:lnTo>
                <a:lnTo>
                  <a:pt x="951" y="99"/>
                </a:lnTo>
                <a:lnTo>
                  <a:pt x="951" y="99"/>
                </a:lnTo>
                <a:lnTo>
                  <a:pt x="891" y="99"/>
                </a:lnTo>
                <a:lnTo>
                  <a:pt x="891" y="99"/>
                </a:lnTo>
                <a:lnTo>
                  <a:pt x="886" y="102"/>
                </a:lnTo>
                <a:lnTo>
                  <a:pt x="880" y="106"/>
                </a:lnTo>
                <a:lnTo>
                  <a:pt x="866" y="117"/>
                </a:lnTo>
                <a:lnTo>
                  <a:pt x="866" y="117"/>
                </a:lnTo>
                <a:lnTo>
                  <a:pt x="867" y="118"/>
                </a:lnTo>
                <a:lnTo>
                  <a:pt x="867" y="118"/>
                </a:lnTo>
                <a:lnTo>
                  <a:pt x="868" y="123"/>
                </a:lnTo>
                <a:lnTo>
                  <a:pt x="866" y="125"/>
                </a:lnTo>
                <a:lnTo>
                  <a:pt x="864" y="128"/>
                </a:lnTo>
                <a:lnTo>
                  <a:pt x="860" y="130"/>
                </a:lnTo>
                <a:lnTo>
                  <a:pt x="853" y="133"/>
                </a:lnTo>
                <a:lnTo>
                  <a:pt x="846" y="134"/>
                </a:lnTo>
                <a:lnTo>
                  <a:pt x="832" y="136"/>
                </a:lnTo>
                <a:lnTo>
                  <a:pt x="832" y="136"/>
                </a:lnTo>
                <a:lnTo>
                  <a:pt x="818" y="137"/>
                </a:lnTo>
                <a:lnTo>
                  <a:pt x="818" y="137"/>
                </a:lnTo>
                <a:lnTo>
                  <a:pt x="819" y="140"/>
                </a:lnTo>
                <a:lnTo>
                  <a:pt x="819" y="145"/>
                </a:lnTo>
                <a:lnTo>
                  <a:pt x="819" y="145"/>
                </a:lnTo>
                <a:lnTo>
                  <a:pt x="818" y="146"/>
                </a:lnTo>
                <a:lnTo>
                  <a:pt x="814" y="149"/>
                </a:lnTo>
                <a:lnTo>
                  <a:pt x="814" y="149"/>
                </a:lnTo>
                <a:lnTo>
                  <a:pt x="812" y="151"/>
                </a:lnTo>
                <a:lnTo>
                  <a:pt x="808" y="155"/>
                </a:lnTo>
                <a:lnTo>
                  <a:pt x="798" y="161"/>
                </a:lnTo>
                <a:lnTo>
                  <a:pt x="773" y="174"/>
                </a:lnTo>
                <a:lnTo>
                  <a:pt x="773" y="174"/>
                </a:lnTo>
                <a:lnTo>
                  <a:pt x="767" y="176"/>
                </a:lnTo>
                <a:lnTo>
                  <a:pt x="761" y="178"/>
                </a:lnTo>
                <a:lnTo>
                  <a:pt x="754" y="178"/>
                </a:lnTo>
                <a:lnTo>
                  <a:pt x="749" y="177"/>
                </a:lnTo>
                <a:lnTo>
                  <a:pt x="745" y="176"/>
                </a:lnTo>
                <a:lnTo>
                  <a:pt x="741" y="174"/>
                </a:lnTo>
                <a:lnTo>
                  <a:pt x="738" y="170"/>
                </a:lnTo>
                <a:lnTo>
                  <a:pt x="737" y="166"/>
                </a:lnTo>
                <a:lnTo>
                  <a:pt x="737" y="166"/>
                </a:lnTo>
                <a:lnTo>
                  <a:pt x="738" y="163"/>
                </a:lnTo>
                <a:lnTo>
                  <a:pt x="739" y="159"/>
                </a:lnTo>
                <a:lnTo>
                  <a:pt x="741" y="158"/>
                </a:lnTo>
                <a:lnTo>
                  <a:pt x="743" y="157"/>
                </a:lnTo>
                <a:lnTo>
                  <a:pt x="746" y="158"/>
                </a:lnTo>
                <a:lnTo>
                  <a:pt x="748" y="158"/>
                </a:lnTo>
                <a:lnTo>
                  <a:pt x="749" y="160"/>
                </a:lnTo>
                <a:lnTo>
                  <a:pt x="751" y="163"/>
                </a:lnTo>
                <a:lnTo>
                  <a:pt x="751" y="163"/>
                </a:lnTo>
                <a:lnTo>
                  <a:pt x="751" y="163"/>
                </a:lnTo>
                <a:lnTo>
                  <a:pt x="753" y="163"/>
                </a:lnTo>
                <a:lnTo>
                  <a:pt x="758" y="160"/>
                </a:lnTo>
                <a:lnTo>
                  <a:pt x="758" y="160"/>
                </a:lnTo>
                <a:lnTo>
                  <a:pt x="756" y="157"/>
                </a:lnTo>
                <a:lnTo>
                  <a:pt x="754" y="154"/>
                </a:lnTo>
                <a:lnTo>
                  <a:pt x="754" y="146"/>
                </a:lnTo>
                <a:lnTo>
                  <a:pt x="754" y="146"/>
                </a:lnTo>
                <a:lnTo>
                  <a:pt x="753" y="145"/>
                </a:lnTo>
                <a:lnTo>
                  <a:pt x="753" y="142"/>
                </a:lnTo>
                <a:lnTo>
                  <a:pt x="753" y="135"/>
                </a:lnTo>
                <a:lnTo>
                  <a:pt x="753" y="132"/>
                </a:lnTo>
                <a:lnTo>
                  <a:pt x="752" y="128"/>
                </a:lnTo>
                <a:lnTo>
                  <a:pt x="751" y="125"/>
                </a:lnTo>
                <a:lnTo>
                  <a:pt x="748" y="123"/>
                </a:lnTo>
                <a:lnTo>
                  <a:pt x="748" y="123"/>
                </a:lnTo>
                <a:lnTo>
                  <a:pt x="745" y="123"/>
                </a:lnTo>
                <a:lnTo>
                  <a:pt x="741" y="124"/>
                </a:lnTo>
                <a:lnTo>
                  <a:pt x="735" y="127"/>
                </a:lnTo>
                <a:lnTo>
                  <a:pt x="730" y="129"/>
                </a:lnTo>
                <a:lnTo>
                  <a:pt x="729" y="129"/>
                </a:lnTo>
                <a:lnTo>
                  <a:pt x="729" y="126"/>
                </a:lnTo>
                <a:lnTo>
                  <a:pt x="729" y="126"/>
                </a:lnTo>
                <a:lnTo>
                  <a:pt x="730" y="123"/>
                </a:lnTo>
                <a:lnTo>
                  <a:pt x="732" y="119"/>
                </a:lnTo>
                <a:lnTo>
                  <a:pt x="737" y="112"/>
                </a:lnTo>
                <a:lnTo>
                  <a:pt x="738" y="107"/>
                </a:lnTo>
                <a:lnTo>
                  <a:pt x="739" y="103"/>
                </a:lnTo>
                <a:lnTo>
                  <a:pt x="739" y="98"/>
                </a:lnTo>
                <a:lnTo>
                  <a:pt x="737" y="94"/>
                </a:lnTo>
                <a:lnTo>
                  <a:pt x="737" y="94"/>
                </a:lnTo>
                <a:lnTo>
                  <a:pt x="732" y="90"/>
                </a:lnTo>
                <a:lnTo>
                  <a:pt x="729" y="86"/>
                </a:lnTo>
                <a:lnTo>
                  <a:pt x="725" y="84"/>
                </a:lnTo>
                <a:lnTo>
                  <a:pt x="720" y="84"/>
                </a:lnTo>
                <a:lnTo>
                  <a:pt x="717" y="84"/>
                </a:lnTo>
                <a:lnTo>
                  <a:pt x="714" y="85"/>
                </a:lnTo>
                <a:lnTo>
                  <a:pt x="710" y="87"/>
                </a:lnTo>
                <a:lnTo>
                  <a:pt x="709" y="91"/>
                </a:lnTo>
                <a:lnTo>
                  <a:pt x="709" y="91"/>
                </a:lnTo>
                <a:lnTo>
                  <a:pt x="707" y="94"/>
                </a:lnTo>
                <a:lnTo>
                  <a:pt x="705" y="96"/>
                </a:lnTo>
                <a:lnTo>
                  <a:pt x="700" y="98"/>
                </a:lnTo>
                <a:lnTo>
                  <a:pt x="695" y="101"/>
                </a:lnTo>
                <a:lnTo>
                  <a:pt x="693" y="102"/>
                </a:lnTo>
                <a:lnTo>
                  <a:pt x="690" y="104"/>
                </a:lnTo>
                <a:lnTo>
                  <a:pt x="690" y="104"/>
                </a:lnTo>
                <a:lnTo>
                  <a:pt x="688" y="112"/>
                </a:lnTo>
                <a:lnTo>
                  <a:pt x="686" y="122"/>
                </a:lnTo>
                <a:lnTo>
                  <a:pt x="685" y="132"/>
                </a:lnTo>
                <a:lnTo>
                  <a:pt x="686" y="143"/>
                </a:lnTo>
                <a:lnTo>
                  <a:pt x="686" y="143"/>
                </a:lnTo>
                <a:lnTo>
                  <a:pt x="687" y="150"/>
                </a:lnTo>
                <a:lnTo>
                  <a:pt x="686" y="154"/>
                </a:lnTo>
                <a:lnTo>
                  <a:pt x="685" y="157"/>
                </a:lnTo>
                <a:lnTo>
                  <a:pt x="684" y="160"/>
                </a:lnTo>
                <a:lnTo>
                  <a:pt x="680" y="163"/>
                </a:lnTo>
                <a:lnTo>
                  <a:pt x="673" y="168"/>
                </a:lnTo>
                <a:lnTo>
                  <a:pt x="673" y="168"/>
                </a:lnTo>
                <a:lnTo>
                  <a:pt x="669" y="170"/>
                </a:lnTo>
                <a:lnTo>
                  <a:pt x="665" y="169"/>
                </a:lnTo>
                <a:lnTo>
                  <a:pt x="663" y="167"/>
                </a:lnTo>
                <a:lnTo>
                  <a:pt x="660" y="163"/>
                </a:lnTo>
                <a:lnTo>
                  <a:pt x="658" y="157"/>
                </a:lnTo>
                <a:lnTo>
                  <a:pt x="658" y="150"/>
                </a:lnTo>
                <a:lnTo>
                  <a:pt x="658" y="143"/>
                </a:lnTo>
                <a:lnTo>
                  <a:pt x="659" y="135"/>
                </a:lnTo>
                <a:lnTo>
                  <a:pt x="659" y="135"/>
                </a:lnTo>
                <a:lnTo>
                  <a:pt x="663" y="123"/>
                </a:lnTo>
                <a:lnTo>
                  <a:pt x="666" y="113"/>
                </a:lnTo>
                <a:lnTo>
                  <a:pt x="667" y="109"/>
                </a:lnTo>
                <a:lnTo>
                  <a:pt x="667" y="106"/>
                </a:lnTo>
                <a:lnTo>
                  <a:pt x="666" y="104"/>
                </a:lnTo>
                <a:lnTo>
                  <a:pt x="664" y="104"/>
                </a:lnTo>
                <a:lnTo>
                  <a:pt x="664" y="104"/>
                </a:lnTo>
                <a:lnTo>
                  <a:pt x="662" y="103"/>
                </a:lnTo>
                <a:lnTo>
                  <a:pt x="663" y="101"/>
                </a:lnTo>
                <a:lnTo>
                  <a:pt x="664" y="97"/>
                </a:lnTo>
                <a:lnTo>
                  <a:pt x="668" y="94"/>
                </a:lnTo>
                <a:lnTo>
                  <a:pt x="673" y="90"/>
                </a:lnTo>
                <a:lnTo>
                  <a:pt x="678" y="86"/>
                </a:lnTo>
                <a:lnTo>
                  <a:pt x="685" y="83"/>
                </a:lnTo>
                <a:lnTo>
                  <a:pt x="690" y="81"/>
                </a:lnTo>
                <a:lnTo>
                  <a:pt x="690" y="81"/>
                </a:lnTo>
                <a:lnTo>
                  <a:pt x="704" y="78"/>
                </a:lnTo>
                <a:lnTo>
                  <a:pt x="716" y="77"/>
                </a:lnTo>
                <a:lnTo>
                  <a:pt x="725" y="76"/>
                </a:lnTo>
                <a:lnTo>
                  <a:pt x="727" y="75"/>
                </a:lnTo>
                <a:lnTo>
                  <a:pt x="728" y="73"/>
                </a:lnTo>
                <a:lnTo>
                  <a:pt x="728" y="73"/>
                </a:lnTo>
                <a:lnTo>
                  <a:pt x="728" y="72"/>
                </a:lnTo>
                <a:lnTo>
                  <a:pt x="730" y="72"/>
                </a:lnTo>
                <a:lnTo>
                  <a:pt x="730" y="72"/>
                </a:lnTo>
                <a:lnTo>
                  <a:pt x="719" y="64"/>
                </a:lnTo>
                <a:lnTo>
                  <a:pt x="719" y="64"/>
                </a:lnTo>
                <a:lnTo>
                  <a:pt x="718" y="67"/>
                </a:lnTo>
                <a:lnTo>
                  <a:pt x="718" y="67"/>
                </a:lnTo>
                <a:lnTo>
                  <a:pt x="716" y="69"/>
                </a:lnTo>
                <a:lnTo>
                  <a:pt x="714" y="67"/>
                </a:lnTo>
                <a:lnTo>
                  <a:pt x="711" y="65"/>
                </a:lnTo>
                <a:lnTo>
                  <a:pt x="708" y="62"/>
                </a:lnTo>
                <a:lnTo>
                  <a:pt x="705" y="61"/>
                </a:lnTo>
                <a:lnTo>
                  <a:pt x="700" y="60"/>
                </a:lnTo>
                <a:lnTo>
                  <a:pt x="700" y="60"/>
                </a:lnTo>
                <a:lnTo>
                  <a:pt x="696" y="61"/>
                </a:lnTo>
                <a:lnTo>
                  <a:pt x="691" y="62"/>
                </a:lnTo>
                <a:lnTo>
                  <a:pt x="684" y="65"/>
                </a:lnTo>
                <a:lnTo>
                  <a:pt x="675" y="67"/>
                </a:lnTo>
                <a:lnTo>
                  <a:pt x="671" y="67"/>
                </a:lnTo>
                <a:lnTo>
                  <a:pt x="667" y="66"/>
                </a:lnTo>
                <a:lnTo>
                  <a:pt x="667" y="66"/>
                </a:lnTo>
                <a:lnTo>
                  <a:pt x="665" y="64"/>
                </a:lnTo>
                <a:lnTo>
                  <a:pt x="663" y="63"/>
                </a:lnTo>
                <a:lnTo>
                  <a:pt x="660" y="59"/>
                </a:lnTo>
                <a:lnTo>
                  <a:pt x="658" y="56"/>
                </a:lnTo>
                <a:lnTo>
                  <a:pt x="657" y="55"/>
                </a:lnTo>
                <a:lnTo>
                  <a:pt x="654" y="55"/>
                </a:lnTo>
                <a:lnTo>
                  <a:pt x="654" y="55"/>
                </a:lnTo>
                <a:lnTo>
                  <a:pt x="652" y="54"/>
                </a:lnTo>
                <a:lnTo>
                  <a:pt x="652" y="53"/>
                </a:lnTo>
                <a:lnTo>
                  <a:pt x="653" y="47"/>
                </a:lnTo>
                <a:lnTo>
                  <a:pt x="653" y="45"/>
                </a:lnTo>
                <a:lnTo>
                  <a:pt x="653" y="44"/>
                </a:lnTo>
                <a:lnTo>
                  <a:pt x="652" y="44"/>
                </a:lnTo>
                <a:lnTo>
                  <a:pt x="648" y="45"/>
                </a:lnTo>
                <a:lnTo>
                  <a:pt x="648" y="45"/>
                </a:lnTo>
                <a:lnTo>
                  <a:pt x="626" y="60"/>
                </a:lnTo>
                <a:lnTo>
                  <a:pt x="621" y="62"/>
                </a:lnTo>
                <a:lnTo>
                  <a:pt x="615" y="64"/>
                </a:lnTo>
                <a:lnTo>
                  <a:pt x="611" y="64"/>
                </a:lnTo>
                <a:lnTo>
                  <a:pt x="607" y="62"/>
                </a:lnTo>
                <a:lnTo>
                  <a:pt x="607" y="62"/>
                </a:lnTo>
                <a:lnTo>
                  <a:pt x="604" y="60"/>
                </a:lnTo>
                <a:lnTo>
                  <a:pt x="601" y="60"/>
                </a:lnTo>
                <a:lnTo>
                  <a:pt x="595" y="60"/>
                </a:lnTo>
                <a:lnTo>
                  <a:pt x="590" y="61"/>
                </a:lnTo>
                <a:lnTo>
                  <a:pt x="587" y="60"/>
                </a:lnTo>
                <a:lnTo>
                  <a:pt x="584" y="59"/>
                </a:lnTo>
                <a:lnTo>
                  <a:pt x="584" y="59"/>
                </a:lnTo>
                <a:lnTo>
                  <a:pt x="584" y="57"/>
                </a:lnTo>
                <a:lnTo>
                  <a:pt x="584" y="55"/>
                </a:lnTo>
                <a:lnTo>
                  <a:pt x="585" y="52"/>
                </a:lnTo>
                <a:lnTo>
                  <a:pt x="590" y="49"/>
                </a:lnTo>
                <a:lnTo>
                  <a:pt x="595" y="44"/>
                </a:lnTo>
                <a:lnTo>
                  <a:pt x="601" y="41"/>
                </a:lnTo>
                <a:lnTo>
                  <a:pt x="608" y="38"/>
                </a:lnTo>
                <a:lnTo>
                  <a:pt x="614" y="36"/>
                </a:lnTo>
                <a:lnTo>
                  <a:pt x="621" y="35"/>
                </a:lnTo>
                <a:lnTo>
                  <a:pt x="621" y="35"/>
                </a:lnTo>
                <a:lnTo>
                  <a:pt x="625" y="34"/>
                </a:lnTo>
                <a:lnTo>
                  <a:pt x="629" y="32"/>
                </a:lnTo>
                <a:lnTo>
                  <a:pt x="629" y="32"/>
                </a:lnTo>
                <a:lnTo>
                  <a:pt x="615" y="28"/>
                </a:lnTo>
                <a:lnTo>
                  <a:pt x="608" y="26"/>
                </a:lnTo>
                <a:lnTo>
                  <a:pt x="605" y="26"/>
                </a:lnTo>
                <a:lnTo>
                  <a:pt x="604" y="29"/>
                </a:lnTo>
                <a:lnTo>
                  <a:pt x="604" y="29"/>
                </a:lnTo>
                <a:lnTo>
                  <a:pt x="602" y="30"/>
                </a:lnTo>
                <a:lnTo>
                  <a:pt x="600" y="31"/>
                </a:lnTo>
                <a:lnTo>
                  <a:pt x="595" y="31"/>
                </a:lnTo>
                <a:lnTo>
                  <a:pt x="592" y="29"/>
                </a:lnTo>
                <a:lnTo>
                  <a:pt x="588" y="25"/>
                </a:lnTo>
                <a:lnTo>
                  <a:pt x="588" y="25"/>
                </a:lnTo>
                <a:lnTo>
                  <a:pt x="587" y="24"/>
                </a:lnTo>
                <a:lnTo>
                  <a:pt x="585" y="24"/>
                </a:lnTo>
                <a:lnTo>
                  <a:pt x="582" y="24"/>
                </a:lnTo>
                <a:lnTo>
                  <a:pt x="579" y="23"/>
                </a:lnTo>
                <a:lnTo>
                  <a:pt x="576" y="22"/>
                </a:lnTo>
                <a:lnTo>
                  <a:pt x="574" y="20"/>
                </a:lnTo>
                <a:lnTo>
                  <a:pt x="574" y="20"/>
                </a:lnTo>
                <a:lnTo>
                  <a:pt x="571" y="18"/>
                </a:lnTo>
                <a:lnTo>
                  <a:pt x="569" y="17"/>
                </a:lnTo>
                <a:lnTo>
                  <a:pt x="566" y="17"/>
                </a:lnTo>
                <a:lnTo>
                  <a:pt x="564" y="17"/>
                </a:lnTo>
                <a:lnTo>
                  <a:pt x="561" y="18"/>
                </a:lnTo>
                <a:lnTo>
                  <a:pt x="558" y="20"/>
                </a:lnTo>
                <a:lnTo>
                  <a:pt x="558" y="20"/>
                </a:lnTo>
                <a:lnTo>
                  <a:pt x="554" y="20"/>
                </a:lnTo>
                <a:lnTo>
                  <a:pt x="551" y="19"/>
                </a:lnTo>
                <a:lnTo>
                  <a:pt x="542" y="14"/>
                </a:lnTo>
                <a:lnTo>
                  <a:pt x="542" y="14"/>
                </a:lnTo>
                <a:lnTo>
                  <a:pt x="540" y="13"/>
                </a:lnTo>
                <a:lnTo>
                  <a:pt x="539" y="11"/>
                </a:lnTo>
                <a:lnTo>
                  <a:pt x="538" y="8"/>
                </a:lnTo>
                <a:lnTo>
                  <a:pt x="538" y="4"/>
                </a:lnTo>
                <a:lnTo>
                  <a:pt x="536" y="2"/>
                </a:lnTo>
                <a:lnTo>
                  <a:pt x="534" y="0"/>
                </a:lnTo>
                <a:lnTo>
                  <a:pt x="534" y="0"/>
                </a:lnTo>
                <a:lnTo>
                  <a:pt x="533" y="0"/>
                </a:lnTo>
                <a:lnTo>
                  <a:pt x="531" y="0"/>
                </a:lnTo>
                <a:lnTo>
                  <a:pt x="530" y="3"/>
                </a:lnTo>
                <a:lnTo>
                  <a:pt x="529" y="9"/>
                </a:lnTo>
                <a:lnTo>
                  <a:pt x="36" y="11"/>
                </a:lnTo>
                <a:lnTo>
                  <a:pt x="36" y="11"/>
                </a:lnTo>
                <a:lnTo>
                  <a:pt x="39" y="13"/>
                </a:lnTo>
                <a:lnTo>
                  <a:pt x="39" y="13"/>
                </a:lnTo>
                <a:lnTo>
                  <a:pt x="40" y="15"/>
                </a:lnTo>
                <a:lnTo>
                  <a:pt x="41" y="18"/>
                </a:lnTo>
                <a:lnTo>
                  <a:pt x="42" y="22"/>
                </a:lnTo>
                <a:lnTo>
                  <a:pt x="41" y="26"/>
                </a:lnTo>
                <a:lnTo>
                  <a:pt x="42" y="32"/>
                </a:lnTo>
                <a:lnTo>
                  <a:pt x="42" y="32"/>
                </a:lnTo>
                <a:lnTo>
                  <a:pt x="42" y="38"/>
                </a:lnTo>
                <a:lnTo>
                  <a:pt x="42" y="44"/>
                </a:lnTo>
                <a:lnTo>
                  <a:pt x="40" y="49"/>
                </a:lnTo>
                <a:lnTo>
                  <a:pt x="37" y="50"/>
                </a:lnTo>
                <a:lnTo>
                  <a:pt x="36" y="50"/>
                </a:lnTo>
                <a:lnTo>
                  <a:pt x="36" y="50"/>
                </a:lnTo>
                <a:lnTo>
                  <a:pt x="32" y="49"/>
                </a:lnTo>
                <a:lnTo>
                  <a:pt x="31" y="46"/>
                </a:lnTo>
                <a:lnTo>
                  <a:pt x="31" y="43"/>
                </a:lnTo>
                <a:lnTo>
                  <a:pt x="33" y="41"/>
                </a:lnTo>
                <a:lnTo>
                  <a:pt x="33" y="41"/>
                </a:lnTo>
                <a:lnTo>
                  <a:pt x="35" y="40"/>
                </a:lnTo>
                <a:lnTo>
                  <a:pt x="35" y="39"/>
                </a:lnTo>
                <a:lnTo>
                  <a:pt x="35" y="34"/>
                </a:lnTo>
                <a:lnTo>
                  <a:pt x="34" y="31"/>
                </a:lnTo>
                <a:lnTo>
                  <a:pt x="33" y="30"/>
                </a:lnTo>
                <a:lnTo>
                  <a:pt x="31" y="30"/>
                </a:lnTo>
                <a:lnTo>
                  <a:pt x="31" y="30"/>
                </a:lnTo>
                <a:lnTo>
                  <a:pt x="30" y="30"/>
                </a:lnTo>
                <a:lnTo>
                  <a:pt x="29" y="28"/>
                </a:lnTo>
                <a:lnTo>
                  <a:pt x="27" y="23"/>
                </a:lnTo>
                <a:lnTo>
                  <a:pt x="27" y="23"/>
                </a:lnTo>
                <a:lnTo>
                  <a:pt x="22" y="24"/>
                </a:lnTo>
                <a:lnTo>
                  <a:pt x="14" y="24"/>
                </a:lnTo>
                <a:lnTo>
                  <a:pt x="0" y="23"/>
                </a:lnTo>
                <a:lnTo>
                  <a:pt x="0" y="23"/>
                </a:lnTo>
                <a:lnTo>
                  <a:pt x="0" y="24"/>
                </a:lnTo>
                <a:lnTo>
                  <a:pt x="0" y="24"/>
                </a:lnTo>
                <a:lnTo>
                  <a:pt x="1" y="30"/>
                </a:lnTo>
                <a:lnTo>
                  <a:pt x="2" y="35"/>
                </a:lnTo>
                <a:lnTo>
                  <a:pt x="5" y="42"/>
                </a:lnTo>
                <a:lnTo>
                  <a:pt x="9" y="49"/>
                </a:lnTo>
                <a:lnTo>
                  <a:pt x="9" y="49"/>
                </a:lnTo>
                <a:lnTo>
                  <a:pt x="12" y="54"/>
                </a:lnTo>
                <a:lnTo>
                  <a:pt x="13" y="59"/>
                </a:lnTo>
                <a:lnTo>
                  <a:pt x="14" y="62"/>
                </a:lnTo>
                <a:lnTo>
                  <a:pt x="15" y="64"/>
                </a:lnTo>
                <a:lnTo>
                  <a:pt x="16" y="65"/>
                </a:lnTo>
                <a:lnTo>
                  <a:pt x="16" y="65"/>
                </a:lnTo>
                <a:lnTo>
                  <a:pt x="20" y="67"/>
                </a:lnTo>
                <a:lnTo>
                  <a:pt x="21" y="70"/>
                </a:lnTo>
                <a:lnTo>
                  <a:pt x="20" y="71"/>
                </a:lnTo>
                <a:lnTo>
                  <a:pt x="16" y="71"/>
                </a:lnTo>
                <a:lnTo>
                  <a:pt x="16" y="71"/>
                </a:lnTo>
                <a:lnTo>
                  <a:pt x="15" y="71"/>
                </a:lnTo>
                <a:lnTo>
                  <a:pt x="14" y="72"/>
                </a:lnTo>
                <a:lnTo>
                  <a:pt x="14" y="74"/>
                </a:lnTo>
                <a:lnTo>
                  <a:pt x="14" y="80"/>
                </a:lnTo>
                <a:lnTo>
                  <a:pt x="13" y="87"/>
                </a:lnTo>
                <a:lnTo>
                  <a:pt x="13" y="87"/>
                </a:lnTo>
                <a:lnTo>
                  <a:pt x="12" y="98"/>
                </a:lnTo>
                <a:lnTo>
                  <a:pt x="12" y="111"/>
                </a:lnTo>
                <a:lnTo>
                  <a:pt x="11" y="132"/>
                </a:lnTo>
                <a:lnTo>
                  <a:pt x="11" y="132"/>
                </a:lnTo>
                <a:lnTo>
                  <a:pt x="9" y="137"/>
                </a:lnTo>
                <a:lnTo>
                  <a:pt x="5" y="145"/>
                </a:lnTo>
                <a:lnTo>
                  <a:pt x="4" y="153"/>
                </a:lnTo>
                <a:lnTo>
                  <a:pt x="4" y="156"/>
                </a:lnTo>
                <a:lnTo>
                  <a:pt x="5" y="159"/>
                </a:lnTo>
                <a:lnTo>
                  <a:pt x="5" y="159"/>
                </a:lnTo>
                <a:lnTo>
                  <a:pt x="10" y="166"/>
                </a:lnTo>
                <a:lnTo>
                  <a:pt x="12" y="173"/>
                </a:lnTo>
                <a:lnTo>
                  <a:pt x="13" y="180"/>
                </a:lnTo>
                <a:lnTo>
                  <a:pt x="12" y="188"/>
                </a:lnTo>
                <a:lnTo>
                  <a:pt x="12" y="188"/>
                </a:lnTo>
                <a:lnTo>
                  <a:pt x="10" y="195"/>
                </a:lnTo>
                <a:lnTo>
                  <a:pt x="10" y="200"/>
                </a:lnTo>
                <a:lnTo>
                  <a:pt x="11" y="206"/>
                </a:lnTo>
                <a:lnTo>
                  <a:pt x="14" y="211"/>
                </a:lnTo>
                <a:lnTo>
                  <a:pt x="14" y="211"/>
                </a:lnTo>
                <a:lnTo>
                  <a:pt x="15" y="215"/>
                </a:lnTo>
                <a:lnTo>
                  <a:pt x="15" y="218"/>
                </a:lnTo>
                <a:lnTo>
                  <a:pt x="16" y="224"/>
                </a:lnTo>
                <a:lnTo>
                  <a:pt x="18" y="231"/>
                </a:lnTo>
                <a:lnTo>
                  <a:pt x="18" y="233"/>
                </a:lnTo>
                <a:lnTo>
                  <a:pt x="20" y="234"/>
                </a:lnTo>
                <a:lnTo>
                  <a:pt x="20" y="234"/>
                </a:lnTo>
                <a:lnTo>
                  <a:pt x="23" y="237"/>
                </a:lnTo>
                <a:lnTo>
                  <a:pt x="26" y="240"/>
                </a:lnTo>
                <a:lnTo>
                  <a:pt x="33" y="250"/>
                </a:lnTo>
                <a:lnTo>
                  <a:pt x="33" y="250"/>
                </a:lnTo>
                <a:lnTo>
                  <a:pt x="36" y="253"/>
                </a:lnTo>
                <a:lnTo>
                  <a:pt x="39" y="254"/>
                </a:lnTo>
                <a:lnTo>
                  <a:pt x="41" y="257"/>
                </a:lnTo>
                <a:lnTo>
                  <a:pt x="42" y="260"/>
                </a:lnTo>
                <a:lnTo>
                  <a:pt x="42" y="260"/>
                </a:lnTo>
                <a:lnTo>
                  <a:pt x="42" y="264"/>
                </a:lnTo>
                <a:lnTo>
                  <a:pt x="43" y="267"/>
                </a:lnTo>
                <a:lnTo>
                  <a:pt x="45" y="269"/>
                </a:lnTo>
                <a:lnTo>
                  <a:pt x="48" y="271"/>
                </a:lnTo>
                <a:lnTo>
                  <a:pt x="48" y="271"/>
                </a:lnTo>
                <a:lnTo>
                  <a:pt x="51" y="272"/>
                </a:lnTo>
                <a:lnTo>
                  <a:pt x="52" y="273"/>
                </a:lnTo>
                <a:lnTo>
                  <a:pt x="53" y="278"/>
                </a:lnTo>
                <a:lnTo>
                  <a:pt x="52" y="284"/>
                </a:lnTo>
                <a:lnTo>
                  <a:pt x="52" y="284"/>
                </a:lnTo>
                <a:lnTo>
                  <a:pt x="53" y="289"/>
                </a:lnTo>
                <a:lnTo>
                  <a:pt x="56" y="293"/>
                </a:lnTo>
                <a:lnTo>
                  <a:pt x="70" y="305"/>
                </a:lnTo>
                <a:lnTo>
                  <a:pt x="70" y="305"/>
                </a:lnTo>
                <a:lnTo>
                  <a:pt x="73" y="309"/>
                </a:lnTo>
                <a:lnTo>
                  <a:pt x="75" y="311"/>
                </a:lnTo>
                <a:lnTo>
                  <a:pt x="75" y="316"/>
                </a:lnTo>
                <a:lnTo>
                  <a:pt x="76" y="320"/>
                </a:lnTo>
                <a:lnTo>
                  <a:pt x="77" y="321"/>
                </a:lnTo>
                <a:lnTo>
                  <a:pt x="79" y="322"/>
                </a:lnTo>
                <a:lnTo>
                  <a:pt x="79" y="322"/>
                </a:lnTo>
                <a:lnTo>
                  <a:pt x="85" y="322"/>
                </a:lnTo>
                <a:lnTo>
                  <a:pt x="91" y="324"/>
                </a:lnTo>
                <a:lnTo>
                  <a:pt x="102" y="331"/>
                </a:lnTo>
                <a:lnTo>
                  <a:pt x="102" y="331"/>
                </a:lnTo>
                <a:lnTo>
                  <a:pt x="106" y="333"/>
                </a:lnTo>
                <a:lnTo>
                  <a:pt x="109" y="334"/>
                </a:lnTo>
                <a:lnTo>
                  <a:pt x="113" y="333"/>
                </a:lnTo>
                <a:lnTo>
                  <a:pt x="116" y="334"/>
                </a:lnTo>
                <a:lnTo>
                  <a:pt x="116" y="334"/>
                </a:lnTo>
                <a:lnTo>
                  <a:pt x="120" y="336"/>
                </a:lnTo>
                <a:lnTo>
                  <a:pt x="126" y="342"/>
                </a:lnTo>
                <a:lnTo>
                  <a:pt x="130" y="347"/>
                </a:lnTo>
                <a:lnTo>
                  <a:pt x="133" y="354"/>
                </a:lnTo>
                <a:lnTo>
                  <a:pt x="133" y="354"/>
                </a:lnTo>
                <a:lnTo>
                  <a:pt x="137" y="365"/>
                </a:lnTo>
                <a:lnTo>
                  <a:pt x="178" y="359"/>
                </a:lnTo>
                <a:lnTo>
                  <a:pt x="178" y="359"/>
                </a:lnTo>
                <a:lnTo>
                  <a:pt x="185" y="364"/>
                </a:lnTo>
                <a:lnTo>
                  <a:pt x="191" y="367"/>
                </a:lnTo>
                <a:lnTo>
                  <a:pt x="198" y="371"/>
                </a:lnTo>
                <a:lnTo>
                  <a:pt x="198" y="371"/>
                </a:lnTo>
                <a:lnTo>
                  <a:pt x="223" y="378"/>
                </a:lnTo>
                <a:lnTo>
                  <a:pt x="244" y="386"/>
                </a:lnTo>
                <a:lnTo>
                  <a:pt x="294" y="386"/>
                </a:lnTo>
                <a:lnTo>
                  <a:pt x="301" y="378"/>
                </a:lnTo>
                <a:lnTo>
                  <a:pt x="328" y="378"/>
                </a:lnTo>
                <a:lnTo>
                  <a:pt x="328" y="378"/>
                </a:lnTo>
                <a:lnTo>
                  <a:pt x="337" y="387"/>
                </a:lnTo>
                <a:lnTo>
                  <a:pt x="344" y="393"/>
                </a:lnTo>
                <a:lnTo>
                  <a:pt x="348" y="396"/>
                </a:lnTo>
                <a:lnTo>
                  <a:pt x="348" y="396"/>
                </a:lnTo>
                <a:lnTo>
                  <a:pt x="352" y="398"/>
                </a:lnTo>
                <a:lnTo>
                  <a:pt x="355" y="402"/>
                </a:lnTo>
                <a:lnTo>
                  <a:pt x="358" y="406"/>
                </a:lnTo>
                <a:lnTo>
                  <a:pt x="361" y="410"/>
                </a:lnTo>
                <a:lnTo>
                  <a:pt x="361" y="410"/>
                </a:lnTo>
                <a:lnTo>
                  <a:pt x="361" y="414"/>
                </a:lnTo>
                <a:lnTo>
                  <a:pt x="362" y="417"/>
                </a:lnTo>
                <a:lnTo>
                  <a:pt x="364" y="419"/>
                </a:lnTo>
                <a:lnTo>
                  <a:pt x="366" y="421"/>
                </a:lnTo>
                <a:lnTo>
                  <a:pt x="366" y="421"/>
                </a:lnTo>
                <a:lnTo>
                  <a:pt x="377" y="428"/>
                </a:lnTo>
                <a:lnTo>
                  <a:pt x="384" y="431"/>
                </a:lnTo>
                <a:lnTo>
                  <a:pt x="387" y="432"/>
                </a:lnTo>
                <a:lnTo>
                  <a:pt x="387" y="432"/>
                </a:lnTo>
                <a:lnTo>
                  <a:pt x="389" y="429"/>
                </a:lnTo>
                <a:lnTo>
                  <a:pt x="393" y="424"/>
                </a:lnTo>
                <a:lnTo>
                  <a:pt x="396" y="418"/>
                </a:lnTo>
                <a:lnTo>
                  <a:pt x="398" y="416"/>
                </a:lnTo>
                <a:lnTo>
                  <a:pt x="401" y="416"/>
                </a:lnTo>
                <a:lnTo>
                  <a:pt x="401" y="416"/>
                </a:lnTo>
                <a:lnTo>
                  <a:pt x="409" y="417"/>
                </a:lnTo>
                <a:lnTo>
                  <a:pt x="418" y="420"/>
                </a:lnTo>
                <a:lnTo>
                  <a:pt x="424" y="423"/>
                </a:lnTo>
                <a:lnTo>
                  <a:pt x="428" y="426"/>
                </a:lnTo>
                <a:lnTo>
                  <a:pt x="431" y="429"/>
                </a:lnTo>
                <a:lnTo>
                  <a:pt x="432" y="434"/>
                </a:lnTo>
                <a:lnTo>
                  <a:pt x="432" y="434"/>
                </a:lnTo>
                <a:lnTo>
                  <a:pt x="437" y="442"/>
                </a:lnTo>
                <a:lnTo>
                  <a:pt x="441" y="449"/>
                </a:lnTo>
                <a:lnTo>
                  <a:pt x="446" y="455"/>
                </a:lnTo>
                <a:lnTo>
                  <a:pt x="450" y="458"/>
                </a:lnTo>
                <a:lnTo>
                  <a:pt x="450" y="458"/>
                </a:lnTo>
                <a:lnTo>
                  <a:pt x="451" y="460"/>
                </a:lnTo>
                <a:lnTo>
                  <a:pt x="452" y="465"/>
                </a:lnTo>
                <a:lnTo>
                  <a:pt x="452" y="468"/>
                </a:lnTo>
                <a:lnTo>
                  <a:pt x="453" y="471"/>
                </a:lnTo>
                <a:lnTo>
                  <a:pt x="453" y="471"/>
                </a:lnTo>
                <a:lnTo>
                  <a:pt x="456" y="475"/>
                </a:lnTo>
                <a:lnTo>
                  <a:pt x="457" y="478"/>
                </a:lnTo>
                <a:lnTo>
                  <a:pt x="458" y="481"/>
                </a:lnTo>
                <a:lnTo>
                  <a:pt x="459" y="482"/>
                </a:lnTo>
                <a:lnTo>
                  <a:pt x="459" y="482"/>
                </a:lnTo>
                <a:lnTo>
                  <a:pt x="463" y="483"/>
                </a:lnTo>
                <a:lnTo>
                  <a:pt x="470" y="487"/>
                </a:lnTo>
                <a:lnTo>
                  <a:pt x="478" y="490"/>
                </a:lnTo>
                <a:lnTo>
                  <a:pt x="484" y="491"/>
                </a:lnTo>
                <a:lnTo>
                  <a:pt x="484" y="491"/>
                </a:lnTo>
                <a:lnTo>
                  <a:pt x="488" y="492"/>
                </a:lnTo>
                <a:lnTo>
                  <a:pt x="491" y="494"/>
                </a:lnTo>
                <a:lnTo>
                  <a:pt x="491" y="494"/>
                </a:lnTo>
                <a:lnTo>
                  <a:pt x="491" y="489"/>
                </a:lnTo>
                <a:lnTo>
                  <a:pt x="490" y="486"/>
                </a:lnTo>
                <a:lnTo>
                  <a:pt x="486" y="480"/>
                </a:lnTo>
                <a:lnTo>
                  <a:pt x="484" y="478"/>
                </a:lnTo>
                <a:lnTo>
                  <a:pt x="483" y="476"/>
                </a:lnTo>
                <a:lnTo>
                  <a:pt x="484" y="473"/>
                </a:lnTo>
                <a:lnTo>
                  <a:pt x="487" y="471"/>
                </a:lnTo>
                <a:lnTo>
                  <a:pt x="487" y="471"/>
                </a:lnTo>
                <a:lnTo>
                  <a:pt x="489" y="468"/>
                </a:lnTo>
                <a:lnTo>
                  <a:pt x="490" y="466"/>
                </a:lnTo>
                <a:lnTo>
                  <a:pt x="491" y="463"/>
                </a:lnTo>
                <a:lnTo>
                  <a:pt x="490" y="461"/>
                </a:lnTo>
                <a:lnTo>
                  <a:pt x="489" y="457"/>
                </a:lnTo>
                <a:lnTo>
                  <a:pt x="490" y="456"/>
                </a:lnTo>
                <a:lnTo>
                  <a:pt x="491" y="454"/>
                </a:lnTo>
                <a:lnTo>
                  <a:pt x="491" y="454"/>
                </a:lnTo>
                <a:lnTo>
                  <a:pt x="499" y="449"/>
                </a:lnTo>
                <a:lnTo>
                  <a:pt x="502" y="446"/>
                </a:lnTo>
                <a:lnTo>
                  <a:pt x="503" y="445"/>
                </a:lnTo>
                <a:lnTo>
                  <a:pt x="503" y="442"/>
                </a:lnTo>
                <a:lnTo>
                  <a:pt x="503" y="442"/>
                </a:lnTo>
                <a:lnTo>
                  <a:pt x="504" y="440"/>
                </a:lnTo>
                <a:lnTo>
                  <a:pt x="507" y="439"/>
                </a:lnTo>
                <a:lnTo>
                  <a:pt x="510" y="439"/>
                </a:lnTo>
                <a:lnTo>
                  <a:pt x="514" y="439"/>
                </a:lnTo>
                <a:lnTo>
                  <a:pt x="514" y="439"/>
                </a:lnTo>
                <a:lnTo>
                  <a:pt x="517" y="439"/>
                </a:lnTo>
                <a:lnTo>
                  <a:pt x="520" y="438"/>
                </a:lnTo>
                <a:lnTo>
                  <a:pt x="525" y="434"/>
                </a:lnTo>
                <a:lnTo>
                  <a:pt x="530" y="428"/>
                </a:lnTo>
                <a:lnTo>
                  <a:pt x="532" y="426"/>
                </a:lnTo>
                <a:lnTo>
                  <a:pt x="532" y="425"/>
                </a:lnTo>
                <a:lnTo>
                  <a:pt x="532" y="425"/>
                </a:lnTo>
                <a:lnTo>
                  <a:pt x="532" y="421"/>
                </a:lnTo>
                <a:lnTo>
                  <a:pt x="533" y="420"/>
                </a:lnTo>
                <a:lnTo>
                  <a:pt x="535" y="420"/>
                </a:lnTo>
                <a:lnTo>
                  <a:pt x="541" y="420"/>
                </a:lnTo>
                <a:lnTo>
                  <a:pt x="541" y="420"/>
                </a:lnTo>
                <a:lnTo>
                  <a:pt x="543" y="421"/>
                </a:lnTo>
                <a:lnTo>
                  <a:pt x="544" y="420"/>
                </a:lnTo>
                <a:lnTo>
                  <a:pt x="548" y="417"/>
                </a:lnTo>
                <a:lnTo>
                  <a:pt x="549" y="415"/>
                </a:lnTo>
                <a:lnTo>
                  <a:pt x="550" y="414"/>
                </a:lnTo>
                <a:lnTo>
                  <a:pt x="552" y="414"/>
                </a:lnTo>
                <a:lnTo>
                  <a:pt x="552" y="414"/>
                </a:lnTo>
                <a:lnTo>
                  <a:pt x="558" y="416"/>
                </a:lnTo>
                <a:lnTo>
                  <a:pt x="560" y="416"/>
                </a:lnTo>
                <a:lnTo>
                  <a:pt x="561" y="415"/>
                </a:lnTo>
                <a:lnTo>
                  <a:pt x="561" y="415"/>
                </a:lnTo>
                <a:lnTo>
                  <a:pt x="562" y="413"/>
                </a:lnTo>
                <a:lnTo>
                  <a:pt x="564" y="413"/>
                </a:lnTo>
                <a:lnTo>
                  <a:pt x="566" y="414"/>
                </a:lnTo>
                <a:lnTo>
                  <a:pt x="570" y="417"/>
                </a:lnTo>
                <a:lnTo>
                  <a:pt x="570" y="417"/>
                </a:lnTo>
                <a:lnTo>
                  <a:pt x="573" y="419"/>
                </a:lnTo>
                <a:lnTo>
                  <a:pt x="577" y="420"/>
                </a:lnTo>
                <a:lnTo>
                  <a:pt x="582" y="420"/>
                </a:lnTo>
                <a:lnTo>
                  <a:pt x="583" y="418"/>
                </a:lnTo>
                <a:lnTo>
                  <a:pt x="584" y="417"/>
                </a:lnTo>
                <a:lnTo>
                  <a:pt x="584" y="417"/>
                </a:lnTo>
                <a:lnTo>
                  <a:pt x="584" y="415"/>
                </a:lnTo>
                <a:lnTo>
                  <a:pt x="585" y="415"/>
                </a:lnTo>
                <a:lnTo>
                  <a:pt x="588" y="416"/>
                </a:lnTo>
                <a:lnTo>
                  <a:pt x="592" y="418"/>
                </a:lnTo>
                <a:lnTo>
                  <a:pt x="596" y="423"/>
                </a:lnTo>
                <a:lnTo>
                  <a:pt x="596" y="423"/>
                </a:lnTo>
                <a:lnTo>
                  <a:pt x="600" y="426"/>
                </a:lnTo>
                <a:lnTo>
                  <a:pt x="603" y="427"/>
                </a:lnTo>
                <a:lnTo>
                  <a:pt x="611" y="427"/>
                </a:lnTo>
                <a:lnTo>
                  <a:pt x="611" y="427"/>
                </a:lnTo>
                <a:lnTo>
                  <a:pt x="615" y="427"/>
                </a:lnTo>
                <a:lnTo>
                  <a:pt x="617" y="426"/>
                </a:lnTo>
                <a:lnTo>
                  <a:pt x="618" y="424"/>
                </a:lnTo>
                <a:lnTo>
                  <a:pt x="618" y="420"/>
                </a:lnTo>
                <a:lnTo>
                  <a:pt x="618" y="420"/>
                </a:lnTo>
                <a:lnTo>
                  <a:pt x="619" y="419"/>
                </a:lnTo>
                <a:lnTo>
                  <a:pt x="621" y="420"/>
                </a:lnTo>
                <a:lnTo>
                  <a:pt x="624" y="424"/>
                </a:lnTo>
                <a:lnTo>
                  <a:pt x="629" y="429"/>
                </a:lnTo>
                <a:lnTo>
                  <a:pt x="632" y="430"/>
                </a:lnTo>
                <a:lnTo>
                  <a:pt x="635" y="431"/>
                </a:lnTo>
                <a:lnTo>
                  <a:pt x="635" y="431"/>
                </a:lnTo>
                <a:lnTo>
                  <a:pt x="637" y="431"/>
                </a:lnTo>
                <a:lnTo>
                  <a:pt x="638" y="431"/>
                </a:lnTo>
                <a:lnTo>
                  <a:pt x="638" y="430"/>
                </a:lnTo>
                <a:lnTo>
                  <a:pt x="637" y="429"/>
                </a:lnTo>
                <a:lnTo>
                  <a:pt x="635" y="426"/>
                </a:lnTo>
                <a:lnTo>
                  <a:pt x="631" y="423"/>
                </a:lnTo>
                <a:lnTo>
                  <a:pt x="631" y="423"/>
                </a:lnTo>
                <a:lnTo>
                  <a:pt x="628" y="419"/>
                </a:lnTo>
                <a:lnTo>
                  <a:pt x="628" y="417"/>
                </a:lnTo>
                <a:lnTo>
                  <a:pt x="629" y="415"/>
                </a:lnTo>
                <a:lnTo>
                  <a:pt x="627" y="413"/>
                </a:lnTo>
                <a:lnTo>
                  <a:pt x="627" y="413"/>
                </a:lnTo>
                <a:lnTo>
                  <a:pt x="626" y="411"/>
                </a:lnTo>
                <a:lnTo>
                  <a:pt x="626" y="409"/>
                </a:lnTo>
                <a:lnTo>
                  <a:pt x="629" y="407"/>
                </a:lnTo>
                <a:lnTo>
                  <a:pt x="636" y="405"/>
                </a:lnTo>
                <a:lnTo>
                  <a:pt x="643" y="405"/>
                </a:lnTo>
                <a:lnTo>
                  <a:pt x="643" y="405"/>
                </a:lnTo>
                <a:lnTo>
                  <a:pt x="652" y="406"/>
                </a:lnTo>
                <a:lnTo>
                  <a:pt x="653" y="405"/>
                </a:lnTo>
                <a:lnTo>
                  <a:pt x="655" y="402"/>
                </a:lnTo>
                <a:lnTo>
                  <a:pt x="655" y="402"/>
                </a:lnTo>
                <a:lnTo>
                  <a:pt x="657" y="400"/>
                </a:lnTo>
                <a:lnTo>
                  <a:pt x="658" y="399"/>
                </a:lnTo>
                <a:lnTo>
                  <a:pt x="659" y="399"/>
                </a:lnTo>
                <a:lnTo>
                  <a:pt x="660" y="400"/>
                </a:lnTo>
                <a:lnTo>
                  <a:pt x="662" y="403"/>
                </a:lnTo>
                <a:lnTo>
                  <a:pt x="663" y="407"/>
                </a:lnTo>
                <a:lnTo>
                  <a:pt x="663" y="407"/>
                </a:lnTo>
                <a:lnTo>
                  <a:pt x="663" y="408"/>
                </a:lnTo>
                <a:lnTo>
                  <a:pt x="665" y="408"/>
                </a:lnTo>
                <a:lnTo>
                  <a:pt x="671" y="407"/>
                </a:lnTo>
                <a:lnTo>
                  <a:pt x="679" y="405"/>
                </a:lnTo>
                <a:lnTo>
                  <a:pt x="686" y="404"/>
                </a:lnTo>
                <a:lnTo>
                  <a:pt x="686" y="404"/>
                </a:lnTo>
                <a:lnTo>
                  <a:pt x="693" y="405"/>
                </a:lnTo>
                <a:lnTo>
                  <a:pt x="697" y="408"/>
                </a:lnTo>
                <a:lnTo>
                  <a:pt x="701" y="411"/>
                </a:lnTo>
                <a:lnTo>
                  <a:pt x="702" y="416"/>
                </a:lnTo>
                <a:lnTo>
                  <a:pt x="702" y="416"/>
                </a:lnTo>
                <a:lnTo>
                  <a:pt x="705" y="419"/>
                </a:lnTo>
                <a:lnTo>
                  <a:pt x="707" y="420"/>
                </a:lnTo>
                <a:lnTo>
                  <a:pt x="710" y="420"/>
                </a:lnTo>
                <a:lnTo>
                  <a:pt x="715" y="418"/>
                </a:lnTo>
                <a:lnTo>
                  <a:pt x="715" y="418"/>
                </a:lnTo>
                <a:lnTo>
                  <a:pt x="719" y="414"/>
                </a:lnTo>
                <a:lnTo>
                  <a:pt x="723" y="410"/>
                </a:lnTo>
                <a:lnTo>
                  <a:pt x="726" y="410"/>
                </a:lnTo>
                <a:lnTo>
                  <a:pt x="728" y="410"/>
                </a:lnTo>
                <a:lnTo>
                  <a:pt x="730" y="410"/>
                </a:lnTo>
                <a:lnTo>
                  <a:pt x="731" y="413"/>
                </a:lnTo>
                <a:lnTo>
                  <a:pt x="731" y="413"/>
                </a:lnTo>
                <a:lnTo>
                  <a:pt x="740" y="421"/>
                </a:lnTo>
                <a:lnTo>
                  <a:pt x="749" y="431"/>
                </a:lnTo>
                <a:lnTo>
                  <a:pt x="749" y="431"/>
                </a:lnTo>
                <a:lnTo>
                  <a:pt x="751" y="435"/>
                </a:lnTo>
                <a:lnTo>
                  <a:pt x="752" y="437"/>
                </a:lnTo>
                <a:lnTo>
                  <a:pt x="751" y="442"/>
                </a:lnTo>
                <a:lnTo>
                  <a:pt x="749" y="448"/>
                </a:lnTo>
                <a:lnTo>
                  <a:pt x="749" y="450"/>
                </a:lnTo>
                <a:lnTo>
                  <a:pt x="750" y="452"/>
                </a:lnTo>
                <a:lnTo>
                  <a:pt x="750" y="452"/>
                </a:lnTo>
                <a:lnTo>
                  <a:pt x="751" y="456"/>
                </a:lnTo>
                <a:lnTo>
                  <a:pt x="752" y="461"/>
                </a:lnTo>
                <a:lnTo>
                  <a:pt x="753" y="466"/>
                </a:lnTo>
                <a:lnTo>
                  <a:pt x="754" y="468"/>
                </a:lnTo>
                <a:lnTo>
                  <a:pt x="758" y="470"/>
                </a:lnTo>
                <a:lnTo>
                  <a:pt x="758" y="470"/>
                </a:lnTo>
                <a:lnTo>
                  <a:pt x="760" y="472"/>
                </a:lnTo>
                <a:lnTo>
                  <a:pt x="761" y="475"/>
                </a:lnTo>
                <a:lnTo>
                  <a:pt x="761" y="481"/>
                </a:lnTo>
                <a:lnTo>
                  <a:pt x="762" y="486"/>
                </a:lnTo>
                <a:lnTo>
                  <a:pt x="762" y="488"/>
                </a:lnTo>
                <a:lnTo>
                  <a:pt x="764" y="489"/>
                </a:lnTo>
                <a:lnTo>
                  <a:pt x="764" y="489"/>
                </a:lnTo>
                <a:lnTo>
                  <a:pt x="769" y="491"/>
                </a:lnTo>
                <a:lnTo>
                  <a:pt x="772" y="496"/>
                </a:lnTo>
                <a:lnTo>
                  <a:pt x="775" y="500"/>
                </a:lnTo>
                <a:lnTo>
                  <a:pt x="777" y="504"/>
                </a:lnTo>
                <a:lnTo>
                  <a:pt x="777" y="504"/>
                </a:lnTo>
                <a:lnTo>
                  <a:pt x="778" y="506"/>
                </a:lnTo>
                <a:lnTo>
                  <a:pt x="779" y="507"/>
                </a:lnTo>
                <a:lnTo>
                  <a:pt x="783" y="509"/>
                </a:lnTo>
                <a:lnTo>
                  <a:pt x="785" y="510"/>
                </a:lnTo>
                <a:lnTo>
                  <a:pt x="788" y="509"/>
                </a:lnTo>
                <a:lnTo>
                  <a:pt x="790" y="508"/>
                </a:lnTo>
                <a:lnTo>
                  <a:pt x="790" y="507"/>
                </a:lnTo>
                <a:lnTo>
                  <a:pt x="790" y="507"/>
                </a:lnTo>
                <a:lnTo>
                  <a:pt x="792" y="501"/>
                </a:lnTo>
                <a:lnTo>
                  <a:pt x="794" y="496"/>
                </a:lnTo>
                <a:lnTo>
                  <a:pt x="797" y="490"/>
                </a:lnTo>
                <a:lnTo>
                  <a:pt x="798" y="486"/>
                </a:lnTo>
                <a:lnTo>
                  <a:pt x="798" y="486"/>
                </a:lnTo>
                <a:lnTo>
                  <a:pt x="798" y="478"/>
                </a:lnTo>
                <a:lnTo>
                  <a:pt x="795" y="468"/>
                </a:lnTo>
                <a:lnTo>
                  <a:pt x="792" y="457"/>
                </a:lnTo>
                <a:lnTo>
                  <a:pt x="789" y="449"/>
                </a:lnTo>
                <a:lnTo>
                  <a:pt x="789" y="449"/>
                </a:lnTo>
                <a:lnTo>
                  <a:pt x="787" y="445"/>
                </a:lnTo>
                <a:lnTo>
                  <a:pt x="787" y="441"/>
                </a:lnTo>
                <a:lnTo>
                  <a:pt x="785" y="437"/>
                </a:lnTo>
                <a:lnTo>
                  <a:pt x="783" y="432"/>
                </a:lnTo>
                <a:lnTo>
                  <a:pt x="783" y="432"/>
                </a:lnTo>
                <a:lnTo>
                  <a:pt x="779" y="425"/>
                </a:lnTo>
                <a:lnTo>
                  <a:pt x="775" y="416"/>
                </a:lnTo>
                <a:lnTo>
                  <a:pt x="773" y="407"/>
                </a:lnTo>
                <a:lnTo>
                  <a:pt x="773" y="397"/>
                </a:lnTo>
                <a:lnTo>
                  <a:pt x="773" y="397"/>
                </a:lnTo>
                <a:lnTo>
                  <a:pt x="774" y="393"/>
                </a:lnTo>
                <a:lnTo>
                  <a:pt x="775" y="387"/>
                </a:lnTo>
                <a:lnTo>
                  <a:pt x="781" y="377"/>
                </a:lnTo>
                <a:lnTo>
                  <a:pt x="788" y="367"/>
                </a:lnTo>
                <a:lnTo>
                  <a:pt x="794" y="361"/>
                </a:lnTo>
                <a:lnTo>
                  <a:pt x="794" y="361"/>
                </a:lnTo>
                <a:lnTo>
                  <a:pt x="799" y="357"/>
                </a:lnTo>
                <a:lnTo>
                  <a:pt x="804" y="356"/>
                </a:lnTo>
                <a:lnTo>
                  <a:pt x="808" y="354"/>
                </a:lnTo>
                <a:lnTo>
                  <a:pt x="809" y="353"/>
                </a:lnTo>
                <a:lnTo>
                  <a:pt x="810" y="351"/>
                </a:lnTo>
                <a:lnTo>
                  <a:pt x="810" y="351"/>
                </a:lnTo>
                <a:lnTo>
                  <a:pt x="812" y="346"/>
                </a:lnTo>
                <a:lnTo>
                  <a:pt x="816" y="342"/>
                </a:lnTo>
                <a:lnTo>
                  <a:pt x="821" y="338"/>
                </a:lnTo>
                <a:lnTo>
                  <a:pt x="824" y="337"/>
                </a:lnTo>
                <a:lnTo>
                  <a:pt x="824" y="337"/>
                </a:lnTo>
                <a:lnTo>
                  <a:pt x="832" y="337"/>
                </a:lnTo>
                <a:lnTo>
                  <a:pt x="834" y="336"/>
                </a:lnTo>
                <a:lnTo>
                  <a:pt x="835" y="333"/>
                </a:lnTo>
                <a:lnTo>
                  <a:pt x="835" y="333"/>
                </a:lnTo>
                <a:lnTo>
                  <a:pt x="837" y="328"/>
                </a:lnTo>
                <a:lnTo>
                  <a:pt x="841" y="325"/>
                </a:lnTo>
                <a:lnTo>
                  <a:pt x="847" y="322"/>
                </a:lnTo>
                <a:lnTo>
                  <a:pt x="854" y="320"/>
                </a:lnTo>
                <a:lnTo>
                  <a:pt x="854" y="320"/>
                </a:lnTo>
                <a:lnTo>
                  <a:pt x="857" y="320"/>
                </a:lnTo>
                <a:lnTo>
                  <a:pt x="860" y="319"/>
                </a:lnTo>
                <a:lnTo>
                  <a:pt x="860" y="316"/>
                </a:lnTo>
                <a:lnTo>
                  <a:pt x="860" y="315"/>
                </a:lnTo>
                <a:lnTo>
                  <a:pt x="858" y="312"/>
                </a:lnTo>
                <a:lnTo>
                  <a:pt x="856" y="309"/>
                </a:lnTo>
                <a:lnTo>
                  <a:pt x="856" y="309"/>
                </a:lnTo>
                <a:lnTo>
                  <a:pt x="855" y="304"/>
                </a:lnTo>
                <a:lnTo>
                  <a:pt x="856" y="302"/>
                </a:lnTo>
                <a:lnTo>
                  <a:pt x="858" y="301"/>
                </a:lnTo>
                <a:lnTo>
                  <a:pt x="860" y="301"/>
                </a:lnTo>
                <a:lnTo>
                  <a:pt x="861" y="302"/>
                </a:lnTo>
                <a:lnTo>
                  <a:pt x="861" y="302"/>
                </a:lnTo>
                <a:lnTo>
                  <a:pt x="863" y="303"/>
                </a:lnTo>
                <a:lnTo>
                  <a:pt x="865" y="304"/>
                </a:lnTo>
                <a:lnTo>
                  <a:pt x="870" y="304"/>
                </a:lnTo>
                <a:lnTo>
                  <a:pt x="873" y="303"/>
                </a:lnTo>
                <a:lnTo>
                  <a:pt x="873" y="303"/>
                </a:lnTo>
                <a:lnTo>
                  <a:pt x="876" y="300"/>
                </a:lnTo>
                <a:lnTo>
                  <a:pt x="880" y="296"/>
                </a:lnTo>
                <a:lnTo>
                  <a:pt x="881" y="294"/>
                </a:lnTo>
                <a:lnTo>
                  <a:pt x="881" y="293"/>
                </a:lnTo>
                <a:lnTo>
                  <a:pt x="880" y="292"/>
                </a:lnTo>
                <a:lnTo>
                  <a:pt x="877" y="292"/>
                </a:lnTo>
                <a:lnTo>
                  <a:pt x="877" y="292"/>
                </a:lnTo>
                <a:lnTo>
                  <a:pt x="872" y="291"/>
                </a:lnTo>
                <a:lnTo>
                  <a:pt x="868" y="290"/>
                </a:lnTo>
                <a:lnTo>
                  <a:pt x="868" y="288"/>
                </a:lnTo>
                <a:lnTo>
                  <a:pt x="872" y="285"/>
                </a:lnTo>
                <a:lnTo>
                  <a:pt x="872" y="285"/>
                </a:lnTo>
                <a:lnTo>
                  <a:pt x="873" y="285"/>
                </a:lnTo>
                <a:lnTo>
                  <a:pt x="874" y="283"/>
                </a:lnTo>
                <a:lnTo>
                  <a:pt x="873" y="280"/>
                </a:lnTo>
                <a:lnTo>
                  <a:pt x="870" y="275"/>
                </a:lnTo>
                <a:lnTo>
                  <a:pt x="867" y="274"/>
                </a:lnTo>
                <a:lnTo>
                  <a:pt x="865" y="273"/>
                </a:lnTo>
                <a:lnTo>
                  <a:pt x="865" y="273"/>
                </a:lnTo>
                <a:lnTo>
                  <a:pt x="862" y="272"/>
                </a:lnTo>
                <a:lnTo>
                  <a:pt x="861" y="272"/>
                </a:lnTo>
                <a:lnTo>
                  <a:pt x="861" y="271"/>
                </a:lnTo>
                <a:lnTo>
                  <a:pt x="862" y="268"/>
                </a:lnTo>
                <a:lnTo>
                  <a:pt x="865" y="265"/>
                </a:lnTo>
                <a:lnTo>
                  <a:pt x="865" y="265"/>
                </a:lnTo>
                <a:lnTo>
                  <a:pt x="865" y="263"/>
                </a:lnTo>
                <a:lnTo>
                  <a:pt x="865" y="261"/>
                </a:lnTo>
                <a:lnTo>
                  <a:pt x="863" y="257"/>
                </a:lnTo>
                <a:lnTo>
                  <a:pt x="857" y="253"/>
                </a:lnTo>
                <a:lnTo>
                  <a:pt x="853" y="250"/>
                </a:lnTo>
                <a:lnTo>
                  <a:pt x="853" y="250"/>
                </a:lnTo>
                <a:lnTo>
                  <a:pt x="852" y="249"/>
                </a:lnTo>
                <a:lnTo>
                  <a:pt x="852" y="248"/>
                </a:lnTo>
                <a:lnTo>
                  <a:pt x="853" y="246"/>
                </a:lnTo>
                <a:lnTo>
                  <a:pt x="861" y="243"/>
                </a:lnTo>
                <a:lnTo>
                  <a:pt x="861" y="243"/>
                </a:lnTo>
                <a:lnTo>
                  <a:pt x="862" y="242"/>
                </a:lnTo>
                <a:lnTo>
                  <a:pt x="862" y="240"/>
                </a:lnTo>
                <a:lnTo>
                  <a:pt x="863" y="233"/>
                </a:lnTo>
                <a:lnTo>
                  <a:pt x="862" y="226"/>
                </a:lnTo>
                <a:lnTo>
                  <a:pt x="863" y="220"/>
                </a:lnTo>
                <a:lnTo>
                  <a:pt x="863" y="220"/>
                </a:lnTo>
                <a:lnTo>
                  <a:pt x="865" y="218"/>
                </a:lnTo>
                <a:lnTo>
                  <a:pt x="867" y="217"/>
                </a:lnTo>
                <a:lnTo>
                  <a:pt x="870" y="218"/>
                </a:lnTo>
                <a:lnTo>
                  <a:pt x="870" y="219"/>
                </a:lnTo>
                <a:lnTo>
                  <a:pt x="868" y="220"/>
                </a:lnTo>
                <a:lnTo>
                  <a:pt x="868" y="220"/>
                </a:lnTo>
                <a:lnTo>
                  <a:pt x="867" y="223"/>
                </a:lnTo>
                <a:lnTo>
                  <a:pt x="865" y="228"/>
                </a:lnTo>
                <a:lnTo>
                  <a:pt x="865" y="233"/>
                </a:lnTo>
                <a:lnTo>
                  <a:pt x="866" y="236"/>
                </a:lnTo>
                <a:lnTo>
                  <a:pt x="867" y="238"/>
                </a:lnTo>
                <a:lnTo>
                  <a:pt x="867" y="238"/>
                </a:lnTo>
                <a:lnTo>
                  <a:pt x="871" y="242"/>
                </a:lnTo>
                <a:lnTo>
                  <a:pt x="873" y="247"/>
                </a:lnTo>
                <a:lnTo>
                  <a:pt x="873" y="252"/>
                </a:lnTo>
                <a:lnTo>
                  <a:pt x="872" y="259"/>
                </a:lnTo>
                <a:lnTo>
                  <a:pt x="872" y="259"/>
                </a:lnTo>
                <a:lnTo>
                  <a:pt x="872" y="263"/>
                </a:lnTo>
                <a:lnTo>
                  <a:pt x="872" y="264"/>
                </a:lnTo>
                <a:lnTo>
                  <a:pt x="873" y="264"/>
                </a:lnTo>
                <a:lnTo>
                  <a:pt x="876" y="261"/>
                </a:lnTo>
                <a:lnTo>
                  <a:pt x="880" y="254"/>
                </a:lnTo>
                <a:lnTo>
                  <a:pt x="880" y="254"/>
                </a:lnTo>
                <a:lnTo>
                  <a:pt x="884" y="246"/>
                </a:lnTo>
                <a:lnTo>
                  <a:pt x="885" y="238"/>
                </a:lnTo>
                <a:lnTo>
                  <a:pt x="885" y="233"/>
                </a:lnTo>
                <a:lnTo>
                  <a:pt x="884" y="231"/>
                </a:lnTo>
                <a:lnTo>
                  <a:pt x="883" y="230"/>
                </a:lnTo>
                <a:lnTo>
                  <a:pt x="883" y="230"/>
                </a:lnTo>
                <a:lnTo>
                  <a:pt x="882" y="230"/>
                </a:lnTo>
                <a:lnTo>
                  <a:pt x="881" y="228"/>
                </a:lnTo>
                <a:lnTo>
                  <a:pt x="881" y="224"/>
                </a:lnTo>
                <a:lnTo>
                  <a:pt x="881" y="221"/>
                </a:lnTo>
                <a:lnTo>
                  <a:pt x="882" y="221"/>
                </a:lnTo>
                <a:lnTo>
                  <a:pt x="884" y="223"/>
                </a:lnTo>
                <a:lnTo>
                  <a:pt x="884" y="223"/>
                </a:lnTo>
                <a:lnTo>
                  <a:pt x="886" y="227"/>
                </a:lnTo>
                <a:lnTo>
                  <a:pt x="889" y="228"/>
                </a:lnTo>
                <a:lnTo>
                  <a:pt x="892" y="226"/>
                </a:lnTo>
                <a:lnTo>
                  <a:pt x="896" y="222"/>
                </a:lnTo>
                <a:lnTo>
                  <a:pt x="896" y="222"/>
                </a:lnTo>
                <a:lnTo>
                  <a:pt x="902" y="216"/>
                </a:lnTo>
                <a:lnTo>
                  <a:pt x="905" y="209"/>
                </a:lnTo>
                <a:lnTo>
                  <a:pt x="907" y="203"/>
                </a:lnTo>
                <a:lnTo>
                  <a:pt x="907" y="201"/>
                </a:lnTo>
                <a:lnTo>
                  <a:pt x="906" y="200"/>
                </a:lnTo>
                <a:lnTo>
                  <a:pt x="906" y="200"/>
                </a:lnTo>
                <a:lnTo>
                  <a:pt x="905" y="199"/>
                </a:lnTo>
                <a:lnTo>
                  <a:pt x="904" y="198"/>
                </a:lnTo>
                <a:lnTo>
                  <a:pt x="906" y="196"/>
                </a:lnTo>
                <a:lnTo>
                  <a:pt x="910" y="195"/>
                </a:lnTo>
                <a:lnTo>
                  <a:pt x="916" y="195"/>
                </a:lnTo>
                <a:lnTo>
                  <a:pt x="916" y="195"/>
                </a:lnTo>
                <a:lnTo>
                  <a:pt x="923" y="195"/>
                </a:lnTo>
                <a:lnTo>
                  <a:pt x="932" y="192"/>
                </a:lnTo>
                <a:lnTo>
                  <a:pt x="938" y="190"/>
                </a:lnTo>
                <a:lnTo>
                  <a:pt x="941" y="188"/>
                </a:lnTo>
                <a:lnTo>
                  <a:pt x="941" y="188"/>
                </a:lnTo>
                <a:lnTo>
                  <a:pt x="943" y="187"/>
                </a:lnTo>
                <a:lnTo>
                  <a:pt x="941" y="186"/>
                </a:lnTo>
                <a:lnTo>
                  <a:pt x="939" y="185"/>
                </a:lnTo>
                <a:lnTo>
                  <a:pt x="929" y="186"/>
                </a:lnTo>
                <a:lnTo>
                  <a:pt x="919" y="188"/>
                </a:lnTo>
                <a:lnTo>
                  <a:pt x="916" y="188"/>
                </a:lnTo>
                <a:lnTo>
                  <a:pt x="915" y="187"/>
                </a:lnTo>
                <a:lnTo>
                  <a:pt x="915" y="187"/>
                </a:lnTo>
                <a:lnTo>
                  <a:pt x="915" y="186"/>
                </a:lnTo>
                <a:lnTo>
                  <a:pt x="918" y="184"/>
                </a:lnTo>
                <a:lnTo>
                  <a:pt x="926" y="181"/>
                </a:lnTo>
                <a:lnTo>
                  <a:pt x="935" y="179"/>
                </a:lnTo>
                <a:lnTo>
                  <a:pt x="944" y="178"/>
                </a:lnTo>
                <a:lnTo>
                  <a:pt x="944" y="178"/>
                </a:lnTo>
                <a:lnTo>
                  <a:pt x="946" y="177"/>
                </a:lnTo>
                <a:lnTo>
                  <a:pt x="948" y="176"/>
                </a:lnTo>
                <a:lnTo>
                  <a:pt x="949" y="173"/>
                </a:lnTo>
                <a:lnTo>
                  <a:pt x="950" y="169"/>
                </a:lnTo>
                <a:lnTo>
                  <a:pt x="951" y="169"/>
                </a:lnTo>
                <a:lnTo>
                  <a:pt x="953" y="170"/>
                </a:lnTo>
                <a:lnTo>
                  <a:pt x="953" y="170"/>
                </a:lnTo>
                <a:lnTo>
                  <a:pt x="956" y="174"/>
                </a:lnTo>
                <a:lnTo>
                  <a:pt x="959" y="174"/>
                </a:lnTo>
                <a:lnTo>
                  <a:pt x="964" y="174"/>
                </a:lnTo>
                <a:lnTo>
                  <a:pt x="967" y="171"/>
                </a:lnTo>
                <a:lnTo>
                  <a:pt x="967" y="171"/>
                </a:lnTo>
                <a:lnTo>
                  <a:pt x="969" y="170"/>
                </a:lnTo>
                <a:lnTo>
                  <a:pt x="969" y="168"/>
                </a:lnTo>
                <a:lnTo>
                  <a:pt x="969" y="164"/>
                </a:lnTo>
                <a:lnTo>
                  <a:pt x="966" y="160"/>
                </a:lnTo>
                <a:lnTo>
                  <a:pt x="963" y="158"/>
                </a:lnTo>
                <a:lnTo>
                  <a:pt x="963" y="158"/>
                </a:lnTo>
                <a:lnTo>
                  <a:pt x="961" y="157"/>
                </a:lnTo>
                <a:lnTo>
                  <a:pt x="960" y="156"/>
                </a:lnTo>
                <a:lnTo>
                  <a:pt x="963" y="154"/>
                </a:lnTo>
                <a:lnTo>
                  <a:pt x="965" y="151"/>
                </a:lnTo>
                <a:lnTo>
                  <a:pt x="965" y="150"/>
                </a:lnTo>
                <a:lnTo>
                  <a:pt x="965" y="148"/>
                </a:lnTo>
                <a:lnTo>
                  <a:pt x="965" y="148"/>
                </a:lnTo>
                <a:lnTo>
                  <a:pt x="965" y="147"/>
                </a:lnTo>
                <a:lnTo>
                  <a:pt x="965" y="144"/>
                </a:lnTo>
                <a:lnTo>
                  <a:pt x="967" y="138"/>
                </a:lnTo>
                <a:lnTo>
                  <a:pt x="971" y="133"/>
                </a:lnTo>
                <a:lnTo>
                  <a:pt x="974" y="130"/>
                </a:lnTo>
                <a:lnTo>
                  <a:pt x="976" y="129"/>
                </a:lnTo>
                <a:lnTo>
                  <a:pt x="976" y="129"/>
                </a:lnTo>
                <a:lnTo>
                  <a:pt x="980" y="127"/>
                </a:lnTo>
                <a:lnTo>
                  <a:pt x="981" y="125"/>
                </a:lnTo>
                <a:lnTo>
                  <a:pt x="984" y="124"/>
                </a:lnTo>
                <a:lnTo>
                  <a:pt x="987" y="123"/>
                </a:lnTo>
                <a:lnTo>
                  <a:pt x="987" y="123"/>
                </a:lnTo>
                <a:lnTo>
                  <a:pt x="989" y="123"/>
                </a:lnTo>
                <a:lnTo>
                  <a:pt x="990" y="122"/>
                </a:lnTo>
                <a:lnTo>
                  <a:pt x="993" y="118"/>
                </a:lnTo>
                <a:lnTo>
                  <a:pt x="996" y="114"/>
                </a:lnTo>
                <a:lnTo>
                  <a:pt x="1000" y="109"/>
                </a:lnTo>
                <a:lnTo>
                  <a:pt x="1000" y="109"/>
                </a:lnTo>
                <a:lnTo>
                  <a:pt x="1001" y="108"/>
                </a:lnTo>
                <a:lnTo>
                  <a:pt x="1005" y="108"/>
                </a:lnTo>
                <a:lnTo>
                  <a:pt x="1009" y="111"/>
                </a:lnTo>
                <a:lnTo>
                  <a:pt x="1012" y="113"/>
                </a:lnTo>
                <a:lnTo>
                  <a:pt x="1016" y="113"/>
                </a:lnTo>
                <a:lnTo>
                  <a:pt x="1019" y="113"/>
                </a:lnTo>
                <a:lnTo>
                  <a:pt x="1022" y="111"/>
                </a:lnTo>
                <a:lnTo>
                  <a:pt x="1022" y="111"/>
                </a:lnTo>
                <a:lnTo>
                  <a:pt x="1028" y="105"/>
                </a:lnTo>
                <a:lnTo>
                  <a:pt x="1036" y="101"/>
                </a:lnTo>
                <a:lnTo>
                  <a:pt x="1036" y="101"/>
                </a:lnTo>
                <a:lnTo>
                  <a:pt x="1029" y="91"/>
                </a:lnTo>
                <a:lnTo>
                  <a:pt x="1024" y="82"/>
                </a:lnTo>
                <a:lnTo>
                  <a:pt x="1021" y="74"/>
                </a:lnTo>
                <a:lnTo>
                  <a:pt x="1020" y="67"/>
                </a:lnTo>
                <a:lnTo>
                  <a:pt x="1020" y="57"/>
                </a:lnTo>
                <a:lnTo>
                  <a:pt x="1020" y="51"/>
                </a:lnTo>
                <a:lnTo>
                  <a:pt x="1020" y="5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>
              <a:latin typeface="Calibri" panose="020F0502020204030204" pitchFamily="34" charset="0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036809" y="2095826"/>
            <a:ext cx="2483632" cy="1705316"/>
          </a:xfrm>
          <a:custGeom>
            <a:avLst/>
            <a:gdLst>
              <a:gd name="T0" fmla="*/ 1019 w 1069"/>
              <a:gd name="T1" fmla="*/ 137 h 734"/>
              <a:gd name="T2" fmla="*/ 975 w 1069"/>
              <a:gd name="T3" fmla="*/ 101 h 734"/>
              <a:gd name="T4" fmla="*/ 930 w 1069"/>
              <a:gd name="T5" fmla="*/ 53 h 734"/>
              <a:gd name="T6" fmla="*/ 889 w 1069"/>
              <a:gd name="T7" fmla="*/ 6 h 734"/>
              <a:gd name="T8" fmla="*/ 809 w 1069"/>
              <a:gd name="T9" fmla="*/ 18 h 734"/>
              <a:gd name="T10" fmla="*/ 796 w 1069"/>
              <a:gd name="T11" fmla="*/ 68 h 734"/>
              <a:gd name="T12" fmla="*/ 746 w 1069"/>
              <a:gd name="T13" fmla="*/ 86 h 734"/>
              <a:gd name="T14" fmla="*/ 764 w 1069"/>
              <a:gd name="T15" fmla="*/ 136 h 734"/>
              <a:gd name="T16" fmla="*/ 786 w 1069"/>
              <a:gd name="T17" fmla="*/ 161 h 734"/>
              <a:gd name="T18" fmla="*/ 698 w 1069"/>
              <a:gd name="T19" fmla="*/ 197 h 734"/>
              <a:gd name="T20" fmla="*/ 657 w 1069"/>
              <a:gd name="T21" fmla="*/ 225 h 734"/>
              <a:gd name="T22" fmla="*/ 552 w 1069"/>
              <a:gd name="T23" fmla="*/ 262 h 734"/>
              <a:gd name="T24" fmla="*/ 483 w 1069"/>
              <a:gd name="T25" fmla="*/ 259 h 734"/>
              <a:gd name="T26" fmla="*/ 377 w 1069"/>
              <a:gd name="T27" fmla="*/ 239 h 734"/>
              <a:gd name="T28" fmla="*/ 324 w 1069"/>
              <a:gd name="T29" fmla="*/ 197 h 734"/>
              <a:gd name="T30" fmla="*/ 290 w 1069"/>
              <a:gd name="T31" fmla="*/ 145 h 734"/>
              <a:gd name="T32" fmla="*/ 235 w 1069"/>
              <a:gd name="T33" fmla="*/ 100 h 734"/>
              <a:gd name="T34" fmla="*/ 210 w 1069"/>
              <a:gd name="T35" fmla="*/ 144 h 734"/>
              <a:gd name="T36" fmla="*/ 157 w 1069"/>
              <a:gd name="T37" fmla="*/ 171 h 734"/>
              <a:gd name="T38" fmla="*/ 123 w 1069"/>
              <a:gd name="T39" fmla="*/ 194 h 734"/>
              <a:gd name="T40" fmla="*/ 115 w 1069"/>
              <a:gd name="T41" fmla="*/ 250 h 734"/>
              <a:gd name="T42" fmla="*/ 61 w 1069"/>
              <a:gd name="T43" fmla="*/ 285 h 734"/>
              <a:gd name="T44" fmla="*/ 17 w 1069"/>
              <a:gd name="T45" fmla="*/ 299 h 734"/>
              <a:gd name="T46" fmla="*/ 23 w 1069"/>
              <a:gd name="T47" fmla="*/ 367 h 734"/>
              <a:gd name="T48" fmla="*/ 83 w 1069"/>
              <a:gd name="T49" fmla="*/ 394 h 734"/>
              <a:gd name="T50" fmla="*/ 89 w 1069"/>
              <a:gd name="T51" fmla="*/ 436 h 734"/>
              <a:gd name="T52" fmla="*/ 85 w 1069"/>
              <a:gd name="T53" fmla="*/ 469 h 734"/>
              <a:gd name="T54" fmla="*/ 124 w 1069"/>
              <a:gd name="T55" fmla="*/ 508 h 734"/>
              <a:gd name="T56" fmla="*/ 219 w 1069"/>
              <a:gd name="T57" fmla="*/ 548 h 734"/>
              <a:gd name="T58" fmla="*/ 264 w 1069"/>
              <a:gd name="T59" fmla="*/ 558 h 734"/>
              <a:gd name="T60" fmla="*/ 318 w 1069"/>
              <a:gd name="T61" fmla="*/ 552 h 734"/>
              <a:gd name="T62" fmla="*/ 370 w 1069"/>
              <a:gd name="T63" fmla="*/ 527 h 734"/>
              <a:gd name="T64" fmla="*/ 410 w 1069"/>
              <a:gd name="T65" fmla="*/ 543 h 734"/>
              <a:gd name="T66" fmla="*/ 403 w 1069"/>
              <a:gd name="T67" fmla="*/ 614 h 734"/>
              <a:gd name="T68" fmla="*/ 428 w 1069"/>
              <a:gd name="T69" fmla="*/ 643 h 734"/>
              <a:gd name="T70" fmla="*/ 456 w 1069"/>
              <a:gd name="T71" fmla="*/ 673 h 734"/>
              <a:gd name="T72" fmla="*/ 476 w 1069"/>
              <a:gd name="T73" fmla="*/ 657 h 734"/>
              <a:gd name="T74" fmla="*/ 517 w 1069"/>
              <a:gd name="T75" fmla="*/ 651 h 734"/>
              <a:gd name="T76" fmla="*/ 564 w 1069"/>
              <a:gd name="T77" fmla="*/ 652 h 734"/>
              <a:gd name="T78" fmla="*/ 602 w 1069"/>
              <a:gd name="T79" fmla="*/ 670 h 734"/>
              <a:gd name="T80" fmla="*/ 623 w 1069"/>
              <a:gd name="T81" fmla="*/ 695 h 734"/>
              <a:gd name="T82" fmla="*/ 691 w 1069"/>
              <a:gd name="T83" fmla="*/ 652 h 734"/>
              <a:gd name="T84" fmla="*/ 757 w 1069"/>
              <a:gd name="T85" fmla="*/ 630 h 734"/>
              <a:gd name="T86" fmla="*/ 791 w 1069"/>
              <a:gd name="T87" fmla="*/ 599 h 734"/>
              <a:gd name="T88" fmla="*/ 809 w 1069"/>
              <a:gd name="T89" fmla="*/ 568 h 734"/>
              <a:gd name="T90" fmla="*/ 836 w 1069"/>
              <a:gd name="T91" fmla="*/ 523 h 734"/>
              <a:gd name="T92" fmla="*/ 823 w 1069"/>
              <a:gd name="T93" fmla="*/ 508 h 734"/>
              <a:gd name="T94" fmla="*/ 815 w 1069"/>
              <a:gd name="T95" fmla="*/ 475 h 734"/>
              <a:gd name="T96" fmla="*/ 820 w 1069"/>
              <a:gd name="T97" fmla="*/ 449 h 734"/>
              <a:gd name="T98" fmla="*/ 806 w 1069"/>
              <a:gd name="T99" fmla="*/ 392 h 734"/>
              <a:gd name="T100" fmla="*/ 850 w 1069"/>
              <a:gd name="T101" fmla="*/ 369 h 734"/>
              <a:gd name="T102" fmla="*/ 792 w 1069"/>
              <a:gd name="T103" fmla="*/ 367 h 734"/>
              <a:gd name="T104" fmla="*/ 764 w 1069"/>
              <a:gd name="T105" fmla="*/ 329 h 734"/>
              <a:gd name="T106" fmla="*/ 827 w 1069"/>
              <a:gd name="T107" fmla="*/ 290 h 734"/>
              <a:gd name="T108" fmla="*/ 826 w 1069"/>
              <a:gd name="T109" fmla="*/ 333 h 734"/>
              <a:gd name="T110" fmla="*/ 927 w 1069"/>
              <a:gd name="T111" fmla="*/ 272 h 734"/>
              <a:gd name="T112" fmla="*/ 967 w 1069"/>
              <a:gd name="T113" fmla="*/ 260 h 734"/>
              <a:gd name="T114" fmla="*/ 1004 w 1069"/>
              <a:gd name="T115" fmla="*/ 249 h 734"/>
              <a:gd name="T116" fmla="*/ 1015 w 1069"/>
              <a:gd name="T117" fmla="*/ 196 h 734"/>
              <a:gd name="T118" fmla="*/ 1058 w 1069"/>
              <a:gd name="T119" fmla="*/ 168 h 734"/>
              <a:gd name="T120" fmla="*/ 817 w 1069"/>
              <a:gd name="T121" fmla="*/ 662 h 734"/>
              <a:gd name="T122" fmla="*/ 808 w 1069"/>
              <a:gd name="T123" fmla="*/ 631 h 734"/>
              <a:gd name="T124" fmla="*/ 632 w 1069"/>
              <a:gd name="T125" fmla="*/ 725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34">
                <a:moveTo>
                  <a:pt x="1067" y="131"/>
                </a:moveTo>
                <a:lnTo>
                  <a:pt x="1067" y="131"/>
                </a:lnTo>
                <a:lnTo>
                  <a:pt x="1066" y="129"/>
                </a:lnTo>
                <a:lnTo>
                  <a:pt x="1065" y="126"/>
                </a:lnTo>
                <a:lnTo>
                  <a:pt x="1064" y="125"/>
                </a:lnTo>
                <a:lnTo>
                  <a:pt x="1061" y="125"/>
                </a:lnTo>
                <a:lnTo>
                  <a:pt x="1056" y="125"/>
                </a:lnTo>
                <a:lnTo>
                  <a:pt x="1052" y="127"/>
                </a:lnTo>
                <a:lnTo>
                  <a:pt x="1052" y="127"/>
                </a:lnTo>
                <a:lnTo>
                  <a:pt x="1048" y="129"/>
                </a:lnTo>
                <a:lnTo>
                  <a:pt x="1044" y="130"/>
                </a:lnTo>
                <a:lnTo>
                  <a:pt x="1038" y="131"/>
                </a:lnTo>
                <a:lnTo>
                  <a:pt x="1036" y="132"/>
                </a:lnTo>
                <a:lnTo>
                  <a:pt x="1035" y="134"/>
                </a:lnTo>
                <a:lnTo>
                  <a:pt x="1035" y="134"/>
                </a:lnTo>
                <a:lnTo>
                  <a:pt x="1034" y="136"/>
                </a:lnTo>
                <a:lnTo>
                  <a:pt x="1033" y="137"/>
                </a:lnTo>
                <a:lnTo>
                  <a:pt x="1028" y="137"/>
                </a:lnTo>
                <a:lnTo>
                  <a:pt x="1024" y="137"/>
                </a:lnTo>
                <a:lnTo>
                  <a:pt x="1019" y="137"/>
                </a:lnTo>
                <a:lnTo>
                  <a:pt x="1019" y="137"/>
                </a:lnTo>
                <a:lnTo>
                  <a:pt x="1013" y="137"/>
                </a:lnTo>
                <a:lnTo>
                  <a:pt x="1007" y="136"/>
                </a:lnTo>
                <a:lnTo>
                  <a:pt x="1003" y="134"/>
                </a:lnTo>
                <a:lnTo>
                  <a:pt x="1002" y="132"/>
                </a:lnTo>
                <a:lnTo>
                  <a:pt x="1002" y="131"/>
                </a:lnTo>
                <a:lnTo>
                  <a:pt x="1002" y="131"/>
                </a:lnTo>
                <a:lnTo>
                  <a:pt x="1002" y="127"/>
                </a:lnTo>
                <a:lnTo>
                  <a:pt x="999" y="123"/>
                </a:lnTo>
                <a:lnTo>
                  <a:pt x="998" y="120"/>
                </a:lnTo>
                <a:lnTo>
                  <a:pt x="998" y="115"/>
                </a:lnTo>
                <a:lnTo>
                  <a:pt x="998" y="115"/>
                </a:lnTo>
                <a:lnTo>
                  <a:pt x="998" y="113"/>
                </a:lnTo>
                <a:lnTo>
                  <a:pt x="997" y="112"/>
                </a:lnTo>
                <a:lnTo>
                  <a:pt x="994" y="111"/>
                </a:lnTo>
                <a:lnTo>
                  <a:pt x="989" y="110"/>
                </a:lnTo>
                <a:lnTo>
                  <a:pt x="985" y="106"/>
                </a:lnTo>
                <a:lnTo>
                  <a:pt x="985" y="106"/>
                </a:lnTo>
                <a:lnTo>
                  <a:pt x="981" y="103"/>
                </a:lnTo>
                <a:lnTo>
                  <a:pt x="975" y="101"/>
                </a:lnTo>
                <a:lnTo>
                  <a:pt x="971" y="99"/>
                </a:lnTo>
                <a:lnTo>
                  <a:pt x="967" y="99"/>
                </a:lnTo>
                <a:lnTo>
                  <a:pt x="967" y="99"/>
                </a:lnTo>
                <a:lnTo>
                  <a:pt x="965" y="99"/>
                </a:lnTo>
                <a:lnTo>
                  <a:pt x="961" y="96"/>
                </a:lnTo>
                <a:lnTo>
                  <a:pt x="956" y="94"/>
                </a:lnTo>
                <a:lnTo>
                  <a:pt x="950" y="93"/>
                </a:lnTo>
                <a:lnTo>
                  <a:pt x="950" y="93"/>
                </a:lnTo>
                <a:lnTo>
                  <a:pt x="945" y="91"/>
                </a:lnTo>
                <a:lnTo>
                  <a:pt x="943" y="89"/>
                </a:lnTo>
                <a:lnTo>
                  <a:pt x="943" y="85"/>
                </a:lnTo>
                <a:lnTo>
                  <a:pt x="943" y="83"/>
                </a:lnTo>
                <a:lnTo>
                  <a:pt x="943" y="83"/>
                </a:lnTo>
                <a:lnTo>
                  <a:pt x="942" y="79"/>
                </a:lnTo>
                <a:lnTo>
                  <a:pt x="940" y="73"/>
                </a:lnTo>
                <a:lnTo>
                  <a:pt x="936" y="67"/>
                </a:lnTo>
                <a:lnTo>
                  <a:pt x="934" y="61"/>
                </a:lnTo>
                <a:lnTo>
                  <a:pt x="934" y="61"/>
                </a:lnTo>
                <a:lnTo>
                  <a:pt x="932" y="57"/>
                </a:lnTo>
                <a:lnTo>
                  <a:pt x="930" y="53"/>
                </a:lnTo>
                <a:lnTo>
                  <a:pt x="926" y="48"/>
                </a:lnTo>
                <a:lnTo>
                  <a:pt x="923" y="40"/>
                </a:lnTo>
                <a:lnTo>
                  <a:pt x="923" y="40"/>
                </a:lnTo>
                <a:lnTo>
                  <a:pt x="922" y="36"/>
                </a:lnTo>
                <a:lnTo>
                  <a:pt x="921" y="32"/>
                </a:lnTo>
                <a:lnTo>
                  <a:pt x="917" y="29"/>
                </a:lnTo>
                <a:lnTo>
                  <a:pt x="915" y="27"/>
                </a:lnTo>
                <a:lnTo>
                  <a:pt x="915" y="26"/>
                </a:lnTo>
                <a:lnTo>
                  <a:pt x="915" y="23"/>
                </a:lnTo>
                <a:lnTo>
                  <a:pt x="915" y="23"/>
                </a:lnTo>
                <a:lnTo>
                  <a:pt x="915" y="21"/>
                </a:lnTo>
                <a:lnTo>
                  <a:pt x="914" y="19"/>
                </a:lnTo>
                <a:lnTo>
                  <a:pt x="911" y="16"/>
                </a:lnTo>
                <a:lnTo>
                  <a:pt x="906" y="13"/>
                </a:lnTo>
                <a:lnTo>
                  <a:pt x="903" y="10"/>
                </a:lnTo>
                <a:lnTo>
                  <a:pt x="903" y="10"/>
                </a:lnTo>
                <a:lnTo>
                  <a:pt x="902" y="9"/>
                </a:lnTo>
                <a:lnTo>
                  <a:pt x="900" y="8"/>
                </a:lnTo>
                <a:lnTo>
                  <a:pt x="894" y="7"/>
                </a:lnTo>
                <a:lnTo>
                  <a:pt x="889" y="6"/>
                </a:lnTo>
                <a:lnTo>
                  <a:pt x="882" y="3"/>
                </a:lnTo>
                <a:lnTo>
                  <a:pt x="882" y="3"/>
                </a:lnTo>
                <a:lnTo>
                  <a:pt x="877" y="2"/>
                </a:lnTo>
                <a:lnTo>
                  <a:pt x="872" y="1"/>
                </a:lnTo>
                <a:lnTo>
                  <a:pt x="867" y="1"/>
                </a:lnTo>
                <a:lnTo>
                  <a:pt x="862" y="1"/>
                </a:lnTo>
                <a:lnTo>
                  <a:pt x="862" y="1"/>
                </a:lnTo>
                <a:lnTo>
                  <a:pt x="854" y="0"/>
                </a:lnTo>
                <a:lnTo>
                  <a:pt x="847" y="1"/>
                </a:lnTo>
                <a:lnTo>
                  <a:pt x="836" y="3"/>
                </a:lnTo>
                <a:lnTo>
                  <a:pt x="836" y="3"/>
                </a:lnTo>
                <a:lnTo>
                  <a:pt x="832" y="2"/>
                </a:lnTo>
                <a:lnTo>
                  <a:pt x="826" y="2"/>
                </a:lnTo>
                <a:lnTo>
                  <a:pt x="822" y="3"/>
                </a:lnTo>
                <a:lnTo>
                  <a:pt x="819" y="5"/>
                </a:lnTo>
                <a:lnTo>
                  <a:pt x="816" y="7"/>
                </a:lnTo>
                <a:lnTo>
                  <a:pt x="812" y="10"/>
                </a:lnTo>
                <a:lnTo>
                  <a:pt x="812" y="10"/>
                </a:lnTo>
                <a:lnTo>
                  <a:pt x="809" y="16"/>
                </a:lnTo>
                <a:lnTo>
                  <a:pt x="809" y="18"/>
                </a:lnTo>
                <a:lnTo>
                  <a:pt x="809" y="19"/>
                </a:lnTo>
                <a:lnTo>
                  <a:pt x="811" y="20"/>
                </a:lnTo>
                <a:lnTo>
                  <a:pt x="815" y="20"/>
                </a:lnTo>
                <a:lnTo>
                  <a:pt x="815" y="20"/>
                </a:lnTo>
                <a:lnTo>
                  <a:pt x="816" y="20"/>
                </a:lnTo>
                <a:lnTo>
                  <a:pt x="817" y="21"/>
                </a:lnTo>
                <a:lnTo>
                  <a:pt x="818" y="25"/>
                </a:lnTo>
                <a:lnTo>
                  <a:pt x="820" y="32"/>
                </a:lnTo>
                <a:lnTo>
                  <a:pt x="820" y="32"/>
                </a:lnTo>
                <a:lnTo>
                  <a:pt x="819" y="36"/>
                </a:lnTo>
                <a:lnTo>
                  <a:pt x="817" y="38"/>
                </a:lnTo>
                <a:lnTo>
                  <a:pt x="811" y="41"/>
                </a:lnTo>
                <a:lnTo>
                  <a:pt x="811" y="41"/>
                </a:lnTo>
                <a:lnTo>
                  <a:pt x="809" y="44"/>
                </a:lnTo>
                <a:lnTo>
                  <a:pt x="806" y="49"/>
                </a:lnTo>
                <a:lnTo>
                  <a:pt x="802" y="54"/>
                </a:lnTo>
                <a:lnTo>
                  <a:pt x="800" y="59"/>
                </a:lnTo>
                <a:lnTo>
                  <a:pt x="800" y="59"/>
                </a:lnTo>
                <a:lnTo>
                  <a:pt x="799" y="62"/>
                </a:lnTo>
                <a:lnTo>
                  <a:pt x="796" y="68"/>
                </a:lnTo>
                <a:lnTo>
                  <a:pt x="792" y="73"/>
                </a:lnTo>
                <a:lnTo>
                  <a:pt x="792" y="77"/>
                </a:lnTo>
                <a:lnTo>
                  <a:pt x="792" y="77"/>
                </a:lnTo>
                <a:lnTo>
                  <a:pt x="791" y="80"/>
                </a:lnTo>
                <a:lnTo>
                  <a:pt x="790" y="82"/>
                </a:lnTo>
                <a:lnTo>
                  <a:pt x="787" y="84"/>
                </a:lnTo>
                <a:lnTo>
                  <a:pt x="785" y="84"/>
                </a:lnTo>
                <a:lnTo>
                  <a:pt x="785" y="84"/>
                </a:lnTo>
                <a:lnTo>
                  <a:pt x="780" y="86"/>
                </a:lnTo>
                <a:lnTo>
                  <a:pt x="776" y="89"/>
                </a:lnTo>
                <a:lnTo>
                  <a:pt x="767" y="94"/>
                </a:lnTo>
                <a:lnTo>
                  <a:pt x="767" y="94"/>
                </a:lnTo>
                <a:lnTo>
                  <a:pt x="764" y="94"/>
                </a:lnTo>
                <a:lnTo>
                  <a:pt x="758" y="93"/>
                </a:lnTo>
                <a:lnTo>
                  <a:pt x="753" y="91"/>
                </a:lnTo>
                <a:lnTo>
                  <a:pt x="751" y="90"/>
                </a:lnTo>
                <a:lnTo>
                  <a:pt x="750" y="89"/>
                </a:lnTo>
                <a:lnTo>
                  <a:pt x="750" y="89"/>
                </a:lnTo>
                <a:lnTo>
                  <a:pt x="748" y="88"/>
                </a:lnTo>
                <a:lnTo>
                  <a:pt x="746" y="86"/>
                </a:lnTo>
                <a:lnTo>
                  <a:pt x="732" y="114"/>
                </a:lnTo>
                <a:lnTo>
                  <a:pt x="730" y="124"/>
                </a:lnTo>
                <a:lnTo>
                  <a:pt x="730" y="124"/>
                </a:lnTo>
                <a:lnTo>
                  <a:pt x="729" y="124"/>
                </a:lnTo>
                <a:lnTo>
                  <a:pt x="727" y="125"/>
                </a:lnTo>
                <a:lnTo>
                  <a:pt x="726" y="127"/>
                </a:lnTo>
                <a:lnTo>
                  <a:pt x="726" y="129"/>
                </a:lnTo>
                <a:lnTo>
                  <a:pt x="726" y="131"/>
                </a:lnTo>
                <a:lnTo>
                  <a:pt x="728" y="133"/>
                </a:lnTo>
                <a:lnTo>
                  <a:pt x="728" y="133"/>
                </a:lnTo>
                <a:lnTo>
                  <a:pt x="733" y="136"/>
                </a:lnTo>
                <a:lnTo>
                  <a:pt x="736" y="136"/>
                </a:lnTo>
                <a:lnTo>
                  <a:pt x="740" y="135"/>
                </a:lnTo>
                <a:lnTo>
                  <a:pt x="747" y="134"/>
                </a:lnTo>
                <a:lnTo>
                  <a:pt x="747" y="134"/>
                </a:lnTo>
                <a:lnTo>
                  <a:pt x="754" y="135"/>
                </a:lnTo>
                <a:lnTo>
                  <a:pt x="758" y="137"/>
                </a:lnTo>
                <a:lnTo>
                  <a:pt x="761" y="138"/>
                </a:lnTo>
                <a:lnTo>
                  <a:pt x="763" y="137"/>
                </a:lnTo>
                <a:lnTo>
                  <a:pt x="764" y="136"/>
                </a:lnTo>
                <a:lnTo>
                  <a:pt x="764" y="136"/>
                </a:lnTo>
                <a:lnTo>
                  <a:pt x="767" y="133"/>
                </a:lnTo>
                <a:lnTo>
                  <a:pt x="771" y="131"/>
                </a:lnTo>
                <a:lnTo>
                  <a:pt x="774" y="131"/>
                </a:lnTo>
                <a:lnTo>
                  <a:pt x="776" y="131"/>
                </a:lnTo>
                <a:lnTo>
                  <a:pt x="779" y="132"/>
                </a:lnTo>
                <a:lnTo>
                  <a:pt x="781" y="134"/>
                </a:lnTo>
                <a:lnTo>
                  <a:pt x="781" y="134"/>
                </a:lnTo>
                <a:lnTo>
                  <a:pt x="787" y="140"/>
                </a:lnTo>
                <a:lnTo>
                  <a:pt x="795" y="146"/>
                </a:lnTo>
                <a:lnTo>
                  <a:pt x="801" y="153"/>
                </a:lnTo>
                <a:lnTo>
                  <a:pt x="804" y="156"/>
                </a:lnTo>
                <a:lnTo>
                  <a:pt x="805" y="158"/>
                </a:lnTo>
                <a:lnTo>
                  <a:pt x="805" y="158"/>
                </a:lnTo>
                <a:lnTo>
                  <a:pt x="804" y="159"/>
                </a:lnTo>
                <a:lnTo>
                  <a:pt x="801" y="162"/>
                </a:lnTo>
                <a:lnTo>
                  <a:pt x="797" y="163"/>
                </a:lnTo>
                <a:lnTo>
                  <a:pt x="791" y="162"/>
                </a:lnTo>
                <a:lnTo>
                  <a:pt x="786" y="161"/>
                </a:lnTo>
                <a:lnTo>
                  <a:pt x="786" y="161"/>
                </a:lnTo>
                <a:lnTo>
                  <a:pt x="782" y="159"/>
                </a:lnTo>
                <a:lnTo>
                  <a:pt x="780" y="161"/>
                </a:lnTo>
                <a:lnTo>
                  <a:pt x="775" y="162"/>
                </a:lnTo>
                <a:lnTo>
                  <a:pt x="768" y="164"/>
                </a:lnTo>
                <a:lnTo>
                  <a:pt x="763" y="165"/>
                </a:lnTo>
                <a:lnTo>
                  <a:pt x="763" y="165"/>
                </a:lnTo>
                <a:lnTo>
                  <a:pt x="757" y="165"/>
                </a:lnTo>
                <a:lnTo>
                  <a:pt x="751" y="167"/>
                </a:lnTo>
                <a:lnTo>
                  <a:pt x="746" y="169"/>
                </a:lnTo>
                <a:lnTo>
                  <a:pt x="740" y="174"/>
                </a:lnTo>
                <a:lnTo>
                  <a:pt x="740" y="174"/>
                </a:lnTo>
                <a:lnTo>
                  <a:pt x="737" y="179"/>
                </a:lnTo>
                <a:lnTo>
                  <a:pt x="734" y="184"/>
                </a:lnTo>
                <a:lnTo>
                  <a:pt x="730" y="187"/>
                </a:lnTo>
                <a:lnTo>
                  <a:pt x="728" y="188"/>
                </a:lnTo>
                <a:lnTo>
                  <a:pt x="725" y="189"/>
                </a:lnTo>
                <a:lnTo>
                  <a:pt x="725" y="189"/>
                </a:lnTo>
                <a:lnTo>
                  <a:pt x="712" y="190"/>
                </a:lnTo>
                <a:lnTo>
                  <a:pt x="706" y="193"/>
                </a:lnTo>
                <a:lnTo>
                  <a:pt x="698" y="197"/>
                </a:lnTo>
                <a:lnTo>
                  <a:pt x="698" y="197"/>
                </a:lnTo>
                <a:lnTo>
                  <a:pt x="694" y="199"/>
                </a:lnTo>
                <a:lnTo>
                  <a:pt x="690" y="202"/>
                </a:lnTo>
                <a:lnTo>
                  <a:pt x="682" y="203"/>
                </a:lnTo>
                <a:lnTo>
                  <a:pt x="674" y="202"/>
                </a:lnTo>
                <a:lnTo>
                  <a:pt x="670" y="199"/>
                </a:lnTo>
                <a:lnTo>
                  <a:pt x="670" y="199"/>
                </a:lnTo>
                <a:lnTo>
                  <a:pt x="665" y="198"/>
                </a:lnTo>
                <a:lnTo>
                  <a:pt x="661" y="198"/>
                </a:lnTo>
                <a:lnTo>
                  <a:pt x="656" y="199"/>
                </a:lnTo>
                <a:lnTo>
                  <a:pt x="654" y="202"/>
                </a:lnTo>
                <a:lnTo>
                  <a:pt x="652" y="204"/>
                </a:lnTo>
                <a:lnTo>
                  <a:pt x="652" y="204"/>
                </a:lnTo>
                <a:lnTo>
                  <a:pt x="651" y="207"/>
                </a:lnTo>
                <a:lnTo>
                  <a:pt x="651" y="209"/>
                </a:lnTo>
                <a:lnTo>
                  <a:pt x="653" y="214"/>
                </a:lnTo>
                <a:lnTo>
                  <a:pt x="656" y="219"/>
                </a:lnTo>
                <a:lnTo>
                  <a:pt x="656" y="221"/>
                </a:lnTo>
                <a:lnTo>
                  <a:pt x="657" y="225"/>
                </a:lnTo>
                <a:lnTo>
                  <a:pt x="657" y="225"/>
                </a:lnTo>
                <a:lnTo>
                  <a:pt x="656" y="228"/>
                </a:lnTo>
                <a:lnTo>
                  <a:pt x="654" y="230"/>
                </a:lnTo>
                <a:lnTo>
                  <a:pt x="649" y="233"/>
                </a:lnTo>
                <a:lnTo>
                  <a:pt x="642" y="236"/>
                </a:lnTo>
                <a:lnTo>
                  <a:pt x="639" y="239"/>
                </a:lnTo>
                <a:lnTo>
                  <a:pt x="635" y="242"/>
                </a:lnTo>
                <a:lnTo>
                  <a:pt x="635" y="242"/>
                </a:lnTo>
                <a:lnTo>
                  <a:pt x="631" y="246"/>
                </a:lnTo>
                <a:lnTo>
                  <a:pt x="628" y="249"/>
                </a:lnTo>
                <a:lnTo>
                  <a:pt x="619" y="254"/>
                </a:lnTo>
                <a:lnTo>
                  <a:pt x="610" y="256"/>
                </a:lnTo>
                <a:lnTo>
                  <a:pt x="603" y="256"/>
                </a:lnTo>
                <a:lnTo>
                  <a:pt x="603" y="256"/>
                </a:lnTo>
                <a:lnTo>
                  <a:pt x="595" y="255"/>
                </a:lnTo>
                <a:lnTo>
                  <a:pt x="586" y="254"/>
                </a:lnTo>
                <a:lnTo>
                  <a:pt x="574" y="254"/>
                </a:lnTo>
                <a:lnTo>
                  <a:pt x="568" y="255"/>
                </a:lnTo>
                <a:lnTo>
                  <a:pt x="562" y="257"/>
                </a:lnTo>
                <a:lnTo>
                  <a:pt x="562" y="257"/>
                </a:lnTo>
                <a:lnTo>
                  <a:pt x="552" y="262"/>
                </a:lnTo>
                <a:lnTo>
                  <a:pt x="543" y="268"/>
                </a:lnTo>
                <a:lnTo>
                  <a:pt x="537" y="272"/>
                </a:lnTo>
                <a:lnTo>
                  <a:pt x="534" y="273"/>
                </a:lnTo>
                <a:lnTo>
                  <a:pt x="531" y="273"/>
                </a:lnTo>
                <a:lnTo>
                  <a:pt x="531" y="273"/>
                </a:lnTo>
                <a:lnTo>
                  <a:pt x="528" y="271"/>
                </a:lnTo>
                <a:lnTo>
                  <a:pt x="526" y="269"/>
                </a:lnTo>
                <a:lnTo>
                  <a:pt x="522" y="267"/>
                </a:lnTo>
                <a:lnTo>
                  <a:pt x="520" y="266"/>
                </a:lnTo>
                <a:lnTo>
                  <a:pt x="518" y="266"/>
                </a:lnTo>
                <a:lnTo>
                  <a:pt x="518" y="266"/>
                </a:lnTo>
                <a:lnTo>
                  <a:pt x="512" y="267"/>
                </a:lnTo>
                <a:lnTo>
                  <a:pt x="508" y="266"/>
                </a:lnTo>
                <a:lnTo>
                  <a:pt x="504" y="263"/>
                </a:lnTo>
                <a:lnTo>
                  <a:pt x="499" y="261"/>
                </a:lnTo>
                <a:lnTo>
                  <a:pt x="499" y="261"/>
                </a:lnTo>
                <a:lnTo>
                  <a:pt x="495" y="260"/>
                </a:lnTo>
                <a:lnTo>
                  <a:pt x="491" y="260"/>
                </a:lnTo>
                <a:lnTo>
                  <a:pt x="486" y="260"/>
                </a:lnTo>
                <a:lnTo>
                  <a:pt x="483" y="259"/>
                </a:lnTo>
                <a:lnTo>
                  <a:pt x="480" y="257"/>
                </a:lnTo>
                <a:lnTo>
                  <a:pt x="480" y="257"/>
                </a:lnTo>
                <a:lnTo>
                  <a:pt x="476" y="255"/>
                </a:lnTo>
                <a:lnTo>
                  <a:pt x="472" y="254"/>
                </a:lnTo>
                <a:lnTo>
                  <a:pt x="463" y="251"/>
                </a:lnTo>
                <a:lnTo>
                  <a:pt x="447" y="250"/>
                </a:lnTo>
                <a:lnTo>
                  <a:pt x="447" y="250"/>
                </a:lnTo>
                <a:lnTo>
                  <a:pt x="439" y="249"/>
                </a:lnTo>
                <a:lnTo>
                  <a:pt x="427" y="249"/>
                </a:lnTo>
                <a:lnTo>
                  <a:pt x="415" y="249"/>
                </a:lnTo>
                <a:lnTo>
                  <a:pt x="405" y="249"/>
                </a:lnTo>
                <a:lnTo>
                  <a:pt x="405" y="249"/>
                </a:lnTo>
                <a:lnTo>
                  <a:pt x="397" y="249"/>
                </a:lnTo>
                <a:lnTo>
                  <a:pt x="391" y="249"/>
                </a:lnTo>
                <a:lnTo>
                  <a:pt x="385" y="249"/>
                </a:lnTo>
                <a:lnTo>
                  <a:pt x="383" y="248"/>
                </a:lnTo>
                <a:lnTo>
                  <a:pt x="382" y="247"/>
                </a:lnTo>
                <a:lnTo>
                  <a:pt x="382" y="247"/>
                </a:lnTo>
                <a:lnTo>
                  <a:pt x="381" y="244"/>
                </a:lnTo>
                <a:lnTo>
                  <a:pt x="377" y="239"/>
                </a:lnTo>
                <a:lnTo>
                  <a:pt x="374" y="235"/>
                </a:lnTo>
                <a:lnTo>
                  <a:pt x="372" y="228"/>
                </a:lnTo>
                <a:lnTo>
                  <a:pt x="372" y="228"/>
                </a:lnTo>
                <a:lnTo>
                  <a:pt x="370" y="221"/>
                </a:lnTo>
                <a:lnTo>
                  <a:pt x="366" y="217"/>
                </a:lnTo>
                <a:lnTo>
                  <a:pt x="362" y="215"/>
                </a:lnTo>
                <a:lnTo>
                  <a:pt x="358" y="214"/>
                </a:lnTo>
                <a:lnTo>
                  <a:pt x="358" y="214"/>
                </a:lnTo>
                <a:lnTo>
                  <a:pt x="354" y="211"/>
                </a:lnTo>
                <a:lnTo>
                  <a:pt x="352" y="209"/>
                </a:lnTo>
                <a:lnTo>
                  <a:pt x="350" y="207"/>
                </a:lnTo>
                <a:lnTo>
                  <a:pt x="346" y="205"/>
                </a:lnTo>
                <a:lnTo>
                  <a:pt x="346" y="205"/>
                </a:lnTo>
                <a:lnTo>
                  <a:pt x="344" y="204"/>
                </a:lnTo>
                <a:lnTo>
                  <a:pt x="342" y="202"/>
                </a:lnTo>
                <a:lnTo>
                  <a:pt x="339" y="198"/>
                </a:lnTo>
                <a:lnTo>
                  <a:pt x="335" y="197"/>
                </a:lnTo>
                <a:lnTo>
                  <a:pt x="333" y="197"/>
                </a:lnTo>
                <a:lnTo>
                  <a:pt x="333" y="197"/>
                </a:lnTo>
                <a:lnTo>
                  <a:pt x="324" y="197"/>
                </a:lnTo>
                <a:lnTo>
                  <a:pt x="311" y="195"/>
                </a:lnTo>
                <a:lnTo>
                  <a:pt x="300" y="192"/>
                </a:lnTo>
                <a:lnTo>
                  <a:pt x="296" y="189"/>
                </a:lnTo>
                <a:lnTo>
                  <a:pt x="293" y="187"/>
                </a:lnTo>
                <a:lnTo>
                  <a:pt x="293" y="187"/>
                </a:lnTo>
                <a:lnTo>
                  <a:pt x="292" y="185"/>
                </a:lnTo>
                <a:lnTo>
                  <a:pt x="292" y="183"/>
                </a:lnTo>
                <a:lnTo>
                  <a:pt x="293" y="181"/>
                </a:lnTo>
                <a:lnTo>
                  <a:pt x="296" y="177"/>
                </a:lnTo>
                <a:lnTo>
                  <a:pt x="297" y="175"/>
                </a:lnTo>
                <a:lnTo>
                  <a:pt x="297" y="173"/>
                </a:lnTo>
                <a:lnTo>
                  <a:pt x="297" y="173"/>
                </a:lnTo>
                <a:lnTo>
                  <a:pt x="298" y="167"/>
                </a:lnTo>
                <a:lnTo>
                  <a:pt x="299" y="163"/>
                </a:lnTo>
                <a:lnTo>
                  <a:pt x="299" y="158"/>
                </a:lnTo>
                <a:lnTo>
                  <a:pt x="299" y="156"/>
                </a:lnTo>
                <a:lnTo>
                  <a:pt x="298" y="155"/>
                </a:lnTo>
                <a:lnTo>
                  <a:pt x="298" y="155"/>
                </a:lnTo>
                <a:lnTo>
                  <a:pt x="292" y="150"/>
                </a:lnTo>
                <a:lnTo>
                  <a:pt x="290" y="145"/>
                </a:lnTo>
                <a:lnTo>
                  <a:pt x="289" y="142"/>
                </a:lnTo>
                <a:lnTo>
                  <a:pt x="289" y="142"/>
                </a:lnTo>
                <a:lnTo>
                  <a:pt x="287" y="137"/>
                </a:lnTo>
                <a:lnTo>
                  <a:pt x="282" y="133"/>
                </a:lnTo>
                <a:lnTo>
                  <a:pt x="278" y="131"/>
                </a:lnTo>
                <a:lnTo>
                  <a:pt x="273" y="129"/>
                </a:lnTo>
                <a:lnTo>
                  <a:pt x="273" y="129"/>
                </a:lnTo>
                <a:lnTo>
                  <a:pt x="269" y="129"/>
                </a:lnTo>
                <a:lnTo>
                  <a:pt x="265" y="126"/>
                </a:lnTo>
                <a:lnTo>
                  <a:pt x="257" y="120"/>
                </a:lnTo>
                <a:lnTo>
                  <a:pt x="257" y="120"/>
                </a:lnTo>
                <a:lnTo>
                  <a:pt x="249" y="115"/>
                </a:lnTo>
                <a:lnTo>
                  <a:pt x="247" y="111"/>
                </a:lnTo>
                <a:lnTo>
                  <a:pt x="245" y="104"/>
                </a:lnTo>
                <a:lnTo>
                  <a:pt x="245" y="104"/>
                </a:lnTo>
                <a:lnTo>
                  <a:pt x="244" y="102"/>
                </a:lnTo>
                <a:lnTo>
                  <a:pt x="244" y="102"/>
                </a:lnTo>
                <a:lnTo>
                  <a:pt x="237" y="101"/>
                </a:lnTo>
                <a:lnTo>
                  <a:pt x="237" y="101"/>
                </a:lnTo>
                <a:lnTo>
                  <a:pt x="235" y="100"/>
                </a:lnTo>
                <a:lnTo>
                  <a:pt x="233" y="98"/>
                </a:lnTo>
                <a:lnTo>
                  <a:pt x="233" y="98"/>
                </a:lnTo>
                <a:lnTo>
                  <a:pt x="230" y="101"/>
                </a:lnTo>
                <a:lnTo>
                  <a:pt x="229" y="104"/>
                </a:lnTo>
                <a:lnTo>
                  <a:pt x="227" y="106"/>
                </a:lnTo>
                <a:lnTo>
                  <a:pt x="226" y="110"/>
                </a:lnTo>
                <a:lnTo>
                  <a:pt x="226" y="110"/>
                </a:lnTo>
                <a:lnTo>
                  <a:pt x="226" y="113"/>
                </a:lnTo>
                <a:lnTo>
                  <a:pt x="225" y="116"/>
                </a:lnTo>
                <a:lnTo>
                  <a:pt x="223" y="119"/>
                </a:lnTo>
                <a:lnTo>
                  <a:pt x="218" y="119"/>
                </a:lnTo>
                <a:lnTo>
                  <a:pt x="218" y="119"/>
                </a:lnTo>
                <a:lnTo>
                  <a:pt x="214" y="120"/>
                </a:lnTo>
                <a:lnTo>
                  <a:pt x="210" y="123"/>
                </a:lnTo>
                <a:lnTo>
                  <a:pt x="208" y="126"/>
                </a:lnTo>
                <a:lnTo>
                  <a:pt x="207" y="133"/>
                </a:lnTo>
                <a:lnTo>
                  <a:pt x="207" y="133"/>
                </a:lnTo>
                <a:lnTo>
                  <a:pt x="207" y="138"/>
                </a:lnTo>
                <a:lnTo>
                  <a:pt x="209" y="142"/>
                </a:lnTo>
                <a:lnTo>
                  <a:pt x="210" y="144"/>
                </a:lnTo>
                <a:lnTo>
                  <a:pt x="209" y="147"/>
                </a:lnTo>
                <a:lnTo>
                  <a:pt x="209" y="147"/>
                </a:lnTo>
                <a:lnTo>
                  <a:pt x="206" y="150"/>
                </a:lnTo>
                <a:lnTo>
                  <a:pt x="202" y="152"/>
                </a:lnTo>
                <a:lnTo>
                  <a:pt x="196" y="154"/>
                </a:lnTo>
                <a:lnTo>
                  <a:pt x="193" y="153"/>
                </a:lnTo>
                <a:lnTo>
                  <a:pt x="193" y="153"/>
                </a:lnTo>
                <a:lnTo>
                  <a:pt x="189" y="152"/>
                </a:lnTo>
                <a:lnTo>
                  <a:pt x="185" y="152"/>
                </a:lnTo>
                <a:lnTo>
                  <a:pt x="176" y="152"/>
                </a:lnTo>
                <a:lnTo>
                  <a:pt x="176" y="152"/>
                </a:lnTo>
                <a:lnTo>
                  <a:pt x="172" y="151"/>
                </a:lnTo>
                <a:lnTo>
                  <a:pt x="168" y="148"/>
                </a:lnTo>
                <a:lnTo>
                  <a:pt x="167" y="148"/>
                </a:lnTo>
                <a:lnTo>
                  <a:pt x="166" y="148"/>
                </a:lnTo>
                <a:lnTo>
                  <a:pt x="165" y="150"/>
                </a:lnTo>
                <a:lnTo>
                  <a:pt x="164" y="152"/>
                </a:lnTo>
                <a:lnTo>
                  <a:pt x="164" y="152"/>
                </a:lnTo>
                <a:lnTo>
                  <a:pt x="161" y="159"/>
                </a:lnTo>
                <a:lnTo>
                  <a:pt x="157" y="171"/>
                </a:lnTo>
                <a:lnTo>
                  <a:pt x="153" y="181"/>
                </a:lnTo>
                <a:lnTo>
                  <a:pt x="153" y="184"/>
                </a:lnTo>
                <a:lnTo>
                  <a:pt x="153" y="186"/>
                </a:lnTo>
                <a:lnTo>
                  <a:pt x="153" y="186"/>
                </a:lnTo>
                <a:lnTo>
                  <a:pt x="155" y="188"/>
                </a:lnTo>
                <a:lnTo>
                  <a:pt x="156" y="192"/>
                </a:lnTo>
                <a:lnTo>
                  <a:pt x="156" y="194"/>
                </a:lnTo>
                <a:lnTo>
                  <a:pt x="155" y="194"/>
                </a:lnTo>
                <a:lnTo>
                  <a:pt x="153" y="194"/>
                </a:lnTo>
                <a:lnTo>
                  <a:pt x="153" y="194"/>
                </a:lnTo>
                <a:lnTo>
                  <a:pt x="146" y="194"/>
                </a:lnTo>
                <a:lnTo>
                  <a:pt x="143" y="193"/>
                </a:lnTo>
                <a:lnTo>
                  <a:pt x="141" y="192"/>
                </a:lnTo>
                <a:lnTo>
                  <a:pt x="141" y="192"/>
                </a:lnTo>
                <a:lnTo>
                  <a:pt x="140" y="190"/>
                </a:lnTo>
                <a:lnTo>
                  <a:pt x="137" y="190"/>
                </a:lnTo>
                <a:lnTo>
                  <a:pt x="133" y="192"/>
                </a:lnTo>
                <a:lnTo>
                  <a:pt x="129" y="194"/>
                </a:lnTo>
                <a:lnTo>
                  <a:pt x="123" y="194"/>
                </a:lnTo>
                <a:lnTo>
                  <a:pt x="123" y="194"/>
                </a:lnTo>
                <a:lnTo>
                  <a:pt x="120" y="195"/>
                </a:lnTo>
                <a:lnTo>
                  <a:pt x="116" y="197"/>
                </a:lnTo>
                <a:lnTo>
                  <a:pt x="113" y="199"/>
                </a:lnTo>
                <a:lnTo>
                  <a:pt x="112" y="200"/>
                </a:lnTo>
                <a:lnTo>
                  <a:pt x="113" y="202"/>
                </a:lnTo>
                <a:lnTo>
                  <a:pt x="113" y="202"/>
                </a:lnTo>
                <a:lnTo>
                  <a:pt x="115" y="204"/>
                </a:lnTo>
                <a:lnTo>
                  <a:pt x="116" y="208"/>
                </a:lnTo>
                <a:lnTo>
                  <a:pt x="117" y="217"/>
                </a:lnTo>
                <a:lnTo>
                  <a:pt x="117" y="217"/>
                </a:lnTo>
                <a:lnTo>
                  <a:pt x="119" y="221"/>
                </a:lnTo>
                <a:lnTo>
                  <a:pt x="122" y="227"/>
                </a:lnTo>
                <a:lnTo>
                  <a:pt x="124" y="233"/>
                </a:lnTo>
                <a:lnTo>
                  <a:pt x="124" y="235"/>
                </a:lnTo>
                <a:lnTo>
                  <a:pt x="124" y="237"/>
                </a:lnTo>
                <a:lnTo>
                  <a:pt x="124" y="237"/>
                </a:lnTo>
                <a:lnTo>
                  <a:pt x="122" y="239"/>
                </a:lnTo>
                <a:lnTo>
                  <a:pt x="119" y="242"/>
                </a:lnTo>
                <a:lnTo>
                  <a:pt x="116" y="246"/>
                </a:lnTo>
                <a:lnTo>
                  <a:pt x="115" y="250"/>
                </a:lnTo>
                <a:lnTo>
                  <a:pt x="115" y="250"/>
                </a:lnTo>
                <a:lnTo>
                  <a:pt x="115" y="257"/>
                </a:lnTo>
                <a:lnTo>
                  <a:pt x="115" y="259"/>
                </a:lnTo>
                <a:lnTo>
                  <a:pt x="114" y="261"/>
                </a:lnTo>
                <a:lnTo>
                  <a:pt x="114" y="261"/>
                </a:lnTo>
                <a:lnTo>
                  <a:pt x="106" y="265"/>
                </a:lnTo>
                <a:lnTo>
                  <a:pt x="98" y="269"/>
                </a:lnTo>
                <a:lnTo>
                  <a:pt x="98" y="269"/>
                </a:lnTo>
                <a:lnTo>
                  <a:pt x="94" y="271"/>
                </a:lnTo>
                <a:lnTo>
                  <a:pt x="90" y="272"/>
                </a:lnTo>
                <a:lnTo>
                  <a:pt x="86" y="275"/>
                </a:lnTo>
                <a:lnTo>
                  <a:pt x="84" y="277"/>
                </a:lnTo>
                <a:lnTo>
                  <a:pt x="84" y="277"/>
                </a:lnTo>
                <a:lnTo>
                  <a:pt x="82" y="280"/>
                </a:lnTo>
                <a:lnTo>
                  <a:pt x="79" y="283"/>
                </a:lnTo>
                <a:lnTo>
                  <a:pt x="75" y="285"/>
                </a:lnTo>
                <a:lnTo>
                  <a:pt x="70" y="285"/>
                </a:lnTo>
                <a:lnTo>
                  <a:pt x="70" y="285"/>
                </a:lnTo>
                <a:lnTo>
                  <a:pt x="65" y="285"/>
                </a:lnTo>
                <a:lnTo>
                  <a:pt x="61" y="285"/>
                </a:lnTo>
                <a:lnTo>
                  <a:pt x="58" y="286"/>
                </a:lnTo>
                <a:lnTo>
                  <a:pt x="53" y="290"/>
                </a:lnTo>
                <a:lnTo>
                  <a:pt x="53" y="290"/>
                </a:lnTo>
                <a:lnTo>
                  <a:pt x="50" y="293"/>
                </a:lnTo>
                <a:lnTo>
                  <a:pt x="48" y="294"/>
                </a:lnTo>
                <a:lnTo>
                  <a:pt x="46" y="296"/>
                </a:lnTo>
                <a:lnTo>
                  <a:pt x="43" y="297"/>
                </a:lnTo>
                <a:lnTo>
                  <a:pt x="43" y="297"/>
                </a:lnTo>
                <a:lnTo>
                  <a:pt x="41" y="298"/>
                </a:lnTo>
                <a:lnTo>
                  <a:pt x="40" y="298"/>
                </a:lnTo>
                <a:lnTo>
                  <a:pt x="37" y="297"/>
                </a:lnTo>
                <a:lnTo>
                  <a:pt x="32" y="293"/>
                </a:lnTo>
                <a:lnTo>
                  <a:pt x="32" y="293"/>
                </a:lnTo>
                <a:lnTo>
                  <a:pt x="29" y="293"/>
                </a:lnTo>
                <a:lnTo>
                  <a:pt x="27" y="294"/>
                </a:lnTo>
                <a:lnTo>
                  <a:pt x="23" y="296"/>
                </a:lnTo>
                <a:lnTo>
                  <a:pt x="21" y="297"/>
                </a:lnTo>
                <a:lnTo>
                  <a:pt x="21" y="297"/>
                </a:lnTo>
                <a:lnTo>
                  <a:pt x="19" y="298"/>
                </a:lnTo>
                <a:lnTo>
                  <a:pt x="17" y="299"/>
                </a:lnTo>
                <a:lnTo>
                  <a:pt x="13" y="301"/>
                </a:lnTo>
                <a:lnTo>
                  <a:pt x="11" y="303"/>
                </a:lnTo>
                <a:lnTo>
                  <a:pt x="11" y="303"/>
                </a:lnTo>
                <a:lnTo>
                  <a:pt x="6" y="304"/>
                </a:lnTo>
                <a:lnTo>
                  <a:pt x="3" y="306"/>
                </a:lnTo>
                <a:lnTo>
                  <a:pt x="3" y="308"/>
                </a:lnTo>
                <a:lnTo>
                  <a:pt x="3" y="308"/>
                </a:lnTo>
                <a:lnTo>
                  <a:pt x="2" y="312"/>
                </a:lnTo>
                <a:lnTo>
                  <a:pt x="0" y="317"/>
                </a:lnTo>
                <a:lnTo>
                  <a:pt x="0" y="317"/>
                </a:lnTo>
                <a:lnTo>
                  <a:pt x="3" y="332"/>
                </a:lnTo>
                <a:lnTo>
                  <a:pt x="3" y="332"/>
                </a:lnTo>
                <a:lnTo>
                  <a:pt x="11" y="335"/>
                </a:lnTo>
                <a:lnTo>
                  <a:pt x="18" y="339"/>
                </a:lnTo>
                <a:lnTo>
                  <a:pt x="20" y="341"/>
                </a:lnTo>
                <a:lnTo>
                  <a:pt x="21" y="343"/>
                </a:lnTo>
                <a:lnTo>
                  <a:pt x="21" y="343"/>
                </a:lnTo>
                <a:lnTo>
                  <a:pt x="24" y="367"/>
                </a:lnTo>
                <a:lnTo>
                  <a:pt x="24" y="367"/>
                </a:lnTo>
                <a:lnTo>
                  <a:pt x="23" y="367"/>
                </a:lnTo>
                <a:lnTo>
                  <a:pt x="23" y="367"/>
                </a:lnTo>
                <a:lnTo>
                  <a:pt x="34" y="375"/>
                </a:lnTo>
                <a:lnTo>
                  <a:pt x="39" y="379"/>
                </a:lnTo>
                <a:lnTo>
                  <a:pt x="40" y="381"/>
                </a:lnTo>
                <a:lnTo>
                  <a:pt x="40" y="381"/>
                </a:lnTo>
                <a:lnTo>
                  <a:pt x="40" y="383"/>
                </a:lnTo>
                <a:lnTo>
                  <a:pt x="41" y="386"/>
                </a:lnTo>
                <a:lnTo>
                  <a:pt x="44" y="391"/>
                </a:lnTo>
                <a:lnTo>
                  <a:pt x="49" y="394"/>
                </a:lnTo>
                <a:lnTo>
                  <a:pt x="49" y="394"/>
                </a:lnTo>
                <a:lnTo>
                  <a:pt x="63" y="402"/>
                </a:lnTo>
                <a:lnTo>
                  <a:pt x="63" y="402"/>
                </a:lnTo>
                <a:lnTo>
                  <a:pt x="63" y="400"/>
                </a:lnTo>
                <a:lnTo>
                  <a:pt x="71" y="400"/>
                </a:lnTo>
                <a:lnTo>
                  <a:pt x="71" y="400"/>
                </a:lnTo>
                <a:lnTo>
                  <a:pt x="74" y="403"/>
                </a:lnTo>
                <a:lnTo>
                  <a:pt x="74" y="403"/>
                </a:lnTo>
                <a:lnTo>
                  <a:pt x="75" y="401"/>
                </a:lnTo>
                <a:lnTo>
                  <a:pt x="78" y="398"/>
                </a:lnTo>
                <a:lnTo>
                  <a:pt x="83" y="394"/>
                </a:lnTo>
                <a:lnTo>
                  <a:pt x="90" y="392"/>
                </a:lnTo>
                <a:lnTo>
                  <a:pt x="95" y="391"/>
                </a:lnTo>
                <a:lnTo>
                  <a:pt x="95" y="391"/>
                </a:lnTo>
                <a:lnTo>
                  <a:pt x="98" y="392"/>
                </a:lnTo>
                <a:lnTo>
                  <a:pt x="101" y="393"/>
                </a:lnTo>
                <a:lnTo>
                  <a:pt x="109" y="397"/>
                </a:lnTo>
                <a:lnTo>
                  <a:pt x="114" y="403"/>
                </a:lnTo>
                <a:lnTo>
                  <a:pt x="115" y="406"/>
                </a:lnTo>
                <a:lnTo>
                  <a:pt x="115" y="408"/>
                </a:lnTo>
                <a:lnTo>
                  <a:pt x="115" y="408"/>
                </a:lnTo>
                <a:lnTo>
                  <a:pt x="113" y="413"/>
                </a:lnTo>
                <a:lnTo>
                  <a:pt x="109" y="419"/>
                </a:lnTo>
                <a:lnTo>
                  <a:pt x="103" y="426"/>
                </a:lnTo>
                <a:lnTo>
                  <a:pt x="100" y="428"/>
                </a:lnTo>
                <a:lnTo>
                  <a:pt x="98" y="429"/>
                </a:lnTo>
                <a:lnTo>
                  <a:pt x="98" y="429"/>
                </a:lnTo>
                <a:lnTo>
                  <a:pt x="90" y="431"/>
                </a:lnTo>
                <a:lnTo>
                  <a:pt x="90" y="431"/>
                </a:lnTo>
                <a:lnTo>
                  <a:pt x="89" y="436"/>
                </a:lnTo>
                <a:lnTo>
                  <a:pt x="89" y="436"/>
                </a:lnTo>
                <a:lnTo>
                  <a:pt x="90" y="439"/>
                </a:lnTo>
                <a:lnTo>
                  <a:pt x="93" y="443"/>
                </a:lnTo>
                <a:lnTo>
                  <a:pt x="99" y="452"/>
                </a:lnTo>
                <a:lnTo>
                  <a:pt x="99" y="452"/>
                </a:lnTo>
                <a:lnTo>
                  <a:pt x="100" y="454"/>
                </a:lnTo>
                <a:lnTo>
                  <a:pt x="100" y="456"/>
                </a:lnTo>
                <a:lnTo>
                  <a:pt x="99" y="458"/>
                </a:lnTo>
                <a:lnTo>
                  <a:pt x="96" y="459"/>
                </a:lnTo>
                <a:lnTo>
                  <a:pt x="93" y="460"/>
                </a:lnTo>
                <a:lnTo>
                  <a:pt x="91" y="459"/>
                </a:lnTo>
                <a:lnTo>
                  <a:pt x="89" y="458"/>
                </a:lnTo>
                <a:lnTo>
                  <a:pt x="89" y="458"/>
                </a:lnTo>
                <a:lnTo>
                  <a:pt x="86" y="457"/>
                </a:lnTo>
                <a:lnTo>
                  <a:pt x="85" y="457"/>
                </a:lnTo>
                <a:lnTo>
                  <a:pt x="84" y="458"/>
                </a:lnTo>
                <a:lnTo>
                  <a:pt x="83" y="459"/>
                </a:lnTo>
                <a:lnTo>
                  <a:pt x="83" y="463"/>
                </a:lnTo>
                <a:lnTo>
                  <a:pt x="84" y="466"/>
                </a:lnTo>
                <a:lnTo>
                  <a:pt x="84" y="466"/>
                </a:lnTo>
                <a:lnTo>
                  <a:pt x="85" y="469"/>
                </a:lnTo>
                <a:lnTo>
                  <a:pt x="86" y="474"/>
                </a:lnTo>
                <a:lnTo>
                  <a:pt x="88" y="478"/>
                </a:lnTo>
                <a:lnTo>
                  <a:pt x="89" y="479"/>
                </a:lnTo>
                <a:lnTo>
                  <a:pt x="91" y="480"/>
                </a:lnTo>
                <a:lnTo>
                  <a:pt x="91" y="480"/>
                </a:lnTo>
                <a:lnTo>
                  <a:pt x="94" y="483"/>
                </a:lnTo>
                <a:lnTo>
                  <a:pt x="98" y="486"/>
                </a:lnTo>
                <a:lnTo>
                  <a:pt x="101" y="489"/>
                </a:lnTo>
                <a:lnTo>
                  <a:pt x="103" y="490"/>
                </a:lnTo>
                <a:lnTo>
                  <a:pt x="105" y="490"/>
                </a:lnTo>
                <a:lnTo>
                  <a:pt x="105" y="490"/>
                </a:lnTo>
                <a:lnTo>
                  <a:pt x="107" y="491"/>
                </a:lnTo>
                <a:lnTo>
                  <a:pt x="110" y="493"/>
                </a:lnTo>
                <a:lnTo>
                  <a:pt x="113" y="495"/>
                </a:lnTo>
                <a:lnTo>
                  <a:pt x="116" y="500"/>
                </a:lnTo>
                <a:lnTo>
                  <a:pt x="116" y="500"/>
                </a:lnTo>
                <a:lnTo>
                  <a:pt x="120" y="502"/>
                </a:lnTo>
                <a:lnTo>
                  <a:pt x="122" y="505"/>
                </a:lnTo>
                <a:lnTo>
                  <a:pt x="124" y="508"/>
                </a:lnTo>
                <a:lnTo>
                  <a:pt x="124" y="508"/>
                </a:lnTo>
                <a:lnTo>
                  <a:pt x="123" y="509"/>
                </a:lnTo>
                <a:lnTo>
                  <a:pt x="123" y="509"/>
                </a:lnTo>
                <a:lnTo>
                  <a:pt x="131" y="508"/>
                </a:lnTo>
                <a:lnTo>
                  <a:pt x="133" y="507"/>
                </a:lnTo>
                <a:lnTo>
                  <a:pt x="134" y="505"/>
                </a:lnTo>
                <a:lnTo>
                  <a:pt x="134" y="505"/>
                </a:lnTo>
                <a:lnTo>
                  <a:pt x="136" y="504"/>
                </a:lnTo>
                <a:lnTo>
                  <a:pt x="140" y="504"/>
                </a:lnTo>
                <a:lnTo>
                  <a:pt x="144" y="505"/>
                </a:lnTo>
                <a:lnTo>
                  <a:pt x="148" y="508"/>
                </a:lnTo>
                <a:lnTo>
                  <a:pt x="148" y="508"/>
                </a:lnTo>
                <a:lnTo>
                  <a:pt x="155" y="514"/>
                </a:lnTo>
                <a:lnTo>
                  <a:pt x="166" y="521"/>
                </a:lnTo>
                <a:lnTo>
                  <a:pt x="185" y="535"/>
                </a:lnTo>
                <a:lnTo>
                  <a:pt x="185" y="535"/>
                </a:lnTo>
                <a:lnTo>
                  <a:pt x="193" y="540"/>
                </a:lnTo>
                <a:lnTo>
                  <a:pt x="203" y="545"/>
                </a:lnTo>
                <a:lnTo>
                  <a:pt x="213" y="548"/>
                </a:lnTo>
                <a:lnTo>
                  <a:pt x="219" y="548"/>
                </a:lnTo>
                <a:lnTo>
                  <a:pt x="219" y="548"/>
                </a:lnTo>
                <a:lnTo>
                  <a:pt x="225" y="549"/>
                </a:lnTo>
                <a:lnTo>
                  <a:pt x="229" y="550"/>
                </a:lnTo>
                <a:lnTo>
                  <a:pt x="236" y="552"/>
                </a:lnTo>
                <a:lnTo>
                  <a:pt x="242" y="552"/>
                </a:lnTo>
                <a:lnTo>
                  <a:pt x="242" y="552"/>
                </a:lnTo>
                <a:lnTo>
                  <a:pt x="247" y="552"/>
                </a:lnTo>
                <a:lnTo>
                  <a:pt x="247" y="552"/>
                </a:lnTo>
                <a:lnTo>
                  <a:pt x="249" y="551"/>
                </a:lnTo>
                <a:lnTo>
                  <a:pt x="252" y="549"/>
                </a:lnTo>
                <a:lnTo>
                  <a:pt x="252" y="549"/>
                </a:lnTo>
                <a:lnTo>
                  <a:pt x="254" y="548"/>
                </a:lnTo>
                <a:lnTo>
                  <a:pt x="255" y="547"/>
                </a:lnTo>
                <a:lnTo>
                  <a:pt x="257" y="549"/>
                </a:lnTo>
                <a:lnTo>
                  <a:pt x="258" y="553"/>
                </a:lnTo>
                <a:lnTo>
                  <a:pt x="258" y="558"/>
                </a:lnTo>
                <a:lnTo>
                  <a:pt x="258" y="558"/>
                </a:lnTo>
                <a:lnTo>
                  <a:pt x="258" y="561"/>
                </a:lnTo>
                <a:lnTo>
                  <a:pt x="259" y="566"/>
                </a:lnTo>
                <a:lnTo>
                  <a:pt x="259" y="566"/>
                </a:lnTo>
                <a:lnTo>
                  <a:pt x="264" y="558"/>
                </a:lnTo>
                <a:lnTo>
                  <a:pt x="264" y="558"/>
                </a:lnTo>
                <a:lnTo>
                  <a:pt x="266" y="553"/>
                </a:lnTo>
                <a:lnTo>
                  <a:pt x="269" y="550"/>
                </a:lnTo>
                <a:lnTo>
                  <a:pt x="276" y="547"/>
                </a:lnTo>
                <a:lnTo>
                  <a:pt x="276" y="547"/>
                </a:lnTo>
                <a:lnTo>
                  <a:pt x="279" y="546"/>
                </a:lnTo>
                <a:lnTo>
                  <a:pt x="281" y="546"/>
                </a:lnTo>
                <a:lnTo>
                  <a:pt x="286" y="547"/>
                </a:lnTo>
                <a:lnTo>
                  <a:pt x="290" y="549"/>
                </a:lnTo>
                <a:lnTo>
                  <a:pt x="290" y="549"/>
                </a:lnTo>
                <a:lnTo>
                  <a:pt x="293" y="550"/>
                </a:lnTo>
                <a:lnTo>
                  <a:pt x="296" y="550"/>
                </a:lnTo>
                <a:lnTo>
                  <a:pt x="300" y="550"/>
                </a:lnTo>
                <a:lnTo>
                  <a:pt x="302" y="550"/>
                </a:lnTo>
                <a:lnTo>
                  <a:pt x="304" y="550"/>
                </a:lnTo>
                <a:lnTo>
                  <a:pt x="308" y="552"/>
                </a:lnTo>
                <a:lnTo>
                  <a:pt x="311" y="554"/>
                </a:lnTo>
                <a:lnTo>
                  <a:pt x="311" y="554"/>
                </a:lnTo>
                <a:lnTo>
                  <a:pt x="318" y="552"/>
                </a:lnTo>
                <a:lnTo>
                  <a:pt x="318" y="552"/>
                </a:lnTo>
                <a:lnTo>
                  <a:pt x="319" y="552"/>
                </a:lnTo>
                <a:lnTo>
                  <a:pt x="321" y="550"/>
                </a:lnTo>
                <a:lnTo>
                  <a:pt x="325" y="545"/>
                </a:lnTo>
                <a:lnTo>
                  <a:pt x="325" y="545"/>
                </a:lnTo>
                <a:lnTo>
                  <a:pt x="328" y="542"/>
                </a:lnTo>
                <a:lnTo>
                  <a:pt x="329" y="540"/>
                </a:lnTo>
                <a:lnTo>
                  <a:pt x="331" y="538"/>
                </a:lnTo>
                <a:lnTo>
                  <a:pt x="333" y="538"/>
                </a:lnTo>
                <a:lnTo>
                  <a:pt x="333" y="538"/>
                </a:lnTo>
                <a:lnTo>
                  <a:pt x="335" y="537"/>
                </a:lnTo>
                <a:lnTo>
                  <a:pt x="339" y="535"/>
                </a:lnTo>
                <a:lnTo>
                  <a:pt x="343" y="531"/>
                </a:lnTo>
                <a:lnTo>
                  <a:pt x="349" y="528"/>
                </a:lnTo>
                <a:lnTo>
                  <a:pt x="349" y="528"/>
                </a:lnTo>
                <a:lnTo>
                  <a:pt x="352" y="527"/>
                </a:lnTo>
                <a:lnTo>
                  <a:pt x="355" y="527"/>
                </a:lnTo>
                <a:lnTo>
                  <a:pt x="361" y="527"/>
                </a:lnTo>
                <a:lnTo>
                  <a:pt x="365" y="528"/>
                </a:lnTo>
                <a:lnTo>
                  <a:pt x="368" y="528"/>
                </a:lnTo>
                <a:lnTo>
                  <a:pt x="370" y="527"/>
                </a:lnTo>
                <a:lnTo>
                  <a:pt x="370" y="527"/>
                </a:lnTo>
                <a:lnTo>
                  <a:pt x="373" y="525"/>
                </a:lnTo>
                <a:lnTo>
                  <a:pt x="375" y="523"/>
                </a:lnTo>
                <a:lnTo>
                  <a:pt x="377" y="525"/>
                </a:lnTo>
                <a:lnTo>
                  <a:pt x="379" y="526"/>
                </a:lnTo>
                <a:lnTo>
                  <a:pt x="379" y="526"/>
                </a:lnTo>
                <a:lnTo>
                  <a:pt x="380" y="529"/>
                </a:lnTo>
                <a:lnTo>
                  <a:pt x="382" y="531"/>
                </a:lnTo>
                <a:lnTo>
                  <a:pt x="384" y="535"/>
                </a:lnTo>
                <a:lnTo>
                  <a:pt x="385" y="538"/>
                </a:lnTo>
                <a:lnTo>
                  <a:pt x="385" y="538"/>
                </a:lnTo>
                <a:lnTo>
                  <a:pt x="387" y="540"/>
                </a:lnTo>
                <a:lnTo>
                  <a:pt x="391" y="542"/>
                </a:lnTo>
                <a:lnTo>
                  <a:pt x="396" y="543"/>
                </a:lnTo>
                <a:lnTo>
                  <a:pt x="396" y="543"/>
                </a:lnTo>
                <a:lnTo>
                  <a:pt x="399" y="541"/>
                </a:lnTo>
                <a:lnTo>
                  <a:pt x="399" y="541"/>
                </a:lnTo>
                <a:lnTo>
                  <a:pt x="403" y="540"/>
                </a:lnTo>
                <a:lnTo>
                  <a:pt x="406" y="541"/>
                </a:lnTo>
                <a:lnTo>
                  <a:pt x="410" y="543"/>
                </a:lnTo>
                <a:lnTo>
                  <a:pt x="411" y="547"/>
                </a:lnTo>
                <a:lnTo>
                  <a:pt x="411" y="547"/>
                </a:lnTo>
                <a:lnTo>
                  <a:pt x="412" y="553"/>
                </a:lnTo>
                <a:lnTo>
                  <a:pt x="413" y="556"/>
                </a:lnTo>
                <a:lnTo>
                  <a:pt x="415" y="557"/>
                </a:lnTo>
                <a:lnTo>
                  <a:pt x="415" y="557"/>
                </a:lnTo>
                <a:lnTo>
                  <a:pt x="417" y="557"/>
                </a:lnTo>
                <a:lnTo>
                  <a:pt x="420" y="558"/>
                </a:lnTo>
                <a:lnTo>
                  <a:pt x="422" y="560"/>
                </a:lnTo>
                <a:lnTo>
                  <a:pt x="422" y="566"/>
                </a:lnTo>
                <a:lnTo>
                  <a:pt x="422" y="566"/>
                </a:lnTo>
                <a:lnTo>
                  <a:pt x="423" y="579"/>
                </a:lnTo>
                <a:lnTo>
                  <a:pt x="422" y="585"/>
                </a:lnTo>
                <a:lnTo>
                  <a:pt x="420" y="589"/>
                </a:lnTo>
                <a:lnTo>
                  <a:pt x="417" y="591"/>
                </a:lnTo>
                <a:lnTo>
                  <a:pt x="417" y="591"/>
                </a:lnTo>
                <a:lnTo>
                  <a:pt x="412" y="598"/>
                </a:lnTo>
                <a:lnTo>
                  <a:pt x="407" y="605"/>
                </a:lnTo>
                <a:lnTo>
                  <a:pt x="404" y="612"/>
                </a:lnTo>
                <a:lnTo>
                  <a:pt x="403" y="614"/>
                </a:lnTo>
                <a:lnTo>
                  <a:pt x="403" y="616"/>
                </a:lnTo>
                <a:lnTo>
                  <a:pt x="403" y="616"/>
                </a:lnTo>
                <a:lnTo>
                  <a:pt x="403" y="620"/>
                </a:lnTo>
                <a:lnTo>
                  <a:pt x="403" y="623"/>
                </a:lnTo>
                <a:lnTo>
                  <a:pt x="404" y="625"/>
                </a:lnTo>
                <a:lnTo>
                  <a:pt x="404" y="625"/>
                </a:lnTo>
                <a:lnTo>
                  <a:pt x="406" y="625"/>
                </a:lnTo>
                <a:lnTo>
                  <a:pt x="406" y="625"/>
                </a:lnTo>
                <a:lnTo>
                  <a:pt x="412" y="624"/>
                </a:lnTo>
                <a:lnTo>
                  <a:pt x="417" y="624"/>
                </a:lnTo>
                <a:lnTo>
                  <a:pt x="422" y="626"/>
                </a:lnTo>
                <a:lnTo>
                  <a:pt x="423" y="627"/>
                </a:lnTo>
                <a:lnTo>
                  <a:pt x="423" y="629"/>
                </a:lnTo>
                <a:lnTo>
                  <a:pt x="423" y="629"/>
                </a:lnTo>
                <a:lnTo>
                  <a:pt x="422" y="632"/>
                </a:lnTo>
                <a:lnTo>
                  <a:pt x="423" y="636"/>
                </a:lnTo>
                <a:lnTo>
                  <a:pt x="425" y="641"/>
                </a:lnTo>
                <a:lnTo>
                  <a:pt x="426" y="642"/>
                </a:lnTo>
                <a:lnTo>
                  <a:pt x="428" y="643"/>
                </a:lnTo>
                <a:lnTo>
                  <a:pt x="428" y="643"/>
                </a:lnTo>
                <a:lnTo>
                  <a:pt x="432" y="644"/>
                </a:lnTo>
                <a:lnTo>
                  <a:pt x="434" y="645"/>
                </a:lnTo>
                <a:lnTo>
                  <a:pt x="435" y="647"/>
                </a:lnTo>
                <a:lnTo>
                  <a:pt x="435" y="651"/>
                </a:lnTo>
                <a:lnTo>
                  <a:pt x="435" y="651"/>
                </a:lnTo>
                <a:lnTo>
                  <a:pt x="433" y="658"/>
                </a:lnTo>
                <a:lnTo>
                  <a:pt x="433" y="662"/>
                </a:lnTo>
                <a:lnTo>
                  <a:pt x="433" y="663"/>
                </a:lnTo>
                <a:lnTo>
                  <a:pt x="435" y="663"/>
                </a:lnTo>
                <a:lnTo>
                  <a:pt x="435" y="663"/>
                </a:lnTo>
                <a:lnTo>
                  <a:pt x="442" y="663"/>
                </a:lnTo>
                <a:lnTo>
                  <a:pt x="444" y="665"/>
                </a:lnTo>
                <a:lnTo>
                  <a:pt x="445" y="666"/>
                </a:lnTo>
                <a:lnTo>
                  <a:pt x="445" y="667"/>
                </a:lnTo>
                <a:lnTo>
                  <a:pt x="445" y="667"/>
                </a:lnTo>
                <a:lnTo>
                  <a:pt x="445" y="671"/>
                </a:lnTo>
                <a:lnTo>
                  <a:pt x="447" y="673"/>
                </a:lnTo>
                <a:lnTo>
                  <a:pt x="451" y="674"/>
                </a:lnTo>
                <a:lnTo>
                  <a:pt x="456" y="673"/>
                </a:lnTo>
                <a:lnTo>
                  <a:pt x="456" y="673"/>
                </a:lnTo>
                <a:lnTo>
                  <a:pt x="460" y="671"/>
                </a:lnTo>
                <a:lnTo>
                  <a:pt x="463" y="671"/>
                </a:lnTo>
                <a:lnTo>
                  <a:pt x="464" y="672"/>
                </a:lnTo>
                <a:lnTo>
                  <a:pt x="464" y="672"/>
                </a:lnTo>
                <a:lnTo>
                  <a:pt x="466" y="673"/>
                </a:lnTo>
                <a:lnTo>
                  <a:pt x="467" y="675"/>
                </a:lnTo>
                <a:lnTo>
                  <a:pt x="469" y="678"/>
                </a:lnTo>
                <a:lnTo>
                  <a:pt x="473" y="681"/>
                </a:lnTo>
                <a:lnTo>
                  <a:pt x="473" y="681"/>
                </a:lnTo>
                <a:lnTo>
                  <a:pt x="474" y="679"/>
                </a:lnTo>
                <a:lnTo>
                  <a:pt x="475" y="678"/>
                </a:lnTo>
                <a:lnTo>
                  <a:pt x="476" y="674"/>
                </a:lnTo>
                <a:lnTo>
                  <a:pt x="475" y="670"/>
                </a:lnTo>
                <a:lnTo>
                  <a:pt x="473" y="666"/>
                </a:lnTo>
                <a:lnTo>
                  <a:pt x="473" y="666"/>
                </a:lnTo>
                <a:lnTo>
                  <a:pt x="473" y="663"/>
                </a:lnTo>
                <a:lnTo>
                  <a:pt x="473" y="660"/>
                </a:lnTo>
                <a:lnTo>
                  <a:pt x="474" y="657"/>
                </a:lnTo>
                <a:lnTo>
                  <a:pt x="475" y="656"/>
                </a:lnTo>
                <a:lnTo>
                  <a:pt x="476" y="657"/>
                </a:lnTo>
                <a:lnTo>
                  <a:pt x="476" y="657"/>
                </a:lnTo>
                <a:lnTo>
                  <a:pt x="478" y="657"/>
                </a:lnTo>
                <a:lnTo>
                  <a:pt x="481" y="657"/>
                </a:lnTo>
                <a:lnTo>
                  <a:pt x="485" y="655"/>
                </a:lnTo>
                <a:lnTo>
                  <a:pt x="488" y="653"/>
                </a:lnTo>
                <a:lnTo>
                  <a:pt x="488" y="653"/>
                </a:lnTo>
                <a:lnTo>
                  <a:pt x="489" y="652"/>
                </a:lnTo>
                <a:lnTo>
                  <a:pt x="491" y="652"/>
                </a:lnTo>
                <a:lnTo>
                  <a:pt x="495" y="652"/>
                </a:lnTo>
                <a:lnTo>
                  <a:pt x="498" y="653"/>
                </a:lnTo>
                <a:lnTo>
                  <a:pt x="500" y="653"/>
                </a:lnTo>
                <a:lnTo>
                  <a:pt x="501" y="651"/>
                </a:lnTo>
                <a:lnTo>
                  <a:pt x="501" y="651"/>
                </a:lnTo>
                <a:lnTo>
                  <a:pt x="503" y="650"/>
                </a:lnTo>
                <a:lnTo>
                  <a:pt x="504" y="650"/>
                </a:lnTo>
                <a:lnTo>
                  <a:pt x="508" y="651"/>
                </a:lnTo>
                <a:lnTo>
                  <a:pt x="512" y="652"/>
                </a:lnTo>
                <a:lnTo>
                  <a:pt x="515" y="652"/>
                </a:lnTo>
                <a:lnTo>
                  <a:pt x="517" y="651"/>
                </a:lnTo>
                <a:lnTo>
                  <a:pt x="517" y="651"/>
                </a:lnTo>
                <a:lnTo>
                  <a:pt x="521" y="650"/>
                </a:lnTo>
                <a:lnTo>
                  <a:pt x="525" y="651"/>
                </a:lnTo>
                <a:lnTo>
                  <a:pt x="527" y="651"/>
                </a:lnTo>
                <a:lnTo>
                  <a:pt x="528" y="651"/>
                </a:lnTo>
                <a:lnTo>
                  <a:pt x="529" y="650"/>
                </a:lnTo>
                <a:lnTo>
                  <a:pt x="529" y="650"/>
                </a:lnTo>
                <a:lnTo>
                  <a:pt x="532" y="645"/>
                </a:lnTo>
                <a:lnTo>
                  <a:pt x="536" y="642"/>
                </a:lnTo>
                <a:lnTo>
                  <a:pt x="540" y="640"/>
                </a:lnTo>
                <a:lnTo>
                  <a:pt x="541" y="640"/>
                </a:lnTo>
                <a:lnTo>
                  <a:pt x="542" y="640"/>
                </a:lnTo>
                <a:lnTo>
                  <a:pt x="542" y="640"/>
                </a:lnTo>
                <a:lnTo>
                  <a:pt x="547" y="644"/>
                </a:lnTo>
                <a:lnTo>
                  <a:pt x="551" y="646"/>
                </a:lnTo>
                <a:lnTo>
                  <a:pt x="558" y="647"/>
                </a:lnTo>
                <a:lnTo>
                  <a:pt x="558" y="647"/>
                </a:lnTo>
                <a:lnTo>
                  <a:pt x="561" y="649"/>
                </a:lnTo>
                <a:lnTo>
                  <a:pt x="563" y="650"/>
                </a:lnTo>
                <a:lnTo>
                  <a:pt x="564" y="651"/>
                </a:lnTo>
                <a:lnTo>
                  <a:pt x="564" y="652"/>
                </a:lnTo>
                <a:lnTo>
                  <a:pt x="563" y="655"/>
                </a:lnTo>
                <a:lnTo>
                  <a:pt x="562" y="658"/>
                </a:lnTo>
                <a:lnTo>
                  <a:pt x="562" y="658"/>
                </a:lnTo>
                <a:lnTo>
                  <a:pt x="563" y="660"/>
                </a:lnTo>
                <a:lnTo>
                  <a:pt x="564" y="662"/>
                </a:lnTo>
                <a:lnTo>
                  <a:pt x="570" y="666"/>
                </a:lnTo>
                <a:lnTo>
                  <a:pt x="576" y="670"/>
                </a:lnTo>
                <a:lnTo>
                  <a:pt x="580" y="672"/>
                </a:lnTo>
                <a:lnTo>
                  <a:pt x="580" y="672"/>
                </a:lnTo>
                <a:lnTo>
                  <a:pt x="582" y="673"/>
                </a:lnTo>
                <a:lnTo>
                  <a:pt x="584" y="675"/>
                </a:lnTo>
                <a:lnTo>
                  <a:pt x="584" y="675"/>
                </a:lnTo>
                <a:lnTo>
                  <a:pt x="587" y="674"/>
                </a:lnTo>
                <a:lnTo>
                  <a:pt x="590" y="674"/>
                </a:lnTo>
                <a:lnTo>
                  <a:pt x="593" y="674"/>
                </a:lnTo>
                <a:lnTo>
                  <a:pt x="594" y="672"/>
                </a:lnTo>
                <a:lnTo>
                  <a:pt x="594" y="672"/>
                </a:lnTo>
                <a:lnTo>
                  <a:pt x="597" y="670"/>
                </a:lnTo>
                <a:lnTo>
                  <a:pt x="599" y="668"/>
                </a:lnTo>
                <a:lnTo>
                  <a:pt x="602" y="670"/>
                </a:lnTo>
                <a:lnTo>
                  <a:pt x="604" y="672"/>
                </a:lnTo>
                <a:lnTo>
                  <a:pt x="604" y="672"/>
                </a:lnTo>
                <a:lnTo>
                  <a:pt x="607" y="675"/>
                </a:lnTo>
                <a:lnTo>
                  <a:pt x="609" y="675"/>
                </a:lnTo>
                <a:lnTo>
                  <a:pt x="611" y="675"/>
                </a:lnTo>
                <a:lnTo>
                  <a:pt x="614" y="672"/>
                </a:lnTo>
                <a:lnTo>
                  <a:pt x="614" y="672"/>
                </a:lnTo>
                <a:lnTo>
                  <a:pt x="616" y="671"/>
                </a:lnTo>
                <a:lnTo>
                  <a:pt x="619" y="671"/>
                </a:lnTo>
                <a:lnTo>
                  <a:pt x="620" y="672"/>
                </a:lnTo>
                <a:lnTo>
                  <a:pt x="620" y="673"/>
                </a:lnTo>
                <a:lnTo>
                  <a:pt x="621" y="676"/>
                </a:lnTo>
                <a:lnTo>
                  <a:pt x="621" y="678"/>
                </a:lnTo>
                <a:lnTo>
                  <a:pt x="620" y="679"/>
                </a:lnTo>
                <a:lnTo>
                  <a:pt x="620" y="679"/>
                </a:lnTo>
                <a:lnTo>
                  <a:pt x="618" y="683"/>
                </a:lnTo>
                <a:lnTo>
                  <a:pt x="619" y="686"/>
                </a:lnTo>
                <a:lnTo>
                  <a:pt x="620" y="691"/>
                </a:lnTo>
                <a:lnTo>
                  <a:pt x="623" y="695"/>
                </a:lnTo>
                <a:lnTo>
                  <a:pt x="623" y="695"/>
                </a:lnTo>
                <a:lnTo>
                  <a:pt x="625" y="696"/>
                </a:lnTo>
                <a:lnTo>
                  <a:pt x="626" y="696"/>
                </a:lnTo>
                <a:lnTo>
                  <a:pt x="628" y="696"/>
                </a:lnTo>
                <a:lnTo>
                  <a:pt x="629" y="695"/>
                </a:lnTo>
                <a:lnTo>
                  <a:pt x="629" y="692"/>
                </a:lnTo>
                <a:lnTo>
                  <a:pt x="629" y="687"/>
                </a:lnTo>
                <a:lnTo>
                  <a:pt x="629" y="687"/>
                </a:lnTo>
                <a:lnTo>
                  <a:pt x="629" y="686"/>
                </a:lnTo>
                <a:lnTo>
                  <a:pt x="630" y="684"/>
                </a:lnTo>
                <a:lnTo>
                  <a:pt x="634" y="681"/>
                </a:lnTo>
                <a:lnTo>
                  <a:pt x="642" y="676"/>
                </a:lnTo>
                <a:lnTo>
                  <a:pt x="653" y="673"/>
                </a:lnTo>
                <a:lnTo>
                  <a:pt x="653" y="673"/>
                </a:lnTo>
                <a:lnTo>
                  <a:pt x="666" y="667"/>
                </a:lnTo>
                <a:lnTo>
                  <a:pt x="677" y="661"/>
                </a:lnTo>
                <a:lnTo>
                  <a:pt x="685" y="655"/>
                </a:lnTo>
                <a:lnTo>
                  <a:pt x="688" y="652"/>
                </a:lnTo>
                <a:lnTo>
                  <a:pt x="688" y="652"/>
                </a:lnTo>
                <a:lnTo>
                  <a:pt x="688" y="652"/>
                </a:lnTo>
                <a:lnTo>
                  <a:pt x="691" y="652"/>
                </a:lnTo>
                <a:lnTo>
                  <a:pt x="695" y="653"/>
                </a:lnTo>
                <a:lnTo>
                  <a:pt x="701" y="654"/>
                </a:lnTo>
                <a:lnTo>
                  <a:pt x="703" y="654"/>
                </a:lnTo>
                <a:lnTo>
                  <a:pt x="705" y="653"/>
                </a:lnTo>
                <a:lnTo>
                  <a:pt x="705" y="653"/>
                </a:lnTo>
                <a:lnTo>
                  <a:pt x="708" y="652"/>
                </a:lnTo>
                <a:lnTo>
                  <a:pt x="712" y="650"/>
                </a:lnTo>
                <a:lnTo>
                  <a:pt x="722" y="649"/>
                </a:lnTo>
                <a:lnTo>
                  <a:pt x="736" y="647"/>
                </a:lnTo>
                <a:lnTo>
                  <a:pt x="736" y="647"/>
                </a:lnTo>
                <a:lnTo>
                  <a:pt x="739" y="646"/>
                </a:lnTo>
                <a:lnTo>
                  <a:pt x="742" y="645"/>
                </a:lnTo>
                <a:lnTo>
                  <a:pt x="744" y="642"/>
                </a:lnTo>
                <a:lnTo>
                  <a:pt x="747" y="639"/>
                </a:lnTo>
                <a:lnTo>
                  <a:pt x="747" y="639"/>
                </a:lnTo>
                <a:lnTo>
                  <a:pt x="750" y="635"/>
                </a:lnTo>
                <a:lnTo>
                  <a:pt x="751" y="633"/>
                </a:lnTo>
                <a:lnTo>
                  <a:pt x="754" y="632"/>
                </a:lnTo>
                <a:lnTo>
                  <a:pt x="757" y="630"/>
                </a:lnTo>
                <a:lnTo>
                  <a:pt x="757" y="630"/>
                </a:lnTo>
                <a:lnTo>
                  <a:pt x="761" y="627"/>
                </a:lnTo>
                <a:lnTo>
                  <a:pt x="765" y="625"/>
                </a:lnTo>
                <a:lnTo>
                  <a:pt x="767" y="622"/>
                </a:lnTo>
                <a:lnTo>
                  <a:pt x="768" y="619"/>
                </a:lnTo>
                <a:lnTo>
                  <a:pt x="768" y="619"/>
                </a:lnTo>
                <a:lnTo>
                  <a:pt x="768" y="618"/>
                </a:lnTo>
                <a:lnTo>
                  <a:pt x="769" y="618"/>
                </a:lnTo>
                <a:lnTo>
                  <a:pt x="774" y="615"/>
                </a:lnTo>
                <a:lnTo>
                  <a:pt x="778" y="614"/>
                </a:lnTo>
                <a:lnTo>
                  <a:pt x="779" y="613"/>
                </a:lnTo>
                <a:lnTo>
                  <a:pt x="780" y="612"/>
                </a:lnTo>
                <a:lnTo>
                  <a:pt x="780" y="612"/>
                </a:lnTo>
                <a:lnTo>
                  <a:pt x="781" y="610"/>
                </a:lnTo>
                <a:lnTo>
                  <a:pt x="785" y="608"/>
                </a:lnTo>
                <a:lnTo>
                  <a:pt x="788" y="605"/>
                </a:lnTo>
                <a:lnTo>
                  <a:pt x="789" y="604"/>
                </a:lnTo>
                <a:lnTo>
                  <a:pt x="789" y="603"/>
                </a:lnTo>
                <a:lnTo>
                  <a:pt x="789" y="603"/>
                </a:lnTo>
                <a:lnTo>
                  <a:pt x="790" y="601"/>
                </a:lnTo>
                <a:lnTo>
                  <a:pt x="791" y="599"/>
                </a:lnTo>
                <a:lnTo>
                  <a:pt x="795" y="598"/>
                </a:lnTo>
                <a:lnTo>
                  <a:pt x="797" y="597"/>
                </a:lnTo>
                <a:lnTo>
                  <a:pt x="797" y="597"/>
                </a:lnTo>
                <a:lnTo>
                  <a:pt x="797" y="593"/>
                </a:lnTo>
                <a:lnTo>
                  <a:pt x="797" y="589"/>
                </a:lnTo>
                <a:lnTo>
                  <a:pt x="797" y="584"/>
                </a:lnTo>
                <a:lnTo>
                  <a:pt x="798" y="583"/>
                </a:lnTo>
                <a:lnTo>
                  <a:pt x="799" y="582"/>
                </a:lnTo>
                <a:lnTo>
                  <a:pt x="799" y="582"/>
                </a:lnTo>
                <a:lnTo>
                  <a:pt x="800" y="582"/>
                </a:lnTo>
                <a:lnTo>
                  <a:pt x="800" y="581"/>
                </a:lnTo>
                <a:lnTo>
                  <a:pt x="800" y="579"/>
                </a:lnTo>
                <a:lnTo>
                  <a:pt x="797" y="573"/>
                </a:lnTo>
                <a:lnTo>
                  <a:pt x="797" y="573"/>
                </a:lnTo>
                <a:lnTo>
                  <a:pt x="797" y="573"/>
                </a:lnTo>
                <a:lnTo>
                  <a:pt x="798" y="572"/>
                </a:lnTo>
                <a:lnTo>
                  <a:pt x="801" y="571"/>
                </a:lnTo>
                <a:lnTo>
                  <a:pt x="805" y="570"/>
                </a:lnTo>
                <a:lnTo>
                  <a:pt x="809" y="568"/>
                </a:lnTo>
                <a:lnTo>
                  <a:pt x="809" y="568"/>
                </a:lnTo>
                <a:lnTo>
                  <a:pt x="812" y="566"/>
                </a:lnTo>
                <a:lnTo>
                  <a:pt x="815" y="562"/>
                </a:lnTo>
                <a:lnTo>
                  <a:pt x="816" y="559"/>
                </a:lnTo>
                <a:lnTo>
                  <a:pt x="817" y="556"/>
                </a:lnTo>
                <a:lnTo>
                  <a:pt x="817" y="556"/>
                </a:lnTo>
                <a:lnTo>
                  <a:pt x="819" y="552"/>
                </a:lnTo>
                <a:lnTo>
                  <a:pt x="822" y="549"/>
                </a:lnTo>
                <a:lnTo>
                  <a:pt x="829" y="545"/>
                </a:lnTo>
                <a:lnTo>
                  <a:pt x="829" y="545"/>
                </a:lnTo>
                <a:lnTo>
                  <a:pt x="831" y="542"/>
                </a:lnTo>
                <a:lnTo>
                  <a:pt x="832" y="539"/>
                </a:lnTo>
                <a:lnTo>
                  <a:pt x="832" y="535"/>
                </a:lnTo>
                <a:lnTo>
                  <a:pt x="832" y="530"/>
                </a:lnTo>
                <a:lnTo>
                  <a:pt x="832" y="530"/>
                </a:lnTo>
                <a:lnTo>
                  <a:pt x="832" y="528"/>
                </a:lnTo>
                <a:lnTo>
                  <a:pt x="833" y="527"/>
                </a:lnTo>
                <a:lnTo>
                  <a:pt x="834" y="526"/>
                </a:lnTo>
                <a:lnTo>
                  <a:pt x="836" y="525"/>
                </a:lnTo>
                <a:lnTo>
                  <a:pt x="836" y="523"/>
                </a:lnTo>
                <a:lnTo>
                  <a:pt x="836" y="523"/>
                </a:lnTo>
                <a:lnTo>
                  <a:pt x="834" y="522"/>
                </a:lnTo>
                <a:lnTo>
                  <a:pt x="834" y="521"/>
                </a:lnTo>
                <a:lnTo>
                  <a:pt x="836" y="518"/>
                </a:lnTo>
                <a:lnTo>
                  <a:pt x="839" y="515"/>
                </a:lnTo>
                <a:lnTo>
                  <a:pt x="843" y="512"/>
                </a:lnTo>
                <a:lnTo>
                  <a:pt x="843" y="512"/>
                </a:lnTo>
                <a:lnTo>
                  <a:pt x="844" y="512"/>
                </a:lnTo>
                <a:lnTo>
                  <a:pt x="846" y="511"/>
                </a:lnTo>
                <a:lnTo>
                  <a:pt x="843" y="510"/>
                </a:lnTo>
                <a:lnTo>
                  <a:pt x="839" y="509"/>
                </a:lnTo>
                <a:lnTo>
                  <a:pt x="836" y="510"/>
                </a:lnTo>
                <a:lnTo>
                  <a:pt x="836" y="510"/>
                </a:lnTo>
                <a:lnTo>
                  <a:pt x="834" y="511"/>
                </a:lnTo>
                <a:lnTo>
                  <a:pt x="833" y="510"/>
                </a:lnTo>
                <a:lnTo>
                  <a:pt x="830" y="508"/>
                </a:lnTo>
                <a:lnTo>
                  <a:pt x="828" y="506"/>
                </a:lnTo>
                <a:lnTo>
                  <a:pt x="827" y="506"/>
                </a:lnTo>
                <a:lnTo>
                  <a:pt x="826" y="507"/>
                </a:lnTo>
                <a:lnTo>
                  <a:pt x="826" y="507"/>
                </a:lnTo>
                <a:lnTo>
                  <a:pt x="823" y="508"/>
                </a:lnTo>
                <a:lnTo>
                  <a:pt x="822" y="508"/>
                </a:lnTo>
                <a:lnTo>
                  <a:pt x="819" y="507"/>
                </a:lnTo>
                <a:lnTo>
                  <a:pt x="817" y="505"/>
                </a:lnTo>
                <a:lnTo>
                  <a:pt x="818" y="504"/>
                </a:lnTo>
                <a:lnTo>
                  <a:pt x="819" y="504"/>
                </a:lnTo>
                <a:lnTo>
                  <a:pt x="819" y="504"/>
                </a:lnTo>
                <a:lnTo>
                  <a:pt x="823" y="501"/>
                </a:lnTo>
                <a:lnTo>
                  <a:pt x="829" y="498"/>
                </a:lnTo>
                <a:lnTo>
                  <a:pt x="838" y="494"/>
                </a:lnTo>
                <a:lnTo>
                  <a:pt x="838" y="494"/>
                </a:lnTo>
                <a:lnTo>
                  <a:pt x="839" y="494"/>
                </a:lnTo>
                <a:lnTo>
                  <a:pt x="839" y="491"/>
                </a:lnTo>
                <a:lnTo>
                  <a:pt x="836" y="488"/>
                </a:lnTo>
                <a:lnTo>
                  <a:pt x="831" y="486"/>
                </a:lnTo>
                <a:lnTo>
                  <a:pt x="827" y="484"/>
                </a:lnTo>
                <a:lnTo>
                  <a:pt x="827" y="484"/>
                </a:lnTo>
                <a:lnTo>
                  <a:pt x="825" y="484"/>
                </a:lnTo>
                <a:lnTo>
                  <a:pt x="823" y="483"/>
                </a:lnTo>
                <a:lnTo>
                  <a:pt x="819" y="478"/>
                </a:lnTo>
                <a:lnTo>
                  <a:pt x="815" y="475"/>
                </a:lnTo>
                <a:lnTo>
                  <a:pt x="813" y="473"/>
                </a:lnTo>
                <a:lnTo>
                  <a:pt x="811" y="473"/>
                </a:lnTo>
                <a:lnTo>
                  <a:pt x="811" y="473"/>
                </a:lnTo>
                <a:lnTo>
                  <a:pt x="809" y="471"/>
                </a:lnTo>
                <a:lnTo>
                  <a:pt x="812" y="471"/>
                </a:lnTo>
                <a:lnTo>
                  <a:pt x="817" y="470"/>
                </a:lnTo>
                <a:lnTo>
                  <a:pt x="821" y="471"/>
                </a:lnTo>
                <a:lnTo>
                  <a:pt x="821" y="471"/>
                </a:lnTo>
                <a:lnTo>
                  <a:pt x="830" y="476"/>
                </a:lnTo>
                <a:lnTo>
                  <a:pt x="834" y="476"/>
                </a:lnTo>
                <a:lnTo>
                  <a:pt x="837" y="475"/>
                </a:lnTo>
                <a:lnTo>
                  <a:pt x="837" y="475"/>
                </a:lnTo>
                <a:lnTo>
                  <a:pt x="838" y="474"/>
                </a:lnTo>
                <a:lnTo>
                  <a:pt x="837" y="471"/>
                </a:lnTo>
                <a:lnTo>
                  <a:pt x="832" y="467"/>
                </a:lnTo>
                <a:lnTo>
                  <a:pt x="822" y="458"/>
                </a:lnTo>
                <a:lnTo>
                  <a:pt x="822" y="458"/>
                </a:lnTo>
                <a:lnTo>
                  <a:pt x="820" y="455"/>
                </a:lnTo>
                <a:lnTo>
                  <a:pt x="820" y="453"/>
                </a:lnTo>
                <a:lnTo>
                  <a:pt x="820" y="449"/>
                </a:lnTo>
                <a:lnTo>
                  <a:pt x="819" y="447"/>
                </a:lnTo>
                <a:lnTo>
                  <a:pt x="819" y="447"/>
                </a:lnTo>
                <a:lnTo>
                  <a:pt x="816" y="444"/>
                </a:lnTo>
                <a:lnTo>
                  <a:pt x="812" y="438"/>
                </a:lnTo>
                <a:lnTo>
                  <a:pt x="808" y="426"/>
                </a:lnTo>
                <a:lnTo>
                  <a:pt x="808" y="426"/>
                </a:lnTo>
                <a:lnTo>
                  <a:pt x="806" y="424"/>
                </a:lnTo>
                <a:lnTo>
                  <a:pt x="805" y="422"/>
                </a:lnTo>
                <a:lnTo>
                  <a:pt x="800" y="419"/>
                </a:lnTo>
                <a:lnTo>
                  <a:pt x="795" y="417"/>
                </a:lnTo>
                <a:lnTo>
                  <a:pt x="791" y="415"/>
                </a:lnTo>
                <a:lnTo>
                  <a:pt x="791" y="415"/>
                </a:lnTo>
                <a:lnTo>
                  <a:pt x="790" y="411"/>
                </a:lnTo>
                <a:lnTo>
                  <a:pt x="791" y="406"/>
                </a:lnTo>
                <a:lnTo>
                  <a:pt x="795" y="402"/>
                </a:lnTo>
                <a:lnTo>
                  <a:pt x="800" y="398"/>
                </a:lnTo>
                <a:lnTo>
                  <a:pt x="800" y="398"/>
                </a:lnTo>
                <a:lnTo>
                  <a:pt x="802" y="396"/>
                </a:lnTo>
                <a:lnTo>
                  <a:pt x="805" y="395"/>
                </a:lnTo>
                <a:lnTo>
                  <a:pt x="806" y="392"/>
                </a:lnTo>
                <a:lnTo>
                  <a:pt x="807" y="390"/>
                </a:lnTo>
                <a:lnTo>
                  <a:pt x="808" y="389"/>
                </a:lnTo>
                <a:lnTo>
                  <a:pt x="808" y="389"/>
                </a:lnTo>
                <a:lnTo>
                  <a:pt x="808" y="389"/>
                </a:lnTo>
                <a:lnTo>
                  <a:pt x="811" y="389"/>
                </a:lnTo>
                <a:lnTo>
                  <a:pt x="813" y="387"/>
                </a:lnTo>
                <a:lnTo>
                  <a:pt x="816" y="385"/>
                </a:lnTo>
                <a:lnTo>
                  <a:pt x="818" y="382"/>
                </a:lnTo>
                <a:lnTo>
                  <a:pt x="818" y="382"/>
                </a:lnTo>
                <a:lnTo>
                  <a:pt x="821" y="379"/>
                </a:lnTo>
                <a:lnTo>
                  <a:pt x="823" y="377"/>
                </a:lnTo>
                <a:lnTo>
                  <a:pt x="827" y="377"/>
                </a:lnTo>
                <a:lnTo>
                  <a:pt x="829" y="376"/>
                </a:lnTo>
                <a:lnTo>
                  <a:pt x="829" y="376"/>
                </a:lnTo>
                <a:lnTo>
                  <a:pt x="832" y="374"/>
                </a:lnTo>
                <a:lnTo>
                  <a:pt x="839" y="373"/>
                </a:lnTo>
                <a:lnTo>
                  <a:pt x="844" y="372"/>
                </a:lnTo>
                <a:lnTo>
                  <a:pt x="849" y="370"/>
                </a:lnTo>
                <a:lnTo>
                  <a:pt x="849" y="370"/>
                </a:lnTo>
                <a:lnTo>
                  <a:pt x="850" y="369"/>
                </a:lnTo>
                <a:lnTo>
                  <a:pt x="850" y="366"/>
                </a:lnTo>
                <a:lnTo>
                  <a:pt x="848" y="363"/>
                </a:lnTo>
                <a:lnTo>
                  <a:pt x="843" y="360"/>
                </a:lnTo>
                <a:lnTo>
                  <a:pt x="841" y="359"/>
                </a:lnTo>
                <a:lnTo>
                  <a:pt x="839" y="359"/>
                </a:lnTo>
                <a:lnTo>
                  <a:pt x="839" y="359"/>
                </a:lnTo>
                <a:lnTo>
                  <a:pt x="834" y="360"/>
                </a:lnTo>
                <a:lnTo>
                  <a:pt x="830" y="359"/>
                </a:lnTo>
                <a:lnTo>
                  <a:pt x="826" y="355"/>
                </a:lnTo>
                <a:lnTo>
                  <a:pt x="821" y="352"/>
                </a:lnTo>
                <a:lnTo>
                  <a:pt x="821" y="352"/>
                </a:lnTo>
                <a:lnTo>
                  <a:pt x="820" y="351"/>
                </a:lnTo>
                <a:lnTo>
                  <a:pt x="818" y="351"/>
                </a:lnTo>
                <a:lnTo>
                  <a:pt x="811" y="355"/>
                </a:lnTo>
                <a:lnTo>
                  <a:pt x="805" y="362"/>
                </a:lnTo>
                <a:lnTo>
                  <a:pt x="801" y="365"/>
                </a:lnTo>
                <a:lnTo>
                  <a:pt x="798" y="367"/>
                </a:lnTo>
                <a:lnTo>
                  <a:pt x="798" y="367"/>
                </a:lnTo>
                <a:lnTo>
                  <a:pt x="795" y="369"/>
                </a:lnTo>
                <a:lnTo>
                  <a:pt x="792" y="367"/>
                </a:lnTo>
                <a:lnTo>
                  <a:pt x="790" y="366"/>
                </a:lnTo>
                <a:lnTo>
                  <a:pt x="788" y="364"/>
                </a:lnTo>
                <a:lnTo>
                  <a:pt x="787" y="362"/>
                </a:lnTo>
                <a:lnTo>
                  <a:pt x="786" y="359"/>
                </a:lnTo>
                <a:lnTo>
                  <a:pt x="786" y="355"/>
                </a:lnTo>
                <a:lnTo>
                  <a:pt x="787" y="353"/>
                </a:lnTo>
                <a:lnTo>
                  <a:pt x="787" y="353"/>
                </a:lnTo>
                <a:lnTo>
                  <a:pt x="787" y="351"/>
                </a:lnTo>
                <a:lnTo>
                  <a:pt x="787" y="349"/>
                </a:lnTo>
                <a:lnTo>
                  <a:pt x="786" y="348"/>
                </a:lnTo>
                <a:lnTo>
                  <a:pt x="784" y="346"/>
                </a:lnTo>
                <a:lnTo>
                  <a:pt x="777" y="346"/>
                </a:lnTo>
                <a:lnTo>
                  <a:pt x="768" y="346"/>
                </a:lnTo>
                <a:lnTo>
                  <a:pt x="768" y="346"/>
                </a:lnTo>
                <a:lnTo>
                  <a:pt x="765" y="346"/>
                </a:lnTo>
                <a:lnTo>
                  <a:pt x="763" y="343"/>
                </a:lnTo>
                <a:lnTo>
                  <a:pt x="761" y="340"/>
                </a:lnTo>
                <a:lnTo>
                  <a:pt x="761" y="337"/>
                </a:lnTo>
                <a:lnTo>
                  <a:pt x="761" y="332"/>
                </a:lnTo>
                <a:lnTo>
                  <a:pt x="764" y="329"/>
                </a:lnTo>
                <a:lnTo>
                  <a:pt x="766" y="325"/>
                </a:lnTo>
                <a:lnTo>
                  <a:pt x="768" y="324"/>
                </a:lnTo>
                <a:lnTo>
                  <a:pt x="768" y="324"/>
                </a:lnTo>
                <a:lnTo>
                  <a:pt x="774" y="325"/>
                </a:lnTo>
                <a:lnTo>
                  <a:pt x="780" y="325"/>
                </a:lnTo>
                <a:lnTo>
                  <a:pt x="784" y="325"/>
                </a:lnTo>
                <a:lnTo>
                  <a:pt x="786" y="324"/>
                </a:lnTo>
                <a:lnTo>
                  <a:pt x="788" y="322"/>
                </a:lnTo>
                <a:lnTo>
                  <a:pt x="790" y="318"/>
                </a:lnTo>
                <a:lnTo>
                  <a:pt x="790" y="318"/>
                </a:lnTo>
                <a:lnTo>
                  <a:pt x="792" y="314"/>
                </a:lnTo>
                <a:lnTo>
                  <a:pt x="794" y="312"/>
                </a:lnTo>
                <a:lnTo>
                  <a:pt x="796" y="311"/>
                </a:lnTo>
                <a:lnTo>
                  <a:pt x="799" y="310"/>
                </a:lnTo>
                <a:lnTo>
                  <a:pt x="805" y="309"/>
                </a:lnTo>
                <a:lnTo>
                  <a:pt x="808" y="307"/>
                </a:lnTo>
                <a:lnTo>
                  <a:pt x="811" y="303"/>
                </a:lnTo>
                <a:lnTo>
                  <a:pt x="811" y="303"/>
                </a:lnTo>
                <a:lnTo>
                  <a:pt x="819" y="296"/>
                </a:lnTo>
                <a:lnTo>
                  <a:pt x="827" y="290"/>
                </a:lnTo>
                <a:lnTo>
                  <a:pt x="831" y="289"/>
                </a:lnTo>
                <a:lnTo>
                  <a:pt x="834" y="289"/>
                </a:lnTo>
                <a:lnTo>
                  <a:pt x="838" y="290"/>
                </a:lnTo>
                <a:lnTo>
                  <a:pt x="841" y="291"/>
                </a:lnTo>
                <a:lnTo>
                  <a:pt x="841" y="291"/>
                </a:lnTo>
                <a:lnTo>
                  <a:pt x="843" y="294"/>
                </a:lnTo>
                <a:lnTo>
                  <a:pt x="843" y="298"/>
                </a:lnTo>
                <a:lnTo>
                  <a:pt x="842" y="300"/>
                </a:lnTo>
                <a:lnTo>
                  <a:pt x="840" y="303"/>
                </a:lnTo>
                <a:lnTo>
                  <a:pt x="833" y="310"/>
                </a:lnTo>
                <a:lnTo>
                  <a:pt x="829" y="315"/>
                </a:lnTo>
                <a:lnTo>
                  <a:pt x="829" y="315"/>
                </a:lnTo>
                <a:lnTo>
                  <a:pt x="829" y="320"/>
                </a:lnTo>
                <a:lnTo>
                  <a:pt x="829" y="323"/>
                </a:lnTo>
                <a:lnTo>
                  <a:pt x="829" y="327"/>
                </a:lnTo>
                <a:lnTo>
                  <a:pt x="827" y="330"/>
                </a:lnTo>
                <a:lnTo>
                  <a:pt x="827" y="330"/>
                </a:lnTo>
                <a:lnTo>
                  <a:pt x="826" y="331"/>
                </a:lnTo>
                <a:lnTo>
                  <a:pt x="825" y="332"/>
                </a:lnTo>
                <a:lnTo>
                  <a:pt x="826" y="333"/>
                </a:lnTo>
                <a:lnTo>
                  <a:pt x="827" y="334"/>
                </a:lnTo>
                <a:lnTo>
                  <a:pt x="832" y="333"/>
                </a:lnTo>
                <a:lnTo>
                  <a:pt x="839" y="329"/>
                </a:lnTo>
                <a:lnTo>
                  <a:pt x="839" y="329"/>
                </a:lnTo>
                <a:lnTo>
                  <a:pt x="856" y="319"/>
                </a:lnTo>
                <a:lnTo>
                  <a:pt x="864" y="314"/>
                </a:lnTo>
                <a:lnTo>
                  <a:pt x="872" y="311"/>
                </a:lnTo>
                <a:lnTo>
                  <a:pt x="872" y="311"/>
                </a:lnTo>
                <a:lnTo>
                  <a:pt x="877" y="310"/>
                </a:lnTo>
                <a:lnTo>
                  <a:pt x="881" y="310"/>
                </a:lnTo>
                <a:lnTo>
                  <a:pt x="881" y="310"/>
                </a:lnTo>
                <a:lnTo>
                  <a:pt x="883" y="304"/>
                </a:lnTo>
                <a:lnTo>
                  <a:pt x="885" y="302"/>
                </a:lnTo>
                <a:lnTo>
                  <a:pt x="885" y="302"/>
                </a:lnTo>
                <a:lnTo>
                  <a:pt x="904" y="293"/>
                </a:lnTo>
                <a:lnTo>
                  <a:pt x="913" y="288"/>
                </a:lnTo>
                <a:lnTo>
                  <a:pt x="919" y="283"/>
                </a:lnTo>
                <a:lnTo>
                  <a:pt x="919" y="283"/>
                </a:lnTo>
                <a:lnTo>
                  <a:pt x="924" y="276"/>
                </a:lnTo>
                <a:lnTo>
                  <a:pt x="927" y="272"/>
                </a:lnTo>
                <a:lnTo>
                  <a:pt x="931" y="271"/>
                </a:lnTo>
                <a:lnTo>
                  <a:pt x="931" y="271"/>
                </a:lnTo>
                <a:lnTo>
                  <a:pt x="933" y="271"/>
                </a:lnTo>
                <a:lnTo>
                  <a:pt x="935" y="273"/>
                </a:lnTo>
                <a:lnTo>
                  <a:pt x="939" y="275"/>
                </a:lnTo>
                <a:lnTo>
                  <a:pt x="942" y="276"/>
                </a:lnTo>
                <a:lnTo>
                  <a:pt x="942" y="276"/>
                </a:lnTo>
                <a:lnTo>
                  <a:pt x="952" y="276"/>
                </a:lnTo>
                <a:lnTo>
                  <a:pt x="954" y="275"/>
                </a:lnTo>
                <a:lnTo>
                  <a:pt x="954" y="273"/>
                </a:lnTo>
                <a:lnTo>
                  <a:pt x="954" y="272"/>
                </a:lnTo>
                <a:lnTo>
                  <a:pt x="954" y="272"/>
                </a:lnTo>
                <a:lnTo>
                  <a:pt x="952" y="269"/>
                </a:lnTo>
                <a:lnTo>
                  <a:pt x="953" y="267"/>
                </a:lnTo>
                <a:lnTo>
                  <a:pt x="955" y="266"/>
                </a:lnTo>
                <a:lnTo>
                  <a:pt x="961" y="265"/>
                </a:lnTo>
                <a:lnTo>
                  <a:pt x="961" y="265"/>
                </a:lnTo>
                <a:lnTo>
                  <a:pt x="963" y="265"/>
                </a:lnTo>
                <a:lnTo>
                  <a:pt x="965" y="263"/>
                </a:lnTo>
                <a:lnTo>
                  <a:pt x="967" y="260"/>
                </a:lnTo>
                <a:lnTo>
                  <a:pt x="969" y="257"/>
                </a:lnTo>
                <a:lnTo>
                  <a:pt x="972" y="256"/>
                </a:lnTo>
                <a:lnTo>
                  <a:pt x="973" y="256"/>
                </a:lnTo>
                <a:lnTo>
                  <a:pt x="973" y="256"/>
                </a:lnTo>
                <a:lnTo>
                  <a:pt x="975" y="256"/>
                </a:lnTo>
                <a:lnTo>
                  <a:pt x="976" y="254"/>
                </a:lnTo>
                <a:lnTo>
                  <a:pt x="978" y="249"/>
                </a:lnTo>
                <a:lnTo>
                  <a:pt x="981" y="245"/>
                </a:lnTo>
                <a:lnTo>
                  <a:pt x="982" y="242"/>
                </a:lnTo>
                <a:lnTo>
                  <a:pt x="984" y="242"/>
                </a:lnTo>
                <a:lnTo>
                  <a:pt x="984" y="242"/>
                </a:lnTo>
                <a:lnTo>
                  <a:pt x="987" y="244"/>
                </a:lnTo>
                <a:lnTo>
                  <a:pt x="991" y="246"/>
                </a:lnTo>
                <a:lnTo>
                  <a:pt x="994" y="248"/>
                </a:lnTo>
                <a:lnTo>
                  <a:pt x="996" y="248"/>
                </a:lnTo>
                <a:lnTo>
                  <a:pt x="998" y="248"/>
                </a:lnTo>
                <a:lnTo>
                  <a:pt x="998" y="248"/>
                </a:lnTo>
                <a:lnTo>
                  <a:pt x="1000" y="248"/>
                </a:lnTo>
                <a:lnTo>
                  <a:pt x="1004" y="249"/>
                </a:lnTo>
                <a:lnTo>
                  <a:pt x="1004" y="249"/>
                </a:lnTo>
                <a:lnTo>
                  <a:pt x="1007" y="246"/>
                </a:lnTo>
                <a:lnTo>
                  <a:pt x="1007" y="246"/>
                </a:lnTo>
                <a:lnTo>
                  <a:pt x="1007" y="236"/>
                </a:lnTo>
                <a:lnTo>
                  <a:pt x="1007" y="231"/>
                </a:lnTo>
                <a:lnTo>
                  <a:pt x="1006" y="228"/>
                </a:lnTo>
                <a:lnTo>
                  <a:pt x="1006" y="228"/>
                </a:lnTo>
                <a:lnTo>
                  <a:pt x="1005" y="224"/>
                </a:lnTo>
                <a:lnTo>
                  <a:pt x="1005" y="220"/>
                </a:lnTo>
                <a:lnTo>
                  <a:pt x="1006" y="216"/>
                </a:lnTo>
                <a:lnTo>
                  <a:pt x="1005" y="214"/>
                </a:lnTo>
                <a:lnTo>
                  <a:pt x="1005" y="214"/>
                </a:lnTo>
                <a:lnTo>
                  <a:pt x="1005" y="210"/>
                </a:lnTo>
                <a:lnTo>
                  <a:pt x="1005" y="206"/>
                </a:lnTo>
                <a:lnTo>
                  <a:pt x="1006" y="203"/>
                </a:lnTo>
                <a:lnTo>
                  <a:pt x="1007" y="202"/>
                </a:lnTo>
                <a:lnTo>
                  <a:pt x="1008" y="200"/>
                </a:lnTo>
                <a:lnTo>
                  <a:pt x="1008" y="200"/>
                </a:lnTo>
                <a:lnTo>
                  <a:pt x="1009" y="200"/>
                </a:lnTo>
                <a:lnTo>
                  <a:pt x="1012" y="199"/>
                </a:lnTo>
                <a:lnTo>
                  <a:pt x="1015" y="196"/>
                </a:lnTo>
                <a:lnTo>
                  <a:pt x="1019" y="194"/>
                </a:lnTo>
                <a:lnTo>
                  <a:pt x="1020" y="193"/>
                </a:lnTo>
                <a:lnTo>
                  <a:pt x="1023" y="194"/>
                </a:lnTo>
                <a:lnTo>
                  <a:pt x="1023" y="194"/>
                </a:lnTo>
                <a:lnTo>
                  <a:pt x="1027" y="196"/>
                </a:lnTo>
                <a:lnTo>
                  <a:pt x="1033" y="197"/>
                </a:lnTo>
                <a:lnTo>
                  <a:pt x="1037" y="196"/>
                </a:lnTo>
                <a:lnTo>
                  <a:pt x="1038" y="196"/>
                </a:lnTo>
                <a:lnTo>
                  <a:pt x="1038" y="194"/>
                </a:lnTo>
                <a:lnTo>
                  <a:pt x="1038" y="194"/>
                </a:lnTo>
                <a:lnTo>
                  <a:pt x="1039" y="190"/>
                </a:lnTo>
                <a:lnTo>
                  <a:pt x="1043" y="188"/>
                </a:lnTo>
                <a:lnTo>
                  <a:pt x="1045" y="186"/>
                </a:lnTo>
                <a:lnTo>
                  <a:pt x="1047" y="183"/>
                </a:lnTo>
                <a:lnTo>
                  <a:pt x="1047" y="183"/>
                </a:lnTo>
                <a:lnTo>
                  <a:pt x="1049" y="178"/>
                </a:lnTo>
                <a:lnTo>
                  <a:pt x="1052" y="175"/>
                </a:lnTo>
                <a:lnTo>
                  <a:pt x="1056" y="173"/>
                </a:lnTo>
                <a:lnTo>
                  <a:pt x="1058" y="168"/>
                </a:lnTo>
                <a:lnTo>
                  <a:pt x="1058" y="168"/>
                </a:lnTo>
                <a:lnTo>
                  <a:pt x="1061" y="156"/>
                </a:lnTo>
                <a:lnTo>
                  <a:pt x="1064" y="150"/>
                </a:lnTo>
                <a:lnTo>
                  <a:pt x="1065" y="147"/>
                </a:lnTo>
                <a:lnTo>
                  <a:pt x="1067" y="146"/>
                </a:lnTo>
                <a:lnTo>
                  <a:pt x="1067" y="146"/>
                </a:lnTo>
                <a:lnTo>
                  <a:pt x="1068" y="145"/>
                </a:lnTo>
                <a:lnTo>
                  <a:pt x="1069" y="144"/>
                </a:lnTo>
                <a:lnTo>
                  <a:pt x="1069" y="141"/>
                </a:lnTo>
                <a:lnTo>
                  <a:pt x="1067" y="137"/>
                </a:lnTo>
                <a:lnTo>
                  <a:pt x="1067" y="131"/>
                </a:lnTo>
                <a:lnTo>
                  <a:pt x="1067" y="131"/>
                </a:lnTo>
                <a:close/>
                <a:moveTo>
                  <a:pt x="808" y="631"/>
                </a:moveTo>
                <a:lnTo>
                  <a:pt x="808" y="631"/>
                </a:lnTo>
                <a:lnTo>
                  <a:pt x="807" y="639"/>
                </a:lnTo>
                <a:lnTo>
                  <a:pt x="807" y="645"/>
                </a:lnTo>
                <a:lnTo>
                  <a:pt x="808" y="650"/>
                </a:lnTo>
                <a:lnTo>
                  <a:pt x="810" y="654"/>
                </a:lnTo>
                <a:lnTo>
                  <a:pt x="812" y="657"/>
                </a:lnTo>
                <a:lnTo>
                  <a:pt x="815" y="660"/>
                </a:lnTo>
                <a:lnTo>
                  <a:pt x="817" y="662"/>
                </a:lnTo>
                <a:lnTo>
                  <a:pt x="818" y="662"/>
                </a:lnTo>
                <a:lnTo>
                  <a:pt x="818" y="662"/>
                </a:lnTo>
                <a:lnTo>
                  <a:pt x="820" y="658"/>
                </a:lnTo>
                <a:lnTo>
                  <a:pt x="823" y="652"/>
                </a:lnTo>
                <a:lnTo>
                  <a:pt x="832" y="635"/>
                </a:lnTo>
                <a:lnTo>
                  <a:pt x="836" y="625"/>
                </a:lnTo>
                <a:lnTo>
                  <a:pt x="839" y="616"/>
                </a:lnTo>
                <a:lnTo>
                  <a:pt x="840" y="610"/>
                </a:lnTo>
                <a:lnTo>
                  <a:pt x="840" y="608"/>
                </a:lnTo>
                <a:lnTo>
                  <a:pt x="840" y="606"/>
                </a:lnTo>
                <a:lnTo>
                  <a:pt x="840" y="606"/>
                </a:lnTo>
                <a:lnTo>
                  <a:pt x="837" y="604"/>
                </a:lnTo>
                <a:lnTo>
                  <a:pt x="833" y="604"/>
                </a:lnTo>
                <a:lnTo>
                  <a:pt x="829" y="605"/>
                </a:lnTo>
                <a:lnTo>
                  <a:pt x="825" y="608"/>
                </a:lnTo>
                <a:lnTo>
                  <a:pt x="819" y="612"/>
                </a:lnTo>
                <a:lnTo>
                  <a:pt x="815" y="618"/>
                </a:lnTo>
                <a:lnTo>
                  <a:pt x="811" y="623"/>
                </a:lnTo>
                <a:lnTo>
                  <a:pt x="808" y="631"/>
                </a:lnTo>
                <a:lnTo>
                  <a:pt x="808" y="631"/>
                </a:lnTo>
                <a:close/>
                <a:moveTo>
                  <a:pt x="620" y="703"/>
                </a:moveTo>
                <a:lnTo>
                  <a:pt x="620" y="703"/>
                </a:lnTo>
                <a:lnTo>
                  <a:pt x="616" y="703"/>
                </a:lnTo>
                <a:lnTo>
                  <a:pt x="613" y="704"/>
                </a:lnTo>
                <a:lnTo>
                  <a:pt x="609" y="706"/>
                </a:lnTo>
                <a:lnTo>
                  <a:pt x="605" y="709"/>
                </a:lnTo>
                <a:lnTo>
                  <a:pt x="603" y="713"/>
                </a:lnTo>
                <a:lnTo>
                  <a:pt x="601" y="717"/>
                </a:lnTo>
                <a:lnTo>
                  <a:pt x="601" y="722"/>
                </a:lnTo>
                <a:lnTo>
                  <a:pt x="602" y="727"/>
                </a:lnTo>
                <a:lnTo>
                  <a:pt x="602" y="727"/>
                </a:lnTo>
                <a:lnTo>
                  <a:pt x="605" y="731"/>
                </a:lnTo>
                <a:lnTo>
                  <a:pt x="610" y="734"/>
                </a:lnTo>
                <a:lnTo>
                  <a:pt x="614" y="734"/>
                </a:lnTo>
                <a:lnTo>
                  <a:pt x="620" y="734"/>
                </a:lnTo>
                <a:lnTo>
                  <a:pt x="624" y="733"/>
                </a:lnTo>
                <a:lnTo>
                  <a:pt x="629" y="730"/>
                </a:lnTo>
                <a:lnTo>
                  <a:pt x="631" y="728"/>
                </a:lnTo>
                <a:lnTo>
                  <a:pt x="632" y="725"/>
                </a:lnTo>
                <a:lnTo>
                  <a:pt x="632" y="725"/>
                </a:lnTo>
                <a:lnTo>
                  <a:pt x="634" y="720"/>
                </a:lnTo>
                <a:lnTo>
                  <a:pt x="638" y="714"/>
                </a:lnTo>
                <a:lnTo>
                  <a:pt x="641" y="708"/>
                </a:lnTo>
                <a:lnTo>
                  <a:pt x="642" y="706"/>
                </a:lnTo>
                <a:lnTo>
                  <a:pt x="642" y="704"/>
                </a:lnTo>
                <a:lnTo>
                  <a:pt x="642" y="704"/>
                </a:lnTo>
                <a:lnTo>
                  <a:pt x="641" y="703"/>
                </a:lnTo>
                <a:lnTo>
                  <a:pt x="639" y="703"/>
                </a:lnTo>
                <a:lnTo>
                  <a:pt x="633" y="702"/>
                </a:lnTo>
                <a:lnTo>
                  <a:pt x="620" y="703"/>
                </a:lnTo>
                <a:lnTo>
                  <a:pt x="620" y="70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>
              <a:latin typeface="Calibri" panose="020F0502020204030204" pitchFamily="34" charset="0"/>
            </a:endParaRPr>
          </a:p>
        </p:txBody>
      </p:sp>
      <p:grpSp>
        <p:nvGrpSpPr>
          <p:cNvPr id="157" name="Group 156"/>
          <p:cNvGrpSpPr/>
          <p:nvPr/>
        </p:nvGrpSpPr>
        <p:grpSpPr>
          <a:xfrm>
            <a:off x="6894394" y="2241337"/>
            <a:ext cx="3484046" cy="1414294"/>
            <a:chOff x="6894394" y="2245464"/>
            <a:chExt cx="3484046" cy="1414294"/>
          </a:xfrm>
        </p:grpSpPr>
        <p:grpSp>
          <p:nvGrpSpPr>
            <p:cNvPr id="20" name="그룹 17"/>
            <p:cNvGrpSpPr/>
            <p:nvPr/>
          </p:nvGrpSpPr>
          <p:grpSpPr>
            <a:xfrm>
              <a:off x="6894394" y="2270843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80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81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1" name="그룹 18"/>
            <p:cNvGrpSpPr/>
            <p:nvPr/>
          </p:nvGrpSpPr>
          <p:grpSpPr>
            <a:xfrm>
              <a:off x="6894394" y="3057400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79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" name="그룹 19"/>
            <p:cNvGrpSpPr/>
            <p:nvPr/>
          </p:nvGrpSpPr>
          <p:grpSpPr>
            <a:xfrm>
              <a:off x="7153724" y="2270843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3" name="그룹 20"/>
            <p:cNvGrpSpPr/>
            <p:nvPr/>
          </p:nvGrpSpPr>
          <p:grpSpPr>
            <a:xfrm>
              <a:off x="7153724" y="3057400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74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75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4" name="그룹 21"/>
            <p:cNvGrpSpPr/>
            <p:nvPr/>
          </p:nvGrpSpPr>
          <p:grpSpPr>
            <a:xfrm>
              <a:off x="7413056" y="2270843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72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5" name="그룹 22"/>
            <p:cNvGrpSpPr/>
            <p:nvPr/>
          </p:nvGrpSpPr>
          <p:grpSpPr>
            <a:xfrm>
              <a:off x="7413056" y="3057400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70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71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6" name="그룹 23"/>
            <p:cNvGrpSpPr/>
            <p:nvPr/>
          </p:nvGrpSpPr>
          <p:grpSpPr>
            <a:xfrm>
              <a:off x="7672386" y="2270843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68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69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7" name="그룹 24"/>
            <p:cNvGrpSpPr/>
            <p:nvPr/>
          </p:nvGrpSpPr>
          <p:grpSpPr>
            <a:xfrm>
              <a:off x="7672386" y="3057400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66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67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8" name="그룹 25"/>
            <p:cNvGrpSpPr/>
            <p:nvPr/>
          </p:nvGrpSpPr>
          <p:grpSpPr>
            <a:xfrm>
              <a:off x="7931717" y="2270843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9" name="그룹 26"/>
            <p:cNvGrpSpPr/>
            <p:nvPr/>
          </p:nvGrpSpPr>
          <p:grpSpPr>
            <a:xfrm>
              <a:off x="7931717" y="3057400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63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0" name="그룹 27"/>
            <p:cNvGrpSpPr/>
            <p:nvPr/>
          </p:nvGrpSpPr>
          <p:grpSpPr>
            <a:xfrm>
              <a:off x="8191047" y="2270843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60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1" name="그룹 28"/>
            <p:cNvGrpSpPr/>
            <p:nvPr/>
          </p:nvGrpSpPr>
          <p:grpSpPr>
            <a:xfrm>
              <a:off x="8191047" y="3057400"/>
              <a:ext cx="238446" cy="576979"/>
              <a:chOff x="5229225" y="3303588"/>
              <a:chExt cx="257175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59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2" name="그룹 29"/>
            <p:cNvGrpSpPr/>
            <p:nvPr/>
          </p:nvGrpSpPr>
          <p:grpSpPr>
            <a:xfrm>
              <a:off x="8450377" y="2270843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56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3" name="그룹 30"/>
            <p:cNvGrpSpPr/>
            <p:nvPr/>
          </p:nvGrpSpPr>
          <p:grpSpPr>
            <a:xfrm>
              <a:off x="8450377" y="3057400"/>
              <a:ext cx="238446" cy="576979"/>
              <a:chOff x="5229225" y="3303588"/>
              <a:chExt cx="257175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54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55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4" name="그룹 31"/>
            <p:cNvGrpSpPr/>
            <p:nvPr/>
          </p:nvGrpSpPr>
          <p:grpSpPr>
            <a:xfrm>
              <a:off x="8709709" y="2270843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52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53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5" name="그룹 32"/>
            <p:cNvGrpSpPr/>
            <p:nvPr/>
          </p:nvGrpSpPr>
          <p:grpSpPr>
            <a:xfrm>
              <a:off x="8709709" y="3057400"/>
              <a:ext cx="238446" cy="576979"/>
              <a:chOff x="5229225" y="3303588"/>
              <a:chExt cx="257175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51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6" name="그룹 33"/>
            <p:cNvGrpSpPr/>
            <p:nvPr/>
          </p:nvGrpSpPr>
          <p:grpSpPr>
            <a:xfrm>
              <a:off x="8969039" y="2270843"/>
              <a:ext cx="225198" cy="576979"/>
              <a:chOff x="4973638" y="3303588"/>
              <a:chExt cx="242887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48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7" name="그룹 34"/>
            <p:cNvGrpSpPr/>
            <p:nvPr/>
          </p:nvGrpSpPr>
          <p:grpSpPr>
            <a:xfrm>
              <a:off x="8969039" y="3057400"/>
              <a:ext cx="238446" cy="576979"/>
              <a:chOff x="5229225" y="3303588"/>
              <a:chExt cx="257175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46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47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8" name="그룹 35"/>
            <p:cNvGrpSpPr/>
            <p:nvPr/>
          </p:nvGrpSpPr>
          <p:grpSpPr>
            <a:xfrm>
              <a:off x="9228367" y="2270843"/>
              <a:ext cx="225198" cy="576979"/>
              <a:chOff x="4973638" y="3303588"/>
              <a:chExt cx="242887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9" name="그룹 36"/>
            <p:cNvGrpSpPr/>
            <p:nvPr/>
          </p:nvGrpSpPr>
          <p:grpSpPr>
            <a:xfrm>
              <a:off x="9228367" y="3057400"/>
              <a:ext cx="238446" cy="576979"/>
              <a:chOff x="5229225" y="3303588"/>
              <a:chExt cx="257175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9691949" y="2245464"/>
              <a:ext cx="686491" cy="62773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/>
          </p:spPr>
          <p:txBody>
            <a:bodyPr wrap="square" lIns="90000" tIns="46800" rIns="90000" bIns="4680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Male</a:t>
              </a:r>
            </a:p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80</a:t>
              </a: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%</a:t>
              </a:r>
            </a:p>
          </p:txBody>
        </p:sp>
        <p:sp>
          <p:nvSpPr>
            <p:cNvPr id="41" name="speed"/>
            <p:cNvSpPr txBox="1">
              <a:spLocks noChangeArrowheads="1"/>
            </p:cNvSpPr>
            <p:nvPr/>
          </p:nvSpPr>
          <p:spPr bwMode="auto">
            <a:xfrm>
              <a:off x="9691949" y="3032021"/>
              <a:ext cx="686491" cy="62773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/>
          </p:spPr>
          <p:txBody>
            <a:bodyPr wrap="square" lIns="90000" tIns="46800" rIns="90000" bIns="4680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Female</a:t>
              </a:r>
            </a:p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50</a:t>
              </a: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%</a:t>
              </a: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894394" y="4433124"/>
            <a:ext cx="3484046" cy="1414294"/>
            <a:chOff x="6894394" y="4467716"/>
            <a:chExt cx="3484046" cy="1414294"/>
          </a:xfrm>
        </p:grpSpPr>
        <p:grpSp>
          <p:nvGrpSpPr>
            <p:cNvPr id="83" name="그룹 80"/>
            <p:cNvGrpSpPr/>
            <p:nvPr/>
          </p:nvGrpSpPr>
          <p:grpSpPr>
            <a:xfrm>
              <a:off x="6894394" y="4493095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143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84" name="그룹 81"/>
            <p:cNvGrpSpPr/>
            <p:nvPr/>
          </p:nvGrpSpPr>
          <p:grpSpPr>
            <a:xfrm>
              <a:off x="6894394" y="5279652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141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42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85" name="그룹 82"/>
            <p:cNvGrpSpPr/>
            <p:nvPr/>
          </p:nvGrpSpPr>
          <p:grpSpPr>
            <a:xfrm>
              <a:off x="7153724" y="4493095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139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40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86" name="그룹 83"/>
            <p:cNvGrpSpPr/>
            <p:nvPr/>
          </p:nvGrpSpPr>
          <p:grpSpPr>
            <a:xfrm>
              <a:off x="7153724" y="5279652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137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38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87" name="그룹 84"/>
            <p:cNvGrpSpPr/>
            <p:nvPr/>
          </p:nvGrpSpPr>
          <p:grpSpPr>
            <a:xfrm>
              <a:off x="7413056" y="4493095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135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36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88" name="그룹 85"/>
            <p:cNvGrpSpPr/>
            <p:nvPr/>
          </p:nvGrpSpPr>
          <p:grpSpPr>
            <a:xfrm>
              <a:off x="7413056" y="5279652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133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34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89" name="그룹 86"/>
            <p:cNvGrpSpPr/>
            <p:nvPr/>
          </p:nvGrpSpPr>
          <p:grpSpPr>
            <a:xfrm>
              <a:off x="7672386" y="4493095"/>
              <a:ext cx="225198" cy="576979"/>
              <a:chOff x="4973638" y="3303588"/>
              <a:chExt cx="242887" cy="622301"/>
            </a:xfrm>
            <a:solidFill>
              <a:srgbClr val="F4C738"/>
            </a:solidFill>
          </p:grpSpPr>
          <p:sp>
            <p:nvSpPr>
              <p:cNvPr id="131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32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0" name="그룹 87"/>
            <p:cNvGrpSpPr/>
            <p:nvPr/>
          </p:nvGrpSpPr>
          <p:grpSpPr>
            <a:xfrm>
              <a:off x="7672386" y="5279652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129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30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1" name="그룹 88"/>
            <p:cNvGrpSpPr/>
            <p:nvPr/>
          </p:nvGrpSpPr>
          <p:grpSpPr>
            <a:xfrm>
              <a:off x="7931717" y="4493095"/>
              <a:ext cx="225198" cy="576979"/>
              <a:chOff x="4973638" y="3303588"/>
              <a:chExt cx="242887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27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28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2" name="그룹 89"/>
            <p:cNvGrpSpPr/>
            <p:nvPr/>
          </p:nvGrpSpPr>
          <p:grpSpPr>
            <a:xfrm>
              <a:off x="7931717" y="5279652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125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26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3" name="그룹 90"/>
            <p:cNvGrpSpPr/>
            <p:nvPr/>
          </p:nvGrpSpPr>
          <p:grpSpPr>
            <a:xfrm>
              <a:off x="8191047" y="4493095"/>
              <a:ext cx="225198" cy="576979"/>
              <a:chOff x="4973638" y="3303588"/>
              <a:chExt cx="242887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23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24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4" name="그룹 91"/>
            <p:cNvGrpSpPr/>
            <p:nvPr/>
          </p:nvGrpSpPr>
          <p:grpSpPr>
            <a:xfrm>
              <a:off x="8191047" y="5279652"/>
              <a:ext cx="238446" cy="576979"/>
              <a:chOff x="5229225" y="3303588"/>
              <a:chExt cx="257175" cy="622301"/>
            </a:xfrm>
            <a:solidFill>
              <a:srgbClr val="F4C738"/>
            </a:solidFill>
          </p:grpSpPr>
          <p:sp>
            <p:nvSpPr>
              <p:cNvPr id="121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22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5" name="그룹 92"/>
            <p:cNvGrpSpPr/>
            <p:nvPr/>
          </p:nvGrpSpPr>
          <p:grpSpPr>
            <a:xfrm>
              <a:off x="8450377" y="4493095"/>
              <a:ext cx="225198" cy="576979"/>
              <a:chOff x="4973638" y="3303588"/>
              <a:chExt cx="242887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19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6" name="그룹 93"/>
            <p:cNvGrpSpPr/>
            <p:nvPr/>
          </p:nvGrpSpPr>
          <p:grpSpPr>
            <a:xfrm>
              <a:off x="8450377" y="5279652"/>
              <a:ext cx="238446" cy="576979"/>
              <a:chOff x="5229225" y="3303588"/>
              <a:chExt cx="257175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18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7" name="그룹 94"/>
            <p:cNvGrpSpPr/>
            <p:nvPr/>
          </p:nvGrpSpPr>
          <p:grpSpPr>
            <a:xfrm>
              <a:off x="8709709" y="4493095"/>
              <a:ext cx="225198" cy="576979"/>
              <a:chOff x="4973638" y="3303588"/>
              <a:chExt cx="242887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15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16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8" name="그룹 95"/>
            <p:cNvGrpSpPr/>
            <p:nvPr/>
          </p:nvGrpSpPr>
          <p:grpSpPr>
            <a:xfrm>
              <a:off x="8709709" y="5279652"/>
              <a:ext cx="238446" cy="576979"/>
              <a:chOff x="5229225" y="3303588"/>
              <a:chExt cx="257175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14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99" name="그룹 96"/>
            <p:cNvGrpSpPr/>
            <p:nvPr/>
          </p:nvGrpSpPr>
          <p:grpSpPr>
            <a:xfrm>
              <a:off x="8969039" y="4493095"/>
              <a:ext cx="225198" cy="576979"/>
              <a:chOff x="4973638" y="3303588"/>
              <a:chExt cx="242887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00" name="그룹 97"/>
            <p:cNvGrpSpPr/>
            <p:nvPr/>
          </p:nvGrpSpPr>
          <p:grpSpPr>
            <a:xfrm>
              <a:off x="8969039" y="5279652"/>
              <a:ext cx="238446" cy="576979"/>
              <a:chOff x="5229225" y="3303588"/>
              <a:chExt cx="257175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09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10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01" name="그룹 98"/>
            <p:cNvGrpSpPr/>
            <p:nvPr/>
          </p:nvGrpSpPr>
          <p:grpSpPr>
            <a:xfrm>
              <a:off x="9228367" y="4493095"/>
              <a:ext cx="225198" cy="576979"/>
              <a:chOff x="4973638" y="3303588"/>
              <a:chExt cx="242887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07" name="Freeform 5"/>
              <p:cNvSpPr>
                <a:spLocks/>
              </p:cNvSpPr>
              <p:nvPr/>
            </p:nvSpPr>
            <p:spPr bwMode="auto">
              <a:xfrm>
                <a:off x="5048250" y="3303588"/>
                <a:ext cx="92075" cy="88900"/>
              </a:xfrm>
              <a:custGeom>
                <a:avLst/>
                <a:gdLst>
                  <a:gd name="T0" fmla="*/ 174 w 348"/>
                  <a:gd name="T1" fmla="*/ 336 h 336"/>
                  <a:gd name="T2" fmla="*/ 209 w 348"/>
                  <a:gd name="T3" fmla="*/ 333 h 336"/>
                  <a:gd name="T4" fmla="*/ 242 w 348"/>
                  <a:gd name="T5" fmla="*/ 322 h 336"/>
                  <a:gd name="T6" fmla="*/ 271 w 348"/>
                  <a:gd name="T7" fmla="*/ 307 h 336"/>
                  <a:gd name="T8" fmla="*/ 297 w 348"/>
                  <a:gd name="T9" fmla="*/ 287 h 336"/>
                  <a:gd name="T10" fmla="*/ 318 w 348"/>
                  <a:gd name="T11" fmla="*/ 262 h 336"/>
                  <a:gd name="T12" fmla="*/ 335 w 348"/>
                  <a:gd name="T13" fmla="*/ 233 h 336"/>
                  <a:gd name="T14" fmla="*/ 345 w 348"/>
                  <a:gd name="T15" fmla="*/ 202 h 336"/>
                  <a:gd name="T16" fmla="*/ 348 w 348"/>
                  <a:gd name="T17" fmla="*/ 168 h 336"/>
                  <a:gd name="T18" fmla="*/ 348 w 348"/>
                  <a:gd name="T19" fmla="*/ 151 h 336"/>
                  <a:gd name="T20" fmla="*/ 340 w 348"/>
                  <a:gd name="T21" fmla="*/ 118 h 336"/>
                  <a:gd name="T22" fmla="*/ 328 w 348"/>
                  <a:gd name="T23" fmla="*/ 87 h 336"/>
                  <a:gd name="T24" fmla="*/ 309 w 348"/>
                  <a:gd name="T25" fmla="*/ 61 h 336"/>
                  <a:gd name="T26" fmla="*/ 285 w 348"/>
                  <a:gd name="T27" fmla="*/ 38 h 336"/>
                  <a:gd name="T28" fmla="*/ 258 w 348"/>
                  <a:gd name="T29" fmla="*/ 20 h 336"/>
                  <a:gd name="T30" fmla="*/ 226 w 348"/>
                  <a:gd name="T31" fmla="*/ 7 h 336"/>
                  <a:gd name="T32" fmla="*/ 192 w 348"/>
                  <a:gd name="T33" fmla="*/ 0 h 336"/>
                  <a:gd name="T34" fmla="*/ 174 w 348"/>
                  <a:gd name="T35" fmla="*/ 0 h 336"/>
                  <a:gd name="T36" fmla="*/ 139 w 348"/>
                  <a:gd name="T37" fmla="*/ 3 h 336"/>
                  <a:gd name="T38" fmla="*/ 107 w 348"/>
                  <a:gd name="T39" fmla="*/ 13 h 336"/>
                  <a:gd name="T40" fmla="*/ 77 w 348"/>
                  <a:gd name="T41" fmla="*/ 29 h 336"/>
                  <a:gd name="T42" fmla="*/ 51 w 348"/>
                  <a:gd name="T43" fmla="*/ 49 h 336"/>
                  <a:gd name="T44" fmla="*/ 29 w 348"/>
                  <a:gd name="T45" fmla="*/ 73 h 336"/>
                  <a:gd name="T46" fmla="*/ 13 w 348"/>
                  <a:gd name="T47" fmla="*/ 102 h 336"/>
                  <a:gd name="T48" fmla="*/ 4 w 348"/>
                  <a:gd name="T49" fmla="*/ 134 h 336"/>
                  <a:gd name="T50" fmla="*/ 0 w 348"/>
                  <a:gd name="T51" fmla="*/ 168 h 336"/>
                  <a:gd name="T52" fmla="*/ 1 w 348"/>
                  <a:gd name="T53" fmla="*/ 185 h 336"/>
                  <a:gd name="T54" fmla="*/ 8 w 348"/>
                  <a:gd name="T55" fmla="*/ 218 h 336"/>
                  <a:gd name="T56" fmla="*/ 21 w 348"/>
                  <a:gd name="T57" fmla="*/ 248 h 336"/>
                  <a:gd name="T58" fmla="*/ 40 w 348"/>
                  <a:gd name="T59" fmla="*/ 274 h 336"/>
                  <a:gd name="T60" fmla="*/ 63 w 348"/>
                  <a:gd name="T61" fmla="*/ 298 h 336"/>
                  <a:gd name="T62" fmla="*/ 91 w 348"/>
                  <a:gd name="T63" fmla="*/ 316 h 336"/>
                  <a:gd name="T64" fmla="*/ 123 w 348"/>
                  <a:gd name="T65" fmla="*/ 329 h 336"/>
                  <a:gd name="T66" fmla="*/ 157 w 348"/>
                  <a:gd name="T67" fmla="*/ 335 h 336"/>
                  <a:gd name="T68" fmla="*/ 174 w 348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8" h="336">
                    <a:moveTo>
                      <a:pt x="174" y="336"/>
                    </a:moveTo>
                    <a:lnTo>
                      <a:pt x="174" y="336"/>
                    </a:lnTo>
                    <a:lnTo>
                      <a:pt x="192" y="335"/>
                    </a:lnTo>
                    <a:lnTo>
                      <a:pt x="209" y="333"/>
                    </a:lnTo>
                    <a:lnTo>
                      <a:pt x="226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1" y="307"/>
                    </a:lnTo>
                    <a:lnTo>
                      <a:pt x="285" y="298"/>
                    </a:lnTo>
                    <a:lnTo>
                      <a:pt x="297" y="287"/>
                    </a:lnTo>
                    <a:lnTo>
                      <a:pt x="309" y="274"/>
                    </a:lnTo>
                    <a:lnTo>
                      <a:pt x="318" y="262"/>
                    </a:lnTo>
                    <a:lnTo>
                      <a:pt x="328" y="248"/>
                    </a:lnTo>
                    <a:lnTo>
                      <a:pt x="335" y="233"/>
                    </a:lnTo>
                    <a:lnTo>
                      <a:pt x="340" y="218"/>
                    </a:lnTo>
                    <a:lnTo>
                      <a:pt x="345" y="202"/>
                    </a:lnTo>
                    <a:lnTo>
                      <a:pt x="348" y="185"/>
                    </a:lnTo>
                    <a:lnTo>
                      <a:pt x="348" y="168"/>
                    </a:lnTo>
                    <a:lnTo>
                      <a:pt x="348" y="168"/>
                    </a:lnTo>
                    <a:lnTo>
                      <a:pt x="348" y="151"/>
                    </a:lnTo>
                    <a:lnTo>
                      <a:pt x="345" y="134"/>
                    </a:lnTo>
                    <a:lnTo>
                      <a:pt x="340" y="118"/>
                    </a:lnTo>
                    <a:lnTo>
                      <a:pt x="335" y="102"/>
                    </a:lnTo>
                    <a:lnTo>
                      <a:pt x="328" y="87"/>
                    </a:lnTo>
                    <a:lnTo>
                      <a:pt x="318" y="73"/>
                    </a:lnTo>
                    <a:lnTo>
                      <a:pt x="309" y="61"/>
                    </a:lnTo>
                    <a:lnTo>
                      <a:pt x="297" y="49"/>
                    </a:lnTo>
                    <a:lnTo>
                      <a:pt x="285" y="38"/>
                    </a:lnTo>
                    <a:lnTo>
                      <a:pt x="271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6" y="7"/>
                    </a:lnTo>
                    <a:lnTo>
                      <a:pt x="209" y="3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74" y="0"/>
                    </a:lnTo>
                    <a:lnTo>
                      <a:pt x="157" y="0"/>
                    </a:lnTo>
                    <a:lnTo>
                      <a:pt x="139" y="3"/>
                    </a:lnTo>
                    <a:lnTo>
                      <a:pt x="123" y="7"/>
                    </a:lnTo>
                    <a:lnTo>
                      <a:pt x="107" y="13"/>
                    </a:lnTo>
                    <a:lnTo>
                      <a:pt x="91" y="20"/>
                    </a:lnTo>
                    <a:lnTo>
                      <a:pt x="77" y="29"/>
                    </a:lnTo>
                    <a:lnTo>
                      <a:pt x="63" y="38"/>
                    </a:lnTo>
                    <a:lnTo>
                      <a:pt x="51" y="49"/>
                    </a:lnTo>
                    <a:lnTo>
                      <a:pt x="40" y="61"/>
                    </a:lnTo>
                    <a:lnTo>
                      <a:pt x="29" y="73"/>
                    </a:lnTo>
                    <a:lnTo>
                      <a:pt x="21" y="87"/>
                    </a:lnTo>
                    <a:lnTo>
                      <a:pt x="13" y="102"/>
                    </a:lnTo>
                    <a:lnTo>
                      <a:pt x="8" y="118"/>
                    </a:lnTo>
                    <a:lnTo>
                      <a:pt x="4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4" y="202"/>
                    </a:lnTo>
                    <a:lnTo>
                      <a:pt x="8" y="218"/>
                    </a:lnTo>
                    <a:lnTo>
                      <a:pt x="13" y="233"/>
                    </a:lnTo>
                    <a:lnTo>
                      <a:pt x="21" y="248"/>
                    </a:lnTo>
                    <a:lnTo>
                      <a:pt x="29" y="262"/>
                    </a:lnTo>
                    <a:lnTo>
                      <a:pt x="40" y="274"/>
                    </a:lnTo>
                    <a:lnTo>
                      <a:pt x="51" y="287"/>
                    </a:lnTo>
                    <a:lnTo>
                      <a:pt x="63" y="298"/>
                    </a:lnTo>
                    <a:lnTo>
                      <a:pt x="77" y="307"/>
                    </a:lnTo>
                    <a:lnTo>
                      <a:pt x="91" y="316"/>
                    </a:lnTo>
                    <a:lnTo>
                      <a:pt x="107" y="322"/>
                    </a:lnTo>
                    <a:lnTo>
                      <a:pt x="123" y="329"/>
                    </a:lnTo>
                    <a:lnTo>
                      <a:pt x="139" y="333"/>
                    </a:lnTo>
                    <a:lnTo>
                      <a:pt x="157" y="335"/>
                    </a:lnTo>
                    <a:lnTo>
                      <a:pt x="174" y="336"/>
                    </a:lnTo>
                    <a:lnTo>
                      <a:pt x="174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08" name="Freeform 6"/>
              <p:cNvSpPr>
                <a:spLocks/>
              </p:cNvSpPr>
              <p:nvPr/>
            </p:nvSpPr>
            <p:spPr bwMode="auto">
              <a:xfrm>
                <a:off x="4973638" y="3406776"/>
                <a:ext cx="242887" cy="519113"/>
              </a:xfrm>
              <a:custGeom>
                <a:avLst/>
                <a:gdLst>
                  <a:gd name="T0" fmla="*/ 92 w 917"/>
                  <a:gd name="T1" fmla="*/ 898 h 1960"/>
                  <a:gd name="T2" fmla="*/ 123 w 917"/>
                  <a:gd name="T3" fmla="*/ 890 h 1960"/>
                  <a:gd name="T4" fmla="*/ 148 w 917"/>
                  <a:gd name="T5" fmla="*/ 873 h 1960"/>
                  <a:gd name="T6" fmla="*/ 162 w 917"/>
                  <a:gd name="T7" fmla="*/ 850 h 1960"/>
                  <a:gd name="T8" fmla="*/ 216 w 917"/>
                  <a:gd name="T9" fmla="*/ 346 h 1960"/>
                  <a:gd name="T10" fmla="*/ 233 w 917"/>
                  <a:gd name="T11" fmla="*/ 1850 h 1960"/>
                  <a:gd name="T12" fmla="*/ 238 w 917"/>
                  <a:gd name="T13" fmla="*/ 1883 h 1960"/>
                  <a:gd name="T14" fmla="*/ 256 w 917"/>
                  <a:gd name="T15" fmla="*/ 1920 h 1960"/>
                  <a:gd name="T16" fmla="*/ 286 w 917"/>
                  <a:gd name="T17" fmla="*/ 1946 h 1960"/>
                  <a:gd name="T18" fmla="*/ 323 w 917"/>
                  <a:gd name="T19" fmla="*/ 1959 h 1960"/>
                  <a:gd name="T20" fmla="*/ 353 w 917"/>
                  <a:gd name="T21" fmla="*/ 1958 h 1960"/>
                  <a:gd name="T22" fmla="*/ 389 w 917"/>
                  <a:gd name="T23" fmla="*/ 1941 h 1960"/>
                  <a:gd name="T24" fmla="*/ 415 w 917"/>
                  <a:gd name="T25" fmla="*/ 1912 h 1960"/>
                  <a:gd name="T26" fmla="*/ 430 w 917"/>
                  <a:gd name="T27" fmla="*/ 1873 h 1960"/>
                  <a:gd name="T28" fmla="*/ 485 w 917"/>
                  <a:gd name="T29" fmla="*/ 1056 h 1960"/>
                  <a:gd name="T30" fmla="*/ 487 w 917"/>
                  <a:gd name="T31" fmla="*/ 1872 h 1960"/>
                  <a:gd name="T32" fmla="*/ 502 w 917"/>
                  <a:gd name="T33" fmla="*/ 1910 h 1960"/>
                  <a:gd name="T34" fmla="*/ 529 w 917"/>
                  <a:gd name="T35" fmla="*/ 1940 h 1960"/>
                  <a:gd name="T36" fmla="*/ 565 w 917"/>
                  <a:gd name="T37" fmla="*/ 1957 h 1960"/>
                  <a:gd name="T38" fmla="*/ 595 w 917"/>
                  <a:gd name="T39" fmla="*/ 1958 h 1960"/>
                  <a:gd name="T40" fmla="*/ 633 w 917"/>
                  <a:gd name="T41" fmla="*/ 1945 h 1960"/>
                  <a:gd name="T42" fmla="*/ 662 w 917"/>
                  <a:gd name="T43" fmla="*/ 1919 h 1960"/>
                  <a:gd name="T44" fmla="*/ 681 w 917"/>
                  <a:gd name="T45" fmla="*/ 1882 h 1960"/>
                  <a:gd name="T46" fmla="*/ 685 w 917"/>
                  <a:gd name="T47" fmla="*/ 1039 h 1960"/>
                  <a:gd name="T48" fmla="*/ 702 w 917"/>
                  <a:gd name="T49" fmla="*/ 346 h 1960"/>
                  <a:gd name="T50" fmla="*/ 755 w 917"/>
                  <a:gd name="T51" fmla="*/ 850 h 1960"/>
                  <a:gd name="T52" fmla="*/ 770 w 917"/>
                  <a:gd name="T53" fmla="*/ 873 h 1960"/>
                  <a:gd name="T54" fmla="*/ 794 w 917"/>
                  <a:gd name="T55" fmla="*/ 890 h 1960"/>
                  <a:gd name="T56" fmla="*/ 825 w 917"/>
                  <a:gd name="T57" fmla="*/ 898 h 1960"/>
                  <a:gd name="T58" fmla="*/ 850 w 917"/>
                  <a:gd name="T59" fmla="*/ 897 h 1960"/>
                  <a:gd name="T60" fmla="*/ 880 w 917"/>
                  <a:gd name="T61" fmla="*/ 886 h 1960"/>
                  <a:gd name="T62" fmla="*/ 903 w 917"/>
                  <a:gd name="T63" fmla="*/ 867 h 1960"/>
                  <a:gd name="T64" fmla="*/ 915 w 917"/>
                  <a:gd name="T65" fmla="*/ 841 h 1960"/>
                  <a:gd name="T66" fmla="*/ 850 w 917"/>
                  <a:gd name="T67" fmla="*/ 165 h 1960"/>
                  <a:gd name="T68" fmla="*/ 846 w 917"/>
                  <a:gd name="T69" fmla="*/ 149 h 1960"/>
                  <a:gd name="T70" fmla="*/ 825 w 917"/>
                  <a:gd name="T71" fmla="*/ 91 h 1960"/>
                  <a:gd name="T72" fmla="*/ 786 w 917"/>
                  <a:gd name="T73" fmla="*/ 43 h 1960"/>
                  <a:gd name="T74" fmla="*/ 732 w 917"/>
                  <a:gd name="T75" fmla="*/ 12 h 1960"/>
                  <a:gd name="T76" fmla="*/ 668 w 917"/>
                  <a:gd name="T77" fmla="*/ 0 h 1960"/>
                  <a:gd name="T78" fmla="*/ 257 w 917"/>
                  <a:gd name="T79" fmla="*/ 0 h 1960"/>
                  <a:gd name="T80" fmla="*/ 212 w 917"/>
                  <a:gd name="T81" fmla="*/ 4 h 1960"/>
                  <a:gd name="T82" fmla="*/ 151 w 917"/>
                  <a:gd name="T83" fmla="*/ 28 h 1960"/>
                  <a:gd name="T84" fmla="*/ 102 w 917"/>
                  <a:gd name="T85" fmla="*/ 72 h 1960"/>
                  <a:gd name="T86" fmla="*/ 73 w 917"/>
                  <a:gd name="T87" fmla="*/ 129 h 1960"/>
                  <a:gd name="T88" fmla="*/ 0 w 917"/>
                  <a:gd name="T89" fmla="*/ 820 h 1960"/>
                  <a:gd name="T90" fmla="*/ 2 w 917"/>
                  <a:gd name="T91" fmla="*/ 841 h 1960"/>
                  <a:gd name="T92" fmla="*/ 15 w 917"/>
                  <a:gd name="T93" fmla="*/ 867 h 1960"/>
                  <a:gd name="T94" fmla="*/ 37 w 917"/>
                  <a:gd name="T95" fmla="*/ 886 h 1960"/>
                  <a:gd name="T96" fmla="*/ 67 w 917"/>
                  <a:gd name="T97" fmla="*/ 897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7" h="1960">
                    <a:moveTo>
                      <a:pt x="75" y="898"/>
                    </a:moveTo>
                    <a:lnTo>
                      <a:pt x="75" y="898"/>
                    </a:lnTo>
                    <a:lnTo>
                      <a:pt x="84" y="899"/>
                    </a:lnTo>
                    <a:lnTo>
                      <a:pt x="92" y="898"/>
                    </a:lnTo>
                    <a:lnTo>
                      <a:pt x="101" y="897"/>
                    </a:lnTo>
                    <a:lnTo>
                      <a:pt x="108" y="896"/>
                    </a:lnTo>
                    <a:lnTo>
                      <a:pt x="116" y="894"/>
                    </a:lnTo>
                    <a:lnTo>
                      <a:pt x="123" y="890"/>
                    </a:lnTo>
                    <a:lnTo>
                      <a:pt x="130" y="887"/>
                    </a:lnTo>
                    <a:lnTo>
                      <a:pt x="136" y="883"/>
                    </a:lnTo>
                    <a:lnTo>
                      <a:pt x="142" y="879"/>
                    </a:lnTo>
                    <a:lnTo>
                      <a:pt x="148" y="873"/>
                    </a:lnTo>
                    <a:lnTo>
                      <a:pt x="152" y="868"/>
                    </a:lnTo>
                    <a:lnTo>
                      <a:pt x="156" y="863"/>
                    </a:lnTo>
                    <a:lnTo>
                      <a:pt x="159" y="856"/>
                    </a:lnTo>
                    <a:lnTo>
                      <a:pt x="162" y="850"/>
                    </a:lnTo>
                    <a:lnTo>
                      <a:pt x="165" y="842"/>
                    </a:lnTo>
                    <a:lnTo>
                      <a:pt x="166" y="836"/>
                    </a:lnTo>
                    <a:lnTo>
                      <a:pt x="216" y="346"/>
                    </a:lnTo>
                    <a:lnTo>
                      <a:pt x="216" y="346"/>
                    </a:lnTo>
                    <a:lnTo>
                      <a:pt x="233" y="348"/>
                    </a:lnTo>
                    <a:lnTo>
                      <a:pt x="233" y="1040"/>
                    </a:lnTo>
                    <a:lnTo>
                      <a:pt x="233" y="1040"/>
                    </a:lnTo>
                    <a:lnTo>
                      <a:pt x="233" y="1850"/>
                    </a:lnTo>
                    <a:lnTo>
                      <a:pt x="233" y="1850"/>
                    </a:lnTo>
                    <a:lnTo>
                      <a:pt x="234" y="1862"/>
                    </a:lnTo>
                    <a:lnTo>
                      <a:pt x="235" y="1873"/>
                    </a:lnTo>
                    <a:lnTo>
                      <a:pt x="238" y="1883"/>
                    </a:lnTo>
                    <a:lnTo>
                      <a:pt x="241" y="1893"/>
                    </a:lnTo>
                    <a:lnTo>
                      <a:pt x="245" y="1903"/>
                    </a:lnTo>
                    <a:lnTo>
                      <a:pt x="250" y="1912"/>
                    </a:lnTo>
                    <a:lnTo>
                      <a:pt x="256" y="1920"/>
                    </a:lnTo>
                    <a:lnTo>
                      <a:pt x="262" y="1928"/>
                    </a:lnTo>
                    <a:lnTo>
                      <a:pt x="270" y="1934"/>
                    </a:lnTo>
                    <a:lnTo>
                      <a:pt x="277" y="1941"/>
                    </a:lnTo>
                    <a:lnTo>
                      <a:pt x="286" y="1946"/>
                    </a:lnTo>
                    <a:lnTo>
                      <a:pt x="294" y="1951"/>
                    </a:lnTo>
                    <a:lnTo>
                      <a:pt x="303" y="1955"/>
                    </a:lnTo>
                    <a:lnTo>
                      <a:pt x="312" y="1958"/>
                    </a:lnTo>
                    <a:lnTo>
                      <a:pt x="323" y="1959"/>
                    </a:lnTo>
                    <a:lnTo>
                      <a:pt x="332" y="1960"/>
                    </a:lnTo>
                    <a:lnTo>
                      <a:pt x="332" y="1960"/>
                    </a:lnTo>
                    <a:lnTo>
                      <a:pt x="343" y="1959"/>
                    </a:lnTo>
                    <a:lnTo>
                      <a:pt x="353" y="1958"/>
                    </a:lnTo>
                    <a:lnTo>
                      <a:pt x="362" y="1955"/>
                    </a:lnTo>
                    <a:lnTo>
                      <a:pt x="372" y="1951"/>
                    </a:lnTo>
                    <a:lnTo>
                      <a:pt x="380" y="1946"/>
                    </a:lnTo>
                    <a:lnTo>
                      <a:pt x="389" y="1941"/>
                    </a:lnTo>
                    <a:lnTo>
                      <a:pt x="396" y="1934"/>
                    </a:lnTo>
                    <a:lnTo>
                      <a:pt x="404" y="1928"/>
                    </a:lnTo>
                    <a:lnTo>
                      <a:pt x="410" y="1920"/>
                    </a:lnTo>
                    <a:lnTo>
                      <a:pt x="415" y="1912"/>
                    </a:lnTo>
                    <a:lnTo>
                      <a:pt x="421" y="1903"/>
                    </a:lnTo>
                    <a:lnTo>
                      <a:pt x="425" y="1893"/>
                    </a:lnTo>
                    <a:lnTo>
                      <a:pt x="428" y="1883"/>
                    </a:lnTo>
                    <a:lnTo>
                      <a:pt x="430" y="1873"/>
                    </a:lnTo>
                    <a:lnTo>
                      <a:pt x="432" y="1862"/>
                    </a:lnTo>
                    <a:lnTo>
                      <a:pt x="432" y="1850"/>
                    </a:lnTo>
                    <a:lnTo>
                      <a:pt x="432" y="1056"/>
                    </a:lnTo>
                    <a:lnTo>
                      <a:pt x="485" y="1056"/>
                    </a:lnTo>
                    <a:lnTo>
                      <a:pt x="485" y="1849"/>
                    </a:lnTo>
                    <a:lnTo>
                      <a:pt x="485" y="1849"/>
                    </a:lnTo>
                    <a:lnTo>
                      <a:pt x="485" y="1861"/>
                    </a:lnTo>
                    <a:lnTo>
                      <a:pt x="487" y="1872"/>
                    </a:lnTo>
                    <a:lnTo>
                      <a:pt x="490" y="1882"/>
                    </a:lnTo>
                    <a:lnTo>
                      <a:pt x="493" y="1892"/>
                    </a:lnTo>
                    <a:lnTo>
                      <a:pt x="497" y="1902"/>
                    </a:lnTo>
                    <a:lnTo>
                      <a:pt x="502" y="1910"/>
                    </a:lnTo>
                    <a:lnTo>
                      <a:pt x="508" y="1919"/>
                    </a:lnTo>
                    <a:lnTo>
                      <a:pt x="514" y="1927"/>
                    </a:lnTo>
                    <a:lnTo>
                      <a:pt x="521" y="1933"/>
                    </a:lnTo>
                    <a:lnTo>
                      <a:pt x="529" y="1940"/>
                    </a:lnTo>
                    <a:lnTo>
                      <a:pt x="537" y="1945"/>
                    </a:lnTo>
                    <a:lnTo>
                      <a:pt x="546" y="1950"/>
                    </a:lnTo>
                    <a:lnTo>
                      <a:pt x="555" y="1954"/>
                    </a:lnTo>
                    <a:lnTo>
                      <a:pt x="565" y="1957"/>
                    </a:lnTo>
                    <a:lnTo>
                      <a:pt x="574" y="1958"/>
                    </a:lnTo>
                    <a:lnTo>
                      <a:pt x="585" y="1959"/>
                    </a:lnTo>
                    <a:lnTo>
                      <a:pt x="585" y="1959"/>
                    </a:lnTo>
                    <a:lnTo>
                      <a:pt x="595" y="1958"/>
                    </a:lnTo>
                    <a:lnTo>
                      <a:pt x="605" y="1957"/>
                    </a:lnTo>
                    <a:lnTo>
                      <a:pt x="615" y="1954"/>
                    </a:lnTo>
                    <a:lnTo>
                      <a:pt x="623" y="1950"/>
                    </a:lnTo>
                    <a:lnTo>
                      <a:pt x="633" y="1945"/>
                    </a:lnTo>
                    <a:lnTo>
                      <a:pt x="640" y="1940"/>
                    </a:lnTo>
                    <a:lnTo>
                      <a:pt x="649" y="1933"/>
                    </a:lnTo>
                    <a:lnTo>
                      <a:pt x="655" y="1927"/>
                    </a:lnTo>
                    <a:lnTo>
                      <a:pt x="662" y="1919"/>
                    </a:lnTo>
                    <a:lnTo>
                      <a:pt x="668" y="1910"/>
                    </a:lnTo>
                    <a:lnTo>
                      <a:pt x="672" y="1902"/>
                    </a:lnTo>
                    <a:lnTo>
                      <a:pt x="676" y="1892"/>
                    </a:lnTo>
                    <a:lnTo>
                      <a:pt x="681" y="1882"/>
                    </a:lnTo>
                    <a:lnTo>
                      <a:pt x="683" y="1872"/>
                    </a:lnTo>
                    <a:lnTo>
                      <a:pt x="684" y="1861"/>
                    </a:lnTo>
                    <a:lnTo>
                      <a:pt x="685" y="1849"/>
                    </a:lnTo>
                    <a:lnTo>
                      <a:pt x="685" y="1039"/>
                    </a:lnTo>
                    <a:lnTo>
                      <a:pt x="685" y="1034"/>
                    </a:lnTo>
                    <a:lnTo>
                      <a:pt x="685" y="348"/>
                    </a:lnTo>
                    <a:lnTo>
                      <a:pt x="685" y="348"/>
                    </a:lnTo>
                    <a:lnTo>
                      <a:pt x="702" y="346"/>
                    </a:lnTo>
                    <a:lnTo>
                      <a:pt x="752" y="836"/>
                    </a:lnTo>
                    <a:lnTo>
                      <a:pt x="752" y="836"/>
                    </a:lnTo>
                    <a:lnTo>
                      <a:pt x="753" y="842"/>
                    </a:lnTo>
                    <a:lnTo>
                      <a:pt x="755" y="850"/>
                    </a:lnTo>
                    <a:lnTo>
                      <a:pt x="758" y="856"/>
                    </a:lnTo>
                    <a:lnTo>
                      <a:pt x="761" y="863"/>
                    </a:lnTo>
                    <a:lnTo>
                      <a:pt x="766" y="868"/>
                    </a:lnTo>
                    <a:lnTo>
                      <a:pt x="770" y="873"/>
                    </a:lnTo>
                    <a:lnTo>
                      <a:pt x="775" y="879"/>
                    </a:lnTo>
                    <a:lnTo>
                      <a:pt x="782" y="883"/>
                    </a:lnTo>
                    <a:lnTo>
                      <a:pt x="788" y="887"/>
                    </a:lnTo>
                    <a:lnTo>
                      <a:pt x="794" y="890"/>
                    </a:lnTo>
                    <a:lnTo>
                      <a:pt x="802" y="894"/>
                    </a:lnTo>
                    <a:lnTo>
                      <a:pt x="809" y="896"/>
                    </a:lnTo>
                    <a:lnTo>
                      <a:pt x="817" y="897"/>
                    </a:lnTo>
                    <a:lnTo>
                      <a:pt x="825" y="898"/>
                    </a:lnTo>
                    <a:lnTo>
                      <a:pt x="834" y="899"/>
                    </a:lnTo>
                    <a:lnTo>
                      <a:pt x="842" y="898"/>
                    </a:lnTo>
                    <a:lnTo>
                      <a:pt x="842" y="898"/>
                    </a:lnTo>
                    <a:lnTo>
                      <a:pt x="850" y="897"/>
                    </a:lnTo>
                    <a:lnTo>
                      <a:pt x="858" y="895"/>
                    </a:lnTo>
                    <a:lnTo>
                      <a:pt x="865" y="892"/>
                    </a:lnTo>
                    <a:lnTo>
                      <a:pt x="873" y="889"/>
                    </a:lnTo>
                    <a:lnTo>
                      <a:pt x="880" y="886"/>
                    </a:lnTo>
                    <a:lnTo>
                      <a:pt x="887" y="882"/>
                    </a:lnTo>
                    <a:lnTo>
                      <a:pt x="892" y="877"/>
                    </a:lnTo>
                    <a:lnTo>
                      <a:pt x="898" y="872"/>
                    </a:lnTo>
                    <a:lnTo>
                      <a:pt x="903" y="867"/>
                    </a:lnTo>
                    <a:lnTo>
                      <a:pt x="907" y="861"/>
                    </a:lnTo>
                    <a:lnTo>
                      <a:pt x="910" y="854"/>
                    </a:lnTo>
                    <a:lnTo>
                      <a:pt x="913" y="848"/>
                    </a:lnTo>
                    <a:lnTo>
                      <a:pt x="915" y="841"/>
                    </a:lnTo>
                    <a:lnTo>
                      <a:pt x="916" y="834"/>
                    </a:lnTo>
                    <a:lnTo>
                      <a:pt x="917" y="828"/>
                    </a:lnTo>
                    <a:lnTo>
                      <a:pt x="916" y="820"/>
                    </a:lnTo>
                    <a:lnTo>
                      <a:pt x="850" y="165"/>
                    </a:lnTo>
                    <a:lnTo>
                      <a:pt x="850" y="165"/>
                    </a:lnTo>
                    <a:lnTo>
                      <a:pt x="848" y="157"/>
                    </a:lnTo>
                    <a:lnTo>
                      <a:pt x="846" y="149"/>
                    </a:lnTo>
                    <a:lnTo>
                      <a:pt x="846" y="149"/>
                    </a:lnTo>
                    <a:lnTo>
                      <a:pt x="843" y="133"/>
                    </a:lnTo>
                    <a:lnTo>
                      <a:pt x="839" y="118"/>
                    </a:lnTo>
                    <a:lnTo>
                      <a:pt x="833" y="103"/>
                    </a:lnTo>
                    <a:lnTo>
                      <a:pt x="825" y="91"/>
                    </a:lnTo>
                    <a:lnTo>
                      <a:pt x="818" y="77"/>
                    </a:lnTo>
                    <a:lnTo>
                      <a:pt x="808" y="65"/>
                    </a:lnTo>
                    <a:lnTo>
                      <a:pt x="798" y="54"/>
                    </a:lnTo>
                    <a:lnTo>
                      <a:pt x="786" y="43"/>
                    </a:lnTo>
                    <a:lnTo>
                      <a:pt x="774" y="33"/>
                    </a:lnTo>
                    <a:lnTo>
                      <a:pt x="760" y="25"/>
                    </a:lnTo>
                    <a:lnTo>
                      <a:pt x="747" y="18"/>
                    </a:lnTo>
                    <a:lnTo>
                      <a:pt x="732" y="12"/>
                    </a:lnTo>
                    <a:lnTo>
                      <a:pt x="717" y="7"/>
                    </a:lnTo>
                    <a:lnTo>
                      <a:pt x="701" y="4"/>
                    </a:lnTo>
                    <a:lnTo>
                      <a:pt x="685" y="1"/>
                    </a:lnTo>
                    <a:lnTo>
                      <a:pt x="668" y="0"/>
                    </a:lnTo>
                    <a:lnTo>
                      <a:pt x="664" y="0"/>
                    </a:lnTo>
                    <a:lnTo>
                      <a:pt x="657" y="0"/>
                    </a:lnTo>
                    <a:lnTo>
                      <a:pt x="260" y="0"/>
                    </a:lnTo>
                    <a:lnTo>
                      <a:pt x="257" y="0"/>
                    </a:lnTo>
                    <a:lnTo>
                      <a:pt x="247" y="0"/>
                    </a:lnTo>
                    <a:lnTo>
                      <a:pt x="247" y="0"/>
                    </a:lnTo>
                    <a:lnTo>
                      <a:pt x="229" y="1"/>
                    </a:lnTo>
                    <a:lnTo>
                      <a:pt x="212" y="4"/>
                    </a:lnTo>
                    <a:lnTo>
                      <a:pt x="196" y="8"/>
                    </a:lnTo>
                    <a:lnTo>
                      <a:pt x="181" y="13"/>
                    </a:lnTo>
                    <a:lnTo>
                      <a:pt x="165" y="19"/>
                    </a:lnTo>
                    <a:lnTo>
                      <a:pt x="151" y="28"/>
                    </a:lnTo>
                    <a:lnTo>
                      <a:pt x="137" y="37"/>
                    </a:lnTo>
                    <a:lnTo>
                      <a:pt x="124" y="47"/>
                    </a:lnTo>
                    <a:lnTo>
                      <a:pt x="113" y="59"/>
                    </a:lnTo>
                    <a:lnTo>
                      <a:pt x="102" y="72"/>
                    </a:lnTo>
                    <a:lnTo>
                      <a:pt x="93" y="84"/>
                    </a:lnTo>
                    <a:lnTo>
                      <a:pt x="85" y="99"/>
                    </a:lnTo>
                    <a:lnTo>
                      <a:pt x="79" y="114"/>
                    </a:lnTo>
                    <a:lnTo>
                      <a:pt x="73" y="129"/>
                    </a:lnTo>
                    <a:lnTo>
                      <a:pt x="70" y="146"/>
                    </a:lnTo>
                    <a:lnTo>
                      <a:pt x="68" y="162"/>
                    </a:lnTo>
                    <a:lnTo>
                      <a:pt x="67" y="16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0" y="828"/>
                    </a:lnTo>
                    <a:lnTo>
                      <a:pt x="1" y="834"/>
                    </a:lnTo>
                    <a:lnTo>
                      <a:pt x="2" y="841"/>
                    </a:lnTo>
                    <a:lnTo>
                      <a:pt x="4" y="848"/>
                    </a:lnTo>
                    <a:lnTo>
                      <a:pt x="7" y="854"/>
                    </a:lnTo>
                    <a:lnTo>
                      <a:pt x="11" y="861"/>
                    </a:lnTo>
                    <a:lnTo>
                      <a:pt x="15" y="867"/>
                    </a:lnTo>
                    <a:lnTo>
                      <a:pt x="19" y="872"/>
                    </a:lnTo>
                    <a:lnTo>
                      <a:pt x="24" y="877"/>
                    </a:lnTo>
                    <a:lnTo>
                      <a:pt x="31" y="882"/>
                    </a:lnTo>
                    <a:lnTo>
                      <a:pt x="37" y="886"/>
                    </a:lnTo>
                    <a:lnTo>
                      <a:pt x="45" y="889"/>
                    </a:lnTo>
                    <a:lnTo>
                      <a:pt x="52" y="892"/>
                    </a:lnTo>
                    <a:lnTo>
                      <a:pt x="59" y="895"/>
                    </a:lnTo>
                    <a:lnTo>
                      <a:pt x="67" y="897"/>
                    </a:lnTo>
                    <a:lnTo>
                      <a:pt x="75" y="898"/>
                    </a:lnTo>
                    <a:lnTo>
                      <a:pt x="75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02" name="그룹 99"/>
            <p:cNvGrpSpPr/>
            <p:nvPr/>
          </p:nvGrpSpPr>
          <p:grpSpPr>
            <a:xfrm>
              <a:off x="9228367" y="5279652"/>
              <a:ext cx="238446" cy="576979"/>
              <a:chOff x="5229225" y="3303588"/>
              <a:chExt cx="257175" cy="622301"/>
            </a:xfrm>
            <a:solidFill>
              <a:schemeClr val="bg1">
                <a:lumMod val="75000"/>
              </a:schemeClr>
            </a:solidFill>
          </p:grpSpPr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5311775" y="3303588"/>
                <a:ext cx="92075" cy="88900"/>
              </a:xfrm>
              <a:custGeom>
                <a:avLst/>
                <a:gdLst>
                  <a:gd name="T0" fmla="*/ 175 w 349"/>
                  <a:gd name="T1" fmla="*/ 336 h 336"/>
                  <a:gd name="T2" fmla="*/ 210 w 349"/>
                  <a:gd name="T3" fmla="*/ 333 h 336"/>
                  <a:gd name="T4" fmla="*/ 242 w 349"/>
                  <a:gd name="T5" fmla="*/ 322 h 336"/>
                  <a:gd name="T6" fmla="*/ 272 w 349"/>
                  <a:gd name="T7" fmla="*/ 307 h 336"/>
                  <a:gd name="T8" fmla="*/ 298 w 349"/>
                  <a:gd name="T9" fmla="*/ 287 h 336"/>
                  <a:gd name="T10" fmla="*/ 319 w 349"/>
                  <a:gd name="T11" fmla="*/ 262 h 336"/>
                  <a:gd name="T12" fmla="*/ 336 w 349"/>
                  <a:gd name="T13" fmla="*/ 233 h 336"/>
                  <a:gd name="T14" fmla="*/ 345 w 349"/>
                  <a:gd name="T15" fmla="*/ 202 h 336"/>
                  <a:gd name="T16" fmla="*/ 349 w 349"/>
                  <a:gd name="T17" fmla="*/ 168 h 336"/>
                  <a:gd name="T18" fmla="*/ 349 w 349"/>
                  <a:gd name="T19" fmla="*/ 151 h 336"/>
                  <a:gd name="T20" fmla="*/ 341 w 349"/>
                  <a:gd name="T21" fmla="*/ 118 h 336"/>
                  <a:gd name="T22" fmla="*/ 328 w 349"/>
                  <a:gd name="T23" fmla="*/ 87 h 336"/>
                  <a:gd name="T24" fmla="*/ 309 w 349"/>
                  <a:gd name="T25" fmla="*/ 61 h 336"/>
                  <a:gd name="T26" fmla="*/ 286 w 349"/>
                  <a:gd name="T27" fmla="*/ 38 h 336"/>
                  <a:gd name="T28" fmla="*/ 258 w 349"/>
                  <a:gd name="T29" fmla="*/ 20 h 336"/>
                  <a:gd name="T30" fmla="*/ 227 w 349"/>
                  <a:gd name="T31" fmla="*/ 7 h 336"/>
                  <a:gd name="T32" fmla="*/ 193 w 349"/>
                  <a:gd name="T33" fmla="*/ 0 h 336"/>
                  <a:gd name="T34" fmla="*/ 175 w 349"/>
                  <a:gd name="T35" fmla="*/ 0 h 336"/>
                  <a:gd name="T36" fmla="*/ 139 w 349"/>
                  <a:gd name="T37" fmla="*/ 3 h 336"/>
                  <a:gd name="T38" fmla="*/ 108 w 349"/>
                  <a:gd name="T39" fmla="*/ 13 h 336"/>
                  <a:gd name="T40" fmla="*/ 78 w 349"/>
                  <a:gd name="T41" fmla="*/ 29 h 336"/>
                  <a:gd name="T42" fmla="*/ 51 w 349"/>
                  <a:gd name="T43" fmla="*/ 49 h 336"/>
                  <a:gd name="T44" fmla="*/ 30 w 349"/>
                  <a:gd name="T45" fmla="*/ 73 h 336"/>
                  <a:gd name="T46" fmla="*/ 14 w 349"/>
                  <a:gd name="T47" fmla="*/ 102 h 336"/>
                  <a:gd name="T48" fmla="*/ 5 w 349"/>
                  <a:gd name="T49" fmla="*/ 134 h 336"/>
                  <a:gd name="T50" fmla="*/ 0 w 349"/>
                  <a:gd name="T51" fmla="*/ 168 h 336"/>
                  <a:gd name="T52" fmla="*/ 1 w 349"/>
                  <a:gd name="T53" fmla="*/ 185 h 336"/>
                  <a:gd name="T54" fmla="*/ 9 w 349"/>
                  <a:gd name="T55" fmla="*/ 218 h 336"/>
                  <a:gd name="T56" fmla="*/ 22 w 349"/>
                  <a:gd name="T57" fmla="*/ 248 h 336"/>
                  <a:gd name="T58" fmla="*/ 41 w 349"/>
                  <a:gd name="T59" fmla="*/ 274 h 336"/>
                  <a:gd name="T60" fmla="*/ 64 w 349"/>
                  <a:gd name="T61" fmla="*/ 298 h 336"/>
                  <a:gd name="T62" fmla="*/ 92 w 349"/>
                  <a:gd name="T63" fmla="*/ 316 h 336"/>
                  <a:gd name="T64" fmla="*/ 124 w 349"/>
                  <a:gd name="T65" fmla="*/ 329 h 336"/>
                  <a:gd name="T66" fmla="*/ 158 w 349"/>
                  <a:gd name="T67" fmla="*/ 335 h 336"/>
                  <a:gd name="T68" fmla="*/ 175 w 349"/>
                  <a:gd name="T69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9" h="336">
                    <a:moveTo>
                      <a:pt x="175" y="336"/>
                    </a:moveTo>
                    <a:lnTo>
                      <a:pt x="175" y="336"/>
                    </a:lnTo>
                    <a:lnTo>
                      <a:pt x="193" y="335"/>
                    </a:lnTo>
                    <a:lnTo>
                      <a:pt x="210" y="333"/>
                    </a:lnTo>
                    <a:lnTo>
                      <a:pt x="227" y="329"/>
                    </a:lnTo>
                    <a:lnTo>
                      <a:pt x="242" y="322"/>
                    </a:lnTo>
                    <a:lnTo>
                      <a:pt x="258" y="316"/>
                    </a:lnTo>
                    <a:lnTo>
                      <a:pt x="272" y="307"/>
                    </a:lnTo>
                    <a:lnTo>
                      <a:pt x="286" y="298"/>
                    </a:lnTo>
                    <a:lnTo>
                      <a:pt x="298" y="287"/>
                    </a:lnTo>
                    <a:lnTo>
                      <a:pt x="309" y="274"/>
                    </a:lnTo>
                    <a:lnTo>
                      <a:pt x="319" y="262"/>
                    </a:lnTo>
                    <a:lnTo>
                      <a:pt x="328" y="248"/>
                    </a:lnTo>
                    <a:lnTo>
                      <a:pt x="336" y="233"/>
                    </a:lnTo>
                    <a:lnTo>
                      <a:pt x="341" y="218"/>
                    </a:lnTo>
                    <a:lnTo>
                      <a:pt x="345" y="202"/>
                    </a:lnTo>
                    <a:lnTo>
                      <a:pt x="349" y="185"/>
                    </a:lnTo>
                    <a:lnTo>
                      <a:pt x="349" y="168"/>
                    </a:lnTo>
                    <a:lnTo>
                      <a:pt x="349" y="168"/>
                    </a:lnTo>
                    <a:lnTo>
                      <a:pt x="349" y="151"/>
                    </a:lnTo>
                    <a:lnTo>
                      <a:pt x="345" y="134"/>
                    </a:lnTo>
                    <a:lnTo>
                      <a:pt x="341" y="118"/>
                    </a:lnTo>
                    <a:lnTo>
                      <a:pt x="336" y="102"/>
                    </a:lnTo>
                    <a:lnTo>
                      <a:pt x="328" y="87"/>
                    </a:lnTo>
                    <a:lnTo>
                      <a:pt x="319" y="73"/>
                    </a:lnTo>
                    <a:lnTo>
                      <a:pt x="309" y="61"/>
                    </a:lnTo>
                    <a:lnTo>
                      <a:pt x="298" y="49"/>
                    </a:lnTo>
                    <a:lnTo>
                      <a:pt x="286" y="38"/>
                    </a:lnTo>
                    <a:lnTo>
                      <a:pt x="272" y="29"/>
                    </a:lnTo>
                    <a:lnTo>
                      <a:pt x="258" y="20"/>
                    </a:lnTo>
                    <a:lnTo>
                      <a:pt x="242" y="13"/>
                    </a:lnTo>
                    <a:lnTo>
                      <a:pt x="227" y="7"/>
                    </a:lnTo>
                    <a:lnTo>
                      <a:pt x="210" y="3"/>
                    </a:lnTo>
                    <a:lnTo>
                      <a:pt x="193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58" y="0"/>
                    </a:lnTo>
                    <a:lnTo>
                      <a:pt x="139" y="3"/>
                    </a:lnTo>
                    <a:lnTo>
                      <a:pt x="124" y="7"/>
                    </a:lnTo>
                    <a:lnTo>
                      <a:pt x="108" y="13"/>
                    </a:lnTo>
                    <a:lnTo>
                      <a:pt x="92" y="20"/>
                    </a:lnTo>
                    <a:lnTo>
                      <a:pt x="78" y="29"/>
                    </a:lnTo>
                    <a:lnTo>
                      <a:pt x="64" y="38"/>
                    </a:lnTo>
                    <a:lnTo>
                      <a:pt x="51" y="49"/>
                    </a:lnTo>
                    <a:lnTo>
                      <a:pt x="41" y="61"/>
                    </a:lnTo>
                    <a:lnTo>
                      <a:pt x="30" y="73"/>
                    </a:lnTo>
                    <a:lnTo>
                      <a:pt x="22" y="87"/>
                    </a:lnTo>
                    <a:lnTo>
                      <a:pt x="14" y="102"/>
                    </a:lnTo>
                    <a:lnTo>
                      <a:pt x="9" y="118"/>
                    </a:lnTo>
                    <a:lnTo>
                      <a:pt x="5" y="134"/>
                    </a:lnTo>
                    <a:lnTo>
                      <a:pt x="1" y="151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1" y="185"/>
                    </a:lnTo>
                    <a:lnTo>
                      <a:pt x="5" y="202"/>
                    </a:lnTo>
                    <a:lnTo>
                      <a:pt x="9" y="218"/>
                    </a:lnTo>
                    <a:lnTo>
                      <a:pt x="14" y="233"/>
                    </a:lnTo>
                    <a:lnTo>
                      <a:pt x="22" y="248"/>
                    </a:lnTo>
                    <a:lnTo>
                      <a:pt x="30" y="262"/>
                    </a:lnTo>
                    <a:lnTo>
                      <a:pt x="41" y="274"/>
                    </a:lnTo>
                    <a:lnTo>
                      <a:pt x="51" y="287"/>
                    </a:lnTo>
                    <a:lnTo>
                      <a:pt x="64" y="298"/>
                    </a:lnTo>
                    <a:lnTo>
                      <a:pt x="78" y="307"/>
                    </a:lnTo>
                    <a:lnTo>
                      <a:pt x="92" y="316"/>
                    </a:lnTo>
                    <a:lnTo>
                      <a:pt x="108" y="322"/>
                    </a:lnTo>
                    <a:lnTo>
                      <a:pt x="124" y="329"/>
                    </a:lnTo>
                    <a:lnTo>
                      <a:pt x="139" y="333"/>
                    </a:lnTo>
                    <a:lnTo>
                      <a:pt x="158" y="335"/>
                    </a:lnTo>
                    <a:lnTo>
                      <a:pt x="175" y="336"/>
                    </a:lnTo>
                    <a:lnTo>
                      <a:pt x="175" y="3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06" name="Freeform 8"/>
              <p:cNvSpPr>
                <a:spLocks/>
              </p:cNvSpPr>
              <p:nvPr/>
            </p:nvSpPr>
            <p:spPr bwMode="auto">
              <a:xfrm>
                <a:off x="5229225" y="3406776"/>
                <a:ext cx="257175" cy="519113"/>
              </a:xfrm>
              <a:custGeom>
                <a:avLst/>
                <a:gdLst>
                  <a:gd name="T0" fmla="*/ 730 w 971"/>
                  <a:gd name="T1" fmla="*/ 111 h 1965"/>
                  <a:gd name="T2" fmla="*/ 696 w 971"/>
                  <a:gd name="T3" fmla="*/ 62 h 1965"/>
                  <a:gd name="T4" fmla="*/ 656 w 971"/>
                  <a:gd name="T5" fmla="*/ 30 h 1965"/>
                  <a:gd name="T6" fmla="*/ 580 w 971"/>
                  <a:gd name="T7" fmla="*/ 4 h 1965"/>
                  <a:gd name="T8" fmla="*/ 486 w 971"/>
                  <a:gd name="T9" fmla="*/ 0 h 1965"/>
                  <a:gd name="T10" fmla="*/ 390 w 971"/>
                  <a:gd name="T11" fmla="*/ 4 h 1965"/>
                  <a:gd name="T12" fmla="*/ 316 w 971"/>
                  <a:gd name="T13" fmla="*/ 30 h 1965"/>
                  <a:gd name="T14" fmla="*/ 285 w 971"/>
                  <a:gd name="T15" fmla="*/ 50 h 1965"/>
                  <a:gd name="T16" fmla="*/ 245 w 971"/>
                  <a:gd name="T17" fmla="*/ 102 h 1965"/>
                  <a:gd name="T18" fmla="*/ 4 w 971"/>
                  <a:gd name="T19" fmla="*/ 742 h 1965"/>
                  <a:gd name="T20" fmla="*/ 0 w 971"/>
                  <a:gd name="T21" fmla="*/ 770 h 1965"/>
                  <a:gd name="T22" fmla="*/ 9 w 971"/>
                  <a:gd name="T23" fmla="*/ 798 h 1965"/>
                  <a:gd name="T24" fmla="*/ 29 w 971"/>
                  <a:gd name="T25" fmla="*/ 820 h 1965"/>
                  <a:gd name="T26" fmla="*/ 57 w 971"/>
                  <a:gd name="T27" fmla="*/ 837 h 1965"/>
                  <a:gd name="T28" fmla="*/ 81 w 971"/>
                  <a:gd name="T29" fmla="*/ 842 h 1965"/>
                  <a:gd name="T30" fmla="*/ 114 w 971"/>
                  <a:gd name="T31" fmla="*/ 836 h 1965"/>
                  <a:gd name="T32" fmla="*/ 145 w 971"/>
                  <a:gd name="T33" fmla="*/ 810 h 1965"/>
                  <a:gd name="T34" fmla="*/ 172 w 971"/>
                  <a:gd name="T35" fmla="*/ 765 h 1965"/>
                  <a:gd name="T36" fmla="*/ 348 w 971"/>
                  <a:gd name="T37" fmla="*/ 300 h 1965"/>
                  <a:gd name="T38" fmla="*/ 349 w 971"/>
                  <a:gd name="T39" fmla="*/ 298 h 1965"/>
                  <a:gd name="T40" fmla="*/ 308 w 971"/>
                  <a:gd name="T41" fmla="*/ 467 h 1965"/>
                  <a:gd name="T42" fmla="*/ 251 w 971"/>
                  <a:gd name="T43" fmla="*/ 1212 h 1965"/>
                  <a:gd name="T44" fmla="*/ 283 w 971"/>
                  <a:gd name="T45" fmla="*/ 1865 h 1965"/>
                  <a:gd name="T46" fmla="*/ 291 w 971"/>
                  <a:gd name="T47" fmla="*/ 1902 h 1965"/>
                  <a:gd name="T48" fmla="*/ 308 w 971"/>
                  <a:gd name="T49" fmla="*/ 1933 h 1965"/>
                  <a:gd name="T50" fmla="*/ 333 w 971"/>
                  <a:gd name="T51" fmla="*/ 1954 h 1965"/>
                  <a:gd name="T52" fmla="*/ 355 w 971"/>
                  <a:gd name="T53" fmla="*/ 1962 h 1965"/>
                  <a:gd name="T54" fmla="*/ 377 w 971"/>
                  <a:gd name="T55" fmla="*/ 1965 h 1965"/>
                  <a:gd name="T56" fmla="*/ 383 w 971"/>
                  <a:gd name="T57" fmla="*/ 1965 h 1965"/>
                  <a:gd name="T58" fmla="*/ 408 w 971"/>
                  <a:gd name="T59" fmla="*/ 1960 h 1965"/>
                  <a:gd name="T60" fmla="*/ 437 w 971"/>
                  <a:gd name="T61" fmla="*/ 1939 h 1965"/>
                  <a:gd name="T62" fmla="*/ 457 w 971"/>
                  <a:gd name="T63" fmla="*/ 1908 h 1965"/>
                  <a:gd name="T64" fmla="*/ 468 w 971"/>
                  <a:gd name="T65" fmla="*/ 1867 h 1965"/>
                  <a:gd name="T66" fmla="*/ 503 w 971"/>
                  <a:gd name="T67" fmla="*/ 1212 h 1965"/>
                  <a:gd name="T68" fmla="*/ 505 w 971"/>
                  <a:gd name="T69" fmla="*/ 1878 h 1965"/>
                  <a:gd name="T70" fmla="*/ 518 w 971"/>
                  <a:gd name="T71" fmla="*/ 1917 h 1965"/>
                  <a:gd name="T72" fmla="*/ 540 w 971"/>
                  <a:gd name="T73" fmla="*/ 1946 h 1965"/>
                  <a:gd name="T74" fmla="*/ 570 w 971"/>
                  <a:gd name="T75" fmla="*/ 1963 h 1965"/>
                  <a:gd name="T76" fmla="*/ 591 w 971"/>
                  <a:gd name="T77" fmla="*/ 1965 h 1965"/>
                  <a:gd name="T78" fmla="*/ 596 w 971"/>
                  <a:gd name="T79" fmla="*/ 1965 h 1965"/>
                  <a:gd name="T80" fmla="*/ 614 w 971"/>
                  <a:gd name="T81" fmla="*/ 1962 h 1965"/>
                  <a:gd name="T82" fmla="*/ 642 w 971"/>
                  <a:gd name="T83" fmla="*/ 1950 h 1965"/>
                  <a:gd name="T84" fmla="*/ 664 w 971"/>
                  <a:gd name="T85" fmla="*/ 1926 h 1965"/>
                  <a:gd name="T86" fmla="*/ 680 w 971"/>
                  <a:gd name="T87" fmla="*/ 1894 h 1965"/>
                  <a:gd name="T88" fmla="*/ 685 w 971"/>
                  <a:gd name="T89" fmla="*/ 1854 h 1965"/>
                  <a:gd name="T90" fmla="*/ 906 w 971"/>
                  <a:gd name="T91" fmla="*/ 1212 h 1965"/>
                  <a:gd name="T92" fmla="*/ 662 w 971"/>
                  <a:gd name="T93" fmla="*/ 464 h 1965"/>
                  <a:gd name="T94" fmla="*/ 622 w 971"/>
                  <a:gd name="T95" fmla="*/ 298 h 1965"/>
                  <a:gd name="T96" fmla="*/ 624 w 971"/>
                  <a:gd name="T97" fmla="*/ 300 h 1965"/>
                  <a:gd name="T98" fmla="*/ 799 w 971"/>
                  <a:gd name="T99" fmla="*/ 765 h 1965"/>
                  <a:gd name="T100" fmla="*/ 827 w 971"/>
                  <a:gd name="T101" fmla="*/ 810 h 1965"/>
                  <a:gd name="T102" fmla="*/ 857 w 971"/>
                  <a:gd name="T103" fmla="*/ 836 h 1965"/>
                  <a:gd name="T104" fmla="*/ 889 w 971"/>
                  <a:gd name="T105" fmla="*/ 842 h 1965"/>
                  <a:gd name="T106" fmla="*/ 914 w 971"/>
                  <a:gd name="T107" fmla="*/ 837 h 1965"/>
                  <a:gd name="T108" fmla="*/ 942 w 971"/>
                  <a:gd name="T109" fmla="*/ 820 h 1965"/>
                  <a:gd name="T110" fmla="*/ 961 w 971"/>
                  <a:gd name="T111" fmla="*/ 798 h 1965"/>
                  <a:gd name="T112" fmla="*/ 970 w 971"/>
                  <a:gd name="T113" fmla="*/ 770 h 1965"/>
                  <a:gd name="T114" fmla="*/ 967 w 971"/>
                  <a:gd name="T115" fmla="*/ 742 h 1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1" h="1965">
                    <a:moveTo>
                      <a:pt x="967" y="742"/>
                    </a:moveTo>
                    <a:lnTo>
                      <a:pt x="736" y="124"/>
                    </a:lnTo>
                    <a:lnTo>
                      <a:pt x="736" y="124"/>
                    </a:lnTo>
                    <a:lnTo>
                      <a:pt x="730" y="111"/>
                    </a:lnTo>
                    <a:lnTo>
                      <a:pt x="724" y="98"/>
                    </a:lnTo>
                    <a:lnTo>
                      <a:pt x="715" y="85"/>
                    </a:lnTo>
                    <a:lnTo>
                      <a:pt x="707" y="73"/>
                    </a:lnTo>
                    <a:lnTo>
                      <a:pt x="696" y="62"/>
                    </a:lnTo>
                    <a:lnTo>
                      <a:pt x="684" y="50"/>
                    </a:lnTo>
                    <a:lnTo>
                      <a:pt x="672" y="39"/>
                    </a:lnTo>
                    <a:lnTo>
                      <a:pt x="656" y="30"/>
                    </a:lnTo>
                    <a:lnTo>
                      <a:pt x="656" y="30"/>
                    </a:lnTo>
                    <a:lnTo>
                      <a:pt x="638" y="20"/>
                    </a:lnTo>
                    <a:lnTo>
                      <a:pt x="621" y="14"/>
                    </a:lnTo>
                    <a:lnTo>
                      <a:pt x="603" y="9"/>
                    </a:lnTo>
                    <a:lnTo>
                      <a:pt x="580" y="4"/>
                    </a:lnTo>
                    <a:lnTo>
                      <a:pt x="580" y="4"/>
                    </a:lnTo>
                    <a:lnTo>
                      <a:pt x="565" y="3"/>
                    </a:lnTo>
                    <a:lnTo>
                      <a:pt x="542" y="1"/>
                    </a:lnTo>
                    <a:lnTo>
                      <a:pt x="486" y="0"/>
                    </a:lnTo>
                    <a:lnTo>
                      <a:pt x="428" y="1"/>
                    </a:lnTo>
                    <a:lnTo>
                      <a:pt x="406" y="3"/>
                    </a:lnTo>
                    <a:lnTo>
                      <a:pt x="390" y="4"/>
                    </a:lnTo>
                    <a:lnTo>
                      <a:pt x="390" y="4"/>
                    </a:lnTo>
                    <a:lnTo>
                      <a:pt x="369" y="9"/>
                    </a:lnTo>
                    <a:lnTo>
                      <a:pt x="352" y="13"/>
                    </a:lnTo>
                    <a:lnTo>
                      <a:pt x="335" y="19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07" y="34"/>
                    </a:lnTo>
                    <a:lnTo>
                      <a:pt x="299" y="39"/>
                    </a:lnTo>
                    <a:lnTo>
                      <a:pt x="285" y="50"/>
                    </a:lnTo>
                    <a:lnTo>
                      <a:pt x="272" y="63"/>
                    </a:lnTo>
                    <a:lnTo>
                      <a:pt x="261" y="76"/>
                    </a:lnTo>
                    <a:lnTo>
                      <a:pt x="252" y="89"/>
                    </a:lnTo>
                    <a:lnTo>
                      <a:pt x="245" y="102"/>
                    </a:lnTo>
                    <a:lnTo>
                      <a:pt x="238" y="115"/>
                    </a:lnTo>
                    <a:lnTo>
                      <a:pt x="234" y="124"/>
                    </a:lnTo>
                    <a:lnTo>
                      <a:pt x="4" y="742"/>
                    </a:lnTo>
                    <a:lnTo>
                      <a:pt x="4" y="742"/>
                    </a:lnTo>
                    <a:lnTo>
                      <a:pt x="1" y="749"/>
                    </a:lnTo>
                    <a:lnTo>
                      <a:pt x="0" y="756"/>
                    </a:lnTo>
                    <a:lnTo>
                      <a:pt x="0" y="763"/>
                    </a:lnTo>
                    <a:lnTo>
                      <a:pt x="0" y="770"/>
                    </a:lnTo>
                    <a:lnTo>
                      <a:pt x="1" y="777"/>
                    </a:lnTo>
                    <a:lnTo>
                      <a:pt x="4" y="784"/>
                    </a:lnTo>
                    <a:lnTo>
                      <a:pt x="6" y="790"/>
                    </a:lnTo>
                    <a:lnTo>
                      <a:pt x="9" y="798"/>
                    </a:lnTo>
                    <a:lnTo>
                      <a:pt x="13" y="803"/>
                    </a:lnTo>
                    <a:lnTo>
                      <a:pt x="17" y="809"/>
                    </a:lnTo>
                    <a:lnTo>
                      <a:pt x="23" y="815"/>
                    </a:lnTo>
                    <a:lnTo>
                      <a:pt x="29" y="820"/>
                    </a:lnTo>
                    <a:lnTo>
                      <a:pt x="35" y="825"/>
                    </a:lnTo>
                    <a:lnTo>
                      <a:pt x="42" y="829"/>
                    </a:lnTo>
                    <a:lnTo>
                      <a:pt x="49" y="834"/>
                    </a:lnTo>
                    <a:lnTo>
                      <a:pt x="57" y="837"/>
                    </a:lnTo>
                    <a:lnTo>
                      <a:pt x="57" y="837"/>
                    </a:lnTo>
                    <a:lnTo>
                      <a:pt x="65" y="839"/>
                    </a:lnTo>
                    <a:lnTo>
                      <a:pt x="74" y="841"/>
                    </a:lnTo>
                    <a:lnTo>
                      <a:pt x="81" y="842"/>
                    </a:lnTo>
                    <a:lnTo>
                      <a:pt x="90" y="841"/>
                    </a:lnTo>
                    <a:lnTo>
                      <a:pt x="98" y="840"/>
                    </a:lnTo>
                    <a:lnTo>
                      <a:pt x="106" y="839"/>
                    </a:lnTo>
                    <a:lnTo>
                      <a:pt x="114" y="836"/>
                    </a:lnTo>
                    <a:lnTo>
                      <a:pt x="121" y="830"/>
                    </a:lnTo>
                    <a:lnTo>
                      <a:pt x="129" y="825"/>
                    </a:lnTo>
                    <a:lnTo>
                      <a:pt x="137" y="819"/>
                    </a:lnTo>
                    <a:lnTo>
                      <a:pt x="145" y="810"/>
                    </a:lnTo>
                    <a:lnTo>
                      <a:pt x="151" y="801"/>
                    </a:lnTo>
                    <a:lnTo>
                      <a:pt x="159" y="790"/>
                    </a:lnTo>
                    <a:lnTo>
                      <a:pt x="165" y="778"/>
                    </a:lnTo>
                    <a:lnTo>
                      <a:pt x="172" y="765"/>
                    </a:lnTo>
                    <a:lnTo>
                      <a:pt x="178" y="749"/>
                    </a:lnTo>
                    <a:lnTo>
                      <a:pt x="351" y="287"/>
                    </a:lnTo>
                    <a:lnTo>
                      <a:pt x="351" y="287"/>
                    </a:lnTo>
                    <a:lnTo>
                      <a:pt x="348" y="300"/>
                    </a:lnTo>
                    <a:lnTo>
                      <a:pt x="348" y="301"/>
                    </a:lnTo>
                    <a:lnTo>
                      <a:pt x="348" y="301"/>
                    </a:lnTo>
                    <a:lnTo>
                      <a:pt x="349" y="298"/>
                    </a:lnTo>
                    <a:lnTo>
                      <a:pt x="349" y="298"/>
                    </a:lnTo>
                    <a:lnTo>
                      <a:pt x="346" y="320"/>
                    </a:lnTo>
                    <a:lnTo>
                      <a:pt x="340" y="343"/>
                    </a:lnTo>
                    <a:lnTo>
                      <a:pt x="326" y="398"/>
                    </a:lnTo>
                    <a:lnTo>
                      <a:pt x="308" y="467"/>
                    </a:lnTo>
                    <a:lnTo>
                      <a:pt x="284" y="557"/>
                    </a:lnTo>
                    <a:lnTo>
                      <a:pt x="65" y="1212"/>
                    </a:lnTo>
                    <a:lnTo>
                      <a:pt x="196" y="1212"/>
                    </a:lnTo>
                    <a:lnTo>
                      <a:pt x="251" y="1212"/>
                    </a:lnTo>
                    <a:lnTo>
                      <a:pt x="283" y="1212"/>
                    </a:lnTo>
                    <a:lnTo>
                      <a:pt x="283" y="1854"/>
                    </a:lnTo>
                    <a:lnTo>
                      <a:pt x="283" y="1854"/>
                    </a:lnTo>
                    <a:lnTo>
                      <a:pt x="283" y="1865"/>
                    </a:lnTo>
                    <a:lnTo>
                      <a:pt x="284" y="1875"/>
                    </a:lnTo>
                    <a:lnTo>
                      <a:pt x="286" y="1884"/>
                    </a:lnTo>
                    <a:lnTo>
                      <a:pt x="288" y="1894"/>
                    </a:lnTo>
                    <a:lnTo>
                      <a:pt x="291" y="1902"/>
                    </a:lnTo>
                    <a:lnTo>
                      <a:pt x="295" y="1911"/>
                    </a:lnTo>
                    <a:lnTo>
                      <a:pt x="299" y="1918"/>
                    </a:lnTo>
                    <a:lnTo>
                      <a:pt x="304" y="1926"/>
                    </a:lnTo>
                    <a:lnTo>
                      <a:pt x="308" y="1933"/>
                    </a:lnTo>
                    <a:lnTo>
                      <a:pt x="315" y="1939"/>
                    </a:lnTo>
                    <a:lnTo>
                      <a:pt x="320" y="1945"/>
                    </a:lnTo>
                    <a:lnTo>
                      <a:pt x="326" y="1950"/>
                    </a:lnTo>
                    <a:lnTo>
                      <a:pt x="333" y="1954"/>
                    </a:lnTo>
                    <a:lnTo>
                      <a:pt x="340" y="1958"/>
                    </a:lnTo>
                    <a:lnTo>
                      <a:pt x="348" y="1961"/>
                    </a:lnTo>
                    <a:lnTo>
                      <a:pt x="355" y="1962"/>
                    </a:lnTo>
                    <a:lnTo>
                      <a:pt x="355" y="1962"/>
                    </a:lnTo>
                    <a:lnTo>
                      <a:pt x="364" y="1964"/>
                    </a:lnTo>
                    <a:lnTo>
                      <a:pt x="373" y="1965"/>
                    </a:lnTo>
                    <a:lnTo>
                      <a:pt x="375" y="1965"/>
                    </a:lnTo>
                    <a:lnTo>
                      <a:pt x="377" y="1965"/>
                    </a:lnTo>
                    <a:lnTo>
                      <a:pt x="378" y="1965"/>
                    </a:lnTo>
                    <a:lnTo>
                      <a:pt x="378" y="1965"/>
                    </a:lnTo>
                    <a:lnTo>
                      <a:pt x="381" y="1965"/>
                    </a:lnTo>
                    <a:lnTo>
                      <a:pt x="383" y="1965"/>
                    </a:lnTo>
                    <a:lnTo>
                      <a:pt x="383" y="1965"/>
                    </a:lnTo>
                    <a:lnTo>
                      <a:pt x="391" y="1964"/>
                    </a:lnTo>
                    <a:lnTo>
                      <a:pt x="400" y="1963"/>
                    </a:lnTo>
                    <a:lnTo>
                      <a:pt x="408" y="1960"/>
                    </a:lnTo>
                    <a:lnTo>
                      <a:pt x="416" y="1956"/>
                    </a:lnTo>
                    <a:lnTo>
                      <a:pt x="423" y="1951"/>
                    </a:lnTo>
                    <a:lnTo>
                      <a:pt x="430" y="1946"/>
                    </a:lnTo>
                    <a:lnTo>
                      <a:pt x="437" y="1939"/>
                    </a:lnTo>
                    <a:lnTo>
                      <a:pt x="443" y="1933"/>
                    </a:lnTo>
                    <a:lnTo>
                      <a:pt x="449" y="1925"/>
                    </a:lnTo>
                    <a:lnTo>
                      <a:pt x="453" y="1917"/>
                    </a:lnTo>
                    <a:lnTo>
                      <a:pt x="457" y="1908"/>
                    </a:lnTo>
                    <a:lnTo>
                      <a:pt x="461" y="1898"/>
                    </a:lnTo>
                    <a:lnTo>
                      <a:pt x="464" y="1888"/>
                    </a:lnTo>
                    <a:lnTo>
                      <a:pt x="466" y="1878"/>
                    </a:lnTo>
                    <a:lnTo>
                      <a:pt x="468" y="1867"/>
                    </a:lnTo>
                    <a:lnTo>
                      <a:pt x="468" y="1855"/>
                    </a:lnTo>
                    <a:lnTo>
                      <a:pt x="468" y="1212"/>
                    </a:lnTo>
                    <a:lnTo>
                      <a:pt x="486" y="1212"/>
                    </a:lnTo>
                    <a:lnTo>
                      <a:pt x="503" y="1212"/>
                    </a:lnTo>
                    <a:lnTo>
                      <a:pt x="503" y="1855"/>
                    </a:lnTo>
                    <a:lnTo>
                      <a:pt x="503" y="1855"/>
                    </a:lnTo>
                    <a:lnTo>
                      <a:pt x="504" y="1867"/>
                    </a:lnTo>
                    <a:lnTo>
                      <a:pt x="505" y="1878"/>
                    </a:lnTo>
                    <a:lnTo>
                      <a:pt x="507" y="1888"/>
                    </a:lnTo>
                    <a:lnTo>
                      <a:pt x="510" y="1898"/>
                    </a:lnTo>
                    <a:lnTo>
                      <a:pt x="513" y="1908"/>
                    </a:lnTo>
                    <a:lnTo>
                      <a:pt x="518" y="1917"/>
                    </a:lnTo>
                    <a:lnTo>
                      <a:pt x="522" y="1925"/>
                    </a:lnTo>
                    <a:lnTo>
                      <a:pt x="527" y="1933"/>
                    </a:lnTo>
                    <a:lnTo>
                      <a:pt x="533" y="1939"/>
                    </a:lnTo>
                    <a:lnTo>
                      <a:pt x="540" y="1946"/>
                    </a:lnTo>
                    <a:lnTo>
                      <a:pt x="547" y="1951"/>
                    </a:lnTo>
                    <a:lnTo>
                      <a:pt x="555" y="1956"/>
                    </a:lnTo>
                    <a:lnTo>
                      <a:pt x="562" y="1960"/>
                    </a:lnTo>
                    <a:lnTo>
                      <a:pt x="570" y="1963"/>
                    </a:lnTo>
                    <a:lnTo>
                      <a:pt x="578" y="1964"/>
                    </a:lnTo>
                    <a:lnTo>
                      <a:pt x="587" y="1965"/>
                    </a:lnTo>
                    <a:lnTo>
                      <a:pt x="589" y="1965"/>
                    </a:lnTo>
                    <a:lnTo>
                      <a:pt x="591" y="1965"/>
                    </a:lnTo>
                    <a:lnTo>
                      <a:pt x="592" y="1965"/>
                    </a:lnTo>
                    <a:lnTo>
                      <a:pt x="592" y="1965"/>
                    </a:lnTo>
                    <a:lnTo>
                      <a:pt x="594" y="1965"/>
                    </a:lnTo>
                    <a:lnTo>
                      <a:pt x="596" y="1965"/>
                    </a:lnTo>
                    <a:lnTo>
                      <a:pt x="596" y="1965"/>
                    </a:lnTo>
                    <a:lnTo>
                      <a:pt x="605" y="1964"/>
                    </a:lnTo>
                    <a:lnTo>
                      <a:pt x="614" y="1962"/>
                    </a:lnTo>
                    <a:lnTo>
                      <a:pt x="614" y="1962"/>
                    </a:lnTo>
                    <a:lnTo>
                      <a:pt x="622" y="1961"/>
                    </a:lnTo>
                    <a:lnTo>
                      <a:pt x="628" y="1958"/>
                    </a:lnTo>
                    <a:lnTo>
                      <a:pt x="635" y="1954"/>
                    </a:lnTo>
                    <a:lnTo>
                      <a:pt x="642" y="1950"/>
                    </a:lnTo>
                    <a:lnTo>
                      <a:pt x="648" y="1945"/>
                    </a:lnTo>
                    <a:lnTo>
                      <a:pt x="655" y="1939"/>
                    </a:lnTo>
                    <a:lnTo>
                      <a:pt x="660" y="1933"/>
                    </a:lnTo>
                    <a:lnTo>
                      <a:pt x="664" y="1926"/>
                    </a:lnTo>
                    <a:lnTo>
                      <a:pt x="669" y="1918"/>
                    </a:lnTo>
                    <a:lnTo>
                      <a:pt x="674" y="1911"/>
                    </a:lnTo>
                    <a:lnTo>
                      <a:pt x="677" y="1902"/>
                    </a:lnTo>
                    <a:lnTo>
                      <a:pt x="680" y="1894"/>
                    </a:lnTo>
                    <a:lnTo>
                      <a:pt x="682" y="1884"/>
                    </a:lnTo>
                    <a:lnTo>
                      <a:pt x="683" y="1875"/>
                    </a:lnTo>
                    <a:lnTo>
                      <a:pt x="684" y="1865"/>
                    </a:lnTo>
                    <a:lnTo>
                      <a:pt x="685" y="1854"/>
                    </a:lnTo>
                    <a:lnTo>
                      <a:pt x="685" y="1212"/>
                    </a:lnTo>
                    <a:lnTo>
                      <a:pt x="720" y="1212"/>
                    </a:lnTo>
                    <a:lnTo>
                      <a:pt x="786" y="1212"/>
                    </a:lnTo>
                    <a:lnTo>
                      <a:pt x="906" y="1212"/>
                    </a:lnTo>
                    <a:lnTo>
                      <a:pt x="684" y="550"/>
                    </a:lnTo>
                    <a:lnTo>
                      <a:pt x="685" y="550"/>
                    </a:lnTo>
                    <a:lnTo>
                      <a:pt x="685" y="550"/>
                    </a:lnTo>
                    <a:lnTo>
                      <a:pt x="662" y="464"/>
                    </a:lnTo>
                    <a:lnTo>
                      <a:pt x="644" y="396"/>
                    </a:lnTo>
                    <a:lnTo>
                      <a:pt x="630" y="342"/>
                    </a:lnTo>
                    <a:lnTo>
                      <a:pt x="625" y="320"/>
                    </a:lnTo>
                    <a:lnTo>
                      <a:pt x="622" y="298"/>
                    </a:lnTo>
                    <a:lnTo>
                      <a:pt x="622" y="298"/>
                    </a:lnTo>
                    <a:lnTo>
                      <a:pt x="623" y="301"/>
                    </a:lnTo>
                    <a:lnTo>
                      <a:pt x="624" y="301"/>
                    </a:lnTo>
                    <a:lnTo>
                      <a:pt x="624" y="300"/>
                    </a:lnTo>
                    <a:lnTo>
                      <a:pt x="621" y="287"/>
                    </a:lnTo>
                    <a:lnTo>
                      <a:pt x="793" y="749"/>
                    </a:lnTo>
                    <a:lnTo>
                      <a:pt x="793" y="749"/>
                    </a:lnTo>
                    <a:lnTo>
                      <a:pt x="799" y="765"/>
                    </a:lnTo>
                    <a:lnTo>
                      <a:pt x="805" y="778"/>
                    </a:lnTo>
                    <a:lnTo>
                      <a:pt x="812" y="790"/>
                    </a:lnTo>
                    <a:lnTo>
                      <a:pt x="819" y="801"/>
                    </a:lnTo>
                    <a:lnTo>
                      <a:pt x="827" y="810"/>
                    </a:lnTo>
                    <a:lnTo>
                      <a:pt x="834" y="819"/>
                    </a:lnTo>
                    <a:lnTo>
                      <a:pt x="841" y="825"/>
                    </a:lnTo>
                    <a:lnTo>
                      <a:pt x="849" y="830"/>
                    </a:lnTo>
                    <a:lnTo>
                      <a:pt x="857" y="836"/>
                    </a:lnTo>
                    <a:lnTo>
                      <a:pt x="865" y="839"/>
                    </a:lnTo>
                    <a:lnTo>
                      <a:pt x="873" y="840"/>
                    </a:lnTo>
                    <a:lnTo>
                      <a:pt x="882" y="841"/>
                    </a:lnTo>
                    <a:lnTo>
                      <a:pt x="889" y="842"/>
                    </a:lnTo>
                    <a:lnTo>
                      <a:pt x="898" y="841"/>
                    </a:lnTo>
                    <a:lnTo>
                      <a:pt x="906" y="839"/>
                    </a:lnTo>
                    <a:lnTo>
                      <a:pt x="914" y="837"/>
                    </a:lnTo>
                    <a:lnTo>
                      <a:pt x="914" y="837"/>
                    </a:lnTo>
                    <a:lnTo>
                      <a:pt x="922" y="834"/>
                    </a:lnTo>
                    <a:lnTo>
                      <a:pt x="929" y="829"/>
                    </a:lnTo>
                    <a:lnTo>
                      <a:pt x="936" y="825"/>
                    </a:lnTo>
                    <a:lnTo>
                      <a:pt x="942" y="820"/>
                    </a:lnTo>
                    <a:lnTo>
                      <a:pt x="948" y="815"/>
                    </a:lnTo>
                    <a:lnTo>
                      <a:pt x="953" y="809"/>
                    </a:lnTo>
                    <a:lnTo>
                      <a:pt x="957" y="803"/>
                    </a:lnTo>
                    <a:lnTo>
                      <a:pt x="961" y="798"/>
                    </a:lnTo>
                    <a:lnTo>
                      <a:pt x="965" y="790"/>
                    </a:lnTo>
                    <a:lnTo>
                      <a:pt x="968" y="784"/>
                    </a:lnTo>
                    <a:lnTo>
                      <a:pt x="969" y="777"/>
                    </a:lnTo>
                    <a:lnTo>
                      <a:pt x="970" y="770"/>
                    </a:lnTo>
                    <a:lnTo>
                      <a:pt x="971" y="763"/>
                    </a:lnTo>
                    <a:lnTo>
                      <a:pt x="970" y="756"/>
                    </a:lnTo>
                    <a:lnTo>
                      <a:pt x="969" y="749"/>
                    </a:lnTo>
                    <a:lnTo>
                      <a:pt x="967" y="742"/>
                    </a:lnTo>
                    <a:lnTo>
                      <a:pt x="967" y="7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03" name="speed"/>
            <p:cNvSpPr txBox="1">
              <a:spLocks noChangeArrowheads="1"/>
            </p:cNvSpPr>
            <p:nvPr/>
          </p:nvSpPr>
          <p:spPr bwMode="auto">
            <a:xfrm>
              <a:off x="9691949" y="4467716"/>
              <a:ext cx="686491" cy="62773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/>
          </p:spPr>
          <p:txBody>
            <a:bodyPr wrap="square" lIns="90000" tIns="46800" rIns="90000" bIns="4680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Male</a:t>
              </a:r>
            </a:p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40</a:t>
              </a: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%</a:t>
              </a:r>
            </a:p>
          </p:txBody>
        </p:sp>
        <p:sp>
          <p:nvSpPr>
            <p:cNvPr id="104" name="speed"/>
            <p:cNvSpPr txBox="1">
              <a:spLocks noChangeArrowheads="1"/>
            </p:cNvSpPr>
            <p:nvPr/>
          </p:nvSpPr>
          <p:spPr bwMode="auto">
            <a:xfrm>
              <a:off x="9691949" y="5254273"/>
              <a:ext cx="686491" cy="62773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/>
          </p:spPr>
          <p:txBody>
            <a:bodyPr wrap="square" lIns="90000" tIns="46800" rIns="90000" bIns="4680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Female</a:t>
              </a:r>
            </a:p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60</a:t>
              </a:r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%</a:t>
              </a: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941650" y="2360388"/>
            <a:ext cx="2410466" cy="1176193"/>
            <a:chOff x="3941650" y="2101804"/>
            <a:chExt cx="2410466" cy="1176193"/>
          </a:xfrm>
        </p:grpSpPr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3941650" y="2428519"/>
              <a:ext cx="2410466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en-US" altLang="ko-KR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CONTEMPORARY COLORS</a:t>
              </a:r>
            </a:p>
          </p:txBody>
        </p: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3941650" y="2844929"/>
              <a:ext cx="2410466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en-US" altLang="ko-KR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4055655" y="2101804"/>
              <a:ext cx="310605" cy="300307"/>
              <a:chOff x="1101969" y="1465385"/>
              <a:chExt cx="679206" cy="567843"/>
            </a:xfrm>
          </p:grpSpPr>
          <p:sp>
            <p:nvSpPr>
              <p:cNvPr id="146" name="Rectangle 145"/>
              <p:cNvSpPr/>
              <p:nvPr/>
            </p:nvSpPr>
            <p:spPr>
              <a:xfrm>
                <a:off x="1101969" y="1465385"/>
                <a:ext cx="269631" cy="567843"/>
              </a:xfrm>
              <a:prstGeom prst="rect">
                <a:avLst/>
              </a:prstGeom>
              <a:solidFill>
                <a:srgbClr val="F4C7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7" name="Rectangle 146"/>
              <p:cNvSpPr/>
              <p:nvPr/>
            </p:nvSpPr>
            <p:spPr>
              <a:xfrm>
                <a:off x="1473444" y="1465385"/>
                <a:ext cx="117231" cy="56784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8" name="Rectangle 147"/>
              <p:cNvSpPr/>
              <p:nvPr/>
            </p:nvSpPr>
            <p:spPr>
              <a:xfrm>
                <a:off x="1663944" y="1465385"/>
                <a:ext cx="117231" cy="56784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153" name="Straight Connector 152"/>
            <p:cNvCxnSpPr/>
            <p:nvPr/>
          </p:nvCxnSpPr>
          <p:spPr>
            <a:xfrm>
              <a:off x="4055655" y="2751990"/>
              <a:ext cx="215083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5" name="Group 154"/>
          <p:cNvGrpSpPr/>
          <p:nvPr/>
        </p:nvGrpSpPr>
        <p:grpSpPr>
          <a:xfrm>
            <a:off x="3941650" y="4541962"/>
            <a:ext cx="2410466" cy="1196618"/>
            <a:chOff x="3941650" y="4319224"/>
            <a:chExt cx="2410466" cy="1196618"/>
          </a:xfrm>
        </p:grpSpPr>
        <p:sp>
          <p:nvSpPr>
            <p:cNvPr id="16" name="Rectangle 3"/>
            <p:cNvSpPr txBox="1">
              <a:spLocks noChangeArrowheads="1"/>
            </p:cNvSpPr>
            <p:nvPr/>
          </p:nvSpPr>
          <p:spPr bwMode="auto">
            <a:xfrm>
              <a:off x="3941650" y="4666364"/>
              <a:ext cx="2410466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en-US" altLang="ko-KR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3941650" y="5082774"/>
              <a:ext cx="2410466" cy="43306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/>
              <a:r>
                <a:rPr lang="en-US" altLang="ko-KR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Lorem Ipsum is simply dummy text of the printing and typesetting industry. </a:t>
              </a:r>
            </a:p>
          </p:txBody>
        </p:sp>
        <p:grpSp>
          <p:nvGrpSpPr>
            <p:cNvPr id="149" name="Group 148"/>
            <p:cNvGrpSpPr/>
            <p:nvPr/>
          </p:nvGrpSpPr>
          <p:grpSpPr>
            <a:xfrm>
              <a:off x="4055655" y="4319224"/>
              <a:ext cx="310605" cy="300307"/>
              <a:chOff x="1101969" y="1465385"/>
              <a:chExt cx="679206" cy="567843"/>
            </a:xfrm>
          </p:grpSpPr>
          <p:sp>
            <p:nvSpPr>
              <p:cNvPr id="150" name="Rectangle 149"/>
              <p:cNvSpPr/>
              <p:nvPr/>
            </p:nvSpPr>
            <p:spPr>
              <a:xfrm>
                <a:off x="1101969" y="1465385"/>
                <a:ext cx="269631" cy="567843"/>
              </a:xfrm>
              <a:prstGeom prst="rect">
                <a:avLst/>
              </a:prstGeom>
              <a:solidFill>
                <a:srgbClr val="F4C7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1" name="Rectangle 150"/>
              <p:cNvSpPr/>
              <p:nvPr/>
            </p:nvSpPr>
            <p:spPr>
              <a:xfrm>
                <a:off x="1473444" y="1465385"/>
                <a:ext cx="117231" cy="56784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2" name="Rectangle 151"/>
              <p:cNvSpPr/>
              <p:nvPr/>
            </p:nvSpPr>
            <p:spPr>
              <a:xfrm>
                <a:off x="1663944" y="1465385"/>
                <a:ext cx="117231" cy="56784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154" name="Straight Connector 153"/>
            <p:cNvCxnSpPr/>
            <p:nvPr/>
          </p:nvCxnSpPr>
          <p:spPr>
            <a:xfrm>
              <a:off x="4055655" y="4993029"/>
              <a:ext cx="215083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768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14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6" name="차트 6"/>
          <p:cNvGraphicFramePr/>
          <p:nvPr>
            <p:extLst>
              <p:ext uri="{D42A27DB-BD31-4B8C-83A1-F6EECF244321}">
                <p14:modId xmlns:p14="http://schemas.microsoft.com/office/powerpoint/2010/main" val="1896849871"/>
              </p:ext>
            </p:extLst>
          </p:nvPr>
        </p:nvGraphicFramePr>
        <p:xfrm>
          <a:off x="1447800" y="2205206"/>
          <a:ext cx="2254318" cy="2222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493334" y="2125521"/>
            <a:ext cx="941492" cy="473976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r"/>
            <a:r>
              <a:rPr lang="en-US" altLang="ko-KR" sz="28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  <a:r>
              <a:rPr lang="en-US" altLang="ko-KR" sz="20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000" dirty="0"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958953" y="3197461"/>
            <a:ext cx="1232012" cy="357196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altLang="ko-KR"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Value 01</a:t>
            </a:r>
          </a:p>
        </p:txBody>
      </p:sp>
      <p:graphicFrame>
        <p:nvGraphicFramePr>
          <p:cNvPr id="9" name="차트 9"/>
          <p:cNvGraphicFramePr/>
          <p:nvPr>
            <p:extLst>
              <p:ext uri="{D42A27DB-BD31-4B8C-83A1-F6EECF244321}">
                <p14:modId xmlns:p14="http://schemas.microsoft.com/office/powerpoint/2010/main" val="4274867715"/>
              </p:ext>
            </p:extLst>
          </p:nvPr>
        </p:nvGraphicFramePr>
        <p:xfrm>
          <a:off x="4985906" y="2205206"/>
          <a:ext cx="2254318" cy="2222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044432" y="2125521"/>
            <a:ext cx="941492" cy="473976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r"/>
            <a:r>
              <a:rPr lang="en-US" altLang="ko-KR" sz="28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r>
              <a:rPr lang="en-US" altLang="ko-KR" sz="20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000" dirty="0"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479994" y="3197461"/>
            <a:ext cx="1232012" cy="357196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altLang="ko-KR"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Value 02</a:t>
            </a:r>
          </a:p>
        </p:txBody>
      </p:sp>
      <p:graphicFrame>
        <p:nvGraphicFramePr>
          <p:cNvPr id="13" name="차트 12"/>
          <p:cNvGraphicFramePr/>
          <p:nvPr>
            <p:extLst>
              <p:ext uri="{D42A27DB-BD31-4B8C-83A1-F6EECF244321}">
                <p14:modId xmlns:p14="http://schemas.microsoft.com/office/powerpoint/2010/main" val="3705148279"/>
              </p:ext>
            </p:extLst>
          </p:nvPr>
        </p:nvGraphicFramePr>
        <p:xfrm>
          <a:off x="8489882" y="2205206"/>
          <a:ext cx="2254318" cy="2222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8535417" y="2125521"/>
            <a:ext cx="941492" cy="473976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r"/>
            <a:r>
              <a:rPr lang="en-US" altLang="ko-KR" sz="28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</a:t>
            </a:r>
            <a:r>
              <a:rPr lang="en-US" altLang="ko-KR" sz="20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000" dirty="0"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9001034" y="3197461"/>
            <a:ext cx="1232012" cy="357196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altLang="ko-KR"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Value 03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228931" y="4703808"/>
            <a:ext cx="2779245" cy="1122327"/>
            <a:chOff x="1053727" y="4578078"/>
            <a:chExt cx="2779245" cy="1122327"/>
          </a:xfrm>
        </p:grpSpPr>
        <p:sp>
          <p:nvSpPr>
            <p:cNvPr id="18" name="speed"/>
            <p:cNvSpPr txBox="1">
              <a:spLocks noChangeArrowheads="1"/>
            </p:cNvSpPr>
            <p:nvPr/>
          </p:nvSpPr>
          <p:spPr bwMode="auto">
            <a:xfrm>
              <a:off x="1058853" y="457807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1053727" y="505189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307891" y="4952105"/>
              <a:ext cx="2270916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4706377" y="4703808"/>
            <a:ext cx="2779245" cy="1122327"/>
            <a:chOff x="1053727" y="4578078"/>
            <a:chExt cx="2779245" cy="1122327"/>
          </a:xfrm>
        </p:grpSpPr>
        <p:sp>
          <p:nvSpPr>
            <p:cNvPr id="22" name="speed"/>
            <p:cNvSpPr txBox="1">
              <a:spLocks noChangeArrowheads="1"/>
            </p:cNvSpPr>
            <p:nvPr/>
          </p:nvSpPr>
          <p:spPr bwMode="auto">
            <a:xfrm>
              <a:off x="1058853" y="457807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1053727" y="505189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1307891" y="4952105"/>
              <a:ext cx="2270916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8183824" y="4703808"/>
            <a:ext cx="2779245" cy="1122327"/>
            <a:chOff x="1053727" y="4578078"/>
            <a:chExt cx="2779245" cy="1122327"/>
          </a:xfrm>
        </p:grpSpPr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1058853" y="457807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1053727" y="505189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1307891" y="4952105"/>
              <a:ext cx="2270916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426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15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6" name="그룹 3"/>
          <p:cNvGrpSpPr/>
          <p:nvPr/>
        </p:nvGrpSpPr>
        <p:grpSpPr>
          <a:xfrm>
            <a:off x="7161846" y="1858056"/>
            <a:ext cx="4478126" cy="4333544"/>
            <a:chOff x="6538300" y="741376"/>
            <a:chExt cx="5022692" cy="4860531"/>
          </a:xfrm>
        </p:grpSpPr>
        <p:sp>
          <p:nvSpPr>
            <p:cNvPr id="7" name="타원 23"/>
            <p:cNvSpPr/>
            <p:nvPr/>
          </p:nvSpPr>
          <p:spPr>
            <a:xfrm>
              <a:off x="7238963" y="3608189"/>
              <a:ext cx="832842" cy="832842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8" name="타원 24"/>
            <p:cNvSpPr/>
            <p:nvPr/>
          </p:nvSpPr>
          <p:spPr>
            <a:xfrm>
              <a:off x="8140018" y="2261344"/>
              <a:ext cx="1164332" cy="1164332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9" name="타원 25"/>
            <p:cNvSpPr/>
            <p:nvPr/>
          </p:nvSpPr>
          <p:spPr>
            <a:xfrm>
              <a:off x="9146300" y="2841986"/>
              <a:ext cx="1452293" cy="1452293"/>
            </a:xfrm>
            <a:prstGeom prst="ellipse">
              <a:avLst/>
            </a:prstGeom>
            <a:solidFill>
              <a:srgbClr val="683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0" name="타원 26"/>
            <p:cNvSpPr/>
            <p:nvPr/>
          </p:nvSpPr>
          <p:spPr>
            <a:xfrm>
              <a:off x="9864043" y="1375519"/>
              <a:ext cx="973831" cy="973832"/>
            </a:xfrm>
            <a:prstGeom prst="ellipse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grpSp>
          <p:nvGrpSpPr>
            <p:cNvPr id="12" name="그룹 27"/>
            <p:cNvGrpSpPr/>
            <p:nvPr/>
          </p:nvGrpSpPr>
          <p:grpSpPr>
            <a:xfrm>
              <a:off x="6875317" y="970435"/>
              <a:ext cx="4320000" cy="4319999"/>
              <a:chOff x="6950318" y="1878633"/>
              <a:chExt cx="4320000" cy="4320000"/>
            </a:xfrm>
          </p:grpSpPr>
          <p:grpSp>
            <p:nvGrpSpPr>
              <p:cNvPr id="18" name="그룹 28"/>
              <p:cNvGrpSpPr/>
              <p:nvPr/>
            </p:nvGrpSpPr>
            <p:grpSpPr>
              <a:xfrm>
                <a:off x="6950318" y="1878633"/>
                <a:ext cx="4320000" cy="4320000"/>
                <a:chOff x="6886575" y="1922165"/>
                <a:chExt cx="4320000" cy="4320000"/>
              </a:xfrm>
            </p:grpSpPr>
            <p:cxnSp>
              <p:nvCxnSpPr>
                <p:cNvPr id="20" name="직선 연결선 30"/>
                <p:cNvCxnSpPr/>
                <p:nvPr/>
              </p:nvCxnSpPr>
              <p:spPr>
                <a:xfrm>
                  <a:off x="9046575" y="1922165"/>
                  <a:ext cx="0" cy="4320000"/>
                </a:xfrm>
                <a:prstGeom prst="line">
                  <a:avLst/>
                </a:prstGeom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직선 연결선 31"/>
                <p:cNvCxnSpPr/>
                <p:nvPr/>
              </p:nvCxnSpPr>
              <p:spPr>
                <a:xfrm>
                  <a:off x="6886575" y="4082165"/>
                  <a:ext cx="4320000" cy="0"/>
                </a:xfrm>
                <a:prstGeom prst="line">
                  <a:avLst/>
                </a:prstGeom>
                <a:ln w="3175">
                  <a:solidFill>
                    <a:schemeClr val="tx1">
                      <a:lumMod val="65000"/>
                      <a:lumOff val="35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직사각형 29"/>
              <p:cNvSpPr/>
              <p:nvPr/>
            </p:nvSpPr>
            <p:spPr>
              <a:xfrm>
                <a:off x="6950318" y="1878633"/>
                <a:ext cx="4320000" cy="4320000"/>
              </a:xfrm>
              <a:prstGeom prst="rect">
                <a:avLst/>
              </a:prstGeom>
              <a:noFill/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</p:grpSp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8447098" y="741376"/>
              <a:ext cx="1176437" cy="15534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Tahoma" pitchFamily="34" charset="0"/>
                  <a:cs typeface="Arial" panose="020B0604020202020204" pitchFamily="34" charset="0"/>
                </a:rPr>
                <a:t>Stylish design</a:t>
              </a:r>
            </a:p>
          </p:txBody>
        </p:sp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7862122" y="5446566"/>
              <a:ext cx="2346391" cy="15534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  <p:sp>
          <p:nvSpPr>
            <p:cNvPr id="16" name="speed"/>
            <p:cNvSpPr txBox="1">
              <a:spLocks noChangeArrowheads="1"/>
            </p:cNvSpPr>
            <p:nvPr/>
          </p:nvSpPr>
          <p:spPr bwMode="auto">
            <a:xfrm rot="5400000">
              <a:off x="5789627" y="3052766"/>
              <a:ext cx="1652688" cy="15534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Tahoma" pitchFamily="34" charset="0"/>
                  <a:cs typeface="Arial" panose="020B0604020202020204" pitchFamily="34" charset="0"/>
                </a:rPr>
                <a:t>Sleek Diagram </a:t>
              </a: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Tahoma" pitchFamily="34" charset="0"/>
                  <a:cs typeface="Arial" panose="020B0604020202020204" pitchFamily="34" charset="0"/>
                </a:rPr>
                <a:t>&amp; chart</a:t>
              </a:r>
            </a:p>
          </p:txBody>
        </p:sp>
        <p:sp>
          <p:nvSpPr>
            <p:cNvPr id="17" name="speed"/>
            <p:cNvSpPr txBox="1">
              <a:spLocks noChangeArrowheads="1"/>
            </p:cNvSpPr>
            <p:nvPr/>
          </p:nvSpPr>
          <p:spPr bwMode="auto">
            <a:xfrm rot="5400000">
              <a:off x="10656978" y="3052767"/>
              <a:ext cx="1652688" cy="15534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Tahoma" pitchFamily="34" charset="0"/>
                  <a:cs typeface="Arial" panose="020B0604020202020204" pitchFamily="34" charset="0"/>
                </a:rPr>
                <a:t>Contemporary Colors</a:t>
              </a:r>
            </a:p>
          </p:txBody>
        </p:sp>
      </p:grpSp>
      <p:graphicFrame>
        <p:nvGraphicFramePr>
          <p:cNvPr id="24" name="표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740117"/>
              </p:ext>
            </p:extLst>
          </p:nvPr>
        </p:nvGraphicFramePr>
        <p:xfrm>
          <a:off x="550863" y="3183385"/>
          <a:ext cx="5931919" cy="2975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9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100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100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1000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53213">
                <a:tc>
                  <a:txBody>
                    <a:bodyPr/>
                    <a:lstStyle/>
                    <a:p>
                      <a:pPr algn="l" latinLnBrk="1"/>
                      <a:endParaRPr lang="en-US" altLang="ko-KR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  <a:endParaRPr lang="en-US" altLang="ko-KR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lang="en-US" altLang="ko-KR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lang="en-US" altLang="ko-KR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7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TRENDS</a:t>
                      </a:r>
                      <a:endParaRPr lang="en-US" altLang="ko-KR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7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Tremendous visual appeal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7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Top quality</a:t>
                      </a:r>
                      <a:r>
                        <a:rPr lang="en-US" altLang="ko-KR" sz="11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design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7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</a:t>
                      </a:r>
                      <a:r>
                        <a:rPr lang="en-US" altLang="ko-KR" sz="11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colors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7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Tremendous visual appeal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7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Top quality</a:t>
                      </a:r>
                      <a:r>
                        <a:rPr lang="en-US" altLang="ko-KR" sz="11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design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27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</a:t>
                      </a:r>
                      <a:r>
                        <a:rPr lang="en-US" altLang="ko-KR" sz="11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colors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27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Tremendous visual appeal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$ 0.00</a:t>
                      </a:r>
                      <a:endParaRPr lang="ko-KR" altLang="en-US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89746" marR="89746" marT="44873" marB="4487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5" name="speed"/>
          <p:cNvSpPr txBox="1">
            <a:spLocks noChangeArrowheads="1"/>
          </p:cNvSpPr>
          <p:nvPr/>
        </p:nvSpPr>
        <p:spPr bwMode="auto">
          <a:xfrm>
            <a:off x="460315" y="2253289"/>
            <a:ext cx="4670700" cy="4269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4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460314" y="2604040"/>
            <a:ext cx="5635685" cy="463846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62797" y="1805920"/>
            <a:ext cx="374472" cy="362057"/>
            <a:chOff x="1101969" y="1465385"/>
            <a:chExt cx="679206" cy="567843"/>
          </a:xfrm>
        </p:grpSpPr>
        <p:sp>
          <p:nvSpPr>
            <p:cNvPr id="28" name="Rectangle 27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689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026196" y="2021150"/>
            <a:ext cx="4139610" cy="4139610"/>
            <a:chOff x="3843338" y="1731962"/>
            <a:chExt cx="4505325" cy="4505326"/>
          </a:xfrm>
        </p:grpSpPr>
        <p:sp>
          <p:nvSpPr>
            <p:cNvPr id="9" name="Freeform 32"/>
            <p:cNvSpPr>
              <a:spLocks/>
            </p:cNvSpPr>
            <p:nvPr/>
          </p:nvSpPr>
          <p:spPr bwMode="auto">
            <a:xfrm>
              <a:off x="3843338" y="4000500"/>
              <a:ext cx="2649538" cy="2236788"/>
            </a:xfrm>
            <a:custGeom>
              <a:avLst/>
              <a:gdLst>
                <a:gd name="T0" fmla="*/ 1012 w 3337"/>
                <a:gd name="T1" fmla="*/ 140 h 2819"/>
                <a:gd name="T2" fmla="*/ 1046 w 3337"/>
                <a:gd name="T3" fmla="*/ 365 h 2819"/>
                <a:gd name="T4" fmla="*/ 1106 w 3337"/>
                <a:gd name="T5" fmla="*/ 579 h 2819"/>
                <a:gd name="T6" fmla="*/ 1191 w 3337"/>
                <a:gd name="T7" fmla="*/ 783 h 2819"/>
                <a:gd name="T8" fmla="*/ 1426 w 3337"/>
                <a:gd name="T9" fmla="*/ 1147 h 2819"/>
                <a:gd name="T10" fmla="*/ 1670 w 3337"/>
                <a:gd name="T11" fmla="*/ 1393 h 2819"/>
                <a:gd name="T12" fmla="*/ 2037 w 3337"/>
                <a:gd name="T13" fmla="*/ 1628 h 2819"/>
                <a:gd name="T14" fmla="*/ 2240 w 3337"/>
                <a:gd name="T15" fmla="*/ 1713 h 2819"/>
                <a:gd name="T16" fmla="*/ 2454 w 3337"/>
                <a:gd name="T17" fmla="*/ 1773 h 2819"/>
                <a:gd name="T18" fmla="*/ 2679 w 3337"/>
                <a:gd name="T19" fmla="*/ 1807 h 2819"/>
                <a:gd name="T20" fmla="*/ 2817 w 3337"/>
                <a:gd name="T21" fmla="*/ 2074 h 2819"/>
                <a:gd name="T22" fmla="*/ 2837 w 3337"/>
                <a:gd name="T23" fmla="*/ 2083 h 2819"/>
                <a:gd name="T24" fmla="*/ 2858 w 3337"/>
                <a:gd name="T25" fmla="*/ 2067 h 2819"/>
                <a:gd name="T26" fmla="*/ 2941 w 3337"/>
                <a:gd name="T27" fmla="*/ 2025 h 2819"/>
                <a:gd name="T28" fmla="*/ 3010 w 3337"/>
                <a:gd name="T29" fmla="*/ 2010 h 2819"/>
                <a:gd name="T30" fmla="*/ 3125 w 3337"/>
                <a:gd name="T31" fmla="*/ 2023 h 2819"/>
                <a:gd name="T32" fmla="*/ 3226 w 3337"/>
                <a:gd name="T33" fmla="*/ 2078 h 2819"/>
                <a:gd name="T34" fmla="*/ 3300 w 3337"/>
                <a:gd name="T35" fmla="*/ 2166 h 2819"/>
                <a:gd name="T36" fmla="*/ 3336 w 3337"/>
                <a:gd name="T37" fmla="*/ 2279 h 2819"/>
                <a:gd name="T38" fmla="*/ 3323 w 3337"/>
                <a:gd name="T39" fmla="*/ 2400 h 2819"/>
                <a:gd name="T40" fmla="*/ 3268 w 3337"/>
                <a:gd name="T41" fmla="*/ 2502 h 2819"/>
                <a:gd name="T42" fmla="*/ 3178 w 3337"/>
                <a:gd name="T43" fmla="*/ 2575 h 2819"/>
                <a:gd name="T44" fmla="*/ 3067 w 3337"/>
                <a:gd name="T45" fmla="*/ 2610 h 2819"/>
                <a:gd name="T46" fmla="*/ 2987 w 3337"/>
                <a:gd name="T47" fmla="*/ 2607 h 2819"/>
                <a:gd name="T48" fmla="*/ 2897 w 3337"/>
                <a:gd name="T49" fmla="*/ 2578 h 2819"/>
                <a:gd name="T50" fmla="*/ 2847 w 3337"/>
                <a:gd name="T51" fmla="*/ 2545 h 2819"/>
                <a:gd name="T52" fmla="*/ 2828 w 3337"/>
                <a:gd name="T53" fmla="*/ 2527 h 2819"/>
                <a:gd name="T54" fmla="*/ 2817 w 3337"/>
                <a:gd name="T55" fmla="*/ 2819 h 2819"/>
                <a:gd name="T56" fmla="*/ 2460 w 3337"/>
                <a:gd name="T57" fmla="*/ 2794 h 2819"/>
                <a:gd name="T58" fmla="*/ 2116 w 3337"/>
                <a:gd name="T59" fmla="*/ 2725 h 2819"/>
                <a:gd name="T60" fmla="*/ 1789 w 3337"/>
                <a:gd name="T61" fmla="*/ 2617 h 2819"/>
                <a:gd name="T62" fmla="*/ 1539 w 3337"/>
                <a:gd name="T63" fmla="*/ 2504 h 2819"/>
                <a:gd name="T64" fmla="*/ 1249 w 3337"/>
                <a:gd name="T65" fmla="*/ 2331 h 2819"/>
                <a:gd name="T66" fmla="*/ 980 w 3337"/>
                <a:gd name="T67" fmla="*/ 2125 h 2819"/>
                <a:gd name="T68" fmla="*/ 786 w 3337"/>
                <a:gd name="T69" fmla="*/ 1938 h 2819"/>
                <a:gd name="T70" fmla="*/ 566 w 3337"/>
                <a:gd name="T71" fmla="*/ 1681 h 2819"/>
                <a:gd name="T72" fmla="*/ 380 w 3337"/>
                <a:gd name="T73" fmla="*/ 1398 h 2819"/>
                <a:gd name="T74" fmla="*/ 226 w 3337"/>
                <a:gd name="T75" fmla="*/ 1094 h 2819"/>
                <a:gd name="T76" fmla="*/ 131 w 3337"/>
                <a:gd name="T77" fmla="*/ 836 h 2819"/>
                <a:gd name="T78" fmla="*/ 48 w 3337"/>
                <a:gd name="T79" fmla="*/ 498 h 2819"/>
                <a:gd name="T80" fmla="*/ 5 w 3337"/>
                <a:gd name="T81" fmla="*/ 146 h 2819"/>
                <a:gd name="T82" fmla="*/ 200 w 3337"/>
                <a:gd name="T83" fmla="*/ 22 h 2819"/>
                <a:gd name="T84" fmla="*/ 175 w 3337"/>
                <a:gd name="T85" fmla="*/ 85 h 2819"/>
                <a:gd name="T86" fmla="*/ 161 w 3337"/>
                <a:gd name="T87" fmla="*/ 181 h 2819"/>
                <a:gd name="T88" fmla="*/ 187 w 3337"/>
                <a:gd name="T89" fmla="*/ 314 h 2819"/>
                <a:gd name="T90" fmla="*/ 262 w 3337"/>
                <a:gd name="T91" fmla="*/ 422 h 2819"/>
                <a:gd name="T92" fmla="*/ 370 w 3337"/>
                <a:gd name="T93" fmla="*/ 494 h 2819"/>
                <a:gd name="T94" fmla="*/ 502 w 3337"/>
                <a:gd name="T95" fmla="*/ 522 h 2819"/>
                <a:gd name="T96" fmla="*/ 635 w 3337"/>
                <a:gd name="T97" fmla="*/ 494 h 2819"/>
                <a:gd name="T98" fmla="*/ 743 w 3337"/>
                <a:gd name="T99" fmla="*/ 422 h 2819"/>
                <a:gd name="T100" fmla="*/ 817 w 3337"/>
                <a:gd name="T101" fmla="*/ 314 h 2819"/>
                <a:gd name="T102" fmla="*/ 844 w 3337"/>
                <a:gd name="T103" fmla="*/ 181 h 2819"/>
                <a:gd name="T104" fmla="*/ 837 w 3337"/>
                <a:gd name="T105" fmla="*/ 108 h 2819"/>
                <a:gd name="T106" fmla="*/ 814 w 3337"/>
                <a:gd name="T107" fmla="*/ 41 h 2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7" h="2819">
                  <a:moveTo>
                    <a:pt x="1005" y="0"/>
                  </a:moveTo>
                  <a:lnTo>
                    <a:pt x="1005" y="0"/>
                  </a:lnTo>
                  <a:lnTo>
                    <a:pt x="1007" y="48"/>
                  </a:lnTo>
                  <a:lnTo>
                    <a:pt x="1009" y="94"/>
                  </a:lnTo>
                  <a:lnTo>
                    <a:pt x="1012" y="140"/>
                  </a:lnTo>
                  <a:lnTo>
                    <a:pt x="1017" y="186"/>
                  </a:lnTo>
                  <a:lnTo>
                    <a:pt x="1023" y="230"/>
                  </a:lnTo>
                  <a:lnTo>
                    <a:pt x="1030" y="275"/>
                  </a:lnTo>
                  <a:lnTo>
                    <a:pt x="1037" y="321"/>
                  </a:lnTo>
                  <a:lnTo>
                    <a:pt x="1046" y="365"/>
                  </a:lnTo>
                  <a:lnTo>
                    <a:pt x="1056" y="407"/>
                  </a:lnTo>
                  <a:lnTo>
                    <a:pt x="1067" y="452"/>
                  </a:lnTo>
                  <a:lnTo>
                    <a:pt x="1079" y="494"/>
                  </a:lnTo>
                  <a:lnTo>
                    <a:pt x="1092" y="537"/>
                  </a:lnTo>
                  <a:lnTo>
                    <a:pt x="1106" y="579"/>
                  </a:lnTo>
                  <a:lnTo>
                    <a:pt x="1120" y="620"/>
                  </a:lnTo>
                  <a:lnTo>
                    <a:pt x="1136" y="662"/>
                  </a:lnTo>
                  <a:lnTo>
                    <a:pt x="1154" y="703"/>
                  </a:lnTo>
                  <a:lnTo>
                    <a:pt x="1154" y="703"/>
                  </a:lnTo>
                  <a:lnTo>
                    <a:pt x="1191" y="783"/>
                  </a:lnTo>
                  <a:lnTo>
                    <a:pt x="1230" y="860"/>
                  </a:lnTo>
                  <a:lnTo>
                    <a:pt x="1274" y="935"/>
                  </a:lnTo>
                  <a:lnTo>
                    <a:pt x="1322" y="1009"/>
                  </a:lnTo>
                  <a:lnTo>
                    <a:pt x="1373" y="1080"/>
                  </a:lnTo>
                  <a:lnTo>
                    <a:pt x="1426" y="1147"/>
                  </a:lnTo>
                  <a:lnTo>
                    <a:pt x="1483" y="1212"/>
                  </a:lnTo>
                  <a:lnTo>
                    <a:pt x="1543" y="1276"/>
                  </a:lnTo>
                  <a:lnTo>
                    <a:pt x="1543" y="1276"/>
                  </a:lnTo>
                  <a:lnTo>
                    <a:pt x="1605" y="1336"/>
                  </a:lnTo>
                  <a:lnTo>
                    <a:pt x="1670" y="1393"/>
                  </a:lnTo>
                  <a:lnTo>
                    <a:pt x="1739" y="1446"/>
                  </a:lnTo>
                  <a:lnTo>
                    <a:pt x="1810" y="1497"/>
                  </a:lnTo>
                  <a:lnTo>
                    <a:pt x="1883" y="1545"/>
                  </a:lnTo>
                  <a:lnTo>
                    <a:pt x="1959" y="1588"/>
                  </a:lnTo>
                  <a:lnTo>
                    <a:pt x="2037" y="1628"/>
                  </a:lnTo>
                  <a:lnTo>
                    <a:pt x="2116" y="1665"/>
                  </a:lnTo>
                  <a:lnTo>
                    <a:pt x="2116" y="1665"/>
                  </a:lnTo>
                  <a:lnTo>
                    <a:pt x="2157" y="1681"/>
                  </a:lnTo>
                  <a:lnTo>
                    <a:pt x="2198" y="1697"/>
                  </a:lnTo>
                  <a:lnTo>
                    <a:pt x="2240" y="1713"/>
                  </a:lnTo>
                  <a:lnTo>
                    <a:pt x="2283" y="1727"/>
                  </a:lnTo>
                  <a:lnTo>
                    <a:pt x="2325" y="1740"/>
                  </a:lnTo>
                  <a:lnTo>
                    <a:pt x="2368" y="1752"/>
                  </a:lnTo>
                  <a:lnTo>
                    <a:pt x="2412" y="1763"/>
                  </a:lnTo>
                  <a:lnTo>
                    <a:pt x="2454" y="1773"/>
                  </a:lnTo>
                  <a:lnTo>
                    <a:pt x="2499" y="1782"/>
                  </a:lnTo>
                  <a:lnTo>
                    <a:pt x="2543" y="1789"/>
                  </a:lnTo>
                  <a:lnTo>
                    <a:pt x="2589" y="1796"/>
                  </a:lnTo>
                  <a:lnTo>
                    <a:pt x="2633" y="1802"/>
                  </a:lnTo>
                  <a:lnTo>
                    <a:pt x="2679" y="1807"/>
                  </a:lnTo>
                  <a:lnTo>
                    <a:pt x="2725" y="1810"/>
                  </a:lnTo>
                  <a:lnTo>
                    <a:pt x="2771" y="1812"/>
                  </a:lnTo>
                  <a:lnTo>
                    <a:pt x="2817" y="1812"/>
                  </a:lnTo>
                  <a:lnTo>
                    <a:pt x="2817" y="2048"/>
                  </a:lnTo>
                  <a:lnTo>
                    <a:pt x="2817" y="2074"/>
                  </a:lnTo>
                  <a:lnTo>
                    <a:pt x="2817" y="2102"/>
                  </a:lnTo>
                  <a:lnTo>
                    <a:pt x="2817" y="2102"/>
                  </a:lnTo>
                  <a:lnTo>
                    <a:pt x="2828" y="2092"/>
                  </a:lnTo>
                  <a:lnTo>
                    <a:pt x="2828" y="2092"/>
                  </a:lnTo>
                  <a:lnTo>
                    <a:pt x="2837" y="2083"/>
                  </a:lnTo>
                  <a:lnTo>
                    <a:pt x="2837" y="2083"/>
                  </a:lnTo>
                  <a:lnTo>
                    <a:pt x="2847" y="2076"/>
                  </a:lnTo>
                  <a:lnTo>
                    <a:pt x="2847" y="2076"/>
                  </a:lnTo>
                  <a:lnTo>
                    <a:pt x="2858" y="2067"/>
                  </a:lnTo>
                  <a:lnTo>
                    <a:pt x="2858" y="2067"/>
                  </a:lnTo>
                  <a:lnTo>
                    <a:pt x="2877" y="2055"/>
                  </a:lnTo>
                  <a:lnTo>
                    <a:pt x="2897" y="2042"/>
                  </a:lnTo>
                  <a:lnTo>
                    <a:pt x="2897" y="2042"/>
                  </a:lnTo>
                  <a:lnTo>
                    <a:pt x="2918" y="2033"/>
                  </a:lnTo>
                  <a:lnTo>
                    <a:pt x="2941" y="2025"/>
                  </a:lnTo>
                  <a:lnTo>
                    <a:pt x="2941" y="2025"/>
                  </a:lnTo>
                  <a:lnTo>
                    <a:pt x="2964" y="2017"/>
                  </a:lnTo>
                  <a:lnTo>
                    <a:pt x="2987" y="2012"/>
                  </a:lnTo>
                  <a:lnTo>
                    <a:pt x="2987" y="2012"/>
                  </a:lnTo>
                  <a:lnTo>
                    <a:pt x="3010" y="2010"/>
                  </a:lnTo>
                  <a:lnTo>
                    <a:pt x="3035" y="2009"/>
                  </a:lnTo>
                  <a:lnTo>
                    <a:pt x="3035" y="2009"/>
                  </a:lnTo>
                  <a:lnTo>
                    <a:pt x="3067" y="2010"/>
                  </a:lnTo>
                  <a:lnTo>
                    <a:pt x="3095" y="2016"/>
                  </a:lnTo>
                  <a:lnTo>
                    <a:pt x="3125" y="2023"/>
                  </a:lnTo>
                  <a:lnTo>
                    <a:pt x="3152" y="2032"/>
                  </a:lnTo>
                  <a:lnTo>
                    <a:pt x="3152" y="2032"/>
                  </a:lnTo>
                  <a:lnTo>
                    <a:pt x="3178" y="2046"/>
                  </a:lnTo>
                  <a:lnTo>
                    <a:pt x="3203" y="2060"/>
                  </a:lnTo>
                  <a:lnTo>
                    <a:pt x="3226" y="2078"/>
                  </a:lnTo>
                  <a:lnTo>
                    <a:pt x="3249" y="2097"/>
                  </a:lnTo>
                  <a:lnTo>
                    <a:pt x="3249" y="2097"/>
                  </a:lnTo>
                  <a:lnTo>
                    <a:pt x="3268" y="2118"/>
                  </a:lnTo>
                  <a:lnTo>
                    <a:pt x="3284" y="2141"/>
                  </a:lnTo>
                  <a:lnTo>
                    <a:pt x="3300" y="2166"/>
                  </a:lnTo>
                  <a:lnTo>
                    <a:pt x="3313" y="2193"/>
                  </a:lnTo>
                  <a:lnTo>
                    <a:pt x="3313" y="2193"/>
                  </a:lnTo>
                  <a:lnTo>
                    <a:pt x="3323" y="2221"/>
                  </a:lnTo>
                  <a:lnTo>
                    <a:pt x="3330" y="2249"/>
                  </a:lnTo>
                  <a:lnTo>
                    <a:pt x="3336" y="2279"/>
                  </a:lnTo>
                  <a:lnTo>
                    <a:pt x="3337" y="2309"/>
                  </a:lnTo>
                  <a:lnTo>
                    <a:pt x="3337" y="2309"/>
                  </a:lnTo>
                  <a:lnTo>
                    <a:pt x="3336" y="2341"/>
                  </a:lnTo>
                  <a:lnTo>
                    <a:pt x="3330" y="2371"/>
                  </a:lnTo>
                  <a:lnTo>
                    <a:pt x="3323" y="2400"/>
                  </a:lnTo>
                  <a:lnTo>
                    <a:pt x="3313" y="2428"/>
                  </a:lnTo>
                  <a:lnTo>
                    <a:pt x="3313" y="2428"/>
                  </a:lnTo>
                  <a:lnTo>
                    <a:pt x="3300" y="2453"/>
                  </a:lnTo>
                  <a:lnTo>
                    <a:pt x="3284" y="2478"/>
                  </a:lnTo>
                  <a:lnTo>
                    <a:pt x="3268" y="2502"/>
                  </a:lnTo>
                  <a:lnTo>
                    <a:pt x="3249" y="2524"/>
                  </a:lnTo>
                  <a:lnTo>
                    <a:pt x="3249" y="2524"/>
                  </a:lnTo>
                  <a:lnTo>
                    <a:pt x="3226" y="2543"/>
                  </a:lnTo>
                  <a:lnTo>
                    <a:pt x="3203" y="2559"/>
                  </a:lnTo>
                  <a:lnTo>
                    <a:pt x="3178" y="2575"/>
                  </a:lnTo>
                  <a:lnTo>
                    <a:pt x="3152" y="2587"/>
                  </a:lnTo>
                  <a:lnTo>
                    <a:pt x="3152" y="2587"/>
                  </a:lnTo>
                  <a:lnTo>
                    <a:pt x="3125" y="2598"/>
                  </a:lnTo>
                  <a:lnTo>
                    <a:pt x="3095" y="2605"/>
                  </a:lnTo>
                  <a:lnTo>
                    <a:pt x="3067" y="2610"/>
                  </a:lnTo>
                  <a:lnTo>
                    <a:pt x="3035" y="2610"/>
                  </a:lnTo>
                  <a:lnTo>
                    <a:pt x="3035" y="2610"/>
                  </a:lnTo>
                  <a:lnTo>
                    <a:pt x="3010" y="2610"/>
                  </a:lnTo>
                  <a:lnTo>
                    <a:pt x="2987" y="2607"/>
                  </a:lnTo>
                  <a:lnTo>
                    <a:pt x="2987" y="2607"/>
                  </a:lnTo>
                  <a:lnTo>
                    <a:pt x="2964" y="2603"/>
                  </a:lnTo>
                  <a:lnTo>
                    <a:pt x="2941" y="2596"/>
                  </a:lnTo>
                  <a:lnTo>
                    <a:pt x="2941" y="2596"/>
                  </a:lnTo>
                  <a:lnTo>
                    <a:pt x="2918" y="2587"/>
                  </a:lnTo>
                  <a:lnTo>
                    <a:pt x="2897" y="2578"/>
                  </a:lnTo>
                  <a:lnTo>
                    <a:pt x="2897" y="2578"/>
                  </a:lnTo>
                  <a:lnTo>
                    <a:pt x="2877" y="2566"/>
                  </a:lnTo>
                  <a:lnTo>
                    <a:pt x="2858" y="2554"/>
                  </a:lnTo>
                  <a:lnTo>
                    <a:pt x="2858" y="2554"/>
                  </a:lnTo>
                  <a:lnTo>
                    <a:pt x="2847" y="2545"/>
                  </a:lnTo>
                  <a:lnTo>
                    <a:pt x="2847" y="2545"/>
                  </a:lnTo>
                  <a:lnTo>
                    <a:pt x="2837" y="2536"/>
                  </a:lnTo>
                  <a:lnTo>
                    <a:pt x="2837" y="2536"/>
                  </a:lnTo>
                  <a:lnTo>
                    <a:pt x="2828" y="2527"/>
                  </a:lnTo>
                  <a:lnTo>
                    <a:pt x="2828" y="2527"/>
                  </a:lnTo>
                  <a:lnTo>
                    <a:pt x="2817" y="2518"/>
                  </a:lnTo>
                  <a:lnTo>
                    <a:pt x="2817" y="2547"/>
                  </a:lnTo>
                  <a:lnTo>
                    <a:pt x="2817" y="2573"/>
                  </a:lnTo>
                  <a:lnTo>
                    <a:pt x="2817" y="2819"/>
                  </a:lnTo>
                  <a:lnTo>
                    <a:pt x="2817" y="2819"/>
                  </a:lnTo>
                  <a:lnTo>
                    <a:pt x="2745" y="2817"/>
                  </a:lnTo>
                  <a:lnTo>
                    <a:pt x="2674" y="2814"/>
                  </a:lnTo>
                  <a:lnTo>
                    <a:pt x="2601" y="2808"/>
                  </a:lnTo>
                  <a:lnTo>
                    <a:pt x="2530" y="2801"/>
                  </a:lnTo>
                  <a:lnTo>
                    <a:pt x="2460" y="2794"/>
                  </a:lnTo>
                  <a:lnTo>
                    <a:pt x="2391" y="2784"/>
                  </a:lnTo>
                  <a:lnTo>
                    <a:pt x="2322" y="2771"/>
                  </a:lnTo>
                  <a:lnTo>
                    <a:pt x="2253" y="2757"/>
                  </a:lnTo>
                  <a:lnTo>
                    <a:pt x="2184" y="2743"/>
                  </a:lnTo>
                  <a:lnTo>
                    <a:pt x="2116" y="2725"/>
                  </a:lnTo>
                  <a:lnTo>
                    <a:pt x="2049" y="2708"/>
                  </a:lnTo>
                  <a:lnTo>
                    <a:pt x="1984" y="2688"/>
                  </a:lnTo>
                  <a:lnTo>
                    <a:pt x="1918" y="2665"/>
                  </a:lnTo>
                  <a:lnTo>
                    <a:pt x="1853" y="2642"/>
                  </a:lnTo>
                  <a:lnTo>
                    <a:pt x="1789" y="2617"/>
                  </a:lnTo>
                  <a:lnTo>
                    <a:pt x="1725" y="2591"/>
                  </a:lnTo>
                  <a:lnTo>
                    <a:pt x="1725" y="2591"/>
                  </a:lnTo>
                  <a:lnTo>
                    <a:pt x="1663" y="2564"/>
                  </a:lnTo>
                  <a:lnTo>
                    <a:pt x="1601" y="2534"/>
                  </a:lnTo>
                  <a:lnTo>
                    <a:pt x="1539" y="2504"/>
                  </a:lnTo>
                  <a:lnTo>
                    <a:pt x="1479" y="2472"/>
                  </a:lnTo>
                  <a:lnTo>
                    <a:pt x="1421" y="2439"/>
                  </a:lnTo>
                  <a:lnTo>
                    <a:pt x="1362" y="2405"/>
                  </a:lnTo>
                  <a:lnTo>
                    <a:pt x="1304" y="2368"/>
                  </a:lnTo>
                  <a:lnTo>
                    <a:pt x="1249" y="2331"/>
                  </a:lnTo>
                  <a:lnTo>
                    <a:pt x="1193" y="2292"/>
                  </a:lnTo>
                  <a:lnTo>
                    <a:pt x="1138" y="2253"/>
                  </a:lnTo>
                  <a:lnTo>
                    <a:pt x="1085" y="2210"/>
                  </a:lnTo>
                  <a:lnTo>
                    <a:pt x="1032" y="2168"/>
                  </a:lnTo>
                  <a:lnTo>
                    <a:pt x="980" y="2125"/>
                  </a:lnTo>
                  <a:lnTo>
                    <a:pt x="931" y="2079"/>
                  </a:lnTo>
                  <a:lnTo>
                    <a:pt x="881" y="2033"/>
                  </a:lnTo>
                  <a:lnTo>
                    <a:pt x="832" y="1987"/>
                  </a:lnTo>
                  <a:lnTo>
                    <a:pt x="832" y="1987"/>
                  </a:lnTo>
                  <a:lnTo>
                    <a:pt x="786" y="1938"/>
                  </a:lnTo>
                  <a:lnTo>
                    <a:pt x="740" y="1888"/>
                  </a:lnTo>
                  <a:lnTo>
                    <a:pt x="694" y="1839"/>
                  </a:lnTo>
                  <a:lnTo>
                    <a:pt x="651" y="1787"/>
                  </a:lnTo>
                  <a:lnTo>
                    <a:pt x="609" y="1734"/>
                  </a:lnTo>
                  <a:lnTo>
                    <a:pt x="566" y="1681"/>
                  </a:lnTo>
                  <a:lnTo>
                    <a:pt x="527" y="1626"/>
                  </a:lnTo>
                  <a:lnTo>
                    <a:pt x="488" y="1570"/>
                  </a:lnTo>
                  <a:lnTo>
                    <a:pt x="451" y="1513"/>
                  </a:lnTo>
                  <a:lnTo>
                    <a:pt x="414" y="1457"/>
                  </a:lnTo>
                  <a:lnTo>
                    <a:pt x="380" y="1398"/>
                  </a:lnTo>
                  <a:lnTo>
                    <a:pt x="347" y="1338"/>
                  </a:lnTo>
                  <a:lnTo>
                    <a:pt x="315" y="1278"/>
                  </a:lnTo>
                  <a:lnTo>
                    <a:pt x="283" y="1218"/>
                  </a:lnTo>
                  <a:lnTo>
                    <a:pt x="255" y="1156"/>
                  </a:lnTo>
                  <a:lnTo>
                    <a:pt x="226" y="1094"/>
                  </a:lnTo>
                  <a:lnTo>
                    <a:pt x="226" y="1094"/>
                  </a:lnTo>
                  <a:lnTo>
                    <a:pt x="202" y="1030"/>
                  </a:lnTo>
                  <a:lnTo>
                    <a:pt x="177" y="967"/>
                  </a:lnTo>
                  <a:lnTo>
                    <a:pt x="154" y="901"/>
                  </a:lnTo>
                  <a:lnTo>
                    <a:pt x="131" y="836"/>
                  </a:lnTo>
                  <a:lnTo>
                    <a:pt x="111" y="768"/>
                  </a:lnTo>
                  <a:lnTo>
                    <a:pt x="94" y="703"/>
                  </a:lnTo>
                  <a:lnTo>
                    <a:pt x="76" y="634"/>
                  </a:lnTo>
                  <a:lnTo>
                    <a:pt x="60" y="567"/>
                  </a:lnTo>
                  <a:lnTo>
                    <a:pt x="48" y="498"/>
                  </a:lnTo>
                  <a:lnTo>
                    <a:pt x="35" y="429"/>
                  </a:lnTo>
                  <a:lnTo>
                    <a:pt x="25" y="358"/>
                  </a:lnTo>
                  <a:lnTo>
                    <a:pt x="16" y="289"/>
                  </a:lnTo>
                  <a:lnTo>
                    <a:pt x="10" y="216"/>
                  </a:lnTo>
                  <a:lnTo>
                    <a:pt x="5" y="146"/>
                  </a:lnTo>
                  <a:lnTo>
                    <a:pt x="2" y="73"/>
                  </a:lnTo>
                  <a:lnTo>
                    <a:pt x="0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200" y="22"/>
                  </a:lnTo>
                  <a:lnTo>
                    <a:pt x="191" y="41"/>
                  </a:lnTo>
                  <a:lnTo>
                    <a:pt x="191" y="41"/>
                  </a:lnTo>
                  <a:lnTo>
                    <a:pt x="182" y="64"/>
                  </a:lnTo>
                  <a:lnTo>
                    <a:pt x="175" y="85"/>
                  </a:lnTo>
                  <a:lnTo>
                    <a:pt x="175" y="85"/>
                  </a:lnTo>
                  <a:lnTo>
                    <a:pt x="168" y="108"/>
                  </a:lnTo>
                  <a:lnTo>
                    <a:pt x="164" y="131"/>
                  </a:lnTo>
                  <a:lnTo>
                    <a:pt x="164" y="131"/>
                  </a:lnTo>
                  <a:lnTo>
                    <a:pt x="163" y="156"/>
                  </a:lnTo>
                  <a:lnTo>
                    <a:pt x="161" y="181"/>
                  </a:lnTo>
                  <a:lnTo>
                    <a:pt x="161" y="181"/>
                  </a:lnTo>
                  <a:lnTo>
                    <a:pt x="163" y="215"/>
                  </a:lnTo>
                  <a:lnTo>
                    <a:pt x="168" y="248"/>
                  </a:lnTo>
                  <a:lnTo>
                    <a:pt x="177" y="282"/>
                  </a:lnTo>
                  <a:lnTo>
                    <a:pt x="187" y="314"/>
                  </a:lnTo>
                  <a:lnTo>
                    <a:pt x="187" y="314"/>
                  </a:lnTo>
                  <a:lnTo>
                    <a:pt x="202" y="342"/>
                  </a:lnTo>
                  <a:lnTo>
                    <a:pt x="219" y="370"/>
                  </a:lnTo>
                  <a:lnTo>
                    <a:pt x="239" y="397"/>
                  </a:lnTo>
                  <a:lnTo>
                    <a:pt x="262" y="422"/>
                  </a:lnTo>
                  <a:lnTo>
                    <a:pt x="262" y="422"/>
                  </a:lnTo>
                  <a:lnTo>
                    <a:pt x="285" y="443"/>
                  </a:lnTo>
                  <a:lnTo>
                    <a:pt x="311" y="462"/>
                  </a:lnTo>
                  <a:lnTo>
                    <a:pt x="340" y="480"/>
                  </a:lnTo>
                  <a:lnTo>
                    <a:pt x="370" y="494"/>
                  </a:lnTo>
                  <a:lnTo>
                    <a:pt x="370" y="494"/>
                  </a:lnTo>
                  <a:lnTo>
                    <a:pt x="402" y="506"/>
                  </a:lnTo>
                  <a:lnTo>
                    <a:pt x="433" y="515"/>
                  </a:lnTo>
                  <a:lnTo>
                    <a:pt x="467" y="521"/>
                  </a:lnTo>
                  <a:lnTo>
                    <a:pt x="502" y="522"/>
                  </a:lnTo>
                  <a:lnTo>
                    <a:pt x="502" y="522"/>
                  </a:lnTo>
                  <a:lnTo>
                    <a:pt x="538" y="521"/>
                  </a:lnTo>
                  <a:lnTo>
                    <a:pt x="571" y="515"/>
                  </a:lnTo>
                  <a:lnTo>
                    <a:pt x="603" y="506"/>
                  </a:lnTo>
                  <a:lnTo>
                    <a:pt x="635" y="494"/>
                  </a:lnTo>
                  <a:lnTo>
                    <a:pt x="635" y="494"/>
                  </a:lnTo>
                  <a:lnTo>
                    <a:pt x="665" y="480"/>
                  </a:lnTo>
                  <a:lnTo>
                    <a:pt x="694" y="462"/>
                  </a:lnTo>
                  <a:lnTo>
                    <a:pt x="720" y="443"/>
                  </a:lnTo>
                  <a:lnTo>
                    <a:pt x="743" y="422"/>
                  </a:lnTo>
                  <a:lnTo>
                    <a:pt x="743" y="422"/>
                  </a:lnTo>
                  <a:lnTo>
                    <a:pt x="766" y="397"/>
                  </a:lnTo>
                  <a:lnTo>
                    <a:pt x="786" y="370"/>
                  </a:lnTo>
                  <a:lnTo>
                    <a:pt x="803" y="342"/>
                  </a:lnTo>
                  <a:lnTo>
                    <a:pt x="817" y="314"/>
                  </a:lnTo>
                  <a:lnTo>
                    <a:pt x="817" y="314"/>
                  </a:lnTo>
                  <a:lnTo>
                    <a:pt x="828" y="282"/>
                  </a:lnTo>
                  <a:lnTo>
                    <a:pt x="837" y="248"/>
                  </a:lnTo>
                  <a:lnTo>
                    <a:pt x="842" y="215"/>
                  </a:lnTo>
                  <a:lnTo>
                    <a:pt x="844" y="181"/>
                  </a:lnTo>
                  <a:lnTo>
                    <a:pt x="844" y="181"/>
                  </a:lnTo>
                  <a:lnTo>
                    <a:pt x="842" y="156"/>
                  </a:lnTo>
                  <a:lnTo>
                    <a:pt x="840" y="131"/>
                  </a:lnTo>
                  <a:lnTo>
                    <a:pt x="840" y="131"/>
                  </a:lnTo>
                  <a:lnTo>
                    <a:pt x="837" y="108"/>
                  </a:lnTo>
                  <a:lnTo>
                    <a:pt x="830" y="85"/>
                  </a:lnTo>
                  <a:lnTo>
                    <a:pt x="830" y="85"/>
                  </a:lnTo>
                  <a:lnTo>
                    <a:pt x="823" y="64"/>
                  </a:lnTo>
                  <a:lnTo>
                    <a:pt x="814" y="41"/>
                  </a:lnTo>
                  <a:lnTo>
                    <a:pt x="814" y="41"/>
                  </a:lnTo>
                  <a:lnTo>
                    <a:pt x="805" y="22"/>
                  </a:lnTo>
                  <a:lnTo>
                    <a:pt x="793" y="0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4C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0" name="Freeform 34"/>
            <p:cNvSpPr>
              <a:spLocks/>
            </p:cNvSpPr>
            <p:nvPr/>
          </p:nvSpPr>
          <p:spPr bwMode="auto">
            <a:xfrm>
              <a:off x="3843338" y="1731962"/>
              <a:ext cx="2236788" cy="2649538"/>
            </a:xfrm>
            <a:custGeom>
              <a:avLst/>
              <a:gdLst>
                <a:gd name="T0" fmla="*/ 2776 w 2817"/>
                <a:gd name="T1" fmla="*/ 195 h 3339"/>
                <a:gd name="T2" fmla="*/ 2707 w 2817"/>
                <a:gd name="T3" fmla="*/ 172 h 3339"/>
                <a:gd name="T4" fmla="*/ 2633 w 2817"/>
                <a:gd name="T5" fmla="*/ 163 h 3339"/>
                <a:gd name="T6" fmla="*/ 2500 w 2817"/>
                <a:gd name="T7" fmla="*/ 191 h 3339"/>
                <a:gd name="T8" fmla="*/ 2392 w 2817"/>
                <a:gd name="T9" fmla="*/ 264 h 3339"/>
                <a:gd name="T10" fmla="*/ 2318 w 2817"/>
                <a:gd name="T11" fmla="*/ 372 h 3339"/>
                <a:gd name="T12" fmla="*/ 2292 w 2817"/>
                <a:gd name="T13" fmla="*/ 504 h 3339"/>
                <a:gd name="T14" fmla="*/ 2318 w 2817"/>
                <a:gd name="T15" fmla="*/ 637 h 3339"/>
                <a:gd name="T16" fmla="*/ 2392 w 2817"/>
                <a:gd name="T17" fmla="*/ 747 h 3339"/>
                <a:gd name="T18" fmla="*/ 2500 w 2817"/>
                <a:gd name="T19" fmla="*/ 819 h 3339"/>
                <a:gd name="T20" fmla="*/ 2633 w 2817"/>
                <a:gd name="T21" fmla="*/ 846 h 3339"/>
                <a:gd name="T22" fmla="*/ 2730 w 2817"/>
                <a:gd name="T23" fmla="*/ 832 h 3339"/>
                <a:gd name="T24" fmla="*/ 2798 w 2817"/>
                <a:gd name="T25" fmla="*/ 803 h 3339"/>
                <a:gd name="T26" fmla="*/ 2725 w 2817"/>
                <a:gd name="T27" fmla="*/ 1010 h 3339"/>
                <a:gd name="T28" fmla="*/ 2499 w 2817"/>
                <a:gd name="T29" fmla="*/ 1037 h 3339"/>
                <a:gd name="T30" fmla="*/ 2283 w 2817"/>
                <a:gd name="T31" fmla="*/ 1092 h 3339"/>
                <a:gd name="T32" fmla="*/ 2116 w 2817"/>
                <a:gd name="T33" fmla="*/ 1154 h 3339"/>
                <a:gd name="T34" fmla="*/ 1739 w 2817"/>
                <a:gd name="T35" fmla="*/ 1373 h 3339"/>
                <a:gd name="T36" fmla="*/ 1483 w 2817"/>
                <a:gd name="T37" fmla="*/ 1607 h 3339"/>
                <a:gd name="T38" fmla="*/ 1230 w 2817"/>
                <a:gd name="T39" fmla="*/ 1959 h 3339"/>
                <a:gd name="T40" fmla="*/ 1120 w 2817"/>
                <a:gd name="T41" fmla="*/ 2199 h 3339"/>
                <a:gd name="T42" fmla="*/ 1056 w 2817"/>
                <a:gd name="T43" fmla="*/ 2412 h 3339"/>
                <a:gd name="T44" fmla="*/ 1017 w 2817"/>
                <a:gd name="T45" fmla="*/ 2635 h 3339"/>
                <a:gd name="T46" fmla="*/ 764 w 2817"/>
                <a:gd name="T47" fmla="*/ 2819 h 3339"/>
                <a:gd name="T48" fmla="*/ 718 w 2817"/>
                <a:gd name="T49" fmla="*/ 2827 h 3339"/>
                <a:gd name="T50" fmla="*/ 745 w 2817"/>
                <a:gd name="T51" fmla="*/ 2857 h 3339"/>
                <a:gd name="T52" fmla="*/ 780 w 2817"/>
                <a:gd name="T53" fmla="*/ 2919 h 3339"/>
                <a:gd name="T54" fmla="*/ 800 w 2817"/>
                <a:gd name="T55" fmla="*/ 2988 h 3339"/>
                <a:gd name="T56" fmla="*/ 798 w 2817"/>
                <a:gd name="T57" fmla="*/ 3098 h 3339"/>
                <a:gd name="T58" fmla="*/ 752 w 2817"/>
                <a:gd name="T59" fmla="*/ 3206 h 3339"/>
                <a:gd name="T60" fmla="*/ 671 w 2817"/>
                <a:gd name="T61" fmla="*/ 3287 h 3339"/>
                <a:gd name="T62" fmla="*/ 563 w 2817"/>
                <a:gd name="T63" fmla="*/ 3332 h 3339"/>
                <a:gd name="T64" fmla="*/ 442 w 2817"/>
                <a:gd name="T65" fmla="*/ 3332 h 3339"/>
                <a:gd name="T66" fmla="*/ 334 w 2817"/>
                <a:gd name="T67" fmla="*/ 3287 h 3339"/>
                <a:gd name="T68" fmla="*/ 253 w 2817"/>
                <a:gd name="T69" fmla="*/ 3206 h 3339"/>
                <a:gd name="T70" fmla="*/ 207 w 2817"/>
                <a:gd name="T71" fmla="*/ 3098 h 3339"/>
                <a:gd name="T72" fmla="*/ 205 w 2817"/>
                <a:gd name="T73" fmla="*/ 2988 h 3339"/>
                <a:gd name="T74" fmla="*/ 226 w 2817"/>
                <a:gd name="T75" fmla="*/ 2919 h 3339"/>
                <a:gd name="T76" fmla="*/ 260 w 2817"/>
                <a:gd name="T77" fmla="*/ 2857 h 3339"/>
                <a:gd name="T78" fmla="*/ 287 w 2817"/>
                <a:gd name="T79" fmla="*/ 2827 h 3339"/>
                <a:gd name="T80" fmla="*/ 0 w 2817"/>
                <a:gd name="T81" fmla="*/ 2819 h 3339"/>
                <a:gd name="T82" fmla="*/ 16 w 2817"/>
                <a:gd name="T83" fmla="*/ 2532 h 3339"/>
                <a:gd name="T84" fmla="*/ 76 w 2817"/>
                <a:gd name="T85" fmla="*/ 2185 h 3339"/>
                <a:gd name="T86" fmla="*/ 177 w 2817"/>
                <a:gd name="T87" fmla="*/ 1854 h 3339"/>
                <a:gd name="T88" fmla="*/ 283 w 2817"/>
                <a:gd name="T89" fmla="*/ 1601 h 3339"/>
                <a:gd name="T90" fmla="*/ 451 w 2817"/>
                <a:gd name="T91" fmla="*/ 1306 h 3339"/>
                <a:gd name="T92" fmla="*/ 651 w 2817"/>
                <a:gd name="T93" fmla="*/ 1033 h 3339"/>
                <a:gd name="T94" fmla="*/ 832 w 2817"/>
                <a:gd name="T95" fmla="*/ 833 h 3339"/>
                <a:gd name="T96" fmla="*/ 1085 w 2817"/>
                <a:gd name="T97" fmla="*/ 609 h 3339"/>
                <a:gd name="T98" fmla="*/ 1362 w 2817"/>
                <a:gd name="T99" fmla="*/ 416 h 3339"/>
                <a:gd name="T100" fmla="*/ 1663 w 2817"/>
                <a:gd name="T101" fmla="*/ 255 h 3339"/>
                <a:gd name="T102" fmla="*/ 1918 w 2817"/>
                <a:gd name="T103" fmla="*/ 154 h 3339"/>
                <a:gd name="T104" fmla="*/ 2253 w 2817"/>
                <a:gd name="T105" fmla="*/ 62 h 3339"/>
                <a:gd name="T106" fmla="*/ 2601 w 2817"/>
                <a:gd name="T107" fmla="*/ 11 h 3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17" h="3339">
                  <a:moveTo>
                    <a:pt x="2817" y="0"/>
                  </a:moveTo>
                  <a:lnTo>
                    <a:pt x="2817" y="218"/>
                  </a:lnTo>
                  <a:lnTo>
                    <a:pt x="2817" y="218"/>
                  </a:lnTo>
                  <a:lnTo>
                    <a:pt x="2798" y="205"/>
                  </a:lnTo>
                  <a:lnTo>
                    <a:pt x="2776" y="195"/>
                  </a:lnTo>
                  <a:lnTo>
                    <a:pt x="2776" y="195"/>
                  </a:lnTo>
                  <a:lnTo>
                    <a:pt x="2753" y="186"/>
                  </a:lnTo>
                  <a:lnTo>
                    <a:pt x="2730" y="179"/>
                  </a:lnTo>
                  <a:lnTo>
                    <a:pt x="2730" y="179"/>
                  </a:lnTo>
                  <a:lnTo>
                    <a:pt x="2707" y="172"/>
                  </a:lnTo>
                  <a:lnTo>
                    <a:pt x="2683" y="166"/>
                  </a:lnTo>
                  <a:lnTo>
                    <a:pt x="2683" y="166"/>
                  </a:lnTo>
                  <a:lnTo>
                    <a:pt x="2658" y="165"/>
                  </a:lnTo>
                  <a:lnTo>
                    <a:pt x="2633" y="163"/>
                  </a:lnTo>
                  <a:lnTo>
                    <a:pt x="2633" y="163"/>
                  </a:lnTo>
                  <a:lnTo>
                    <a:pt x="2598" y="165"/>
                  </a:lnTo>
                  <a:lnTo>
                    <a:pt x="2564" y="170"/>
                  </a:lnTo>
                  <a:lnTo>
                    <a:pt x="2532" y="179"/>
                  </a:lnTo>
                  <a:lnTo>
                    <a:pt x="2500" y="191"/>
                  </a:lnTo>
                  <a:lnTo>
                    <a:pt x="2500" y="191"/>
                  </a:lnTo>
                  <a:lnTo>
                    <a:pt x="2470" y="205"/>
                  </a:lnTo>
                  <a:lnTo>
                    <a:pt x="2442" y="221"/>
                  </a:lnTo>
                  <a:lnTo>
                    <a:pt x="2415" y="241"/>
                  </a:lnTo>
                  <a:lnTo>
                    <a:pt x="2392" y="264"/>
                  </a:lnTo>
                  <a:lnTo>
                    <a:pt x="2392" y="264"/>
                  </a:lnTo>
                  <a:lnTo>
                    <a:pt x="2369" y="288"/>
                  </a:lnTo>
                  <a:lnTo>
                    <a:pt x="2350" y="313"/>
                  </a:lnTo>
                  <a:lnTo>
                    <a:pt x="2332" y="341"/>
                  </a:lnTo>
                  <a:lnTo>
                    <a:pt x="2318" y="372"/>
                  </a:lnTo>
                  <a:lnTo>
                    <a:pt x="2318" y="372"/>
                  </a:lnTo>
                  <a:lnTo>
                    <a:pt x="2307" y="403"/>
                  </a:lnTo>
                  <a:lnTo>
                    <a:pt x="2299" y="435"/>
                  </a:lnTo>
                  <a:lnTo>
                    <a:pt x="2293" y="469"/>
                  </a:lnTo>
                  <a:lnTo>
                    <a:pt x="2292" y="504"/>
                  </a:lnTo>
                  <a:lnTo>
                    <a:pt x="2292" y="504"/>
                  </a:lnTo>
                  <a:lnTo>
                    <a:pt x="2293" y="540"/>
                  </a:lnTo>
                  <a:lnTo>
                    <a:pt x="2299" y="573"/>
                  </a:lnTo>
                  <a:lnTo>
                    <a:pt x="2307" y="607"/>
                  </a:lnTo>
                  <a:lnTo>
                    <a:pt x="2318" y="637"/>
                  </a:lnTo>
                  <a:lnTo>
                    <a:pt x="2318" y="637"/>
                  </a:lnTo>
                  <a:lnTo>
                    <a:pt x="2332" y="667"/>
                  </a:lnTo>
                  <a:lnTo>
                    <a:pt x="2350" y="695"/>
                  </a:lnTo>
                  <a:lnTo>
                    <a:pt x="2369" y="722"/>
                  </a:lnTo>
                  <a:lnTo>
                    <a:pt x="2392" y="747"/>
                  </a:lnTo>
                  <a:lnTo>
                    <a:pt x="2392" y="747"/>
                  </a:lnTo>
                  <a:lnTo>
                    <a:pt x="2415" y="768"/>
                  </a:lnTo>
                  <a:lnTo>
                    <a:pt x="2442" y="787"/>
                  </a:lnTo>
                  <a:lnTo>
                    <a:pt x="2470" y="805"/>
                  </a:lnTo>
                  <a:lnTo>
                    <a:pt x="2500" y="819"/>
                  </a:lnTo>
                  <a:lnTo>
                    <a:pt x="2500" y="819"/>
                  </a:lnTo>
                  <a:lnTo>
                    <a:pt x="2532" y="830"/>
                  </a:lnTo>
                  <a:lnTo>
                    <a:pt x="2564" y="839"/>
                  </a:lnTo>
                  <a:lnTo>
                    <a:pt x="2598" y="844"/>
                  </a:lnTo>
                  <a:lnTo>
                    <a:pt x="2633" y="846"/>
                  </a:lnTo>
                  <a:lnTo>
                    <a:pt x="2633" y="846"/>
                  </a:lnTo>
                  <a:lnTo>
                    <a:pt x="2658" y="846"/>
                  </a:lnTo>
                  <a:lnTo>
                    <a:pt x="2683" y="842"/>
                  </a:lnTo>
                  <a:lnTo>
                    <a:pt x="2683" y="842"/>
                  </a:lnTo>
                  <a:lnTo>
                    <a:pt x="2707" y="839"/>
                  </a:lnTo>
                  <a:lnTo>
                    <a:pt x="2730" y="832"/>
                  </a:lnTo>
                  <a:lnTo>
                    <a:pt x="2730" y="832"/>
                  </a:lnTo>
                  <a:lnTo>
                    <a:pt x="2753" y="825"/>
                  </a:lnTo>
                  <a:lnTo>
                    <a:pt x="2776" y="814"/>
                  </a:lnTo>
                  <a:lnTo>
                    <a:pt x="2776" y="814"/>
                  </a:lnTo>
                  <a:lnTo>
                    <a:pt x="2798" y="803"/>
                  </a:lnTo>
                  <a:lnTo>
                    <a:pt x="2817" y="791"/>
                  </a:lnTo>
                  <a:lnTo>
                    <a:pt x="2817" y="1007"/>
                  </a:lnTo>
                  <a:lnTo>
                    <a:pt x="2817" y="1007"/>
                  </a:lnTo>
                  <a:lnTo>
                    <a:pt x="2771" y="1007"/>
                  </a:lnTo>
                  <a:lnTo>
                    <a:pt x="2725" y="1010"/>
                  </a:lnTo>
                  <a:lnTo>
                    <a:pt x="2679" y="1014"/>
                  </a:lnTo>
                  <a:lnTo>
                    <a:pt x="2633" y="1017"/>
                  </a:lnTo>
                  <a:lnTo>
                    <a:pt x="2589" y="1023"/>
                  </a:lnTo>
                  <a:lnTo>
                    <a:pt x="2543" y="1030"/>
                  </a:lnTo>
                  <a:lnTo>
                    <a:pt x="2499" y="1037"/>
                  </a:lnTo>
                  <a:lnTo>
                    <a:pt x="2454" y="1046"/>
                  </a:lnTo>
                  <a:lnTo>
                    <a:pt x="2412" y="1056"/>
                  </a:lnTo>
                  <a:lnTo>
                    <a:pt x="2368" y="1067"/>
                  </a:lnTo>
                  <a:lnTo>
                    <a:pt x="2325" y="1079"/>
                  </a:lnTo>
                  <a:lnTo>
                    <a:pt x="2283" y="1092"/>
                  </a:lnTo>
                  <a:lnTo>
                    <a:pt x="2240" y="1106"/>
                  </a:lnTo>
                  <a:lnTo>
                    <a:pt x="2198" y="1122"/>
                  </a:lnTo>
                  <a:lnTo>
                    <a:pt x="2157" y="1138"/>
                  </a:lnTo>
                  <a:lnTo>
                    <a:pt x="2116" y="1154"/>
                  </a:lnTo>
                  <a:lnTo>
                    <a:pt x="2116" y="1154"/>
                  </a:lnTo>
                  <a:lnTo>
                    <a:pt x="2037" y="1191"/>
                  </a:lnTo>
                  <a:lnTo>
                    <a:pt x="1959" y="1231"/>
                  </a:lnTo>
                  <a:lnTo>
                    <a:pt x="1883" y="1276"/>
                  </a:lnTo>
                  <a:lnTo>
                    <a:pt x="1810" y="1322"/>
                  </a:lnTo>
                  <a:lnTo>
                    <a:pt x="1739" y="1373"/>
                  </a:lnTo>
                  <a:lnTo>
                    <a:pt x="1670" y="1426"/>
                  </a:lnTo>
                  <a:lnTo>
                    <a:pt x="1605" y="1483"/>
                  </a:lnTo>
                  <a:lnTo>
                    <a:pt x="1543" y="1543"/>
                  </a:lnTo>
                  <a:lnTo>
                    <a:pt x="1543" y="1543"/>
                  </a:lnTo>
                  <a:lnTo>
                    <a:pt x="1483" y="1607"/>
                  </a:lnTo>
                  <a:lnTo>
                    <a:pt x="1426" y="1672"/>
                  </a:lnTo>
                  <a:lnTo>
                    <a:pt x="1373" y="1739"/>
                  </a:lnTo>
                  <a:lnTo>
                    <a:pt x="1322" y="1810"/>
                  </a:lnTo>
                  <a:lnTo>
                    <a:pt x="1274" y="1884"/>
                  </a:lnTo>
                  <a:lnTo>
                    <a:pt x="1230" y="1959"/>
                  </a:lnTo>
                  <a:lnTo>
                    <a:pt x="1191" y="2036"/>
                  </a:lnTo>
                  <a:lnTo>
                    <a:pt x="1154" y="2118"/>
                  </a:lnTo>
                  <a:lnTo>
                    <a:pt x="1154" y="2118"/>
                  </a:lnTo>
                  <a:lnTo>
                    <a:pt x="1136" y="2157"/>
                  </a:lnTo>
                  <a:lnTo>
                    <a:pt x="1120" y="2199"/>
                  </a:lnTo>
                  <a:lnTo>
                    <a:pt x="1106" y="2240"/>
                  </a:lnTo>
                  <a:lnTo>
                    <a:pt x="1092" y="2282"/>
                  </a:lnTo>
                  <a:lnTo>
                    <a:pt x="1079" y="2325"/>
                  </a:lnTo>
                  <a:lnTo>
                    <a:pt x="1067" y="2367"/>
                  </a:lnTo>
                  <a:lnTo>
                    <a:pt x="1056" y="2412"/>
                  </a:lnTo>
                  <a:lnTo>
                    <a:pt x="1046" y="2456"/>
                  </a:lnTo>
                  <a:lnTo>
                    <a:pt x="1037" y="2500"/>
                  </a:lnTo>
                  <a:lnTo>
                    <a:pt x="1030" y="2544"/>
                  </a:lnTo>
                  <a:lnTo>
                    <a:pt x="1023" y="2589"/>
                  </a:lnTo>
                  <a:lnTo>
                    <a:pt x="1017" y="2635"/>
                  </a:lnTo>
                  <a:lnTo>
                    <a:pt x="1012" y="2679"/>
                  </a:lnTo>
                  <a:lnTo>
                    <a:pt x="1009" y="2725"/>
                  </a:lnTo>
                  <a:lnTo>
                    <a:pt x="1007" y="2771"/>
                  </a:lnTo>
                  <a:lnTo>
                    <a:pt x="1005" y="2819"/>
                  </a:lnTo>
                  <a:lnTo>
                    <a:pt x="764" y="2819"/>
                  </a:lnTo>
                  <a:lnTo>
                    <a:pt x="738" y="2819"/>
                  </a:lnTo>
                  <a:lnTo>
                    <a:pt x="709" y="2819"/>
                  </a:lnTo>
                  <a:lnTo>
                    <a:pt x="709" y="2819"/>
                  </a:lnTo>
                  <a:lnTo>
                    <a:pt x="718" y="2827"/>
                  </a:lnTo>
                  <a:lnTo>
                    <a:pt x="718" y="2827"/>
                  </a:lnTo>
                  <a:lnTo>
                    <a:pt x="727" y="2838"/>
                  </a:lnTo>
                  <a:lnTo>
                    <a:pt x="727" y="2838"/>
                  </a:lnTo>
                  <a:lnTo>
                    <a:pt x="736" y="2847"/>
                  </a:lnTo>
                  <a:lnTo>
                    <a:pt x="736" y="2847"/>
                  </a:lnTo>
                  <a:lnTo>
                    <a:pt x="745" y="2857"/>
                  </a:lnTo>
                  <a:lnTo>
                    <a:pt x="745" y="2857"/>
                  </a:lnTo>
                  <a:lnTo>
                    <a:pt x="757" y="2877"/>
                  </a:lnTo>
                  <a:lnTo>
                    <a:pt x="770" y="2898"/>
                  </a:lnTo>
                  <a:lnTo>
                    <a:pt x="770" y="2898"/>
                  </a:lnTo>
                  <a:lnTo>
                    <a:pt x="780" y="2919"/>
                  </a:lnTo>
                  <a:lnTo>
                    <a:pt x="787" y="2941"/>
                  </a:lnTo>
                  <a:lnTo>
                    <a:pt x="787" y="2941"/>
                  </a:lnTo>
                  <a:lnTo>
                    <a:pt x="794" y="2964"/>
                  </a:lnTo>
                  <a:lnTo>
                    <a:pt x="800" y="2988"/>
                  </a:lnTo>
                  <a:lnTo>
                    <a:pt x="800" y="2988"/>
                  </a:lnTo>
                  <a:lnTo>
                    <a:pt x="803" y="3011"/>
                  </a:lnTo>
                  <a:lnTo>
                    <a:pt x="803" y="3038"/>
                  </a:lnTo>
                  <a:lnTo>
                    <a:pt x="803" y="3038"/>
                  </a:lnTo>
                  <a:lnTo>
                    <a:pt x="802" y="3068"/>
                  </a:lnTo>
                  <a:lnTo>
                    <a:pt x="798" y="3098"/>
                  </a:lnTo>
                  <a:lnTo>
                    <a:pt x="791" y="3126"/>
                  </a:lnTo>
                  <a:lnTo>
                    <a:pt x="780" y="3155"/>
                  </a:lnTo>
                  <a:lnTo>
                    <a:pt x="780" y="3155"/>
                  </a:lnTo>
                  <a:lnTo>
                    <a:pt x="768" y="3181"/>
                  </a:lnTo>
                  <a:lnTo>
                    <a:pt x="752" y="3206"/>
                  </a:lnTo>
                  <a:lnTo>
                    <a:pt x="734" y="3229"/>
                  </a:lnTo>
                  <a:lnTo>
                    <a:pt x="715" y="3250"/>
                  </a:lnTo>
                  <a:lnTo>
                    <a:pt x="715" y="3250"/>
                  </a:lnTo>
                  <a:lnTo>
                    <a:pt x="694" y="3270"/>
                  </a:lnTo>
                  <a:lnTo>
                    <a:pt x="671" y="3287"/>
                  </a:lnTo>
                  <a:lnTo>
                    <a:pt x="646" y="3302"/>
                  </a:lnTo>
                  <a:lnTo>
                    <a:pt x="619" y="3314"/>
                  </a:lnTo>
                  <a:lnTo>
                    <a:pt x="619" y="3314"/>
                  </a:lnTo>
                  <a:lnTo>
                    <a:pt x="593" y="3325"/>
                  </a:lnTo>
                  <a:lnTo>
                    <a:pt x="563" y="3332"/>
                  </a:lnTo>
                  <a:lnTo>
                    <a:pt x="533" y="3337"/>
                  </a:lnTo>
                  <a:lnTo>
                    <a:pt x="502" y="3339"/>
                  </a:lnTo>
                  <a:lnTo>
                    <a:pt x="502" y="3339"/>
                  </a:lnTo>
                  <a:lnTo>
                    <a:pt x="472" y="3337"/>
                  </a:lnTo>
                  <a:lnTo>
                    <a:pt x="442" y="3332"/>
                  </a:lnTo>
                  <a:lnTo>
                    <a:pt x="412" y="3325"/>
                  </a:lnTo>
                  <a:lnTo>
                    <a:pt x="386" y="3314"/>
                  </a:lnTo>
                  <a:lnTo>
                    <a:pt x="386" y="3314"/>
                  </a:lnTo>
                  <a:lnTo>
                    <a:pt x="359" y="3302"/>
                  </a:lnTo>
                  <a:lnTo>
                    <a:pt x="334" y="3287"/>
                  </a:lnTo>
                  <a:lnTo>
                    <a:pt x="311" y="3270"/>
                  </a:lnTo>
                  <a:lnTo>
                    <a:pt x="290" y="3250"/>
                  </a:lnTo>
                  <a:lnTo>
                    <a:pt x="290" y="3250"/>
                  </a:lnTo>
                  <a:lnTo>
                    <a:pt x="271" y="3229"/>
                  </a:lnTo>
                  <a:lnTo>
                    <a:pt x="253" y="3206"/>
                  </a:lnTo>
                  <a:lnTo>
                    <a:pt x="237" y="3181"/>
                  </a:lnTo>
                  <a:lnTo>
                    <a:pt x="225" y="3155"/>
                  </a:lnTo>
                  <a:lnTo>
                    <a:pt x="225" y="3155"/>
                  </a:lnTo>
                  <a:lnTo>
                    <a:pt x="214" y="3126"/>
                  </a:lnTo>
                  <a:lnTo>
                    <a:pt x="207" y="3098"/>
                  </a:lnTo>
                  <a:lnTo>
                    <a:pt x="203" y="3068"/>
                  </a:lnTo>
                  <a:lnTo>
                    <a:pt x="202" y="3038"/>
                  </a:lnTo>
                  <a:lnTo>
                    <a:pt x="202" y="3038"/>
                  </a:lnTo>
                  <a:lnTo>
                    <a:pt x="202" y="3011"/>
                  </a:lnTo>
                  <a:lnTo>
                    <a:pt x="205" y="2988"/>
                  </a:lnTo>
                  <a:lnTo>
                    <a:pt x="205" y="2988"/>
                  </a:lnTo>
                  <a:lnTo>
                    <a:pt x="210" y="2964"/>
                  </a:lnTo>
                  <a:lnTo>
                    <a:pt x="218" y="2941"/>
                  </a:lnTo>
                  <a:lnTo>
                    <a:pt x="218" y="2941"/>
                  </a:lnTo>
                  <a:lnTo>
                    <a:pt x="226" y="2919"/>
                  </a:lnTo>
                  <a:lnTo>
                    <a:pt x="235" y="2898"/>
                  </a:lnTo>
                  <a:lnTo>
                    <a:pt x="235" y="2898"/>
                  </a:lnTo>
                  <a:lnTo>
                    <a:pt x="248" y="2877"/>
                  </a:lnTo>
                  <a:lnTo>
                    <a:pt x="260" y="2857"/>
                  </a:lnTo>
                  <a:lnTo>
                    <a:pt x="260" y="2857"/>
                  </a:lnTo>
                  <a:lnTo>
                    <a:pt x="269" y="2847"/>
                  </a:lnTo>
                  <a:lnTo>
                    <a:pt x="269" y="2847"/>
                  </a:lnTo>
                  <a:lnTo>
                    <a:pt x="278" y="2838"/>
                  </a:lnTo>
                  <a:lnTo>
                    <a:pt x="278" y="2838"/>
                  </a:lnTo>
                  <a:lnTo>
                    <a:pt x="287" y="2827"/>
                  </a:lnTo>
                  <a:lnTo>
                    <a:pt x="287" y="2827"/>
                  </a:lnTo>
                  <a:lnTo>
                    <a:pt x="295" y="2819"/>
                  </a:lnTo>
                  <a:lnTo>
                    <a:pt x="267" y="2819"/>
                  </a:lnTo>
                  <a:lnTo>
                    <a:pt x="241" y="2819"/>
                  </a:lnTo>
                  <a:lnTo>
                    <a:pt x="0" y="2819"/>
                  </a:lnTo>
                  <a:lnTo>
                    <a:pt x="0" y="2819"/>
                  </a:lnTo>
                  <a:lnTo>
                    <a:pt x="2" y="2746"/>
                  </a:lnTo>
                  <a:lnTo>
                    <a:pt x="5" y="2673"/>
                  </a:lnTo>
                  <a:lnTo>
                    <a:pt x="10" y="2603"/>
                  </a:lnTo>
                  <a:lnTo>
                    <a:pt x="16" y="2532"/>
                  </a:lnTo>
                  <a:lnTo>
                    <a:pt x="25" y="2461"/>
                  </a:lnTo>
                  <a:lnTo>
                    <a:pt x="35" y="2390"/>
                  </a:lnTo>
                  <a:lnTo>
                    <a:pt x="48" y="2321"/>
                  </a:lnTo>
                  <a:lnTo>
                    <a:pt x="60" y="2252"/>
                  </a:lnTo>
                  <a:lnTo>
                    <a:pt x="76" y="2185"/>
                  </a:lnTo>
                  <a:lnTo>
                    <a:pt x="94" y="2118"/>
                  </a:lnTo>
                  <a:lnTo>
                    <a:pt x="111" y="2051"/>
                  </a:lnTo>
                  <a:lnTo>
                    <a:pt x="131" y="1983"/>
                  </a:lnTo>
                  <a:lnTo>
                    <a:pt x="154" y="1918"/>
                  </a:lnTo>
                  <a:lnTo>
                    <a:pt x="177" y="1854"/>
                  </a:lnTo>
                  <a:lnTo>
                    <a:pt x="202" y="1789"/>
                  </a:lnTo>
                  <a:lnTo>
                    <a:pt x="226" y="1727"/>
                  </a:lnTo>
                  <a:lnTo>
                    <a:pt x="226" y="1727"/>
                  </a:lnTo>
                  <a:lnTo>
                    <a:pt x="255" y="1663"/>
                  </a:lnTo>
                  <a:lnTo>
                    <a:pt x="283" y="1601"/>
                  </a:lnTo>
                  <a:lnTo>
                    <a:pt x="315" y="1541"/>
                  </a:lnTo>
                  <a:lnTo>
                    <a:pt x="347" y="1481"/>
                  </a:lnTo>
                  <a:lnTo>
                    <a:pt x="380" y="1421"/>
                  </a:lnTo>
                  <a:lnTo>
                    <a:pt x="414" y="1362"/>
                  </a:lnTo>
                  <a:lnTo>
                    <a:pt x="451" y="1306"/>
                  </a:lnTo>
                  <a:lnTo>
                    <a:pt x="488" y="1249"/>
                  </a:lnTo>
                  <a:lnTo>
                    <a:pt x="527" y="1193"/>
                  </a:lnTo>
                  <a:lnTo>
                    <a:pt x="566" y="1139"/>
                  </a:lnTo>
                  <a:lnTo>
                    <a:pt x="609" y="1085"/>
                  </a:lnTo>
                  <a:lnTo>
                    <a:pt x="651" y="1033"/>
                  </a:lnTo>
                  <a:lnTo>
                    <a:pt x="694" y="980"/>
                  </a:lnTo>
                  <a:lnTo>
                    <a:pt x="740" y="931"/>
                  </a:lnTo>
                  <a:lnTo>
                    <a:pt x="786" y="881"/>
                  </a:lnTo>
                  <a:lnTo>
                    <a:pt x="832" y="833"/>
                  </a:lnTo>
                  <a:lnTo>
                    <a:pt x="832" y="833"/>
                  </a:lnTo>
                  <a:lnTo>
                    <a:pt x="881" y="786"/>
                  </a:lnTo>
                  <a:lnTo>
                    <a:pt x="931" y="740"/>
                  </a:lnTo>
                  <a:lnTo>
                    <a:pt x="980" y="695"/>
                  </a:lnTo>
                  <a:lnTo>
                    <a:pt x="1032" y="651"/>
                  </a:lnTo>
                  <a:lnTo>
                    <a:pt x="1085" y="609"/>
                  </a:lnTo>
                  <a:lnTo>
                    <a:pt x="1138" y="568"/>
                  </a:lnTo>
                  <a:lnTo>
                    <a:pt x="1193" y="527"/>
                  </a:lnTo>
                  <a:lnTo>
                    <a:pt x="1249" y="488"/>
                  </a:lnTo>
                  <a:lnTo>
                    <a:pt x="1304" y="451"/>
                  </a:lnTo>
                  <a:lnTo>
                    <a:pt x="1362" y="416"/>
                  </a:lnTo>
                  <a:lnTo>
                    <a:pt x="1421" y="380"/>
                  </a:lnTo>
                  <a:lnTo>
                    <a:pt x="1479" y="347"/>
                  </a:lnTo>
                  <a:lnTo>
                    <a:pt x="1539" y="315"/>
                  </a:lnTo>
                  <a:lnTo>
                    <a:pt x="1601" y="285"/>
                  </a:lnTo>
                  <a:lnTo>
                    <a:pt x="1663" y="255"/>
                  </a:lnTo>
                  <a:lnTo>
                    <a:pt x="1725" y="228"/>
                  </a:lnTo>
                  <a:lnTo>
                    <a:pt x="1725" y="228"/>
                  </a:lnTo>
                  <a:lnTo>
                    <a:pt x="1789" y="202"/>
                  </a:lnTo>
                  <a:lnTo>
                    <a:pt x="1853" y="177"/>
                  </a:lnTo>
                  <a:lnTo>
                    <a:pt x="1918" y="154"/>
                  </a:lnTo>
                  <a:lnTo>
                    <a:pt x="1984" y="133"/>
                  </a:lnTo>
                  <a:lnTo>
                    <a:pt x="2049" y="111"/>
                  </a:lnTo>
                  <a:lnTo>
                    <a:pt x="2116" y="94"/>
                  </a:lnTo>
                  <a:lnTo>
                    <a:pt x="2184" y="76"/>
                  </a:lnTo>
                  <a:lnTo>
                    <a:pt x="2253" y="62"/>
                  </a:lnTo>
                  <a:lnTo>
                    <a:pt x="2322" y="48"/>
                  </a:lnTo>
                  <a:lnTo>
                    <a:pt x="2391" y="35"/>
                  </a:lnTo>
                  <a:lnTo>
                    <a:pt x="2460" y="27"/>
                  </a:lnTo>
                  <a:lnTo>
                    <a:pt x="2530" y="18"/>
                  </a:lnTo>
                  <a:lnTo>
                    <a:pt x="2601" y="11"/>
                  </a:lnTo>
                  <a:lnTo>
                    <a:pt x="2674" y="5"/>
                  </a:lnTo>
                  <a:lnTo>
                    <a:pt x="2745" y="2"/>
                  </a:lnTo>
                  <a:lnTo>
                    <a:pt x="2817" y="0"/>
                  </a:lnTo>
                  <a:lnTo>
                    <a:pt x="281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2" name="Freeform 36"/>
            <p:cNvSpPr>
              <a:spLocks/>
            </p:cNvSpPr>
            <p:nvPr/>
          </p:nvSpPr>
          <p:spPr bwMode="auto">
            <a:xfrm>
              <a:off x="6111875" y="3584575"/>
              <a:ext cx="2236788" cy="2652713"/>
            </a:xfrm>
            <a:custGeom>
              <a:avLst/>
              <a:gdLst>
                <a:gd name="T0" fmla="*/ 2398 w 2817"/>
                <a:gd name="T1" fmla="*/ 14 h 3342"/>
                <a:gd name="T2" fmla="*/ 2499 w 2817"/>
                <a:gd name="T3" fmla="*/ 69 h 3342"/>
                <a:gd name="T4" fmla="*/ 2573 w 2817"/>
                <a:gd name="T5" fmla="*/ 157 h 3342"/>
                <a:gd name="T6" fmla="*/ 2607 w 2817"/>
                <a:gd name="T7" fmla="*/ 270 h 3342"/>
                <a:gd name="T8" fmla="*/ 2605 w 2817"/>
                <a:gd name="T9" fmla="*/ 352 h 3342"/>
                <a:gd name="T10" fmla="*/ 2573 w 2817"/>
                <a:gd name="T11" fmla="*/ 444 h 3342"/>
                <a:gd name="T12" fmla="*/ 2538 w 2817"/>
                <a:gd name="T13" fmla="*/ 495 h 3342"/>
                <a:gd name="T14" fmla="*/ 2518 w 2817"/>
                <a:gd name="T15" fmla="*/ 515 h 3342"/>
                <a:gd name="T16" fmla="*/ 2817 w 2817"/>
                <a:gd name="T17" fmla="*/ 523 h 3342"/>
                <a:gd name="T18" fmla="*/ 2792 w 2817"/>
                <a:gd name="T19" fmla="*/ 881 h 3342"/>
                <a:gd name="T20" fmla="*/ 2725 w 2817"/>
                <a:gd name="T21" fmla="*/ 1226 h 3342"/>
                <a:gd name="T22" fmla="*/ 2617 w 2817"/>
                <a:gd name="T23" fmla="*/ 1553 h 3342"/>
                <a:gd name="T24" fmla="*/ 2504 w 2817"/>
                <a:gd name="T25" fmla="*/ 1801 h 3342"/>
                <a:gd name="T26" fmla="*/ 2330 w 2817"/>
                <a:gd name="T27" fmla="*/ 2093 h 3342"/>
                <a:gd name="T28" fmla="*/ 2123 w 2817"/>
                <a:gd name="T29" fmla="*/ 2362 h 3342"/>
                <a:gd name="T30" fmla="*/ 1938 w 2817"/>
                <a:gd name="T31" fmla="*/ 2556 h 3342"/>
                <a:gd name="T32" fmla="*/ 1679 w 2817"/>
                <a:gd name="T33" fmla="*/ 2776 h 3342"/>
                <a:gd name="T34" fmla="*/ 1398 w 2817"/>
                <a:gd name="T35" fmla="*/ 2962 h 3342"/>
                <a:gd name="T36" fmla="*/ 1092 w 2817"/>
                <a:gd name="T37" fmla="*/ 3114 h 3342"/>
                <a:gd name="T38" fmla="*/ 835 w 2817"/>
                <a:gd name="T39" fmla="*/ 3211 h 3342"/>
                <a:gd name="T40" fmla="*/ 497 w 2817"/>
                <a:gd name="T41" fmla="*/ 3294 h 3342"/>
                <a:gd name="T42" fmla="*/ 145 w 2817"/>
                <a:gd name="T43" fmla="*/ 3337 h 3342"/>
                <a:gd name="T44" fmla="*/ 19 w 2817"/>
                <a:gd name="T45" fmla="*/ 3135 h 3342"/>
                <a:gd name="T46" fmla="*/ 83 w 2817"/>
                <a:gd name="T47" fmla="*/ 3162 h 3342"/>
                <a:gd name="T48" fmla="*/ 177 w 2817"/>
                <a:gd name="T49" fmla="*/ 3174 h 3342"/>
                <a:gd name="T50" fmla="*/ 310 w 2817"/>
                <a:gd name="T51" fmla="*/ 3147 h 3342"/>
                <a:gd name="T52" fmla="*/ 419 w 2817"/>
                <a:gd name="T53" fmla="*/ 3075 h 3342"/>
                <a:gd name="T54" fmla="*/ 492 w 2817"/>
                <a:gd name="T55" fmla="*/ 2965 h 3342"/>
                <a:gd name="T56" fmla="*/ 518 w 2817"/>
                <a:gd name="T57" fmla="*/ 2832 h 3342"/>
                <a:gd name="T58" fmla="*/ 492 w 2817"/>
                <a:gd name="T59" fmla="*/ 2700 h 3342"/>
                <a:gd name="T60" fmla="*/ 419 w 2817"/>
                <a:gd name="T61" fmla="*/ 2592 h 3342"/>
                <a:gd name="T62" fmla="*/ 310 w 2817"/>
                <a:gd name="T63" fmla="*/ 2519 h 3342"/>
                <a:gd name="T64" fmla="*/ 177 w 2817"/>
                <a:gd name="T65" fmla="*/ 2491 h 3342"/>
                <a:gd name="T66" fmla="*/ 106 w 2817"/>
                <a:gd name="T67" fmla="*/ 2500 h 3342"/>
                <a:gd name="T68" fmla="*/ 41 w 2817"/>
                <a:gd name="T69" fmla="*/ 2521 h 3342"/>
                <a:gd name="T70" fmla="*/ 46 w 2817"/>
                <a:gd name="T71" fmla="*/ 2335 h 3342"/>
                <a:gd name="T72" fmla="*/ 274 w 2817"/>
                <a:gd name="T73" fmla="*/ 2312 h 3342"/>
                <a:gd name="T74" fmla="*/ 494 w 2817"/>
                <a:gd name="T75" fmla="*/ 2263 h 3342"/>
                <a:gd name="T76" fmla="*/ 701 w 2817"/>
                <a:gd name="T77" fmla="*/ 2188 h 3342"/>
                <a:gd name="T78" fmla="*/ 1007 w 2817"/>
                <a:gd name="T79" fmla="*/ 2020 h 3342"/>
                <a:gd name="T80" fmla="*/ 1276 w 2817"/>
                <a:gd name="T81" fmla="*/ 1799 h 3342"/>
                <a:gd name="T82" fmla="*/ 1543 w 2817"/>
                <a:gd name="T83" fmla="*/ 1458 h 3342"/>
                <a:gd name="T84" fmla="*/ 1681 w 2817"/>
                <a:gd name="T85" fmla="*/ 1185 h 3342"/>
                <a:gd name="T86" fmla="*/ 1752 w 2817"/>
                <a:gd name="T87" fmla="*/ 975 h 3342"/>
                <a:gd name="T88" fmla="*/ 1796 w 2817"/>
                <a:gd name="T89" fmla="*/ 753 h 3342"/>
                <a:gd name="T90" fmla="*/ 1812 w 2817"/>
                <a:gd name="T91" fmla="*/ 523 h 3342"/>
                <a:gd name="T92" fmla="*/ 2097 w 2817"/>
                <a:gd name="T93" fmla="*/ 515 h 3342"/>
                <a:gd name="T94" fmla="*/ 2077 w 2817"/>
                <a:gd name="T95" fmla="*/ 495 h 3342"/>
                <a:gd name="T96" fmla="*/ 2042 w 2817"/>
                <a:gd name="T97" fmla="*/ 444 h 3342"/>
                <a:gd name="T98" fmla="*/ 2010 w 2817"/>
                <a:gd name="T99" fmla="*/ 352 h 3342"/>
                <a:gd name="T100" fmla="*/ 2008 w 2817"/>
                <a:gd name="T101" fmla="*/ 270 h 3342"/>
                <a:gd name="T102" fmla="*/ 2042 w 2817"/>
                <a:gd name="T103" fmla="*/ 157 h 3342"/>
                <a:gd name="T104" fmla="*/ 2116 w 2817"/>
                <a:gd name="T105" fmla="*/ 69 h 3342"/>
                <a:gd name="T106" fmla="*/ 2219 w 2817"/>
                <a:gd name="T107" fmla="*/ 14 h 3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17" h="3342">
                  <a:moveTo>
                    <a:pt x="2307" y="0"/>
                  </a:moveTo>
                  <a:lnTo>
                    <a:pt x="2307" y="0"/>
                  </a:lnTo>
                  <a:lnTo>
                    <a:pt x="2339" y="2"/>
                  </a:lnTo>
                  <a:lnTo>
                    <a:pt x="2368" y="5"/>
                  </a:lnTo>
                  <a:lnTo>
                    <a:pt x="2398" y="14"/>
                  </a:lnTo>
                  <a:lnTo>
                    <a:pt x="2424" y="23"/>
                  </a:lnTo>
                  <a:lnTo>
                    <a:pt x="2424" y="23"/>
                  </a:lnTo>
                  <a:lnTo>
                    <a:pt x="2451" y="37"/>
                  </a:lnTo>
                  <a:lnTo>
                    <a:pt x="2476" y="51"/>
                  </a:lnTo>
                  <a:lnTo>
                    <a:pt x="2499" y="69"/>
                  </a:lnTo>
                  <a:lnTo>
                    <a:pt x="2520" y="88"/>
                  </a:lnTo>
                  <a:lnTo>
                    <a:pt x="2520" y="88"/>
                  </a:lnTo>
                  <a:lnTo>
                    <a:pt x="2539" y="109"/>
                  </a:lnTo>
                  <a:lnTo>
                    <a:pt x="2557" y="132"/>
                  </a:lnTo>
                  <a:lnTo>
                    <a:pt x="2573" y="157"/>
                  </a:lnTo>
                  <a:lnTo>
                    <a:pt x="2585" y="184"/>
                  </a:lnTo>
                  <a:lnTo>
                    <a:pt x="2585" y="184"/>
                  </a:lnTo>
                  <a:lnTo>
                    <a:pt x="2596" y="212"/>
                  </a:lnTo>
                  <a:lnTo>
                    <a:pt x="2603" y="240"/>
                  </a:lnTo>
                  <a:lnTo>
                    <a:pt x="2607" y="270"/>
                  </a:lnTo>
                  <a:lnTo>
                    <a:pt x="2608" y="301"/>
                  </a:lnTo>
                  <a:lnTo>
                    <a:pt x="2608" y="301"/>
                  </a:lnTo>
                  <a:lnTo>
                    <a:pt x="2608" y="327"/>
                  </a:lnTo>
                  <a:lnTo>
                    <a:pt x="2605" y="352"/>
                  </a:lnTo>
                  <a:lnTo>
                    <a:pt x="2605" y="352"/>
                  </a:lnTo>
                  <a:lnTo>
                    <a:pt x="2599" y="375"/>
                  </a:lnTo>
                  <a:lnTo>
                    <a:pt x="2592" y="400"/>
                  </a:lnTo>
                  <a:lnTo>
                    <a:pt x="2592" y="400"/>
                  </a:lnTo>
                  <a:lnTo>
                    <a:pt x="2584" y="423"/>
                  </a:lnTo>
                  <a:lnTo>
                    <a:pt x="2573" y="444"/>
                  </a:lnTo>
                  <a:lnTo>
                    <a:pt x="2573" y="444"/>
                  </a:lnTo>
                  <a:lnTo>
                    <a:pt x="2561" y="465"/>
                  </a:lnTo>
                  <a:lnTo>
                    <a:pt x="2546" y="485"/>
                  </a:lnTo>
                  <a:lnTo>
                    <a:pt x="2546" y="485"/>
                  </a:lnTo>
                  <a:lnTo>
                    <a:pt x="2538" y="495"/>
                  </a:lnTo>
                  <a:lnTo>
                    <a:pt x="2538" y="495"/>
                  </a:lnTo>
                  <a:lnTo>
                    <a:pt x="2529" y="506"/>
                  </a:lnTo>
                  <a:lnTo>
                    <a:pt x="2529" y="506"/>
                  </a:lnTo>
                  <a:lnTo>
                    <a:pt x="2518" y="515"/>
                  </a:lnTo>
                  <a:lnTo>
                    <a:pt x="2518" y="515"/>
                  </a:lnTo>
                  <a:lnTo>
                    <a:pt x="2509" y="523"/>
                  </a:lnTo>
                  <a:lnTo>
                    <a:pt x="2538" y="523"/>
                  </a:lnTo>
                  <a:lnTo>
                    <a:pt x="2566" y="523"/>
                  </a:lnTo>
                  <a:lnTo>
                    <a:pt x="2817" y="523"/>
                  </a:lnTo>
                  <a:lnTo>
                    <a:pt x="2817" y="523"/>
                  </a:lnTo>
                  <a:lnTo>
                    <a:pt x="2817" y="596"/>
                  </a:lnTo>
                  <a:lnTo>
                    <a:pt x="2814" y="669"/>
                  </a:lnTo>
                  <a:lnTo>
                    <a:pt x="2808" y="739"/>
                  </a:lnTo>
                  <a:lnTo>
                    <a:pt x="2801" y="812"/>
                  </a:lnTo>
                  <a:lnTo>
                    <a:pt x="2792" y="881"/>
                  </a:lnTo>
                  <a:lnTo>
                    <a:pt x="2784" y="952"/>
                  </a:lnTo>
                  <a:lnTo>
                    <a:pt x="2771" y="1021"/>
                  </a:lnTo>
                  <a:lnTo>
                    <a:pt x="2757" y="1090"/>
                  </a:lnTo>
                  <a:lnTo>
                    <a:pt x="2743" y="1157"/>
                  </a:lnTo>
                  <a:lnTo>
                    <a:pt x="2725" y="1226"/>
                  </a:lnTo>
                  <a:lnTo>
                    <a:pt x="2707" y="1291"/>
                  </a:lnTo>
                  <a:lnTo>
                    <a:pt x="2686" y="1359"/>
                  </a:lnTo>
                  <a:lnTo>
                    <a:pt x="2665" y="1424"/>
                  </a:lnTo>
                  <a:lnTo>
                    <a:pt x="2642" y="1490"/>
                  </a:lnTo>
                  <a:lnTo>
                    <a:pt x="2617" y="1553"/>
                  </a:lnTo>
                  <a:lnTo>
                    <a:pt x="2591" y="1617"/>
                  </a:lnTo>
                  <a:lnTo>
                    <a:pt x="2591" y="1617"/>
                  </a:lnTo>
                  <a:lnTo>
                    <a:pt x="2562" y="1679"/>
                  </a:lnTo>
                  <a:lnTo>
                    <a:pt x="2534" y="1741"/>
                  </a:lnTo>
                  <a:lnTo>
                    <a:pt x="2504" y="1801"/>
                  </a:lnTo>
                  <a:lnTo>
                    <a:pt x="2472" y="1861"/>
                  </a:lnTo>
                  <a:lnTo>
                    <a:pt x="2438" y="1921"/>
                  </a:lnTo>
                  <a:lnTo>
                    <a:pt x="2403" y="1980"/>
                  </a:lnTo>
                  <a:lnTo>
                    <a:pt x="2368" y="2036"/>
                  </a:lnTo>
                  <a:lnTo>
                    <a:pt x="2330" y="2093"/>
                  </a:lnTo>
                  <a:lnTo>
                    <a:pt x="2292" y="2149"/>
                  </a:lnTo>
                  <a:lnTo>
                    <a:pt x="2251" y="2204"/>
                  </a:lnTo>
                  <a:lnTo>
                    <a:pt x="2210" y="2257"/>
                  </a:lnTo>
                  <a:lnTo>
                    <a:pt x="2168" y="2310"/>
                  </a:lnTo>
                  <a:lnTo>
                    <a:pt x="2123" y="2362"/>
                  </a:lnTo>
                  <a:lnTo>
                    <a:pt x="2079" y="2411"/>
                  </a:lnTo>
                  <a:lnTo>
                    <a:pt x="2033" y="2461"/>
                  </a:lnTo>
                  <a:lnTo>
                    <a:pt x="1985" y="2510"/>
                  </a:lnTo>
                  <a:lnTo>
                    <a:pt x="1985" y="2510"/>
                  </a:lnTo>
                  <a:lnTo>
                    <a:pt x="1938" y="2556"/>
                  </a:lnTo>
                  <a:lnTo>
                    <a:pt x="1888" y="2602"/>
                  </a:lnTo>
                  <a:lnTo>
                    <a:pt x="1837" y="2648"/>
                  </a:lnTo>
                  <a:lnTo>
                    <a:pt x="1785" y="2691"/>
                  </a:lnTo>
                  <a:lnTo>
                    <a:pt x="1734" y="2733"/>
                  </a:lnTo>
                  <a:lnTo>
                    <a:pt x="1679" y="2776"/>
                  </a:lnTo>
                  <a:lnTo>
                    <a:pt x="1624" y="2815"/>
                  </a:lnTo>
                  <a:lnTo>
                    <a:pt x="1570" y="2854"/>
                  </a:lnTo>
                  <a:lnTo>
                    <a:pt x="1513" y="2891"/>
                  </a:lnTo>
                  <a:lnTo>
                    <a:pt x="1456" y="2928"/>
                  </a:lnTo>
                  <a:lnTo>
                    <a:pt x="1398" y="2962"/>
                  </a:lnTo>
                  <a:lnTo>
                    <a:pt x="1338" y="2995"/>
                  </a:lnTo>
                  <a:lnTo>
                    <a:pt x="1278" y="3027"/>
                  </a:lnTo>
                  <a:lnTo>
                    <a:pt x="1217" y="3057"/>
                  </a:lnTo>
                  <a:lnTo>
                    <a:pt x="1155" y="3087"/>
                  </a:lnTo>
                  <a:lnTo>
                    <a:pt x="1092" y="3114"/>
                  </a:lnTo>
                  <a:lnTo>
                    <a:pt x="1092" y="3114"/>
                  </a:lnTo>
                  <a:lnTo>
                    <a:pt x="1030" y="3140"/>
                  </a:lnTo>
                  <a:lnTo>
                    <a:pt x="964" y="3165"/>
                  </a:lnTo>
                  <a:lnTo>
                    <a:pt x="901" y="3188"/>
                  </a:lnTo>
                  <a:lnTo>
                    <a:pt x="835" y="3211"/>
                  </a:lnTo>
                  <a:lnTo>
                    <a:pt x="768" y="3231"/>
                  </a:lnTo>
                  <a:lnTo>
                    <a:pt x="701" y="3248"/>
                  </a:lnTo>
                  <a:lnTo>
                    <a:pt x="633" y="3266"/>
                  </a:lnTo>
                  <a:lnTo>
                    <a:pt x="566" y="3280"/>
                  </a:lnTo>
                  <a:lnTo>
                    <a:pt x="497" y="3294"/>
                  </a:lnTo>
                  <a:lnTo>
                    <a:pt x="428" y="3307"/>
                  </a:lnTo>
                  <a:lnTo>
                    <a:pt x="357" y="3317"/>
                  </a:lnTo>
                  <a:lnTo>
                    <a:pt x="287" y="3324"/>
                  </a:lnTo>
                  <a:lnTo>
                    <a:pt x="216" y="3331"/>
                  </a:lnTo>
                  <a:lnTo>
                    <a:pt x="145" y="3337"/>
                  </a:lnTo>
                  <a:lnTo>
                    <a:pt x="72" y="3340"/>
                  </a:lnTo>
                  <a:lnTo>
                    <a:pt x="0" y="3342"/>
                  </a:lnTo>
                  <a:lnTo>
                    <a:pt x="0" y="3124"/>
                  </a:lnTo>
                  <a:lnTo>
                    <a:pt x="0" y="3124"/>
                  </a:lnTo>
                  <a:lnTo>
                    <a:pt x="19" y="3135"/>
                  </a:lnTo>
                  <a:lnTo>
                    <a:pt x="41" y="3146"/>
                  </a:lnTo>
                  <a:lnTo>
                    <a:pt x="41" y="3146"/>
                  </a:lnTo>
                  <a:lnTo>
                    <a:pt x="62" y="3154"/>
                  </a:lnTo>
                  <a:lnTo>
                    <a:pt x="83" y="3162"/>
                  </a:lnTo>
                  <a:lnTo>
                    <a:pt x="83" y="3162"/>
                  </a:lnTo>
                  <a:lnTo>
                    <a:pt x="106" y="3167"/>
                  </a:lnTo>
                  <a:lnTo>
                    <a:pt x="129" y="3170"/>
                  </a:lnTo>
                  <a:lnTo>
                    <a:pt x="129" y="3170"/>
                  </a:lnTo>
                  <a:lnTo>
                    <a:pt x="154" y="3174"/>
                  </a:lnTo>
                  <a:lnTo>
                    <a:pt x="177" y="3174"/>
                  </a:lnTo>
                  <a:lnTo>
                    <a:pt x="177" y="3174"/>
                  </a:lnTo>
                  <a:lnTo>
                    <a:pt x="212" y="3172"/>
                  </a:lnTo>
                  <a:lnTo>
                    <a:pt x="246" y="3167"/>
                  </a:lnTo>
                  <a:lnTo>
                    <a:pt x="279" y="3160"/>
                  </a:lnTo>
                  <a:lnTo>
                    <a:pt x="310" y="3147"/>
                  </a:lnTo>
                  <a:lnTo>
                    <a:pt x="310" y="3147"/>
                  </a:lnTo>
                  <a:lnTo>
                    <a:pt x="340" y="3133"/>
                  </a:lnTo>
                  <a:lnTo>
                    <a:pt x="368" y="3116"/>
                  </a:lnTo>
                  <a:lnTo>
                    <a:pt x="394" y="3096"/>
                  </a:lnTo>
                  <a:lnTo>
                    <a:pt x="419" y="3075"/>
                  </a:lnTo>
                  <a:lnTo>
                    <a:pt x="419" y="3075"/>
                  </a:lnTo>
                  <a:lnTo>
                    <a:pt x="440" y="3050"/>
                  </a:lnTo>
                  <a:lnTo>
                    <a:pt x="460" y="3024"/>
                  </a:lnTo>
                  <a:lnTo>
                    <a:pt x="478" y="2995"/>
                  </a:lnTo>
                  <a:lnTo>
                    <a:pt x="492" y="2965"/>
                  </a:lnTo>
                  <a:lnTo>
                    <a:pt x="492" y="2965"/>
                  </a:lnTo>
                  <a:lnTo>
                    <a:pt x="502" y="2935"/>
                  </a:lnTo>
                  <a:lnTo>
                    <a:pt x="511" y="2901"/>
                  </a:lnTo>
                  <a:lnTo>
                    <a:pt x="517" y="2868"/>
                  </a:lnTo>
                  <a:lnTo>
                    <a:pt x="518" y="2832"/>
                  </a:lnTo>
                  <a:lnTo>
                    <a:pt x="518" y="2832"/>
                  </a:lnTo>
                  <a:lnTo>
                    <a:pt x="517" y="2799"/>
                  </a:lnTo>
                  <a:lnTo>
                    <a:pt x="511" y="2765"/>
                  </a:lnTo>
                  <a:lnTo>
                    <a:pt x="502" y="2732"/>
                  </a:lnTo>
                  <a:lnTo>
                    <a:pt x="492" y="2700"/>
                  </a:lnTo>
                  <a:lnTo>
                    <a:pt x="492" y="2700"/>
                  </a:lnTo>
                  <a:lnTo>
                    <a:pt x="478" y="2670"/>
                  </a:lnTo>
                  <a:lnTo>
                    <a:pt x="460" y="2643"/>
                  </a:lnTo>
                  <a:lnTo>
                    <a:pt x="440" y="2617"/>
                  </a:lnTo>
                  <a:lnTo>
                    <a:pt x="419" y="2592"/>
                  </a:lnTo>
                  <a:lnTo>
                    <a:pt x="419" y="2592"/>
                  </a:lnTo>
                  <a:lnTo>
                    <a:pt x="394" y="2571"/>
                  </a:lnTo>
                  <a:lnTo>
                    <a:pt x="368" y="2549"/>
                  </a:lnTo>
                  <a:lnTo>
                    <a:pt x="340" y="2533"/>
                  </a:lnTo>
                  <a:lnTo>
                    <a:pt x="310" y="2519"/>
                  </a:lnTo>
                  <a:lnTo>
                    <a:pt x="310" y="2519"/>
                  </a:lnTo>
                  <a:lnTo>
                    <a:pt x="279" y="2507"/>
                  </a:lnTo>
                  <a:lnTo>
                    <a:pt x="246" y="2498"/>
                  </a:lnTo>
                  <a:lnTo>
                    <a:pt x="212" y="2493"/>
                  </a:lnTo>
                  <a:lnTo>
                    <a:pt x="177" y="2491"/>
                  </a:lnTo>
                  <a:lnTo>
                    <a:pt x="177" y="2491"/>
                  </a:lnTo>
                  <a:lnTo>
                    <a:pt x="154" y="2493"/>
                  </a:lnTo>
                  <a:lnTo>
                    <a:pt x="129" y="2494"/>
                  </a:lnTo>
                  <a:lnTo>
                    <a:pt x="129" y="2494"/>
                  </a:lnTo>
                  <a:lnTo>
                    <a:pt x="106" y="2500"/>
                  </a:lnTo>
                  <a:lnTo>
                    <a:pt x="83" y="2505"/>
                  </a:lnTo>
                  <a:lnTo>
                    <a:pt x="83" y="2505"/>
                  </a:lnTo>
                  <a:lnTo>
                    <a:pt x="62" y="2512"/>
                  </a:lnTo>
                  <a:lnTo>
                    <a:pt x="41" y="2521"/>
                  </a:lnTo>
                  <a:lnTo>
                    <a:pt x="41" y="2521"/>
                  </a:lnTo>
                  <a:lnTo>
                    <a:pt x="19" y="2530"/>
                  </a:lnTo>
                  <a:lnTo>
                    <a:pt x="0" y="2542"/>
                  </a:lnTo>
                  <a:lnTo>
                    <a:pt x="0" y="2335"/>
                  </a:lnTo>
                  <a:lnTo>
                    <a:pt x="0" y="2335"/>
                  </a:lnTo>
                  <a:lnTo>
                    <a:pt x="46" y="2335"/>
                  </a:lnTo>
                  <a:lnTo>
                    <a:pt x="92" y="2333"/>
                  </a:lnTo>
                  <a:lnTo>
                    <a:pt x="138" y="2330"/>
                  </a:lnTo>
                  <a:lnTo>
                    <a:pt x="184" y="2325"/>
                  </a:lnTo>
                  <a:lnTo>
                    <a:pt x="230" y="2319"/>
                  </a:lnTo>
                  <a:lnTo>
                    <a:pt x="274" y="2312"/>
                  </a:lnTo>
                  <a:lnTo>
                    <a:pt x="318" y="2305"/>
                  </a:lnTo>
                  <a:lnTo>
                    <a:pt x="363" y="2296"/>
                  </a:lnTo>
                  <a:lnTo>
                    <a:pt x="407" y="2286"/>
                  </a:lnTo>
                  <a:lnTo>
                    <a:pt x="449" y="2275"/>
                  </a:lnTo>
                  <a:lnTo>
                    <a:pt x="494" y="2263"/>
                  </a:lnTo>
                  <a:lnTo>
                    <a:pt x="536" y="2250"/>
                  </a:lnTo>
                  <a:lnTo>
                    <a:pt x="579" y="2236"/>
                  </a:lnTo>
                  <a:lnTo>
                    <a:pt x="619" y="2220"/>
                  </a:lnTo>
                  <a:lnTo>
                    <a:pt x="660" y="2204"/>
                  </a:lnTo>
                  <a:lnTo>
                    <a:pt x="701" y="2188"/>
                  </a:lnTo>
                  <a:lnTo>
                    <a:pt x="701" y="2188"/>
                  </a:lnTo>
                  <a:lnTo>
                    <a:pt x="780" y="2151"/>
                  </a:lnTo>
                  <a:lnTo>
                    <a:pt x="858" y="2111"/>
                  </a:lnTo>
                  <a:lnTo>
                    <a:pt x="934" y="2068"/>
                  </a:lnTo>
                  <a:lnTo>
                    <a:pt x="1007" y="2020"/>
                  </a:lnTo>
                  <a:lnTo>
                    <a:pt x="1078" y="1969"/>
                  </a:lnTo>
                  <a:lnTo>
                    <a:pt x="1147" y="1916"/>
                  </a:lnTo>
                  <a:lnTo>
                    <a:pt x="1212" y="1859"/>
                  </a:lnTo>
                  <a:lnTo>
                    <a:pt x="1276" y="1799"/>
                  </a:lnTo>
                  <a:lnTo>
                    <a:pt x="1276" y="1799"/>
                  </a:lnTo>
                  <a:lnTo>
                    <a:pt x="1334" y="1735"/>
                  </a:lnTo>
                  <a:lnTo>
                    <a:pt x="1393" y="1670"/>
                  </a:lnTo>
                  <a:lnTo>
                    <a:pt x="1446" y="1603"/>
                  </a:lnTo>
                  <a:lnTo>
                    <a:pt x="1497" y="1532"/>
                  </a:lnTo>
                  <a:lnTo>
                    <a:pt x="1543" y="1458"/>
                  </a:lnTo>
                  <a:lnTo>
                    <a:pt x="1587" y="1383"/>
                  </a:lnTo>
                  <a:lnTo>
                    <a:pt x="1628" y="1306"/>
                  </a:lnTo>
                  <a:lnTo>
                    <a:pt x="1665" y="1226"/>
                  </a:lnTo>
                  <a:lnTo>
                    <a:pt x="1665" y="1226"/>
                  </a:lnTo>
                  <a:lnTo>
                    <a:pt x="1681" y="1185"/>
                  </a:lnTo>
                  <a:lnTo>
                    <a:pt x="1697" y="1143"/>
                  </a:lnTo>
                  <a:lnTo>
                    <a:pt x="1713" y="1102"/>
                  </a:lnTo>
                  <a:lnTo>
                    <a:pt x="1725" y="1060"/>
                  </a:lnTo>
                  <a:lnTo>
                    <a:pt x="1739" y="1017"/>
                  </a:lnTo>
                  <a:lnTo>
                    <a:pt x="1752" y="975"/>
                  </a:lnTo>
                  <a:lnTo>
                    <a:pt x="1762" y="930"/>
                  </a:lnTo>
                  <a:lnTo>
                    <a:pt x="1771" y="888"/>
                  </a:lnTo>
                  <a:lnTo>
                    <a:pt x="1780" y="844"/>
                  </a:lnTo>
                  <a:lnTo>
                    <a:pt x="1789" y="798"/>
                  </a:lnTo>
                  <a:lnTo>
                    <a:pt x="1796" y="753"/>
                  </a:lnTo>
                  <a:lnTo>
                    <a:pt x="1801" y="709"/>
                  </a:lnTo>
                  <a:lnTo>
                    <a:pt x="1805" y="663"/>
                  </a:lnTo>
                  <a:lnTo>
                    <a:pt x="1808" y="617"/>
                  </a:lnTo>
                  <a:lnTo>
                    <a:pt x="1810" y="571"/>
                  </a:lnTo>
                  <a:lnTo>
                    <a:pt x="1812" y="523"/>
                  </a:lnTo>
                  <a:lnTo>
                    <a:pt x="2049" y="523"/>
                  </a:lnTo>
                  <a:lnTo>
                    <a:pt x="2077" y="523"/>
                  </a:lnTo>
                  <a:lnTo>
                    <a:pt x="2106" y="523"/>
                  </a:lnTo>
                  <a:lnTo>
                    <a:pt x="2106" y="523"/>
                  </a:lnTo>
                  <a:lnTo>
                    <a:pt x="2097" y="515"/>
                  </a:lnTo>
                  <a:lnTo>
                    <a:pt x="2097" y="515"/>
                  </a:lnTo>
                  <a:lnTo>
                    <a:pt x="2086" y="506"/>
                  </a:lnTo>
                  <a:lnTo>
                    <a:pt x="2086" y="506"/>
                  </a:lnTo>
                  <a:lnTo>
                    <a:pt x="2077" y="495"/>
                  </a:lnTo>
                  <a:lnTo>
                    <a:pt x="2077" y="495"/>
                  </a:lnTo>
                  <a:lnTo>
                    <a:pt x="2069" y="485"/>
                  </a:lnTo>
                  <a:lnTo>
                    <a:pt x="2069" y="485"/>
                  </a:lnTo>
                  <a:lnTo>
                    <a:pt x="2054" y="465"/>
                  </a:lnTo>
                  <a:lnTo>
                    <a:pt x="2042" y="444"/>
                  </a:lnTo>
                  <a:lnTo>
                    <a:pt x="2042" y="444"/>
                  </a:lnTo>
                  <a:lnTo>
                    <a:pt x="2031" y="423"/>
                  </a:lnTo>
                  <a:lnTo>
                    <a:pt x="2023" y="400"/>
                  </a:lnTo>
                  <a:lnTo>
                    <a:pt x="2023" y="400"/>
                  </a:lnTo>
                  <a:lnTo>
                    <a:pt x="2015" y="375"/>
                  </a:lnTo>
                  <a:lnTo>
                    <a:pt x="2010" y="352"/>
                  </a:lnTo>
                  <a:lnTo>
                    <a:pt x="2010" y="352"/>
                  </a:lnTo>
                  <a:lnTo>
                    <a:pt x="2007" y="327"/>
                  </a:lnTo>
                  <a:lnTo>
                    <a:pt x="2007" y="301"/>
                  </a:lnTo>
                  <a:lnTo>
                    <a:pt x="2007" y="301"/>
                  </a:lnTo>
                  <a:lnTo>
                    <a:pt x="2008" y="270"/>
                  </a:lnTo>
                  <a:lnTo>
                    <a:pt x="2012" y="240"/>
                  </a:lnTo>
                  <a:lnTo>
                    <a:pt x="2021" y="212"/>
                  </a:lnTo>
                  <a:lnTo>
                    <a:pt x="2030" y="184"/>
                  </a:lnTo>
                  <a:lnTo>
                    <a:pt x="2030" y="184"/>
                  </a:lnTo>
                  <a:lnTo>
                    <a:pt x="2042" y="157"/>
                  </a:lnTo>
                  <a:lnTo>
                    <a:pt x="2058" y="132"/>
                  </a:lnTo>
                  <a:lnTo>
                    <a:pt x="2076" y="109"/>
                  </a:lnTo>
                  <a:lnTo>
                    <a:pt x="2095" y="88"/>
                  </a:lnTo>
                  <a:lnTo>
                    <a:pt x="2095" y="88"/>
                  </a:lnTo>
                  <a:lnTo>
                    <a:pt x="2116" y="69"/>
                  </a:lnTo>
                  <a:lnTo>
                    <a:pt x="2139" y="51"/>
                  </a:lnTo>
                  <a:lnTo>
                    <a:pt x="2164" y="37"/>
                  </a:lnTo>
                  <a:lnTo>
                    <a:pt x="2191" y="23"/>
                  </a:lnTo>
                  <a:lnTo>
                    <a:pt x="2191" y="23"/>
                  </a:lnTo>
                  <a:lnTo>
                    <a:pt x="2219" y="14"/>
                  </a:lnTo>
                  <a:lnTo>
                    <a:pt x="2247" y="5"/>
                  </a:lnTo>
                  <a:lnTo>
                    <a:pt x="2277" y="2"/>
                  </a:lnTo>
                  <a:lnTo>
                    <a:pt x="2307" y="0"/>
                  </a:lnTo>
                  <a:lnTo>
                    <a:pt x="2307" y="0"/>
                  </a:lnTo>
                  <a:close/>
                </a:path>
              </a:pathLst>
            </a:custGeom>
            <a:solidFill>
              <a:srgbClr val="683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5695950" y="1731962"/>
              <a:ext cx="2652713" cy="2236788"/>
            </a:xfrm>
            <a:custGeom>
              <a:avLst/>
              <a:gdLst>
                <a:gd name="T0" fmla="*/ 742 w 3343"/>
                <a:gd name="T1" fmla="*/ 11 h 2819"/>
                <a:gd name="T2" fmla="*/ 1092 w 3343"/>
                <a:gd name="T3" fmla="*/ 62 h 2819"/>
                <a:gd name="T4" fmla="*/ 1427 w 3343"/>
                <a:gd name="T5" fmla="*/ 154 h 2819"/>
                <a:gd name="T6" fmla="*/ 1681 w 3343"/>
                <a:gd name="T7" fmla="*/ 255 h 2819"/>
                <a:gd name="T8" fmla="*/ 1982 w 3343"/>
                <a:gd name="T9" fmla="*/ 416 h 2819"/>
                <a:gd name="T10" fmla="*/ 2260 w 3343"/>
                <a:gd name="T11" fmla="*/ 609 h 2819"/>
                <a:gd name="T12" fmla="*/ 2511 w 3343"/>
                <a:gd name="T13" fmla="*/ 833 h 2819"/>
                <a:gd name="T14" fmla="*/ 2694 w 3343"/>
                <a:gd name="T15" fmla="*/ 1033 h 2819"/>
                <a:gd name="T16" fmla="*/ 2894 w 3343"/>
                <a:gd name="T17" fmla="*/ 1306 h 2819"/>
                <a:gd name="T18" fmla="*/ 3060 w 3343"/>
                <a:gd name="T19" fmla="*/ 1601 h 2819"/>
                <a:gd name="T20" fmla="*/ 3168 w 3343"/>
                <a:gd name="T21" fmla="*/ 1854 h 2819"/>
                <a:gd name="T22" fmla="*/ 3269 w 3343"/>
                <a:gd name="T23" fmla="*/ 2185 h 2819"/>
                <a:gd name="T24" fmla="*/ 3327 w 3343"/>
                <a:gd name="T25" fmla="*/ 2532 h 2819"/>
                <a:gd name="T26" fmla="*/ 3122 w 3343"/>
                <a:gd name="T27" fmla="*/ 2819 h 2819"/>
                <a:gd name="T28" fmla="*/ 3154 w 3343"/>
                <a:gd name="T29" fmla="*/ 2755 h 2819"/>
                <a:gd name="T30" fmla="*/ 3171 w 3343"/>
                <a:gd name="T31" fmla="*/ 2684 h 2819"/>
                <a:gd name="T32" fmla="*/ 3168 w 3343"/>
                <a:gd name="T33" fmla="*/ 2566 h 2819"/>
                <a:gd name="T34" fmla="*/ 3117 w 3343"/>
                <a:gd name="T35" fmla="*/ 2443 h 2819"/>
                <a:gd name="T36" fmla="*/ 3025 w 3343"/>
                <a:gd name="T37" fmla="*/ 2351 h 2819"/>
                <a:gd name="T38" fmla="*/ 2903 w 3343"/>
                <a:gd name="T39" fmla="*/ 2300 h 2819"/>
                <a:gd name="T40" fmla="*/ 2764 w 3343"/>
                <a:gd name="T41" fmla="*/ 2300 h 2819"/>
                <a:gd name="T42" fmla="*/ 2642 w 3343"/>
                <a:gd name="T43" fmla="*/ 2351 h 2819"/>
                <a:gd name="T44" fmla="*/ 2550 w 3343"/>
                <a:gd name="T45" fmla="*/ 2443 h 2819"/>
                <a:gd name="T46" fmla="*/ 2499 w 3343"/>
                <a:gd name="T47" fmla="*/ 2566 h 2819"/>
                <a:gd name="T48" fmla="*/ 2495 w 3343"/>
                <a:gd name="T49" fmla="*/ 2684 h 2819"/>
                <a:gd name="T50" fmla="*/ 2515 w 3343"/>
                <a:gd name="T51" fmla="*/ 2755 h 2819"/>
                <a:gd name="T52" fmla="*/ 2338 w 3343"/>
                <a:gd name="T53" fmla="*/ 2819 h 2819"/>
                <a:gd name="T54" fmla="*/ 2327 w 3343"/>
                <a:gd name="T55" fmla="*/ 2635 h 2819"/>
                <a:gd name="T56" fmla="*/ 2288 w 3343"/>
                <a:gd name="T57" fmla="*/ 2412 h 2819"/>
                <a:gd name="T58" fmla="*/ 2223 w 3343"/>
                <a:gd name="T59" fmla="*/ 2199 h 2819"/>
                <a:gd name="T60" fmla="*/ 2113 w 3343"/>
                <a:gd name="T61" fmla="*/ 1959 h 2819"/>
                <a:gd name="T62" fmla="*/ 1860 w 3343"/>
                <a:gd name="T63" fmla="*/ 1607 h 2819"/>
                <a:gd name="T64" fmla="*/ 1604 w 3343"/>
                <a:gd name="T65" fmla="*/ 1373 h 2819"/>
                <a:gd name="T66" fmla="*/ 1227 w 3343"/>
                <a:gd name="T67" fmla="*/ 1154 h 2819"/>
                <a:gd name="T68" fmla="*/ 1062 w 3343"/>
                <a:gd name="T69" fmla="*/ 1092 h 2819"/>
                <a:gd name="T70" fmla="*/ 844 w 3343"/>
                <a:gd name="T71" fmla="*/ 1037 h 2819"/>
                <a:gd name="T72" fmla="*/ 618 w 3343"/>
                <a:gd name="T73" fmla="*/ 1010 h 2819"/>
                <a:gd name="T74" fmla="*/ 526 w 3343"/>
                <a:gd name="T75" fmla="*/ 704 h 2819"/>
                <a:gd name="T76" fmla="*/ 506 w 3343"/>
                <a:gd name="T77" fmla="*/ 724 h 2819"/>
                <a:gd name="T78" fmla="*/ 466 w 3343"/>
                <a:gd name="T79" fmla="*/ 756 h 2819"/>
                <a:gd name="T80" fmla="*/ 400 w 3343"/>
                <a:gd name="T81" fmla="*/ 789 h 2819"/>
                <a:gd name="T82" fmla="*/ 301 w 3343"/>
                <a:gd name="T83" fmla="*/ 807 h 2819"/>
                <a:gd name="T84" fmla="*/ 184 w 3343"/>
                <a:gd name="T85" fmla="*/ 782 h 2819"/>
                <a:gd name="T86" fmla="*/ 89 w 3343"/>
                <a:gd name="T87" fmla="*/ 718 h 2819"/>
                <a:gd name="T88" fmla="*/ 23 w 3343"/>
                <a:gd name="T89" fmla="*/ 621 h 2819"/>
                <a:gd name="T90" fmla="*/ 0 w 3343"/>
                <a:gd name="T91" fmla="*/ 504 h 2819"/>
                <a:gd name="T92" fmla="*/ 23 w 3343"/>
                <a:gd name="T93" fmla="*/ 387 h 2819"/>
                <a:gd name="T94" fmla="*/ 89 w 3343"/>
                <a:gd name="T95" fmla="*/ 292 h 2819"/>
                <a:gd name="T96" fmla="*/ 184 w 3343"/>
                <a:gd name="T97" fmla="*/ 226 h 2819"/>
                <a:gd name="T98" fmla="*/ 301 w 3343"/>
                <a:gd name="T99" fmla="*/ 203 h 2819"/>
                <a:gd name="T100" fmla="*/ 377 w 3343"/>
                <a:gd name="T101" fmla="*/ 214 h 2819"/>
                <a:gd name="T102" fmla="*/ 444 w 3343"/>
                <a:gd name="T103" fmla="*/ 241 h 2819"/>
                <a:gd name="T104" fmla="*/ 496 w 3343"/>
                <a:gd name="T105" fmla="*/ 276 h 2819"/>
                <a:gd name="T106" fmla="*/ 526 w 3343"/>
                <a:gd name="T107" fmla="*/ 306 h 2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43" h="2819">
                  <a:moveTo>
                    <a:pt x="526" y="0"/>
                  </a:moveTo>
                  <a:lnTo>
                    <a:pt x="526" y="0"/>
                  </a:lnTo>
                  <a:lnTo>
                    <a:pt x="598" y="2"/>
                  </a:lnTo>
                  <a:lnTo>
                    <a:pt x="671" y="5"/>
                  </a:lnTo>
                  <a:lnTo>
                    <a:pt x="742" y="11"/>
                  </a:lnTo>
                  <a:lnTo>
                    <a:pt x="813" y="18"/>
                  </a:lnTo>
                  <a:lnTo>
                    <a:pt x="883" y="27"/>
                  </a:lnTo>
                  <a:lnTo>
                    <a:pt x="954" y="35"/>
                  </a:lnTo>
                  <a:lnTo>
                    <a:pt x="1023" y="48"/>
                  </a:lnTo>
                  <a:lnTo>
                    <a:pt x="1092" y="62"/>
                  </a:lnTo>
                  <a:lnTo>
                    <a:pt x="1159" y="76"/>
                  </a:lnTo>
                  <a:lnTo>
                    <a:pt x="1227" y="94"/>
                  </a:lnTo>
                  <a:lnTo>
                    <a:pt x="1294" y="111"/>
                  </a:lnTo>
                  <a:lnTo>
                    <a:pt x="1361" y="133"/>
                  </a:lnTo>
                  <a:lnTo>
                    <a:pt x="1427" y="154"/>
                  </a:lnTo>
                  <a:lnTo>
                    <a:pt x="1490" y="177"/>
                  </a:lnTo>
                  <a:lnTo>
                    <a:pt x="1556" y="202"/>
                  </a:lnTo>
                  <a:lnTo>
                    <a:pt x="1618" y="228"/>
                  </a:lnTo>
                  <a:lnTo>
                    <a:pt x="1618" y="228"/>
                  </a:lnTo>
                  <a:lnTo>
                    <a:pt x="1681" y="255"/>
                  </a:lnTo>
                  <a:lnTo>
                    <a:pt x="1743" y="285"/>
                  </a:lnTo>
                  <a:lnTo>
                    <a:pt x="1804" y="315"/>
                  </a:lnTo>
                  <a:lnTo>
                    <a:pt x="1864" y="347"/>
                  </a:lnTo>
                  <a:lnTo>
                    <a:pt x="1924" y="380"/>
                  </a:lnTo>
                  <a:lnTo>
                    <a:pt x="1982" y="416"/>
                  </a:lnTo>
                  <a:lnTo>
                    <a:pt x="2039" y="451"/>
                  </a:lnTo>
                  <a:lnTo>
                    <a:pt x="2096" y="488"/>
                  </a:lnTo>
                  <a:lnTo>
                    <a:pt x="2150" y="527"/>
                  </a:lnTo>
                  <a:lnTo>
                    <a:pt x="2205" y="568"/>
                  </a:lnTo>
                  <a:lnTo>
                    <a:pt x="2260" y="609"/>
                  </a:lnTo>
                  <a:lnTo>
                    <a:pt x="2311" y="651"/>
                  </a:lnTo>
                  <a:lnTo>
                    <a:pt x="2363" y="695"/>
                  </a:lnTo>
                  <a:lnTo>
                    <a:pt x="2414" y="740"/>
                  </a:lnTo>
                  <a:lnTo>
                    <a:pt x="2464" y="786"/>
                  </a:lnTo>
                  <a:lnTo>
                    <a:pt x="2511" y="833"/>
                  </a:lnTo>
                  <a:lnTo>
                    <a:pt x="2511" y="833"/>
                  </a:lnTo>
                  <a:lnTo>
                    <a:pt x="2559" y="881"/>
                  </a:lnTo>
                  <a:lnTo>
                    <a:pt x="2605" y="931"/>
                  </a:lnTo>
                  <a:lnTo>
                    <a:pt x="2649" y="980"/>
                  </a:lnTo>
                  <a:lnTo>
                    <a:pt x="2694" y="1033"/>
                  </a:lnTo>
                  <a:lnTo>
                    <a:pt x="2736" y="1085"/>
                  </a:lnTo>
                  <a:lnTo>
                    <a:pt x="2777" y="1139"/>
                  </a:lnTo>
                  <a:lnTo>
                    <a:pt x="2818" y="1193"/>
                  </a:lnTo>
                  <a:lnTo>
                    <a:pt x="2856" y="1249"/>
                  </a:lnTo>
                  <a:lnTo>
                    <a:pt x="2894" y="1306"/>
                  </a:lnTo>
                  <a:lnTo>
                    <a:pt x="2929" y="1362"/>
                  </a:lnTo>
                  <a:lnTo>
                    <a:pt x="2964" y="1421"/>
                  </a:lnTo>
                  <a:lnTo>
                    <a:pt x="2998" y="1481"/>
                  </a:lnTo>
                  <a:lnTo>
                    <a:pt x="3030" y="1541"/>
                  </a:lnTo>
                  <a:lnTo>
                    <a:pt x="3060" y="1601"/>
                  </a:lnTo>
                  <a:lnTo>
                    <a:pt x="3088" y="1663"/>
                  </a:lnTo>
                  <a:lnTo>
                    <a:pt x="3117" y="1727"/>
                  </a:lnTo>
                  <a:lnTo>
                    <a:pt x="3117" y="1727"/>
                  </a:lnTo>
                  <a:lnTo>
                    <a:pt x="3143" y="1789"/>
                  </a:lnTo>
                  <a:lnTo>
                    <a:pt x="3168" y="1854"/>
                  </a:lnTo>
                  <a:lnTo>
                    <a:pt x="3191" y="1918"/>
                  </a:lnTo>
                  <a:lnTo>
                    <a:pt x="3212" y="1983"/>
                  </a:lnTo>
                  <a:lnTo>
                    <a:pt x="3233" y="2051"/>
                  </a:lnTo>
                  <a:lnTo>
                    <a:pt x="3251" y="2118"/>
                  </a:lnTo>
                  <a:lnTo>
                    <a:pt x="3269" y="2185"/>
                  </a:lnTo>
                  <a:lnTo>
                    <a:pt x="3283" y="2252"/>
                  </a:lnTo>
                  <a:lnTo>
                    <a:pt x="3297" y="2321"/>
                  </a:lnTo>
                  <a:lnTo>
                    <a:pt x="3310" y="2390"/>
                  </a:lnTo>
                  <a:lnTo>
                    <a:pt x="3318" y="2461"/>
                  </a:lnTo>
                  <a:lnTo>
                    <a:pt x="3327" y="2532"/>
                  </a:lnTo>
                  <a:lnTo>
                    <a:pt x="3334" y="2603"/>
                  </a:lnTo>
                  <a:lnTo>
                    <a:pt x="3340" y="2673"/>
                  </a:lnTo>
                  <a:lnTo>
                    <a:pt x="3343" y="2746"/>
                  </a:lnTo>
                  <a:lnTo>
                    <a:pt x="3343" y="2819"/>
                  </a:lnTo>
                  <a:lnTo>
                    <a:pt x="3122" y="2819"/>
                  </a:lnTo>
                  <a:lnTo>
                    <a:pt x="3122" y="2819"/>
                  </a:lnTo>
                  <a:lnTo>
                    <a:pt x="3133" y="2797"/>
                  </a:lnTo>
                  <a:lnTo>
                    <a:pt x="3143" y="2776"/>
                  </a:lnTo>
                  <a:lnTo>
                    <a:pt x="3143" y="2776"/>
                  </a:lnTo>
                  <a:lnTo>
                    <a:pt x="3154" y="2755"/>
                  </a:lnTo>
                  <a:lnTo>
                    <a:pt x="3161" y="2732"/>
                  </a:lnTo>
                  <a:lnTo>
                    <a:pt x="3161" y="2732"/>
                  </a:lnTo>
                  <a:lnTo>
                    <a:pt x="3166" y="2709"/>
                  </a:lnTo>
                  <a:lnTo>
                    <a:pt x="3171" y="2684"/>
                  </a:lnTo>
                  <a:lnTo>
                    <a:pt x="3171" y="2684"/>
                  </a:lnTo>
                  <a:lnTo>
                    <a:pt x="3173" y="2659"/>
                  </a:lnTo>
                  <a:lnTo>
                    <a:pt x="3175" y="2635"/>
                  </a:lnTo>
                  <a:lnTo>
                    <a:pt x="3175" y="2635"/>
                  </a:lnTo>
                  <a:lnTo>
                    <a:pt x="3173" y="2599"/>
                  </a:lnTo>
                  <a:lnTo>
                    <a:pt x="3168" y="2566"/>
                  </a:lnTo>
                  <a:lnTo>
                    <a:pt x="3159" y="2534"/>
                  </a:lnTo>
                  <a:lnTo>
                    <a:pt x="3148" y="2502"/>
                  </a:lnTo>
                  <a:lnTo>
                    <a:pt x="3148" y="2502"/>
                  </a:lnTo>
                  <a:lnTo>
                    <a:pt x="3134" y="2472"/>
                  </a:lnTo>
                  <a:lnTo>
                    <a:pt x="3117" y="2443"/>
                  </a:lnTo>
                  <a:lnTo>
                    <a:pt x="3097" y="2417"/>
                  </a:lnTo>
                  <a:lnTo>
                    <a:pt x="3074" y="2394"/>
                  </a:lnTo>
                  <a:lnTo>
                    <a:pt x="3074" y="2394"/>
                  </a:lnTo>
                  <a:lnTo>
                    <a:pt x="3051" y="2371"/>
                  </a:lnTo>
                  <a:lnTo>
                    <a:pt x="3025" y="2351"/>
                  </a:lnTo>
                  <a:lnTo>
                    <a:pt x="2996" y="2334"/>
                  </a:lnTo>
                  <a:lnTo>
                    <a:pt x="2966" y="2320"/>
                  </a:lnTo>
                  <a:lnTo>
                    <a:pt x="2966" y="2320"/>
                  </a:lnTo>
                  <a:lnTo>
                    <a:pt x="2934" y="2309"/>
                  </a:lnTo>
                  <a:lnTo>
                    <a:pt x="2903" y="2300"/>
                  </a:lnTo>
                  <a:lnTo>
                    <a:pt x="2869" y="2295"/>
                  </a:lnTo>
                  <a:lnTo>
                    <a:pt x="2833" y="2293"/>
                  </a:lnTo>
                  <a:lnTo>
                    <a:pt x="2833" y="2293"/>
                  </a:lnTo>
                  <a:lnTo>
                    <a:pt x="2798" y="2295"/>
                  </a:lnTo>
                  <a:lnTo>
                    <a:pt x="2764" y="2300"/>
                  </a:lnTo>
                  <a:lnTo>
                    <a:pt x="2733" y="2309"/>
                  </a:lnTo>
                  <a:lnTo>
                    <a:pt x="2701" y="2320"/>
                  </a:lnTo>
                  <a:lnTo>
                    <a:pt x="2701" y="2320"/>
                  </a:lnTo>
                  <a:lnTo>
                    <a:pt x="2671" y="2334"/>
                  </a:lnTo>
                  <a:lnTo>
                    <a:pt x="2642" y="2351"/>
                  </a:lnTo>
                  <a:lnTo>
                    <a:pt x="2616" y="2371"/>
                  </a:lnTo>
                  <a:lnTo>
                    <a:pt x="2593" y="2394"/>
                  </a:lnTo>
                  <a:lnTo>
                    <a:pt x="2593" y="2394"/>
                  </a:lnTo>
                  <a:lnTo>
                    <a:pt x="2570" y="2417"/>
                  </a:lnTo>
                  <a:lnTo>
                    <a:pt x="2550" y="2443"/>
                  </a:lnTo>
                  <a:lnTo>
                    <a:pt x="2534" y="2472"/>
                  </a:lnTo>
                  <a:lnTo>
                    <a:pt x="2518" y="2502"/>
                  </a:lnTo>
                  <a:lnTo>
                    <a:pt x="2518" y="2502"/>
                  </a:lnTo>
                  <a:lnTo>
                    <a:pt x="2508" y="2534"/>
                  </a:lnTo>
                  <a:lnTo>
                    <a:pt x="2499" y="2566"/>
                  </a:lnTo>
                  <a:lnTo>
                    <a:pt x="2494" y="2599"/>
                  </a:lnTo>
                  <a:lnTo>
                    <a:pt x="2492" y="2635"/>
                  </a:lnTo>
                  <a:lnTo>
                    <a:pt x="2492" y="2635"/>
                  </a:lnTo>
                  <a:lnTo>
                    <a:pt x="2494" y="2659"/>
                  </a:lnTo>
                  <a:lnTo>
                    <a:pt x="2495" y="2684"/>
                  </a:lnTo>
                  <a:lnTo>
                    <a:pt x="2495" y="2684"/>
                  </a:lnTo>
                  <a:lnTo>
                    <a:pt x="2501" y="2709"/>
                  </a:lnTo>
                  <a:lnTo>
                    <a:pt x="2506" y="2732"/>
                  </a:lnTo>
                  <a:lnTo>
                    <a:pt x="2506" y="2732"/>
                  </a:lnTo>
                  <a:lnTo>
                    <a:pt x="2515" y="2755"/>
                  </a:lnTo>
                  <a:lnTo>
                    <a:pt x="2524" y="2776"/>
                  </a:lnTo>
                  <a:lnTo>
                    <a:pt x="2524" y="2776"/>
                  </a:lnTo>
                  <a:lnTo>
                    <a:pt x="2534" y="2797"/>
                  </a:lnTo>
                  <a:lnTo>
                    <a:pt x="2547" y="2819"/>
                  </a:lnTo>
                  <a:lnTo>
                    <a:pt x="2338" y="2819"/>
                  </a:lnTo>
                  <a:lnTo>
                    <a:pt x="2338" y="2819"/>
                  </a:lnTo>
                  <a:lnTo>
                    <a:pt x="2336" y="2771"/>
                  </a:lnTo>
                  <a:lnTo>
                    <a:pt x="2334" y="2725"/>
                  </a:lnTo>
                  <a:lnTo>
                    <a:pt x="2331" y="2679"/>
                  </a:lnTo>
                  <a:lnTo>
                    <a:pt x="2327" y="2635"/>
                  </a:lnTo>
                  <a:lnTo>
                    <a:pt x="2322" y="2589"/>
                  </a:lnTo>
                  <a:lnTo>
                    <a:pt x="2315" y="2544"/>
                  </a:lnTo>
                  <a:lnTo>
                    <a:pt x="2306" y="2500"/>
                  </a:lnTo>
                  <a:lnTo>
                    <a:pt x="2297" y="2456"/>
                  </a:lnTo>
                  <a:lnTo>
                    <a:pt x="2288" y="2412"/>
                  </a:lnTo>
                  <a:lnTo>
                    <a:pt x="2278" y="2367"/>
                  </a:lnTo>
                  <a:lnTo>
                    <a:pt x="2265" y="2325"/>
                  </a:lnTo>
                  <a:lnTo>
                    <a:pt x="2251" y="2282"/>
                  </a:lnTo>
                  <a:lnTo>
                    <a:pt x="2239" y="2240"/>
                  </a:lnTo>
                  <a:lnTo>
                    <a:pt x="2223" y="2199"/>
                  </a:lnTo>
                  <a:lnTo>
                    <a:pt x="2207" y="2157"/>
                  </a:lnTo>
                  <a:lnTo>
                    <a:pt x="2191" y="2118"/>
                  </a:lnTo>
                  <a:lnTo>
                    <a:pt x="2191" y="2118"/>
                  </a:lnTo>
                  <a:lnTo>
                    <a:pt x="2154" y="2036"/>
                  </a:lnTo>
                  <a:lnTo>
                    <a:pt x="2113" y="1959"/>
                  </a:lnTo>
                  <a:lnTo>
                    <a:pt x="2069" y="1884"/>
                  </a:lnTo>
                  <a:lnTo>
                    <a:pt x="2023" y="1810"/>
                  </a:lnTo>
                  <a:lnTo>
                    <a:pt x="1972" y="1739"/>
                  </a:lnTo>
                  <a:lnTo>
                    <a:pt x="1919" y="1672"/>
                  </a:lnTo>
                  <a:lnTo>
                    <a:pt x="1860" y="1607"/>
                  </a:lnTo>
                  <a:lnTo>
                    <a:pt x="1802" y="1543"/>
                  </a:lnTo>
                  <a:lnTo>
                    <a:pt x="1802" y="1543"/>
                  </a:lnTo>
                  <a:lnTo>
                    <a:pt x="1738" y="1483"/>
                  </a:lnTo>
                  <a:lnTo>
                    <a:pt x="1673" y="1426"/>
                  </a:lnTo>
                  <a:lnTo>
                    <a:pt x="1604" y="1373"/>
                  </a:lnTo>
                  <a:lnTo>
                    <a:pt x="1533" y="1322"/>
                  </a:lnTo>
                  <a:lnTo>
                    <a:pt x="1460" y="1276"/>
                  </a:lnTo>
                  <a:lnTo>
                    <a:pt x="1384" y="1231"/>
                  </a:lnTo>
                  <a:lnTo>
                    <a:pt x="1306" y="1191"/>
                  </a:lnTo>
                  <a:lnTo>
                    <a:pt x="1227" y="1154"/>
                  </a:lnTo>
                  <a:lnTo>
                    <a:pt x="1227" y="1154"/>
                  </a:lnTo>
                  <a:lnTo>
                    <a:pt x="1186" y="1138"/>
                  </a:lnTo>
                  <a:lnTo>
                    <a:pt x="1145" y="1122"/>
                  </a:lnTo>
                  <a:lnTo>
                    <a:pt x="1105" y="1106"/>
                  </a:lnTo>
                  <a:lnTo>
                    <a:pt x="1062" y="1092"/>
                  </a:lnTo>
                  <a:lnTo>
                    <a:pt x="1020" y="1079"/>
                  </a:lnTo>
                  <a:lnTo>
                    <a:pt x="975" y="1067"/>
                  </a:lnTo>
                  <a:lnTo>
                    <a:pt x="933" y="1056"/>
                  </a:lnTo>
                  <a:lnTo>
                    <a:pt x="889" y="1046"/>
                  </a:lnTo>
                  <a:lnTo>
                    <a:pt x="844" y="1037"/>
                  </a:lnTo>
                  <a:lnTo>
                    <a:pt x="800" y="1030"/>
                  </a:lnTo>
                  <a:lnTo>
                    <a:pt x="756" y="1023"/>
                  </a:lnTo>
                  <a:lnTo>
                    <a:pt x="710" y="1017"/>
                  </a:lnTo>
                  <a:lnTo>
                    <a:pt x="664" y="1014"/>
                  </a:lnTo>
                  <a:lnTo>
                    <a:pt x="618" y="1010"/>
                  </a:lnTo>
                  <a:lnTo>
                    <a:pt x="572" y="1007"/>
                  </a:lnTo>
                  <a:lnTo>
                    <a:pt x="526" y="1007"/>
                  </a:lnTo>
                  <a:lnTo>
                    <a:pt x="526" y="761"/>
                  </a:lnTo>
                  <a:lnTo>
                    <a:pt x="526" y="734"/>
                  </a:lnTo>
                  <a:lnTo>
                    <a:pt x="526" y="704"/>
                  </a:lnTo>
                  <a:lnTo>
                    <a:pt x="526" y="704"/>
                  </a:lnTo>
                  <a:lnTo>
                    <a:pt x="517" y="715"/>
                  </a:lnTo>
                  <a:lnTo>
                    <a:pt x="517" y="715"/>
                  </a:lnTo>
                  <a:lnTo>
                    <a:pt x="506" y="724"/>
                  </a:lnTo>
                  <a:lnTo>
                    <a:pt x="506" y="724"/>
                  </a:lnTo>
                  <a:lnTo>
                    <a:pt x="496" y="733"/>
                  </a:lnTo>
                  <a:lnTo>
                    <a:pt x="496" y="733"/>
                  </a:lnTo>
                  <a:lnTo>
                    <a:pt x="485" y="741"/>
                  </a:lnTo>
                  <a:lnTo>
                    <a:pt x="485" y="741"/>
                  </a:lnTo>
                  <a:lnTo>
                    <a:pt x="466" y="756"/>
                  </a:lnTo>
                  <a:lnTo>
                    <a:pt x="444" y="770"/>
                  </a:lnTo>
                  <a:lnTo>
                    <a:pt x="444" y="770"/>
                  </a:lnTo>
                  <a:lnTo>
                    <a:pt x="423" y="780"/>
                  </a:lnTo>
                  <a:lnTo>
                    <a:pt x="400" y="789"/>
                  </a:lnTo>
                  <a:lnTo>
                    <a:pt x="400" y="789"/>
                  </a:lnTo>
                  <a:lnTo>
                    <a:pt x="377" y="796"/>
                  </a:lnTo>
                  <a:lnTo>
                    <a:pt x="352" y="802"/>
                  </a:lnTo>
                  <a:lnTo>
                    <a:pt x="352" y="802"/>
                  </a:lnTo>
                  <a:lnTo>
                    <a:pt x="328" y="805"/>
                  </a:lnTo>
                  <a:lnTo>
                    <a:pt x="301" y="807"/>
                  </a:lnTo>
                  <a:lnTo>
                    <a:pt x="301" y="807"/>
                  </a:lnTo>
                  <a:lnTo>
                    <a:pt x="271" y="805"/>
                  </a:lnTo>
                  <a:lnTo>
                    <a:pt x="241" y="800"/>
                  </a:lnTo>
                  <a:lnTo>
                    <a:pt x="211" y="793"/>
                  </a:lnTo>
                  <a:lnTo>
                    <a:pt x="184" y="782"/>
                  </a:lnTo>
                  <a:lnTo>
                    <a:pt x="184" y="782"/>
                  </a:lnTo>
                  <a:lnTo>
                    <a:pt x="158" y="770"/>
                  </a:lnTo>
                  <a:lnTo>
                    <a:pt x="133" y="754"/>
                  </a:lnTo>
                  <a:lnTo>
                    <a:pt x="110" y="738"/>
                  </a:lnTo>
                  <a:lnTo>
                    <a:pt x="89" y="718"/>
                  </a:lnTo>
                  <a:lnTo>
                    <a:pt x="89" y="718"/>
                  </a:lnTo>
                  <a:lnTo>
                    <a:pt x="69" y="695"/>
                  </a:lnTo>
                  <a:lnTo>
                    <a:pt x="52" y="672"/>
                  </a:lnTo>
                  <a:lnTo>
                    <a:pt x="36" y="648"/>
                  </a:lnTo>
                  <a:lnTo>
                    <a:pt x="23" y="621"/>
                  </a:lnTo>
                  <a:lnTo>
                    <a:pt x="23" y="621"/>
                  </a:lnTo>
                  <a:lnTo>
                    <a:pt x="13" y="594"/>
                  </a:lnTo>
                  <a:lnTo>
                    <a:pt x="6" y="564"/>
                  </a:lnTo>
                  <a:lnTo>
                    <a:pt x="2" y="536"/>
                  </a:lnTo>
                  <a:lnTo>
                    <a:pt x="0" y="504"/>
                  </a:lnTo>
                  <a:lnTo>
                    <a:pt x="0" y="504"/>
                  </a:lnTo>
                  <a:lnTo>
                    <a:pt x="2" y="474"/>
                  </a:lnTo>
                  <a:lnTo>
                    <a:pt x="6" y="444"/>
                  </a:lnTo>
                  <a:lnTo>
                    <a:pt x="13" y="416"/>
                  </a:lnTo>
                  <a:lnTo>
                    <a:pt x="23" y="387"/>
                  </a:lnTo>
                  <a:lnTo>
                    <a:pt x="23" y="387"/>
                  </a:lnTo>
                  <a:lnTo>
                    <a:pt x="36" y="361"/>
                  </a:lnTo>
                  <a:lnTo>
                    <a:pt x="52" y="336"/>
                  </a:lnTo>
                  <a:lnTo>
                    <a:pt x="69" y="313"/>
                  </a:lnTo>
                  <a:lnTo>
                    <a:pt x="89" y="292"/>
                  </a:lnTo>
                  <a:lnTo>
                    <a:pt x="89" y="292"/>
                  </a:lnTo>
                  <a:lnTo>
                    <a:pt x="110" y="272"/>
                  </a:lnTo>
                  <a:lnTo>
                    <a:pt x="133" y="255"/>
                  </a:lnTo>
                  <a:lnTo>
                    <a:pt x="158" y="241"/>
                  </a:lnTo>
                  <a:lnTo>
                    <a:pt x="184" y="226"/>
                  </a:lnTo>
                  <a:lnTo>
                    <a:pt x="184" y="226"/>
                  </a:lnTo>
                  <a:lnTo>
                    <a:pt x="211" y="218"/>
                  </a:lnTo>
                  <a:lnTo>
                    <a:pt x="241" y="209"/>
                  </a:lnTo>
                  <a:lnTo>
                    <a:pt x="271" y="205"/>
                  </a:lnTo>
                  <a:lnTo>
                    <a:pt x="301" y="203"/>
                  </a:lnTo>
                  <a:lnTo>
                    <a:pt x="301" y="203"/>
                  </a:lnTo>
                  <a:lnTo>
                    <a:pt x="328" y="205"/>
                  </a:lnTo>
                  <a:lnTo>
                    <a:pt x="352" y="207"/>
                  </a:lnTo>
                  <a:lnTo>
                    <a:pt x="352" y="207"/>
                  </a:lnTo>
                  <a:lnTo>
                    <a:pt x="377" y="214"/>
                  </a:lnTo>
                  <a:lnTo>
                    <a:pt x="400" y="221"/>
                  </a:lnTo>
                  <a:lnTo>
                    <a:pt x="400" y="221"/>
                  </a:lnTo>
                  <a:lnTo>
                    <a:pt x="423" y="230"/>
                  </a:lnTo>
                  <a:lnTo>
                    <a:pt x="444" y="241"/>
                  </a:lnTo>
                  <a:lnTo>
                    <a:pt x="444" y="241"/>
                  </a:lnTo>
                  <a:lnTo>
                    <a:pt x="466" y="253"/>
                  </a:lnTo>
                  <a:lnTo>
                    <a:pt x="485" y="267"/>
                  </a:lnTo>
                  <a:lnTo>
                    <a:pt x="485" y="267"/>
                  </a:lnTo>
                  <a:lnTo>
                    <a:pt x="496" y="276"/>
                  </a:lnTo>
                  <a:lnTo>
                    <a:pt x="496" y="276"/>
                  </a:lnTo>
                  <a:lnTo>
                    <a:pt x="506" y="285"/>
                  </a:lnTo>
                  <a:lnTo>
                    <a:pt x="506" y="28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26" y="306"/>
                  </a:lnTo>
                  <a:lnTo>
                    <a:pt x="526" y="276"/>
                  </a:lnTo>
                  <a:lnTo>
                    <a:pt x="526" y="248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F4C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46" name="Oval 45"/>
          <p:cNvSpPr/>
          <p:nvPr/>
        </p:nvSpPr>
        <p:spPr>
          <a:xfrm>
            <a:off x="4762502" y="2757456"/>
            <a:ext cx="2666998" cy="26669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4000" sy="104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16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4614649" y="2793426"/>
            <a:ext cx="399026" cy="394283"/>
          </a:xfrm>
          <a:prstGeom prst="rect">
            <a:avLst/>
          </a:prstGeom>
          <a:extLst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>
              <a:defRPr sz="3000" b="1">
                <a:solidFill>
                  <a:srgbClr val="262626"/>
                </a:solidFill>
              </a:defRPr>
            </a:lvl1pPr>
          </a:lstStyle>
          <a:p>
            <a:pPr algn="ctr"/>
            <a:r>
              <a:rPr lang="en-US" altLang="ko-KR" sz="2800" b="0" dirty="0">
                <a:solidFill>
                  <a:schemeClr val="bg1"/>
                </a:solidFill>
                <a:latin typeface="Calibri" panose="020F0502020204030204" pitchFamily="34" charset="0"/>
              </a:rPr>
              <a:t>01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7203253" y="2793426"/>
            <a:ext cx="399026" cy="430887"/>
          </a:xfrm>
          <a:prstGeom prst="rect">
            <a:avLst/>
          </a:prstGeom>
          <a:extLst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>
              <a:defRPr sz="3000" b="1">
                <a:solidFill>
                  <a:srgbClr val="262626"/>
                </a:solidFill>
              </a:defRPr>
            </a:lvl1pPr>
          </a:lstStyle>
          <a:p>
            <a:pPr algn="ctr"/>
            <a:r>
              <a:rPr lang="en-US" altLang="ko-KR" sz="2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02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4609565" y="4986601"/>
            <a:ext cx="399026" cy="430887"/>
          </a:xfrm>
          <a:prstGeom prst="rect">
            <a:avLst/>
          </a:prstGeom>
          <a:extLst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>
              <a:defRPr sz="3000" b="1">
                <a:solidFill>
                  <a:srgbClr val="262626"/>
                </a:solidFill>
              </a:defRPr>
            </a:lvl1pPr>
          </a:lstStyle>
          <a:p>
            <a:pPr algn="ctr"/>
            <a:r>
              <a:rPr lang="en-US" altLang="ko-KR" sz="2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03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7189228" y="4986601"/>
            <a:ext cx="399026" cy="394283"/>
          </a:xfrm>
          <a:prstGeom prst="rect">
            <a:avLst/>
          </a:prstGeom>
          <a:extLst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>
              <a:defRPr sz="3000" b="1">
                <a:solidFill>
                  <a:srgbClr val="262626"/>
                </a:solidFill>
              </a:defRPr>
            </a:lvl1pPr>
          </a:lstStyle>
          <a:p>
            <a:pPr algn="ctr"/>
            <a:r>
              <a:rPr lang="en-US" altLang="ko-KR" sz="2800" b="0" dirty="0">
                <a:solidFill>
                  <a:schemeClr val="bg1"/>
                </a:solidFill>
                <a:latin typeface="Calibri" panose="020F0502020204030204" pitchFamily="34" charset="0"/>
              </a:rPr>
              <a:t>04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50863" y="2146372"/>
            <a:ext cx="3928387" cy="1086555"/>
            <a:chOff x="1422073" y="2270947"/>
            <a:chExt cx="3066025" cy="993030"/>
          </a:xfrm>
        </p:grpSpPr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1526252" y="2671285"/>
              <a:ext cx="2446966" cy="59269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ztemplates based on new visual trend that’s fresh, relevant and always on the cutting edge. </a:t>
              </a:r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1526252" y="2270947"/>
              <a:ext cx="2372509" cy="34073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CONTEMPORARY COLORS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422073" y="2618715"/>
              <a:ext cx="3066025" cy="232290"/>
              <a:chOff x="525780" y="3207190"/>
              <a:chExt cx="3066025" cy="232290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3359515" y="3207190"/>
                <a:ext cx="232290" cy="232290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Group 26"/>
          <p:cNvGrpSpPr/>
          <p:nvPr/>
        </p:nvGrpSpPr>
        <p:grpSpPr>
          <a:xfrm>
            <a:off x="7723207" y="2146370"/>
            <a:ext cx="3917955" cy="1086555"/>
            <a:chOff x="7733841" y="2207663"/>
            <a:chExt cx="3333694" cy="1086555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 flipH="1">
              <a:off x="8236406" y="2645706"/>
              <a:ext cx="2709942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templates based on new visual trend that’s fresh, relevant and always on the cutting edge. </a:t>
              </a:r>
            </a:p>
          </p:txBody>
        </p:sp>
        <p:sp>
          <p:nvSpPr>
            <p:cNvPr id="29" name="Rectangle 3"/>
            <p:cNvSpPr txBox="1">
              <a:spLocks noChangeArrowheads="1"/>
            </p:cNvSpPr>
            <p:nvPr/>
          </p:nvSpPr>
          <p:spPr bwMode="auto">
            <a:xfrm flipH="1">
              <a:off x="8350394" y="2207663"/>
              <a:ext cx="2595954" cy="37282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STYLISH DESIGN</a:t>
              </a:r>
            </a:p>
          </p:txBody>
        </p:sp>
        <p:grpSp>
          <p:nvGrpSpPr>
            <p:cNvPr id="30" name="Group 29"/>
            <p:cNvGrpSpPr/>
            <p:nvPr/>
          </p:nvGrpSpPr>
          <p:grpSpPr>
            <a:xfrm flipH="1">
              <a:off x="7733841" y="2588185"/>
              <a:ext cx="3333694" cy="233076"/>
              <a:chOff x="525780" y="3207190"/>
              <a:chExt cx="3046749" cy="213014"/>
            </a:xfrm>
          </p:grpSpPr>
          <p:cxnSp>
            <p:nvCxnSpPr>
              <p:cNvPr id="31" name="Straight Connector 30"/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5875">
                <a:solidFill>
                  <a:srgbClr val="F4C7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3359515" y="3207190"/>
                <a:ext cx="213014" cy="213014"/>
              </a:xfrm>
              <a:prstGeom prst="line">
                <a:avLst/>
              </a:prstGeom>
              <a:ln w="15875">
                <a:solidFill>
                  <a:srgbClr val="F4C738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Group 32"/>
          <p:cNvGrpSpPr/>
          <p:nvPr/>
        </p:nvGrpSpPr>
        <p:grpSpPr>
          <a:xfrm>
            <a:off x="557055" y="4860042"/>
            <a:ext cx="3885980" cy="1121460"/>
            <a:chOff x="1124465" y="4753712"/>
            <a:chExt cx="3318570" cy="1121460"/>
          </a:xfrm>
        </p:grpSpPr>
        <p:sp>
          <p:nvSpPr>
            <p:cNvPr id="34" name="Rectangle 3"/>
            <p:cNvSpPr txBox="1">
              <a:spLocks noChangeArrowheads="1"/>
            </p:cNvSpPr>
            <p:nvPr/>
          </p:nvSpPr>
          <p:spPr bwMode="auto">
            <a:xfrm>
              <a:off x="1238455" y="4753712"/>
              <a:ext cx="2769665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templates based on new visual trend that’s fresh, relevant and always on the cutting edge. </a:t>
              </a:r>
            </a:p>
          </p:txBody>
        </p:sp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1238456" y="5502346"/>
              <a:ext cx="2595954" cy="37282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SLEEK DIAGRAM &amp; CHART</a:t>
              </a:r>
            </a:p>
          </p:txBody>
        </p:sp>
        <p:grpSp>
          <p:nvGrpSpPr>
            <p:cNvPr id="36" name="Group 35"/>
            <p:cNvGrpSpPr/>
            <p:nvPr/>
          </p:nvGrpSpPr>
          <p:grpSpPr>
            <a:xfrm flipV="1">
              <a:off x="1124465" y="5266058"/>
              <a:ext cx="3318570" cy="217952"/>
              <a:chOff x="525780" y="3207184"/>
              <a:chExt cx="3032927" cy="199191"/>
            </a:xfrm>
          </p:grpSpPr>
          <p:cxnSp>
            <p:nvCxnSpPr>
              <p:cNvPr id="37" name="Straight Connector 36"/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5875">
                <a:solidFill>
                  <a:srgbClr val="F4C7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3359515" y="3207184"/>
                <a:ext cx="199192" cy="199191"/>
              </a:xfrm>
              <a:prstGeom prst="line">
                <a:avLst/>
              </a:prstGeom>
              <a:ln w="15875">
                <a:solidFill>
                  <a:srgbClr val="F4C738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oup 38"/>
          <p:cNvGrpSpPr/>
          <p:nvPr/>
        </p:nvGrpSpPr>
        <p:grpSpPr>
          <a:xfrm>
            <a:off x="7728028" y="4804958"/>
            <a:ext cx="3913134" cy="1176544"/>
            <a:chOff x="7737943" y="4698628"/>
            <a:chExt cx="3329592" cy="1176544"/>
          </a:xfrm>
        </p:grpSpPr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 flipH="1">
              <a:off x="8236404" y="4698628"/>
              <a:ext cx="2709944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We create powerpoint templates based on new visual trend that’s fresh, relevant and always on the cutting edge. </a:t>
              </a:r>
            </a:p>
          </p:txBody>
        </p:sp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 flipH="1">
              <a:off x="8350394" y="5502346"/>
              <a:ext cx="2595954" cy="37282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EYE-CATCHING VISUAL</a:t>
              </a:r>
            </a:p>
          </p:txBody>
        </p:sp>
        <p:grpSp>
          <p:nvGrpSpPr>
            <p:cNvPr id="42" name="Group 41"/>
            <p:cNvGrpSpPr/>
            <p:nvPr/>
          </p:nvGrpSpPr>
          <p:grpSpPr>
            <a:xfrm flipH="1" flipV="1">
              <a:off x="7737943" y="5255044"/>
              <a:ext cx="3329592" cy="228974"/>
              <a:chOff x="525780" y="3207188"/>
              <a:chExt cx="3043000" cy="209265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3359515" y="3207188"/>
                <a:ext cx="209265" cy="209265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Rectangle 3"/>
          <p:cNvSpPr txBox="1">
            <a:spLocks noChangeArrowheads="1"/>
          </p:cNvSpPr>
          <p:nvPr/>
        </p:nvSpPr>
        <p:spPr bwMode="auto">
          <a:xfrm>
            <a:off x="5036820" y="3983210"/>
            <a:ext cx="2118360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24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5714206" y="3263840"/>
            <a:ext cx="763588" cy="661987"/>
            <a:chOff x="5714206" y="2200851"/>
            <a:chExt cx="763588" cy="661987"/>
          </a:xfrm>
          <a:solidFill>
            <a:srgbClr val="F4C738"/>
          </a:solidFill>
        </p:grpSpPr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5714206" y="2200851"/>
              <a:ext cx="763588" cy="422275"/>
            </a:xfrm>
            <a:custGeom>
              <a:avLst/>
              <a:gdLst>
                <a:gd name="T0" fmla="*/ 239 w 481"/>
                <a:gd name="T1" fmla="*/ 0 h 266"/>
                <a:gd name="T2" fmla="*/ 239 w 481"/>
                <a:gd name="T3" fmla="*/ 0 h 266"/>
                <a:gd name="T4" fmla="*/ 232 w 481"/>
                <a:gd name="T5" fmla="*/ 2 h 266"/>
                <a:gd name="T6" fmla="*/ 222 w 481"/>
                <a:gd name="T7" fmla="*/ 8 h 266"/>
                <a:gd name="T8" fmla="*/ 6 w 481"/>
                <a:gd name="T9" fmla="*/ 223 h 266"/>
                <a:gd name="T10" fmla="*/ 6 w 481"/>
                <a:gd name="T11" fmla="*/ 223 h 266"/>
                <a:gd name="T12" fmla="*/ 2 w 481"/>
                <a:gd name="T13" fmla="*/ 231 h 266"/>
                <a:gd name="T14" fmla="*/ 0 w 481"/>
                <a:gd name="T15" fmla="*/ 241 h 266"/>
                <a:gd name="T16" fmla="*/ 2 w 481"/>
                <a:gd name="T17" fmla="*/ 251 h 266"/>
                <a:gd name="T18" fmla="*/ 6 w 481"/>
                <a:gd name="T19" fmla="*/ 258 h 266"/>
                <a:gd name="T20" fmla="*/ 6 w 481"/>
                <a:gd name="T21" fmla="*/ 258 h 266"/>
                <a:gd name="T22" fmla="*/ 16 w 481"/>
                <a:gd name="T23" fmla="*/ 264 h 266"/>
                <a:gd name="T24" fmla="*/ 24 w 481"/>
                <a:gd name="T25" fmla="*/ 266 h 266"/>
                <a:gd name="T26" fmla="*/ 24 w 481"/>
                <a:gd name="T27" fmla="*/ 266 h 266"/>
                <a:gd name="T28" fmla="*/ 34 w 481"/>
                <a:gd name="T29" fmla="*/ 264 h 266"/>
                <a:gd name="T30" fmla="*/ 41 w 481"/>
                <a:gd name="T31" fmla="*/ 258 h 266"/>
                <a:gd name="T32" fmla="*/ 239 w 481"/>
                <a:gd name="T33" fmla="*/ 60 h 266"/>
                <a:gd name="T34" fmla="*/ 439 w 481"/>
                <a:gd name="T35" fmla="*/ 258 h 266"/>
                <a:gd name="T36" fmla="*/ 439 w 481"/>
                <a:gd name="T37" fmla="*/ 258 h 266"/>
                <a:gd name="T38" fmla="*/ 447 w 481"/>
                <a:gd name="T39" fmla="*/ 264 h 266"/>
                <a:gd name="T40" fmla="*/ 457 w 481"/>
                <a:gd name="T41" fmla="*/ 266 h 266"/>
                <a:gd name="T42" fmla="*/ 457 w 481"/>
                <a:gd name="T43" fmla="*/ 266 h 266"/>
                <a:gd name="T44" fmla="*/ 465 w 481"/>
                <a:gd name="T45" fmla="*/ 264 h 266"/>
                <a:gd name="T46" fmla="*/ 473 w 481"/>
                <a:gd name="T47" fmla="*/ 258 h 266"/>
                <a:gd name="T48" fmla="*/ 473 w 481"/>
                <a:gd name="T49" fmla="*/ 258 h 266"/>
                <a:gd name="T50" fmla="*/ 479 w 481"/>
                <a:gd name="T51" fmla="*/ 251 h 266"/>
                <a:gd name="T52" fmla="*/ 481 w 481"/>
                <a:gd name="T53" fmla="*/ 241 h 266"/>
                <a:gd name="T54" fmla="*/ 479 w 481"/>
                <a:gd name="T55" fmla="*/ 231 h 266"/>
                <a:gd name="T56" fmla="*/ 473 w 481"/>
                <a:gd name="T57" fmla="*/ 223 h 266"/>
                <a:gd name="T58" fmla="*/ 257 w 481"/>
                <a:gd name="T59" fmla="*/ 8 h 266"/>
                <a:gd name="T60" fmla="*/ 257 w 481"/>
                <a:gd name="T61" fmla="*/ 8 h 266"/>
                <a:gd name="T62" fmla="*/ 249 w 481"/>
                <a:gd name="T63" fmla="*/ 2 h 266"/>
                <a:gd name="T64" fmla="*/ 239 w 481"/>
                <a:gd name="T6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1" h="266">
                  <a:moveTo>
                    <a:pt x="239" y="0"/>
                  </a:moveTo>
                  <a:lnTo>
                    <a:pt x="239" y="0"/>
                  </a:lnTo>
                  <a:lnTo>
                    <a:pt x="232" y="2"/>
                  </a:lnTo>
                  <a:lnTo>
                    <a:pt x="222" y="8"/>
                  </a:lnTo>
                  <a:lnTo>
                    <a:pt x="6" y="223"/>
                  </a:lnTo>
                  <a:lnTo>
                    <a:pt x="6" y="223"/>
                  </a:lnTo>
                  <a:lnTo>
                    <a:pt x="2" y="231"/>
                  </a:lnTo>
                  <a:lnTo>
                    <a:pt x="0" y="241"/>
                  </a:lnTo>
                  <a:lnTo>
                    <a:pt x="2" y="251"/>
                  </a:lnTo>
                  <a:lnTo>
                    <a:pt x="6" y="258"/>
                  </a:lnTo>
                  <a:lnTo>
                    <a:pt x="6" y="258"/>
                  </a:lnTo>
                  <a:lnTo>
                    <a:pt x="16" y="264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34" y="264"/>
                  </a:lnTo>
                  <a:lnTo>
                    <a:pt x="41" y="258"/>
                  </a:lnTo>
                  <a:lnTo>
                    <a:pt x="239" y="60"/>
                  </a:lnTo>
                  <a:lnTo>
                    <a:pt x="439" y="258"/>
                  </a:lnTo>
                  <a:lnTo>
                    <a:pt x="439" y="258"/>
                  </a:lnTo>
                  <a:lnTo>
                    <a:pt x="447" y="264"/>
                  </a:lnTo>
                  <a:lnTo>
                    <a:pt x="457" y="266"/>
                  </a:lnTo>
                  <a:lnTo>
                    <a:pt x="457" y="266"/>
                  </a:lnTo>
                  <a:lnTo>
                    <a:pt x="465" y="264"/>
                  </a:lnTo>
                  <a:lnTo>
                    <a:pt x="473" y="258"/>
                  </a:lnTo>
                  <a:lnTo>
                    <a:pt x="473" y="258"/>
                  </a:lnTo>
                  <a:lnTo>
                    <a:pt x="479" y="251"/>
                  </a:lnTo>
                  <a:lnTo>
                    <a:pt x="481" y="241"/>
                  </a:lnTo>
                  <a:lnTo>
                    <a:pt x="479" y="231"/>
                  </a:lnTo>
                  <a:lnTo>
                    <a:pt x="473" y="223"/>
                  </a:lnTo>
                  <a:lnTo>
                    <a:pt x="257" y="8"/>
                  </a:lnTo>
                  <a:lnTo>
                    <a:pt x="257" y="8"/>
                  </a:lnTo>
                  <a:lnTo>
                    <a:pt x="249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5817393" y="2353251"/>
              <a:ext cx="557213" cy="509587"/>
            </a:xfrm>
            <a:custGeom>
              <a:avLst/>
              <a:gdLst>
                <a:gd name="T0" fmla="*/ 174 w 351"/>
                <a:gd name="T1" fmla="*/ 0 h 321"/>
                <a:gd name="T2" fmla="*/ 0 w 351"/>
                <a:gd name="T3" fmla="*/ 174 h 321"/>
                <a:gd name="T4" fmla="*/ 0 w 351"/>
                <a:gd name="T5" fmla="*/ 296 h 321"/>
                <a:gd name="T6" fmla="*/ 0 w 351"/>
                <a:gd name="T7" fmla="*/ 296 h 321"/>
                <a:gd name="T8" fmla="*/ 2 w 351"/>
                <a:gd name="T9" fmla="*/ 306 h 321"/>
                <a:gd name="T10" fmla="*/ 8 w 351"/>
                <a:gd name="T11" fmla="*/ 313 h 321"/>
                <a:gd name="T12" fmla="*/ 16 w 351"/>
                <a:gd name="T13" fmla="*/ 319 h 321"/>
                <a:gd name="T14" fmla="*/ 25 w 351"/>
                <a:gd name="T15" fmla="*/ 321 h 321"/>
                <a:gd name="T16" fmla="*/ 133 w 351"/>
                <a:gd name="T17" fmla="*/ 321 h 321"/>
                <a:gd name="T18" fmla="*/ 133 w 351"/>
                <a:gd name="T19" fmla="*/ 198 h 321"/>
                <a:gd name="T20" fmla="*/ 218 w 351"/>
                <a:gd name="T21" fmla="*/ 198 h 321"/>
                <a:gd name="T22" fmla="*/ 218 w 351"/>
                <a:gd name="T23" fmla="*/ 321 h 321"/>
                <a:gd name="T24" fmla="*/ 325 w 351"/>
                <a:gd name="T25" fmla="*/ 321 h 321"/>
                <a:gd name="T26" fmla="*/ 325 w 351"/>
                <a:gd name="T27" fmla="*/ 321 h 321"/>
                <a:gd name="T28" fmla="*/ 335 w 351"/>
                <a:gd name="T29" fmla="*/ 319 h 321"/>
                <a:gd name="T30" fmla="*/ 343 w 351"/>
                <a:gd name="T31" fmla="*/ 313 h 321"/>
                <a:gd name="T32" fmla="*/ 349 w 351"/>
                <a:gd name="T33" fmla="*/ 306 h 321"/>
                <a:gd name="T34" fmla="*/ 351 w 351"/>
                <a:gd name="T35" fmla="*/ 296 h 321"/>
                <a:gd name="T36" fmla="*/ 351 w 351"/>
                <a:gd name="T37" fmla="*/ 174 h 321"/>
                <a:gd name="T38" fmla="*/ 174 w 351"/>
                <a:gd name="T3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1" h="321">
                  <a:moveTo>
                    <a:pt x="174" y="0"/>
                  </a:moveTo>
                  <a:lnTo>
                    <a:pt x="0" y="17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8" y="313"/>
                  </a:lnTo>
                  <a:lnTo>
                    <a:pt x="16" y="319"/>
                  </a:lnTo>
                  <a:lnTo>
                    <a:pt x="25" y="321"/>
                  </a:lnTo>
                  <a:lnTo>
                    <a:pt x="133" y="321"/>
                  </a:lnTo>
                  <a:lnTo>
                    <a:pt x="133" y="198"/>
                  </a:lnTo>
                  <a:lnTo>
                    <a:pt x="218" y="198"/>
                  </a:lnTo>
                  <a:lnTo>
                    <a:pt x="218" y="321"/>
                  </a:lnTo>
                  <a:lnTo>
                    <a:pt x="325" y="321"/>
                  </a:lnTo>
                  <a:lnTo>
                    <a:pt x="325" y="321"/>
                  </a:lnTo>
                  <a:lnTo>
                    <a:pt x="335" y="319"/>
                  </a:lnTo>
                  <a:lnTo>
                    <a:pt x="343" y="313"/>
                  </a:lnTo>
                  <a:lnTo>
                    <a:pt x="349" y="306"/>
                  </a:lnTo>
                  <a:lnTo>
                    <a:pt x="351" y="296"/>
                  </a:lnTo>
                  <a:lnTo>
                    <a:pt x="351" y="174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136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17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6" name="차트 4"/>
          <p:cNvGraphicFramePr/>
          <p:nvPr>
            <p:extLst>
              <p:ext uri="{D42A27DB-BD31-4B8C-83A1-F6EECF244321}">
                <p14:modId xmlns:p14="http://schemas.microsoft.com/office/powerpoint/2010/main" val="940056789"/>
              </p:ext>
            </p:extLst>
          </p:nvPr>
        </p:nvGraphicFramePr>
        <p:xfrm>
          <a:off x="460315" y="1997243"/>
          <a:ext cx="6270094" cy="2382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812778"/>
              </p:ext>
            </p:extLst>
          </p:nvPr>
        </p:nvGraphicFramePr>
        <p:xfrm>
          <a:off x="558946" y="4540116"/>
          <a:ext cx="11082192" cy="1616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0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73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473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473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4019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40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trends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40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Value 01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40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Value 02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$ 0.00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6978076" y="2642438"/>
            <a:ext cx="4747432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TREMENDOUS VISUAL APPEAL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978076" y="3161717"/>
            <a:ext cx="4747432" cy="120251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080558" y="2161576"/>
            <a:ext cx="374472" cy="362057"/>
            <a:chOff x="1101969" y="1465385"/>
            <a:chExt cx="679206" cy="567843"/>
          </a:xfrm>
        </p:grpSpPr>
        <p:sp>
          <p:nvSpPr>
            <p:cNvPr id="12" name="Rectangle 1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7075352" y="3023116"/>
            <a:ext cx="451413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60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18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2314219" y="1989771"/>
            <a:ext cx="3366242" cy="1845975"/>
            <a:chOff x="2542819" y="1989772"/>
            <a:chExt cx="3312835" cy="1816688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42819" y="1989772"/>
              <a:ext cx="3312835" cy="1812829"/>
            </a:xfrm>
            <a:prstGeom prst="rect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sp>
          <p:nvSpPr>
            <p:cNvPr id="5" name="Rectangle 4"/>
            <p:cNvSpPr/>
            <p:nvPr/>
          </p:nvSpPr>
          <p:spPr>
            <a:xfrm>
              <a:off x="2542820" y="3348990"/>
              <a:ext cx="3312834" cy="45747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2674620" y="3438135"/>
              <a:ext cx="2798090" cy="279180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314219" y="4307803"/>
            <a:ext cx="3366242" cy="1858047"/>
            <a:chOff x="2542819" y="4199853"/>
            <a:chExt cx="3312835" cy="1828568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42819" y="4199853"/>
              <a:ext cx="3312835" cy="1812829"/>
            </a:xfrm>
            <a:prstGeom prst="rect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29" name="Rectangle 28"/>
            <p:cNvSpPr/>
            <p:nvPr/>
          </p:nvSpPr>
          <p:spPr>
            <a:xfrm>
              <a:off x="2542820" y="5570951"/>
              <a:ext cx="3312834" cy="45747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2674620" y="5660096"/>
              <a:ext cx="2798090" cy="279180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8328301" y="1993631"/>
            <a:ext cx="3366242" cy="1842054"/>
            <a:chOff x="8328301" y="1993631"/>
            <a:chExt cx="3312835" cy="1812829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28301" y="1993631"/>
              <a:ext cx="3312835" cy="1812829"/>
            </a:xfrm>
            <a:prstGeom prst="rect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30" name="Rectangle 29"/>
            <p:cNvSpPr/>
            <p:nvPr/>
          </p:nvSpPr>
          <p:spPr>
            <a:xfrm>
              <a:off x="8328302" y="3348990"/>
              <a:ext cx="3312834" cy="45747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>
              <a:off x="8446770" y="3438135"/>
              <a:ext cx="2798090" cy="279180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328301" y="4307803"/>
            <a:ext cx="3366243" cy="1858048"/>
            <a:chOff x="8328302" y="4199852"/>
            <a:chExt cx="3312836" cy="1828569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28302" y="4199852"/>
              <a:ext cx="3312836" cy="1812829"/>
            </a:xfrm>
            <a:prstGeom prst="rect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31" name="Rectangle 30"/>
            <p:cNvSpPr/>
            <p:nvPr/>
          </p:nvSpPr>
          <p:spPr>
            <a:xfrm>
              <a:off x="8328302" y="5570951"/>
              <a:ext cx="3312834" cy="457470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8446770" y="5660096"/>
              <a:ext cx="2798090" cy="279180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66055" y="1989772"/>
            <a:ext cx="1658243" cy="1820782"/>
            <a:chOff x="460315" y="1989772"/>
            <a:chExt cx="1658243" cy="1820782"/>
          </a:xfrm>
        </p:grpSpPr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>
              <a:off x="460316" y="3208209"/>
              <a:ext cx="1551364" cy="60234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1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460315" y="2670999"/>
              <a:ext cx="1658243" cy="5254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40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546161" y="1989772"/>
              <a:ext cx="825439" cy="433388"/>
              <a:chOff x="546161" y="1989772"/>
              <a:chExt cx="825439" cy="433388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546161" y="1989772"/>
                <a:ext cx="825439" cy="433388"/>
              </a:xfrm>
              <a:prstGeom prst="rect">
                <a:avLst/>
              </a:prstGeom>
              <a:solidFill>
                <a:srgbClr val="F4C738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" name="Rectangle 3"/>
              <p:cNvSpPr txBox="1">
                <a:spLocks noChangeArrowheads="1"/>
              </p:cNvSpPr>
              <p:nvPr/>
            </p:nvSpPr>
            <p:spPr bwMode="auto">
              <a:xfrm>
                <a:off x="557591" y="2051487"/>
                <a:ext cx="391099" cy="3099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01</a:t>
                </a: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948690" y="1989772"/>
                <a:ext cx="422910" cy="43338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666055" y="4307804"/>
            <a:ext cx="1658243" cy="1820782"/>
            <a:chOff x="460315" y="1989772"/>
            <a:chExt cx="1658243" cy="1820782"/>
          </a:xfrm>
        </p:grpSpPr>
        <p:sp>
          <p:nvSpPr>
            <p:cNvPr id="45" name="Rectangle 3"/>
            <p:cNvSpPr txBox="1">
              <a:spLocks noChangeArrowheads="1"/>
            </p:cNvSpPr>
            <p:nvPr/>
          </p:nvSpPr>
          <p:spPr bwMode="auto">
            <a:xfrm>
              <a:off x="460316" y="3208209"/>
              <a:ext cx="1551364" cy="60234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1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46" name="Rectangle 3"/>
            <p:cNvSpPr txBox="1">
              <a:spLocks noChangeArrowheads="1"/>
            </p:cNvSpPr>
            <p:nvPr/>
          </p:nvSpPr>
          <p:spPr bwMode="auto">
            <a:xfrm>
              <a:off x="460315" y="2670999"/>
              <a:ext cx="1658243" cy="5254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40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546161" y="1989772"/>
              <a:ext cx="825439" cy="433388"/>
              <a:chOff x="546161" y="1989772"/>
              <a:chExt cx="825439" cy="433388"/>
            </a:xfrm>
          </p:grpSpPr>
          <p:sp>
            <p:nvSpPr>
              <p:cNvPr id="48" name="Rectangle 47"/>
              <p:cNvSpPr/>
              <p:nvPr/>
            </p:nvSpPr>
            <p:spPr>
              <a:xfrm>
                <a:off x="546161" y="1989772"/>
                <a:ext cx="825439" cy="433388"/>
              </a:xfrm>
              <a:prstGeom prst="rect">
                <a:avLst/>
              </a:prstGeom>
              <a:solidFill>
                <a:srgbClr val="F4C738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9" name="Rectangle 3"/>
              <p:cNvSpPr txBox="1">
                <a:spLocks noChangeArrowheads="1"/>
              </p:cNvSpPr>
              <p:nvPr/>
            </p:nvSpPr>
            <p:spPr bwMode="auto">
              <a:xfrm>
                <a:off x="557591" y="2051487"/>
                <a:ext cx="391099" cy="3099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02</a:t>
                </a: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948690" y="1989772"/>
                <a:ext cx="422910" cy="43338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6678235" y="1989772"/>
            <a:ext cx="1658243" cy="1820782"/>
            <a:chOff x="460315" y="1989772"/>
            <a:chExt cx="1658243" cy="1820782"/>
          </a:xfrm>
        </p:grpSpPr>
        <p:sp>
          <p:nvSpPr>
            <p:cNvPr id="52" name="Rectangle 3"/>
            <p:cNvSpPr txBox="1">
              <a:spLocks noChangeArrowheads="1"/>
            </p:cNvSpPr>
            <p:nvPr/>
          </p:nvSpPr>
          <p:spPr bwMode="auto">
            <a:xfrm>
              <a:off x="460316" y="3208209"/>
              <a:ext cx="1551364" cy="60234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1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53" name="Rectangle 3"/>
            <p:cNvSpPr txBox="1">
              <a:spLocks noChangeArrowheads="1"/>
            </p:cNvSpPr>
            <p:nvPr/>
          </p:nvSpPr>
          <p:spPr bwMode="auto">
            <a:xfrm>
              <a:off x="460315" y="2670999"/>
              <a:ext cx="1658243" cy="5254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40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546161" y="1989772"/>
              <a:ext cx="825439" cy="433388"/>
              <a:chOff x="546161" y="1989772"/>
              <a:chExt cx="825439" cy="433388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546161" y="1989772"/>
                <a:ext cx="825439" cy="433388"/>
              </a:xfrm>
              <a:prstGeom prst="rect">
                <a:avLst/>
              </a:prstGeom>
              <a:solidFill>
                <a:srgbClr val="F4C738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6" name="Rectangle 3"/>
              <p:cNvSpPr txBox="1">
                <a:spLocks noChangeArrowheads="1"/>
              </p:cNvSpPr>
              <p:nvPr/>
            </p:nvSpPr>
            <p:spPr bwMode="auto">
              <a:xfrm>
                <a:off x="557591" y="2051487"/>
                <a:ext cx="391099" cy="3099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03</a:t>
                </a: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948690" y="1989772"/>
                <a:ext cx="422910" cy="43338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6678235" y="4307804"/>
            <a:ext cx="1658243" cy="1820782"/>
            <a:chOff x="460315" y="1989772"/>
            <a:chExt cx="1658243" cy="1820782"/>
          </a:xfrm>
        </p:grpSpPr>
        <p:sp>
          <p:nvSpPr>
            <p:cNvPr id="59" name="Rectangle 3"/>
            <p:cNvSpPr txBox="1">
              <a:spLocks noChangeArrowheads="1"/>
            </p:cNvSpPr>
            <p:nvPr/>
          </p:nvSpPr>
          <p:spPr bwMode="auto">
            <a:xfrm>
              <a:off x="460316" y="3208209"/>
              <a:ext cx="1551364" cy="602345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1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60" name="Rectangle 3"/>
            <p:cNvSpPr txBox="1">
              <a:spLocks noChangeArrowheads="1"/>
            </p:cNvSpPr>
            <p:nvPr/>
          </p:nvSpPr>
          <p:spPr bwMode="auto">
            <a:xfrm>
              <a:off x="460315" y="2670999"/>
              <a:ext cx="1658243" cy="52540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40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46161" y="1989772"/>
              <a:ext cx="825439" cy="433388"/>
              <a:chOff x="546161" y="1989772"/>
              <a:chExt cx="825439" cy="433388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546161" y="1989772"/>
                <a:ext cx="825439" cy="433388"/>
              </a:xfrm>
              <a:prstGeom prst="rect">
                <a:avLst/>
              </a:prstGeom>
              <a:solidFill>
                <a:srgbClr val="F4C738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3" name="Rectangle 3"/>
              <p:cNvSpPr txBox="1">
                <a:spLocks noChangeArrowheads="1"/>
              </p:cNvSpPr>
              <p:nvPr/>
            </p:nvSpPr>
            <p:spPr bwMode="auto">
              <a:xfrm>
                <a:off x="557591" y="2051487"/>
                <a:ext cx="391099" cy="3099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algn="l" latinLnBrk="0"/>
                <a:r>
                  <a:rPr lang="en-US" altLang="ko-KR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04</a:t>
                </a: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948690" y="1989772"/>
                <a:ext cx="422910" cy="43338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942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1175099" y="2791736"/>
            <a:ext cx="9841802" cy="2479859"/>
            <a:chOff x="1175099" y="2198350"/>
            <a:chExt cx="9841802" cy="2479859"/>
          </a:xfrm>
        </p:grpSpPr>
        <p:sp>
          <p:nvSpPr>
            <p:cNvPr id="53" name="Arc 52"/>
            <p:cNvSpPr/>
            <p:nvPr/>
          </p:nvSpPr>
          <p:spPr>
            <a:xfrm>
              <a:off x="1175099" y="2217302"/>
              <a:ext cx="2460907" cy="2460907"/>
            </a:xfrm>
            <a:prstGeom prst="arc">
              <a:avLst>
                <a:gd name="adj1" fmla="val 10828259"/>
                <a:gd name="adj2" fmla="val 21558603"/>
              </a:avLst>
            </a:prstGeom>
            <a:ln>
              <a:solidFill>
                <a:schemeClr val="bg1">
                  <a:lumMod val="6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Arc 54"/>
            <p:cNvSpPr/>
            <p:nvPr/>
          </p:nvSpPr>
          <p:spPr>
            <a:xfrm flipV="1">
              <a:off x="3636006" y="2198350"/>
              <a:ext cx="2460907" cy="2460907"/>
            </a:xfrm>
            <a:prstGeom prst="arc">
              <a:avLst>
                <a:gd name="adj1" fmla="val 10828259"/>
                <a:gd name="adj2" fmla="val 21558603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Arc 55"/>
            <p:cNvSpPr/>
            <p:nvPr/>
          </p:nvSpPr>
          <p:spPr>
            <a:xfrm>
              <a:off x="6097663" y="2217302"/>
              <a:ext cx="2460907" cy="2460907"/>
            </a:xfrm>
            <a:prstGeom prst="arc">
              <a:avLst>
                <a:gd name="adj1" fmla="val 10828259"/>
                <a:gd name="adj2" fmla="val 21558603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Arc 56"/>
            <p:cNvSpPr/>
            <p:nvPr/>
          </p:nvSpPr>
          <p:spPr>
            <a:xfrm flipV="1">
              <a:off x="8555994" y="2198350"/>
              <a:ext cx="2460907" cy="2460907"/>
            </a:xfrm>
            <a:prstGeom prst="arc">
              <a:avLst>
                <a:gd name="adj1" fmla="val 10828259"/>
                <a:gd name="adj2" fmla="val 21558603"/>
              </a:avLst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Isosceles Triangle 58"/>
            <p:cNvSpPr/>
            <p:nvPr/>
          </p:nvSpPr>
          <p:spPr>
            <a:xfrm rot="5400000">
              <a:off x="3614709" y="3398387"/>
              <a:ext cx="139054" cy="9424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Isosceles Triangle 59"/>
            <p:cNvSpPr/>
            <p:nvPr/>
          </p:nvSpPr>
          <p:spPr>
            <a:xfrm rot="5400000">
              <a:off x="6071940" y="3398388"/>
              <a:ext cx="139054" cy="9424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Isosceles Triangle 60"/>
            <p:cNvSpPr/>
            <p:nvPr/>
          </p:nvSpPr>
          <p:spPr>
            <a:xfrm rot="5400000">
              <a:off x="8533642" y="3398390"/>
              <a:ext cx="139054" cy="9424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19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1437990" y="3070767"/>
            <a:ext cx="1935125" cy="1935125"/>
            <a:chOff x="1784499" y="1998922"/>
            <a:chExt cx="1935125" cy="1935125"/>
          </a:xfrm>
        </p:grpSpPr>
        <p:grpSp>
          <p:nvGrpSpPr>
            <p:cNvPr id="41" name="Group 40"/>
            <p:cNvGrpSpPr/>
            <p:nvPr/>
          </p:nvGrpSpPr>
          <p:grpSpPr>
            <a:xfrm>
              <a:off x="1784499" y="1998922"/>
              <a:ext cx="1935125" cy="1935125"/>
              <a:chOff x="1784499" y="1998922"/>
              <a:chExt cx="1935125" cy="1935125"/>
            </a:xfrm>
          </p:grpSpPr>
          <p:sp>
            <p:nvSpPr>
              <p:cNvPr id="42" name="Donut 41"/>
              <p:cNvSpPr/>
              <p:nvPr/>
            </p:nvSpPr>
            <p:spPr>
              <a:xfrm>
                <a:off x="1784499" y="1998922"/>
                <a:ext cx="1935125" cy="1935125"/>
              </a:xfrm>
              <a:prstGeom prst="donut">
                <a:avLst>
                  <a:gd name="adj" fmla="val 8728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2027275" y="2241698"/>
                <a:ext cx="1449572" cy="14495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4000" sy="104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  <p:sp>
          <p:nvSpPr>
            <p:cNvPr id="44" name="Rectangle 3"/>
            <p:cNvSpPr txBox="1">
              <a:spLocks noChangeArrowheads="1"/>
            </p:cNvSpPr>
            <p:nvPr/>
          </p:nvSpPr>
          <p:spPr bwMode="auto">
            <a:xfrm>
              <a:off x="1974113" y="2673006"/>
              <a:ext cx="1555896" cy="58695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921768" y="3070767"/>
            <a:ext cx="1935125" cy="1935125"/>
            <a:chOff x="4013792" y="1998922"/>
            <a:chExt cx="1935125" cy="1935125"/>
          </a:xfrm>
        </p:grpSpPr>
        <p:grpSp>
          <p:nvGrpSpPr>
            <p:cNvPr id="38" name="Group 37"/>
            <p:cNvGrpSpPr/>
            <p:nvPr/>
          </p:nvGrpSpPr>
          <p:grpSpPr>
            <a:xfrm>
              <a:off x="4013792" y="1998922"/>
              <a:ext cx="1935125" cy="1935125"/>
              <a:chOff x="4013792" y="1998922"/>
              <a:chExt cx="1935125" cy="1935125"/>
            </a:xfrm>
          </p:grpSpPr>
          <p:sp>
            <p:nvSpPr>
              <p:cNvPr id="39" name="Donut 38"/>
              <p:cNvSpPr/>
              <p:nvPr/>
            </p:nvSpPr>
            <p:spPr>
              <a:xfrm>
                <a:off x="4013792" y="1998922"/>
                <a:ext cx="1935125" cy="1935125"/>
              </a:xfrm>
              <a:prstGeom prst="donut">
                <a:avLst>
                  <a:gd name="adj" fmla="val 8728"/>
                </a:avLst>
              </a:prstGeom>
              <a:solidFill>
                <a:srgbClr val="F4C7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4256568" y="2241698"/>
                <a:ext cx="1449572" cy="14495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4000" sy="104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  <p:sp>
          <p:nvSpPr>
            <p:cNvPr id="45" name="Rectangle 3"/>
            <p:cNvSpPr txBox="1">
              <a:spLocks noChangeArrowheads="1"/>
            </p:cNvSpPr>
            <p:nvPr/>
          </p:nvSpPr>
          <p:spPr bwMode="auto">
            <a:xfrm>
              <a:off x="4359350" y="2673006"/>
              <a:ext cx="1244008" cy="58695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STYLISH DESIGN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388521" y="3070767"/>
            <a:ext cx="1935125" cy="1935125"/>
            <a:chOff x="6243085" y="1998922"/>
            <a:chExt cx="1935125" cy="1935125"/>
          </a:xfrm>
        </p:grpSpPr>
        <p:grpSp>
          <p:nvGrpSpPr>
            <p:cNvPr id="35" name="Group 34"/>
            <p:cNvGrpSpPr/>
            <p:nvPr/>
          </p:nvGrpSpPr>
          <p:grpSpPr>
            <a:xfrm>
              <a:off x="6243085" y="1998922"/>
              <a:ext cx="1935125" cy="1935125"/>
              <a:chOff x="6243085" y="1998922"/>
              <a:chExt cx="1935125" cy="1935125"/>
            </a:xfrm>
          </p:grpSpPr>
          <p:sp>
            <p:nvSpPr>
              <p:cNvPr id="36" name="Donut 35"/>
              <p:cNvSpPr/>
              <p:nvPr/>
            </p:nvSpPr>
            <p:spPr>
              <a:xfrm>
                <a:off x="6243085" y="1998922"/>
                <a:ext cx="1935125" cy="1935125"/>
              </a:xfrm>
              <a:prstGeom prst="donut">
                <a:avLst>
                  <a:gd name="adj" fmla="val 8728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6485861" y="2241698"/>
                <a:ext cx="1449572" cy="14495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4000" sy="104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  <p:sp>
          <p:nvSpPr>
            <p:cNvPr id="46" name="Rectangle 3"/>
            <p:cNvSpPr txBox="1">
              <a:spLocks noChangeArrowheads="1"/>
            </p:cNvSpPr>
            <p:nvPr/>
          </p:nvSpPr>
          <p:spPr bwMode="auto">
            <a:xfrm>
              <a:off x="6432699" y="2673006"/>
              <a:ext cx="1555896" cy="58695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855274" y="3070767"/>
            <a:ext cx="1935125" cy="1935125"/>
            <a:chOff x="8472377" y="1998922"/>
            <a:chExt cx="1935125" cy="1935125"/>
          </a:xfrm>
        </p:grpSpPr>
        <p:grpSp>
          <p:nvGrpSpPr>
            <p:cNvPr id="32" name="Group 31"/>
            <p:cNvGrpSpPr/>
            <p:nvPr/>
          </p:nvGrpSpPr>
          <p:grpSpPr>
            <a:xfrm>
              <a:off x="8472377" y="1998922"/>
              <a:ext cx="1935125" cy="1935125"/>
              <a:chOff x="8472377" y="1998922"/>
              <a:chExt cx="1935125" cy="1935125"/>
            </a:xfrm>
          </p:grpSpPr>
          <p:sp>
            <p:nvSpPr>
              <p:cNvPr id="33" name="Donut 32"/>
              <p:cNvSpPr/>
              <p:nvPr/>
            </p:nvSpPr>
            <p:spPr>
              <a:xfrm>
                <a:off x="8472377" y="1998922"/>
                <a:ext cx="1935125" cy="1935125"/>
              </a:xfrm>
              <a:prstGeom prst="donut">
                <a:avLst>
                  <a:gd name="adj" fmla="val 8728"/>
                </a:avLst>
              </a:prstGeom>
              <a:solidFill>
                <a:srgbClr val="683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8715153" y="2241698"/>
                <a:ext cx="1449572" cy="14495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4000" sy="104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8661991" y="2673006"/>
              <a:ext cx="1555896" cy="58695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6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EYE-CATCHING VISUAL</a:t>
              </a:r>
            </a:p>
          </p:txBody>
        </p:sp>
      </p:grpSp>
      <p:sp>
        <p:nvSpPr>
          <p:cNvPr id="63" name="Rectangle 3"/>
          <p:cNvSpPr txBox="1">
            <a:spLocks noChangeArrowheads="1"/>
          </p:cNvSpPr>
          <p:nvPr/>
        </p:nvSpPr>
        <p:spPr bwMode="auto">
          <a:xfrm>
            <a:off x="1327892" y="5105197"/>
            <a:ext cx="2155319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64" name="Rectangle 3"/>
          <p:cNvSpPr txBox="1">
            <a:spLocks noChangeArrowheads="1"/>
          </p:cNvSpPr>
          <p:nvPr/>
        </p:nvSpPr>
        <p:spPr bwMode="auto">
          <a:xfrm>
            <a:off x="6278423" y="5105197"/>
            <a:ext cx="2155319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3810281" y="2138261"/>
            <a:ext cx="2155319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66" name="Rectangle 3"/>
          <p:cNvSpPr txBox="1">
            <a:spLocks noChangeArrowheads="1"/>
          </p:cNvSpPr>
          <p:nvPr/>
        </p:nvSpPr>
        <p:spPr bwMode="auto">
          <a:xfrm>
            <a:off x="8710076" y="2138261"/>
            <a:ext cx="2155319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</p:spTree>
    <p:extLst>
      <p:ext uri="{BB962C8B-B14F-4D97-AF65-F5344CB8AC3E}">
        <p14:creationId xmlns:p14="http://schemas.microsoft.com/office/powerpoint/2010/main" val="63990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114796" y="2859126"/>
            <a:ext cx="3064476" cy="410072"/>
          </a:xfrm>
        </p:spPr>
        <p:txBody>
          <a:bodyPr/>
          <a:lstStyle/>
          <a:p>
            <a:r>
              <a:rPr lang="en-US" altLang="ko-KR"/>
              <a:t>01. CONTENTS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114796" y="4387613"/>
            <a:ext cx="3064476" cy="410072"/>
          </a:xfrm>
        </p:spPr>
        <p:txBody>
          <a:bodyPr/>
          <a:lstStyle/>
          <a:p>
            <a:r>
              <a:rPr lang="en-US" altLang="ko-KR"/>
              <a:t>03. CONTENTS TITLE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746954" y="2859126"/>
            <a:ext cx="3064476" cy="410072"/>
          </a:xfrm>
        </p:spPr>
        <p:txBody>
          <a:bodyPr/>
          <a:lstStyle/>
          <a:p>
            <a:r>
              <a:rPr lang="en-US" altLang="ko-KR"/>
              <a:t>02. CONTENTS TITLE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7746954" y="4387612"/>
            <a:ext cx="3064476" cy="410072"/>
          </a:xfrm>
        </p:spPr>
        <p:txBody>
          <a:bodyPr/>
          <a:lstStyle/>
          <a:p>
            <a:r>
              <a:rPr lang="en-US" altLang="ko-KR"/>
              <a:t>04. CONTENTS TITLE</a:t>
            </a:r>
            <a:endParaRPr lang="ko-KR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1359240" y="1753091"/>
            <a:ext cx="2557849" cy="587493"/>
          </a:xfrm>
        </p:spPr>
        <p:txBody>
          <a:bodyPr/>
          <a:lstStyle/>
          <a:p>
            <a:pPr algn="l"/>
            <a:r>
              <a:rPr lang="en-US" altLang="ko-KR" sz="4800" b="1"/>
              <a:t>INDEX</a:t>
            </a:r>
            <a:endParaRPr lang="ko-KR" altLang="en-US" sz="4800" b="1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117012" y="1939137"/>
            <a:ext cx="4891060" cy="43306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100" b="0" dirty="0" err="1"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100" b="0" dirty="0"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485025" y="1276588"/>
            <a:ext cx="469497" cy="453931"/>
            <a:chOff x="1101969" y="1465385"/>
            <a:chExt cx="679206" cy="567843"/>
          </a:xfrm>
        </p:grpSpPr>
        <p:sp>
          <p:nvSpPr>
            <p:cNvPr id="9" name="Rectangle 8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1485025" y="2454558"/>
            <a:ext cx="88575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"/>
          <p:cNvSpPr txBox="1">
            <a:spLocks/>
          </p:cNvSpPr>
          <p:nvPr/>
        </p:nvSpPr>
        <p:spPr>
          <a:xfrm>
            <a:off x="4571996" y="3291613"/>
            <a:ext cx="2607276" cy="3042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700"/>
              <a:t>01-1. Contents sub title</a:t>
            </a:r>
            <a:endParaRPr lang="ko-KR" altLang="en-US" sz="1700"/>
          </a:p>
        </p:txBody>
      </p:sp>
      <p:sp>
        <p:nvSpPr>
          <p:cNvPr id="15" name="Text Placeholder 1"/>
          <p:cNvSpPr txBox="1">
            <a:spLocks/>
          </p:cNvSpPr>
          <p:nvPr/>
        </p:nvSpPr>
        <p:spPr>
          <a:xfrm>
            <a:off x="4571996" y="3612888"/>
            <a:ext cx="2607276" cy="3042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700"/>
              <a:t>01-2. Contents sub title</a:t>
            </a:r>
            <a:endParaRPr lang="ko-KR" altLang="en-US" sz="1700"/>
          </a:p>
        </p:txBody>
      </p:sp>
      <p:sp>
        <p:nvSpPr>
          <p:cNvPr id="16" name="Text Placeholder 1"/>
          <p:cNvSpPr txBox="1">
            <a:spLocks/>
          </p:cNvSpPr>
          <p:nvPr/>
        </p:nvSpPr>
        <p:spPr>
          <a:xfrm>
            <a:off x="4571996" y="4836208"/>
            <a:ext cx="2607276" cy="3042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700"/>
              <a:t>03-1. Contents sub title</a:t>
            </a:r>
            <a:endParaRPr lang="ko-KR" altLang="en-US" sz="1700"/>
          </a:p>
        </p:txBody>
      </p:sp>
      <p:sp>
        <p:nvSpPr>
          <p:cNvPr id="17" name="Text Placeholder 1"/>
          <p:cNvSpPr txBox="1">
            <a:spLocks/>
          </p:cNvSpPr>
          <p:nvPr/>
        </p:nvSpPr>
        <p:spPr>
          <a:xfrm>
            <a:off x="4571996" y="5157483"/>
            <a:ext cx="2607276" cy="3042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700"/>
              <a:t>03-2. Contents sub title</a:t>
            </a:r>
            <a:endParaRPr lang="ko-KR" altLang="en-US" sz="1700"/>
          </a:p>
        </p:txBody>
      </p:sp>
      <p:sp>
        <p:nvSpPr>
          <p:cNvPr id="18" name="Text Placeholder 1"/>
          <p:cNvSpPr txBox="1">
            <a:spLocks/>
          </p:cNvSpPr>
          <p:nvPr/>
        </p:nvSpPr>
        <p:spPr>
          <a:xfrm>
            <a:off x="8204883" y="3291613"/>
            <a:ext cx="2607276" cy="3042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700"/>
              <a:t>02-1. Contents sub title</a:t>
            </a:r>
            <a:endParaRPr lang="ko-KR" altLang="en-US" sz="1700"/>
          </a:p>
        </p:txBody>
      </p:sp>
      <p:sp>
        <p:nvSpPr>
          <p:cNvPr id="19" name="Text Placeholder 1"/>
          <p:cNvSpPr txBox="1">
            <a:spLocks/>
          </p:cNvSpPr>
          <p:nvPr/>
        </p:nvSpPr>
        <p:spPr>
          <a:xfrm>
            <a:off x="8204883" y="3612888"/>
            <a:ext cx="2607276" cy="3042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700"/>
              <a:t>02-2. Contents sub title</a:t>
            </a:r>
            <a:endParaRPr lang="ko-KR" altLang="en-US" sz="1700"/>
          </a:p>
        </p:txBody>
      </p:sp>
      <p:sp>
        <p:nvSpPr>
          <p:cNvPr id="20" name="Text Placeholder 1"/>
          <p:cNvSpPr txBox="1">
            <a:spLocks/>
          </p:cNvSpPr>
          <p:nvPr/>
        </p:nvSpPr>
        <p:spPr>
          <a:xfrm>
            <a:off x="8204883" y="4836208"/>
            <a:ext cx="2607276" cy="3042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700"/>
              <a:t>04-1. Contents sub title</a:t>
            </a:r>
            <a:endParaRPr lang="ko-KR" altLang="en-US" sz="1700"/>
          </a:p>
        </p:txBody>
      </p:sp>
      <p:sp>
        <p:nvSpPr>
          <p:cNvPr id="21" name="Text Placeholder 1"/>
          <p:cNvSpPr txBox="1">
            <a:spLocks/>
          </p:cNvSpPr>
          <p:nvPr/>
        </p:nvSpPr>
        <p:spPr>
          <a:xfrm>
            <a:off x="8204883" y="5157483"/>
            <a:ext cx="2607276" cy="3042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700"/>
              <a:t>04-2. Contents sub title</a:t>
            </a:r>
            <a:endParaRPr lang="ko-KR" altLang="en-US" sz="1700"/>
          </a:p>
        </p:txBody>
      </p:sp>
    </p:spTree>
    <p:extLst>
      <p:ext uri="{BB962C8B-B14F-4D97-AF65-F5344CB8AC3E}">
        <p14:creationId xmlns:p14="http://schemas.microsoft.com/office/powerpoint/2010/main" val="171136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20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aphicFrame>
        <p:nvGraphicFramePr>
          <p:cNvPr id="6" name="차트 8"/>
          <p:cNvGraphicFramePr/>
          <p:nvPr>
            <p:extLst>
              <p:ext uri="{D42A27DB-BD31-4B8C-83A1-F6EECF244321}">
                <p14:modId xmlns:p14="http://schemas.microsoft.com/office/powerpoint/2010/main" val="2666955447"/>
              </p:ext>
            </p:extLst>
          </p:nvPr>
        </p:nvGraphicFramePr>
        <p:xfrm>
          <a:off x="550863" y="2987750"/>
          <a:ext cx="9539068" cy="3489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460315" y="2321869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460314" y="2672620"/>
            <a:ext cx="5635685" cy="463846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562797" y="1874500"/>
            <a:ext cx="374472" cy="362057"/>
            <a:chOff x="1101969" y="1465385"/>
            <a:chExt cx="679206" cy="567843"/>
          </a:xfrm>
        </p:grpSpPr>
        <p:sp>
          <p:nvSpPr>
            <p:cNvPr id="19" name="Rectangle 18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6584">
            <a:off x="8084927" y="1850821"/>
            <a:ext cx="3864159" cy="448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0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110217" y="2259350"/>
            <a:ext cx="5545137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4800">
                <a:effectLst/>
                <a:latin typeface="Calibri" panose="020F0502020204030204" pitchFamily="34" charset="0"/>
              </a:rPr>
              <a:t>BREAK SLIDE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241866" y="3036517"/>
            <a:ext cx="61726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241866" y="1705128"/>
            <a:ext cx="469497" cy="496805"/>
            <a:chOff x="1101969" y="1465385"/>
            <a:chExt cx="679206" cy="567843"/>
          </a:xfrm>
        </p:grpSpPr>
        <p:sp>
          <p:nvSpPr>
            <p:cNvPr id="16" name="Rectangle 15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1144623" y="3312845"/>
            <a:ext cx="6393497" cy="74084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just" latinLnBrk="0"/>
            <a:r>
              <a:rPr lang="en-US" altLang="ko-KR" sz="1400" b="0">
                <a:effectLst/>
                <a:latin typeface="Calibri" panose="020F0502020204030204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 </a:t>
            </a:r>
          </a:p>
        </p:txBody>
      </p:sp>
    </p:spTree>
    <p:extLst>
      <p:ext uri="{BB962C8B-B14F-4D97-AF65-F5344CB8AC3E}">
        <p14:creationId xmlns:p14="http://schemas.microsoft.com/office/powerpoint/2010/main" val="55868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1123950" y="2103120"/>
            <a:ext cx="9944100" cy="4023360"/>
            <a:chOff x="1123950" y="1876425"/>
            <a:chExt cx="9944100" cy="447675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1123950" y="4114800"/>
              <a:ext cx="99441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096000" y="1876425"/>
              <a:ext cx="0" cy="447675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22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4800600" y="2819402"/>
            <a:ext cx="2590800" cy="2590796"/>
            <a:chOff x="4725712" y="2668044"/>
            <a:chExt cx="2740576" cy="2740572"/>
          </a:xfrm>
        </p:grpSpPr>
        <p:sp>
          <p:nvSpPr>
            <p:cNvPr id="9" name="Donut 8"/>
            <p:cNvSpPr/>
            <p:nvPr/>
          </p:nvSpPr>
          <p:spPr>
            <a:xfrm>
              <a:off x="4725712" y="2668044"/>
              <a:ext cx="2740576" cy="2740572"/>
            </a:xfrm>
            <a:prstGeom prst="donut">
              <a:avLst>
                <a:gd name="adj" fmla="val 872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63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25712" y="4038857"/>
              <a:ext cx="1359849" cy="1369759"/>
            </a:xfrm>
            <a:custGeom>
              <a:avLst/>
              <a:gdLst>
                <a:gd name="connsiteX0" fmla="*/ 0 w 1359849"/>
                <a:gd name="connsiteY0" fmla="*/ 0 h 1369759"/>
                <a:gd name="connsiteX1" fmla="*/ 239197 w 1359849"/>
                <a:gd name="connsiteY1" fmla="*/ 0 h 1369759"/>
                <a:gd name="connsiteX2" fmla="*/ 1254641 w 1359849"/>
                <a:gd name="connsiteY2" fmla="*/ 1125250 h 1369759"/>
                <a:gd name="connsiteX3" fmla="*/ 1359849 w 1359849"/>
                <a:gd name="connsiteY3" fmla="*/ 1130562 h 1369759"/>
                <a:gd name="connsiteX4" fmla="*/ 1359849 w 1359849"/>
                <a:gd name="connsiteY4" fmla="*/ 1369759 h 1369759"/>
                <a:gd name="connsiteX5" fmla="*/ 1230184 w 1359849"/>
                <a:gd name="connsiteY5" fmla="*/ 1363212 h 1369759"/>
                <a:gd name="connsiteX6" fmla="*/ 0 w 1359849"/>
                <a:gd name="connsiteY6" fmla="*/ 0 h 13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9849" h="1369759">
                  <a:moveTo>
                    <a:pt x="0" y="0"/>
                  </a:moveTo>
                  <a:lnTo>
                    <a:pt x="239197" y="0"/>
                  </a:lnTo>
                  <a:cubicBezTo>
                    <a:pt x="239197" y="585641"/>
                    <a:pt x="684281" y="1067326"/>
                    <a:pt x="1254641" y="1125250"/>
                  </a:cubicBezTo>
                  <a:lnTo>
                    <a:pt x="1359849" y="1130562"/>
                  </a:lnTo>
                  <a:lnTo>
                    <a:pt x="1359849" y="1369759"/>
                  </a:lnTo>
                  <a:lnTo>
                    <a:pt x="1230184" y="1363212"/>
                  </a:lnTo>
                  <a:cubicBezTo>
                    <a:pt x="539208" y="1293039"/>
                    <a:pt x="0" y="709489"/>
                    <a:pt x="0" y="0"/>
                  </a:cubicBezTo>
                  <a:close/>
                </a:path>
              </a:pathLst>
            </a:cu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 rot="10800000">
              <a:off x="6106439" y="2668044"/>
              <a:ext cx="1359849" cy="1369759"/>
            </a:xfrm>
            <a:custGeom>
              <a:avLst/>
              <a:gdLst>
                <a:gd name="connsiteX0" fmla="*/ 0 w 1359849"/>
                <a:gd name="connsiteY0" fmla="*/ 0 h 1369759"/>
                <a:gd name="connsiteX1" fmla="*/ 239197 w 1359849"/>
                <a:gd name="connsiteY1" fmla="*/ 0 h 1369759"/>
                <a:gd name="connsiteX2" fmla="*/ 1254641 w 1359849"/>
                <a:gd name="connsiteY2" fmla="*/ 1125250 h 1369759"/>
                <a:gd name="connsiteX3" fmla="*/ 1359849 w 1359849"/>
                <a:gd name="connsiteY3" fmla="*/ 1130562 h 1369759"/>
                <a:gd name="connsiteX4" fmla="*/ 1359849 w 1359849"/>
                <a:gd name="connsiteY4" fmla="*/ 1369759 h 1369759"/>
                <a:gd name="connsiteX5" fmla="*/ 1230184 w 1359849"/>
                <a:gd name="connsiteY5" fmla="*/ 1363212 h 1369759"/>
                <a:gd name="connsiteX6" fmla="*/ 0 w 1359849"/>
                <a:gd name="connsiteY6" fmla="*/ 0 h 13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9849" h="1369759">
                  <a:moveTo>
                    <a:pt x="0" y="0"/>
                  </a:moveTo>
                  <a:lnTo>
                    <a:pt x="239197" y="0"/>
                  </a:lnTo>
                  <a:cubicBezTo>
                    <a:pt x="239197" y="585641"/>
                    <a:pt x="684281" y="1067326"/>
                    <a:pt x="1254641" y="1125250"/>
                  </a:cubicBezTo>
                  <a:lnTo>
                    <a:pt x="1359849" y="1130562"/>
                  </a:lnTo>
                  <a:lnTo>
                    <a:pt x="1359849" y="1369759"/>
                  </a:lnTo>
                  <a:lnTo>
                    <a:pt x="1230184" y="1363212"/>
                  </a:lnTo>
                  <a:cubicBezTo>
                    <a:pt x="539208" y="1293039"/>
                    <a:pt x="0" y="709489"/>
                    <a:pt x="0" y="0"/>
                  </a:cubicBezTo>
                  <a:close/>
                </a:path>
              </a:pathLst>
            </a:cu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 rot="16200000">
              <a:off x="6101320" y="4041601"/>
              <a:ext cx="1359850" cy="1369759"/>
            </a:xfrm>
            <a:custGeom>
              <a:avLst/>
              <a:gdLst>
                <a:gd name="connsiteX0" fmla="*/ 0 w 1359849"/>
                <a:gd name="connsiteY0" fmla="*/ 0 h 1369759"/>
                <a:gd name="connsiteX1" fmla="*/ 239197 w 1359849"/>
                <a:gd name="connsiteY1" fmla="*/ 0 h 1369759"/>
                <a:gd name="connsiteX2" fmla="*/ 1254641 w 1359849"/>
                <a:gd name="connsiteY2" fmla="*/ 1125250 h 1369759"/>
                <a:gd name="connsiteX3" fmla="*/ 1359849 w 1359849"/>
                <a:gd name="connsiteY3" fmla="*/ 1130562 h 1369759"/>
                <a:gd name="connsiteX4" fmla="*/ 1359849 w 1359849"/>
                <a:gd name="connsiteY4" fmla="*/ 1369759 h 1369759"/>
                <a:gd name="connsiteX5" fmla="*/ 1230184 w 1359849"/>
                <a:gd name="connsiteY5" fmla="*/ 1363212 h 1369759"/>
                <a:gd name="connsiteX6" fmla="*/ 0 w 1359849"/>
                <a:gd name="connsiteY6" fmla="*/ 0 h 136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9849" h="1369759">
                  <a:moveTo>
                    <a:pt x="0" y="0"/>
                  </a:moveTo>
                  <a:lnTo>
                    <a:pt x="239197" y="0"/>
                  </a:lnTo>
                  <a:cubicBezTo>
                    <a:pt x="239197" y="585641"/>
                    <a:pt x="684281" y="1067326"/>
                    <a:pt x="1254641" y="1125250"/>
                  </a:cubicBezTo>
                  <a:lnTo>
                    <a:pt x="1359849" y="1130562"/>
                  </a:lnTo>
                  <a:lnTo>
                    <a:pt x="1359849" y="1369759"/>
                  </a:lnTo>
                  <a:lnTo>
                    <a:pt x="1230184" y="1363212"/>
                  </a:lnTo>
                  <a:cubicBezTo>
                    <a:pt x="539208" y="1293039"/>
                    <a:pt x="0" y="709489"/>
                    <a:pt x="0" y="0"/>
                  </a:cubicBezTo>
                  <a:close/>
                </a:path>
              </a:pathLst>
            </a:custGeom>
            <a:solidFill>
              <a:srgbClr val="683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953270" y="2895600"/>
              <a:ext cx="2285462" cy="2285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202478" y="3821322"/>
            <a:ext cx="1787046" cy="648512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3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SWOT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352290" y="2619278"/>
            <a:ext cx="3048521" cy="977639"/>
            <a:chOff x="1339072" y="2489158"/>
            <a:chExt cx="3048521" cy="977639"/>
          </a:xfrm>
        </p:grpSpPr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 flipH="1">
              <a:off x="1339072" y="2489158"/>
              <a:ext cx="3048521" cy="3715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STRENGTHS</a:t>
              </a:r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 bwMode="auto">
            <a:xfrm flipH="1">
              <a:off x="1339072" y="2864452"/>
              <a:ext cx="3048521" cy="602345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PowerPoint offers word processing, outlining, drawing, graphing, and presentation management tools all designed to be easy to use and learn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352290" y="4613233"/>
            <a:ext cx="3048521" cy="977639"/>
            <a:chOff x="1339072" y="2489158"/>
            <a:chExt cx="3048521" cy="977639"/>
          </a:xfrm>
        </p:grpSpPr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 flipH="1">
              <a:off x="1339072" y="2489158"/>
              <a:ext cx="3048521" cy="3715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OPPORTUNITIES</a:t>
              </a:r>
            </a:p>
          </p:txBody>
        </p:sp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 flipH="1">
              <a:off x="1339072" y="2864452"/>
              <a:ext cx="3048521" cy="602345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PowerPoint offers word processing, outlining, drawing, graphing, and presentation management tools all designed to be easy to use and learn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791190" y="2619278"/>
            <a:ext cx="3048521" cy="977639"/>
            <a:chOff x="1339072" y="2489158"/>
            <a:chExt cx="3048521" cy="977639"/>
          </a:xfrm>
        </p:grpSpPr>
        <p:sp>
          <p:nvSpPr>
            <p:cNvPr id="32" name="speed"/>
            <p:cNvSpPr txBox="1">
              <a:spLocks noChangeArrowheads="1"/>
            </p:cNvSpPr>
            <p:nvPr/>
          </p:nvSpPr>
          <p:spPr bwMode="auto">
            <a:xfrm flipH="1">
              <a:off x="1339072" y="2489158"/>
              <a:ext cx="3048521" cy="3715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WEAKNESSES</a:t>
              </a:r>
            </a:p>
          </p:txBody>
        </p:sp>
        <p:sp>
          <p:nvSpPr>
            <p:cNvPr id="33" name="Rectangle 3"/>
            <p:cNvSpPr txBox="1">
              <a:spLocks noChangeArrowheads="1"/>
            </p:cNvSpPr>
            <p:nvPr/>
          </p:nvSpPr>
          <p:spPr bwMode="auto">
            <a:xfrm flipH="1">
              <a:off x="1339072" y="2864452"/>
              <a:ext cx="3048521" cy="602345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PowerPoint offers word processing, outlining, drawing, graphing, and presentation management tools all designed to be easy to use and learn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791190" y="4613233"/>
            <a:ext cx="3048521" cy="977639"/>
            <a:chOff x="1339072" y="2489158"/>
            <a:chExt cx="3048521" cy="977639"/>
          </a:xfrm>
        </p:grpSpPr>
        <p:sp>
          <p:nvSpPr>
            <p:cNvPr id="35" name="speed"/>
            <p:cNvSpPr txBox="1">
              <a:spLocks noChangeArrowheads="1"/>
            </p:cNvSpPr>
            <p:nvPr/>
          </p:nvSpPr>
          <p:spPr bwMode="auto">
            <a:xfrm flipH="1">
              <a:off x="1339072" y="2489158"/>
              <a:ext cx="3048521" cy="3715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/>
              <a:r>
                <a:rPr lang="en-US" altLang="ko-KR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THREATS</a:t>
              </a:r>
            </a:p>
          </p:txBody>
        </p:sp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 flipH="1">
              <a:off x="1339072" y="2864452"/>
              <a:ext cx="3048521" cy="602345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PowerPoint offers word processing, outlining, drawing, graphing, and presentation management tools all designed to be easy to use and learn</a:t>
              </a:r>
            </a:p>
          </p:txBody>
        </p:sp>
      </p:grpSp>
      <p:sp>
        <p:nvSpPr>
          <p:cNvPr id="40" name="Oval 39"/>
          <p:cNvSpPr/>
          <p:nvPr/>
        </p:nvSpPr>
        <p:spPr>
          <a:xfrm>
            <a:off x="4702139" y="2720441"/>
            <a:ext cx="2787722" cy="2787722"/>
          </a:xfrm>
          <a:prstGeom prst="ellipse">
            <a:avLst/>
          </a:prstGeom>
          <a:noFill/>
          <a:ln>
            <a:solidFill>
              <a:srgbClr val="F4C7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944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23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460315" y="2483286"/>
            <a:ext cx="3836090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6243895" y="2479210"/>
            <a:ext cx="3836090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CONTEMPORARY COLORS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61113" y="2059784"/>
            <a:ext cx="327411" cy="316556"/>
            <a:chOff x="1101969" y="1465385"/>
            <a:chExt cx="679206" cy="567843"/>
          </a:xfrm>
        </p:grpSpPr>
        <p:sp>
          <p:nvSpPr>
            <p:cNvPr id="33" name="Rectangle 32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333263" y="2059784"/>
            <a:ext cx="327411" cy="316556"/>
            <a:chOff x="1101969" y="1465385"/>
            <a:chExt cx="679206" cy="567843"/>
          </a:xfrm>
        </p:grpSpPr>
        <p:sp>
          <p:nvSpPr>
            <p:cNvPr id="37" name="Rectangle 36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40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278671"/>
              </p:ext>
            </p:extLst>
          </p:nvPr>
        </p:nvGraphicFramePr>
        <p:xfrm>
          <a:off x="561113" y="3371849"/>
          <a:ext cx="5334300" cy="279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5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67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80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780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l" latinLnBrk="1"/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05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05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05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05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04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05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06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41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542919"/>
              </p:ext>
            </p:extLst>
          </p:nvPr>
        </p:nvGraphicFramePr>
        <p:xfrm>
          <a:off x="6306838" y="3371849"/>
          <a:ext cx="5334300" cy="279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5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67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80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780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1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C7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04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05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06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460315" y="2755864"/>
            <a:ext cx="4603175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We create powerpoint ztemplates based on new visual trend that’s fresh, relevant and always on the cutting edge. </a:t>
            </a: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6243895" y="2755864"/>
            <a:ext cx="4603175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We create powerpoint ztemplates based on new visual trend that’s fresh, relevant and always on the cutting edge. </a:t>
            </a:r>
          </a:p>
        </p:txBody>
      </p:sp>
    </p:spTree>
    <p:extLst>
      <p:ext uri="{BB962C8B-B14F-4D97-AF65-F5344CB8AC3E}">
        <p14:creationId xmlns:p14="http://schemas.microsoft.com/office/powerpoint/2010/main" val="400420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24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6" name="그룹 6"/>
          <p:cNvGrpSpPr/>
          <p:nvPr/>
        </p:nvGrpSpPr>
        <p:grpSpPr>
          <a:xfrm>
            <a:off x="540680" y="2139046"/>
            <a:ext cx="7145930" cy="3519907"/>
            <a:chOff x="260350" y="1492250"/>
            <a:chExt cx="8620125" cy="4689475"/>
          </a:xfrm>
          <a:solidFill>
            <a:schemeClr val="bg1"/>
          </a:solidFill>
          <a:effectLst/>
        </p:grpSpPr>
        <p:grpSp>
          <p:nvGrpSpPr>
            <p:cNvPr id="7" name="그룹 42"/>
            <p:cNvGrpSpPr/>
            <p:nvPr/>
          </p:nvGrpSpPr>
          <p:grpSpPr>
            <a:xfrm>
              <a:off x="260350" y="1555750"/>
              <a:ext cx="4768850" cy="4340225"/>
              <a:chOff x="260350" y="1555750"/>
              <a:chExt cx="4768850" cy="4340225"/>
            </a:xfrm>
            <a:grpFill/>
          </p:grpSpPr>
          <p:sp>
            <p:nvSpPr>
              <p:cNvPr id="185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6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7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8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9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0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1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2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3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4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5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6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7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8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9" name="Freeform 1491"/>
              <p:cNvSpPr>
                <a:spLocks noEditPoints="1"/>
              </p:cNvSpPr>
              <p:nvPr/>
            </p:nvSpPr>
            <p:spPr bwMode="auto">
              <a:xfrm>
                <a:off x="1270000" y="3197225"/>
                <a:ext cx="434975" cy="203200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0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1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2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3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4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5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6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7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8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9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0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1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2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3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4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5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6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7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8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9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0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1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2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3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4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5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6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7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8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9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0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1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2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3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4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5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6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7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8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9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0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1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2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3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4" name="Freeform 1536"/>
              <p:cNvSpPr>
                <a:spLocks noEditPoints="1"/>
              </p:cNvSpPr>
              <p:nvPr/>
            </p:nvSpPr>
            <p:spPr bwMode="auto">
              <a:xfrm>
                <a:off x="1289050" y="1803400"/>
                <a:ext cx="3740150" cy="1428750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5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6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7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8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9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0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1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2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3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4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5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6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7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8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9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0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1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2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3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4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5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6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7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8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9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0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1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2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3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4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5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6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7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8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9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0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1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2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3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4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5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6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7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8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9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0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1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2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3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4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5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6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7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8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9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0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1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2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3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4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5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6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7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8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9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0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1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2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3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4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5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6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7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8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9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0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1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2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3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4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5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6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7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8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9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0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1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2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3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4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5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6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7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8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9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0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1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2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3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4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5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6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7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8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9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0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1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2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3" name="Freeform 1646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4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5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6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7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8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9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0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1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2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3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4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5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6" name="Freeform 1660"/>
              <p:cNvSpPr>
                <a:spLocks/>
              </p:cNvSpPr>
              <p:nvPr/>
            </p:nvSpPr>
            <p:spPr bwMode="auto">
              <a:xfrm>
                <a:off x="2232025" y="3387725"/>
                <a:ext cx="676275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7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8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9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0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1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2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3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4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5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6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7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8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9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0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1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2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3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4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5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6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7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8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9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0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1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2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300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3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4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5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6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7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8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9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0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1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2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3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4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5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6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7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8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9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0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1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2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3" name="Freeform 1707"/>
              <p:cNvSpPr>
                <a:spLocks noEditPoints="1"/>
              </p:cNvSpPr>
              <p:nvPr/>
            </p:nvSpPr>
            <p:spPr bwMode="auto">
              <a:xfrm>
                <a:off x="3263900" y="4775200"/>
                <a:ext cx="920750" cy="990600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4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5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6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7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8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9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0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1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2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3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4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5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6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7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8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9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30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8" name="그룹 43"/>
            <p:cNvGrpSpPr/>
            <p:nvPr/>
          </p:nvGrpSpPr>
          <p:grpSpPr>
            <a:xfrm>
              <a:off x="4946650" y="1492250"/>
              <a:ext cx="3933825" cy="4689475"/>
              <a:chOff x="4946650" y="1492250"/>
              <a:chExt cx="3933825" cy="4689475"/>
            </a:xfrm>
            <a:grpFill/>
          </p:grpSpPr>
          <p:sp>
            <p:nvSpPr>
              <p:cNvPr id="9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6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7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8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2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3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4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5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6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9" name="Freeform 1733"/>
              <p:cNvSpPr>
                <a:spLocks noEditPoints="1"/>
              </p:cNvSpPr>
              <p:nvPr/>
            </p:nvSpPr>
            <p:spPr bwMode="auto">
              <a:xfrm>
                <a:off x="6292850" y="2946400"/>
                <a:ext cx="1320800" cy="768350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0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1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2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3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4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5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6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7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8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9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0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1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2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3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4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5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6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7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8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9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0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1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2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3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4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5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6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7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8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69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0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1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50" cy="1136650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2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3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4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5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6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7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8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9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0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1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2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3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4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5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6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7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8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9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0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1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2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3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6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7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8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9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0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1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2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3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4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5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6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7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8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9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0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1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2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3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4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5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6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7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8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9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0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1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2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3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4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5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6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7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8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29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0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1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2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3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4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5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6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7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8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9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0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1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2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3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4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5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6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7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8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9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0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1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2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3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4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5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6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7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8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9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0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1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2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3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4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5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6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7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8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9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0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1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2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3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4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5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6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7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8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9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0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1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2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3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4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431" name="Group 430"/>
          <p:cNvGrpSpPr/>
          <p:nvPr/>
        </p:nvGrpSpPr>
        <p:grpSpPr>
          <a:xfrm>
            <a:off x="763586" y="2842003"/>
            <a:ext cx="6649406" cy="2139181"/>
            <a:chOff x="2878221" y="3457492"/>
            <a:chExt cx="6273820" cy="2018351"/>
          </a:xfrm>
        </p:grpSpPr>
        <p:sp>
          <p:nvSpPr>
            <p:cNvPr id="432" name="Rectangle 3"/>
            <p:cNvSpPr txBox="1">
              <a:spLocks noChangeArrowheads="1"/>
            </p:cNvSpPr>
            <p:nvPr/>
          </p:nvSpPr>
          <p:spPr bwMode="auto">
            <a:xfrm>
              <a:off x="4405404" y="3457492"/>
              <a:ext cx="691825" cy="147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Asia</a:t>
              </a:r>
            </a:p>
          </p:txBody>
        </p:sp>
        <p:sp>
          <p:nvSpPr>
            <p:cNvPr id="433" name="Rectangle 3"/>
            <p:cNvSpPr txBox="1">
              <a:spLocks noChangeArrowheads="1"/>
            </p:cNvSpPr>
            <p:nvPr/>
          </p:nvSpPr>
          <p:spPr bwMode="auto">
            <a:xfrm>
              <a:off x="7295232" y="3569063"/>
              <a:ext cx="879469" cy="319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North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</a:p>
          </p:txBody>
        </p:sp>
        <p:sp>
          <p:nvSpPr>
            <p:cNvPr id="434" name="Rectangle 3"/>
            <p:cNvSpPr txBox="1">
              <a:spLocks noChangeArrowheads="1"/>
            </p:cNvSpPr>
            <p:nvPr/>
          </p:nvSpPr>
          <p:spPr bwMode="auto">
            <a:xfrm>
              <a:off x="8136430" y="4980643"/>
              <a:ext cx="1015611" cy="319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South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</a:p>
          </p:txBody>
        </p:sp>
        <p:sp>
          <p:nvSpPr>
            <p:cNvPr id="435" name="Rectangle 3"/>
            <p:cNvSpPr txBox="1">
              <a:spLocks noChangeArrowheads="1"/>
            </p:cNvSpPr>
            <p:nvPr/>
          </p:nvSpPr>
          <p:spPr bwMode="auto">
            <a:xfrm>
              <a:off x="4866665" y="5328529"/>
              <a:ext cx="1015611" cy="147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Oceania</a:t>
              </a:r>
            </a:p>
          </p:txBody>
        </p:sp>
        <p:sp>
          <p:nvSpPr>
            <p:cNvPr id="436" name="Rectangle 3"/>
            <p:cNvSpPr txBox="1">
              <a:spLocks noChangeArrowheads="1"/>
            </p:cNvSpPr>
            <p:nvPr/>
          </p:nvSpPr>
          <p:spPr bwMode="auto">
            <a:xfrm>
              <a:off x="2878221" y="4428800"/>
              <a:ext cx="1015611" cy="147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Africa</a:t>
              </a:r>
            </a:p>
          </p:txBody>
        </p:sp>
        <p:sp>
          <p:nvSpPr>
            <p:cNvPr id="437" name="Rectangle 3"/>
            <p:cNvSpPr txBox="1">
              <a:spLocks noChangeArrowheads="1"/>
            </p:cNvSpPr>
            <p:nvPr/>
          </p:nvSpPr>
          <p:spPr bwMode="auto">
            <a:xfrm>
              <a:off x="3027474" y="3550870"/>
              <a:ext cx="1015611" cy="147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Europe</a:t>
              </a:r>
            </a:p>
          </p:txBody>
        </p:sp>
        <p:sp>
          <p:nvSpPr>
            <p:cNvPr id="438" name="Rectangle 3"/>
            <p:cNvSpPr txBox="1">
              <a:spLocks noChangeArrowheads="1"/>
            </p:cNvSpPr>
            <p:nvPr/>
          </p:nvSpPr>
          <p:spPr bwMode="auto">
            <a:xfrm>
              <a:off x="3464507" y="4129041"/>
              <a:ext cx="1015611" cy="147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Middle East</a:t>
              </a:r>
            </a:p>
          </p:txBody>
        </p:sp>
      </p:grpSp>
      <p:grpSp>
        <p:nvGrpSpPr>
          <p:cNvPr id="472" name="Group 471"/>
          <p:cNvGrpSpPr/>
          <p:nvPr/>
        </p:nvGrpSpPr>
        <p:grpSpPr>
          <a:xfrm>
            <a:off x="7924616" y="2972668"/>
            <a:ext cx="3726462" cy="2597816"/>
            <a:chOff x="7924616" y="2888584"/>
            <a:chExt cx="3726462" cy="2812768"/>
          </a:xfrm>
        </p:grpSpPr>
        <p:grpSp>
          <p:nvGrpSpPr>
            <p:cNvPr id="457" name="Group 456"/>
            <p:cNvGrpSpPr/>
            <p:nvPr/>
          </p:nvGrpSpPr>
          <p:grpSpPr>
            <a:xfrm>
              <a:off x="7924616" y="5049385"/>
              <a:ext cx="3726462" cy="651967"/>
              <a:chOff x="7924616" y="4662704"/>
              <a:chExt cx="3726462" cy="651967"/>
            </a:xfrm>
          </p:grpSpPr>
          <p:sp>
            <p:nvSpPr>
              <p:cNvPr id="455" name="Rectangle 454"/>
              <p:cNvSpPr/>
              <p:nvPr/>
            </p:nvSpPr>
            <p:spPr>
              <a:xfrm>
                <a:off x="7924616" y="4662704"/>
                <a:ext cx="755229" cy="651967"/>
              </a:xfrm>
              <a:prstGeom prst="rect">
                <a:avLst/>
              </a:prstGeom>
              <a:solidFill>
                <a:srgbClr val="683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6" name="Rectangle 455"/>
              <p:cNvSpPr/>
              <p:nvPr/>
            </p:nvSpPr>
            <p:spPr>
              <a:xfrm>
                <a:off x="8679846" y="4662705"/>
                <a:ext cx="2971232" cy="651966"/>
              </a:xfrm>
              <a:prstGeom prst="rect">
                <a:avLst/>
              </a:prstGeom>
              <a:solidFill>
                <a:srgbClr val="391F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451" name="Group 450"/>
            <p:cNvGrpSpPr/>
            <p:nvPr/>
          </p:nvGrpSpPr>
          <p:grpSpPr>
            <a:xfrm>
              <a:off x="7924800" y="4329118"/>
              <a:ext cx="3726277" cy="957462"/>
              <a:chOff x="7924800" y="2102069"/>
              <a:chExt cx="3726277" cy="879255"/>
            </a:xfrm>
          </p:grpSpPr>
          <p:sp>
            <p:nvSpPr>
              <p:cNvPr id="453" name="Freeform 452"/>
              <p:cNvSpPr/>
              <p:nvPr/>
            </p:nvSpPr>
            <p:spPr>
              <a:xfrm flipV="1">
                <a:off x="8679845" y="2102069"/>
                <a:ext cx="2971232" cy="879255"/>
              </a:xfrm>
              <a:custGeom>
                <a:avLst/>
                <a:gdLst>
                  <a:gd name="connsiteX0" fmla="*/ 0 w 2971232"/>
                  <a:gd name="connsiteY0" fmla="*/ 879255 h 879255"/>
                  <a:gd name="connsiteX1" fmla="*/ 2971232 w 2971232"/>
                  <a:gd name="connsiteY1" fmla="*/ 879255 h 879255"/>
                  <a:gd name="connsiteX2" fmla="*/ 2971232 w 2971232"/>
                  <a:gd name="connsiteY2" fmla="*/ 279410 h 879255"/>
                  <a:gd name="connsiteX3" fmla="*/ 213221 w 2971232"/>
                  <a:gd name="connsiteY3" fmla="*/ 279410 h 879255"/>
                  <a:gd name="connsiteX4" fmla="*/ 276 w 2971232"/>
                  <a:gd name="connsiteY4" fmla="*/ 0 h 879255"/>
                  <a:gd name="connsiteX5" fmla="*/ 0 w 2971232"/>
                  <a:gd name="connsiteY5" fmla="*/ 362 h 879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71232" h="879255">
                    <a:moveTo>
                      <a:pt x="0" y="879255"/>
                    </a:moveTo>
                    <a:lnTo>
                      <a:pt x="2971232" y="879255"/>
                    </a:lnTo>
                    <a:lnTo>
                      <a:pt x="2971232" y="279410"/>
                    </a:lnTo>
                    <a:lnTo>
                      <a:pt x="213221" y="279410"/>
                    </a:lnTo>
                    <a:lnTo>
                      <a:pt x="276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2" name="Freeform 451"/>
              <p:cNvSpPr/>
              <p:nvPr/>
            </p:nvSpPr>
            <p:spPr>
              <a:xfrm flipV="1">
                <a:off x="7924800" y="2102069"/>
                <a:ext cx="755320" cy="879254"/>
              </a:xfrm>
              <a:custGeom>
                <a:avLst/>
                <a:gdLst>
                  <a:gd name="connsiteX0" fmla="*/ 0 w 755320"/>
                  <a:gd name="connsiteY0" fmla="*/ 879254 h 879254"/>
                  <a:gd name="connsiteX1" fmla="*/ 755320 w 755320"/>
                  <a:gd name="connsiteY1" fmla="*/ 879254 h 879254"/>
                  <a:gd name="connsiteX2" fmla="*/ 755320 w 755320"/>
                  <a:gd name="connsiteY2" fmla="*/ 0 h 879254"/>
                  <a:gd name="connsiteX3" fmla="*/ 542375 w 755320"/>
                  <a:gd name="connsiteY3" fmla="*/ 279409 h 879254"/>
                  <a:gd name="connsiteX4" fmla="*/ 0 w 755320"/>
                  <a:gd name="connsiteY4" fmla="*/ 279409 h 879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20" h="879254">
                    <a:moveTo>
                      <a:pt x="0" y="879254"/>
                    </a:moveTo>
                    <a:lnTo>
                      <a:pt x="755320" y="879254"/>
                    </a:lnTo>
                    <a:lnTo>
                      <a:pt x="755320" y="0"/>
                    </a:lnTo>
                    <a:lnTo>
                      <a:pt x="542375" y="279409"/>
                    </a:lnTo>
                    <a:lnTo>
                      <a:pt x="0" y="27940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448" name="Group 447"/>
            <p:cNvGrpSpPr/>
            <p:nvPr/>
          </p:nvGrpSpPr>
          <p:grpSpPr>
            <a:xfrm>
              <a:off x="7924800" y="3608851"/>
              <a:ext cx="3726277" cy="957462"/>
              <a:chOff x="7924800" y="2102069"/>
              <a:chExt cx="3726277" cy="879255"/>
            </a:xfrm>
          </p:grpSpPr>
          <p:sp>
            <p:nvSpPr>
              <p:cNvPr id="449" name="Freeform 448"/>
              <p:cNvSpPr/>
              <p:nvPr/>
            </p:nvSpPr>
            <p:spPr>
              <a:xfrm flipV="1">
                <a:off x="7924800" y="2102069"/>
                <a:ext cx="755320" cy="879254"/>
              </a:xfrm>
              <a:custGeom>
                <a:avLst/>
                <a:gdLst>
                  <a:gd name="connsiteX0" fmla="*/ 0 w 755320"/>
                  <a:gd name="connsiteY0" fmla="*/ 879254 h 879254"/>
                  <a:gd name="connsiteX1" fmla="*/ 755320 w 755320"/>
                  <a:gd name="connsiteY1" fmla="*/ 879254 h 879254"/>
                  <a:gd name="connsiteX2" fmla="*/ 755320 w 755320"/>
                  <a:gd name="connsiteY2" fmla="*/ 0 h 879254"/>
                  <a:gd name="connsiteX3" fmla="*/ 542375 w 755320"/>
                  <a:gd name="connsiteY3" fmla="*/ 279409 h 879254"/>
                  <a:gd name="connsiteX4" fmla="*/ 0 w 755320"/>
                  <a:gd name="connsiteY4" fmla="*/ 279409 h 879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20" h="879254">
                    <a:moveTo>
                      <a:pt x="0" y="879254"/>
                    </a:moveTo>
                    <a:lnTo>
                      <a:pt x="755320" y="879254"/>
                    </a:lnTo>
                    <a:lnTo>
                      <a:pt x="755320" y="0"/>
                    </a:lnTo>
                    <a:lnTo>
                      <a:pt x="542375" y="279409"/>
                    </a:lnTo>
                    <a:lnTo>
                      <a:pt x="0" y="279409"/>
                    </a:lnTo>
                    <a:close/>
                  </a:path>
                </a:pathLst>
              </a:custGeom>
              <a:solidFill>
                <a:srgbClr val="F4C7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0" name="Freeform 449"/>
              <p:cNvSpPr/>
              <p:nvPr/>
            </p:nvSpPr>
            <p:spPr>
              <a:xfrm flipV="1">
                <a:off x="8679845" y="2102069"/>
                <a:ext cx="2971232" cy="879255"/>
              </a:xfrm>
              <a:custGeom>
                <a:avLst/>
                <a:gdLst>
                  <a:gd name="connsiteX0" fmla="*/ 0 w 2971232"/>
                  <a:gd name="connsiteY0" fmla="*/ 879255 h 879255"/>
                  <a:gd name="connsiteX1" fmla="*/ 2971232 w 2971232"/>
                  <a:gd name="connsiteY1" fmla="*/ 879255 h 879255"/>
                  <a:gd name="connsiteX2" fmla="*/ 2971232 w 2971232"/>
                  <a:gd name="connsiteY2" fmla="*/ 279410 h 879255"/>
                  <a:gd name="connsiteX3" fmla="*/ 213221 w 2971232"/>
                  <a:gd name="connsiteY3" fmla="*/ 279410 h 879255"/>
                  <a:gd name="connsiteX4" fmla="*/ 276 w 2971232"/>
                  <a:gd name="connsiteY4" fmla="*/ 0 h 879255"/>
                  <a:gd name="connsiteX5" fmla="*/ 0 w 2971232"/>
                  <a:gd name="connsiteY5" fmla="*/ 362 h 879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71232" h="879255">
                    <a:moveTo>
                      <a:pt x="0" y="879255"/>
                    </a:moveTo>
                    <a:lnTo>
                      <a:pt x="2971232" y="879255"/>
                    </a:lnTo>
                    <a:lnTo>
                      <a:pt x="2971232" y="279410"/>
                    </a:lnTo>
                    <a:lnTo>
                      <a:pt x="213221" y="279410"/>
                    </a:lnTo>
                    <a:lnTo>
                      <a:pt x="276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rgbClr val="E5B2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447" name="Group 446"/>
            <p:cNvGrpSpPr/>
            <p:nvPr/>
          </p:nvGrpSpPr>
          <p:grpSpPr>
            <a:xfrm>
              <a:off x="7924800" y="2888584"/>
              <a:ext cx="3726277" cy="957462"/>
              <a:chOff x="7924800" y="2102069"/>
              <a:chExt cx="3726277" cy="879255"/>
            </a:xfrm>
          </p:grpSpPr>
          <p:sp>
            <p:nvSpPr>
              <p:cNvPr id="445" name="Freeform 444"/>
              <p:cNvSpPr/>
              <p:nvPr/>
            </p:nvSpPr>
            <p:spPr>
              <a:xfrm flipV="1">
                <a:off x="7924800" y="2102069"/>
                <a:ext cx="755320" cy="879254"/>
              </a:xfrm>
              <a:custGeom>
                <a:avLst/>
                <a:gdLst>
                  <a:gd name="connsiteX0" fmla="*/ 0 w 755320"/>
                  <a:gd name="connsiteY0" fmla="*/ 879254 h 879254"/>
                  <a:gd name="connsiteX1" fmla="*/ 755320 w 755320"/>
                  <a:gd name="connsiteY1" fmla="*/ 879254 h 879254"/>
                  <a:gd name="connsiteX2" fmla="*/ 755320 w 755320"/>
                  <a:gd name="connsiteY2" fmla="*/ 0 h 879254"/>
                  <a:gd name="connsiteX3" fmla="*/ 542375 w 755320"/>
                  <a:gd name="connsiteY3" fmla="*/ 279409 h 879254"/>
                  <a:gd name="connsiteX4" fmla="*/ 0 w 755320"/>
                  <a:gd name="connsiteY4" fmla="*/ 279409 h 879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320" h="879254">
                    <a:moveTo>
                      <a:pt x="0" y="879254"/>
                    </a:moveTo>
                    <a:lnTo>
                      <a:pt x="755320" y="879254"/>
                    </a:lnTo>
                    <a:lnTo>
                      <a:pt x="755320" y="0"/>
                    </a:lnTo>
                    <a:lnTo>
                      <a:pt x="542375" y="279409"/>
                    </a:lnTo>
                    <a:lnTo>
                      <a:pt x="0" y="27940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46" name="Freeform 445"/>
              <p:cNvSpPr/>
              <p:nvPr/>
            </p:nvSpPr>
            <p:spPr>
              <a:xfrm flipV="1">
                <a:off x="8679845" y="2102069"/>
                <a:ext cx="2971232" cy="879255"/>
              </a:xfrm>
              <a:custGeom>
                <a:avLst/>
                <a:gdLst>
                  <a:gd name="connsiteX0" fmla="*/ 0 w 2971232"/>
                  <a:gd name="connsiteY0" fmla="*/ 879255 h 879255"/>
                  <a:gd name="connsiteX1" fmla="*/ 2971232 w 2971232"/>
                  <a:gd name="connsiteY1" fmla="*/ 879255 h 879255"/>
                  <a:gd name="connsiteX2" fmla="*/ 2971232 w 2971232"/>
                  <a:gd name="connsiteY2" fmla="*/ 279410 h 879255"/>
                  <a:gd name="connsiteX3" fmla="*/ 213221 w 2971232"/>
                  <a:gd name="connsiteY3" fmla="*/ 279410 h 879255"/>
                  <a:gd name="connsiteX4" fmla="*/ 276 w 2971232"/>
                  <a:gd name="connsiteY4" fmla="*/ 0 h 879255"/>
                  <a:gd name="connsiteX5" fmla="*/ 0 w 2971232"/>
                  <a:gd name="connsiteY5" fmla="*/ 362 h 879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71232" h="879255">
                    <a:moveTo>
                      <a:pt x="0" y="879255"/>
                    </a:moveTo>
                    <a:lnTo>
                      <a:pt x="2971232" y="879255"/>
                    </a:lnTo>
                    <a:lnTo>
                      <a:pt x="2971232" y="279410"/>
                    </a:lnTo>
                    <a:lnTo>
                      <a:pt x="213221" y="279410"/>
                    </a:lnTo>
                    <a:lnTo>
                      <a:pt x="276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58" name="Rectangle 3"/>
            <p:cNvSpPr txBox="1">
              <a:spLocks noChangeArrowheads="1"/>
            </p:cNvSpPr>
            <p:nvPr/>
          </p:nvSpPr>
          <p:spPr bwMode="auto">
            <a:xfrm>
              <a:off x="8858203" y="2982266"/>
              <a:ext cx="2378643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459" name="Rectangle 3"/>
            <p:cNvSpPr txBox="1">
              <a:spLocks noChangeArrowheads="1"/>
            </p:cNvSpPr>
            <p:nvPr/>
          </p:nvSpPr>
          <p:spPr bwMode="auto">
            <a:xfrm>
              <a:off x="7996356" y="3013044"/>
              <a:ext cx="58847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01</a:t>
              </a:r>
            </a:p>
          </p:txBody>
        </p:sp>
        <p:sp>
          <p:nvSpPr>
            <p:cNvPr id="460" name="Rectangle 3"/>
            <p:cNvSpPr txBox="1">
              <a:spLocks noChangeArrowheads="1"/>
            </p:cNvSpPr>
            <p:nvPr/>
          </p:nvSpPr>
          <p:spPr bwMode="auto">
            <a:xfrm>
              <a:off x="8858203" y="3707479"/>
              <a:ext cx="2378643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461" name="Rectangle 3"/>
            <p:cNvSpPr txBox="1">
              <a:spLocks noChangeArrowheads="1"/>
            </p:cNvSpPr>
            <p:nvPr/>
          </p:nvSpPr>
          <p:spPr bwMode="auto">
            <a:xfrm>
              <a:off x="7996356" y="3738257"/>
              <a:ext cx="58847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02</a:t>
              </a:r>
            </a:p>
          </p:txBody>
        </p:sp>
        <p:sp>
          <p:nvSpPr>
            <p:cNvPr id="462" name="Rectangle 3"/>
            <p:cNvSpPr txBox="1">
              <a:spLocks noChangeArrowheads="1"/>
            </p:cNvSpPr>
            <p:nvPr/>
          </p:nvSpPr>
          <p:spPr bwMode="auto">
            <a:xfrm>
              <a:off x="8858203" y="4401162"/>
              <a:ext cx="2378643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effectLst/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463" name="Rectangle 3"/>
            <p:cNvSpPr txBox="1">
              <a:spLocks noChangeArrowheads="1"/>
            </p:cNvSpPr>
            <p:nvPr/>
          </p:nvSpPr>
          <p:spPr bwMode="auto">
            <a:xfrm>
              <a:off x="7996356" y="4431940"/>
              <a:ext cx="58847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>
                  <a:effectLst/>
                  <a:latin typeface="Calibri" panose="020F0502020204030204" pitchFamily="34" charset="0"/>
                </a:rPr>
                <a:t>03</a:t>
              </a:r>
            </a:p>
          </p:txBody>
        </p:sp>
        <p:sp>
          <p:nvSpPr>
            <p:cNvPr id="464" name="Rectangle 3"/>
            <p:cNvSpPr txBox="1">
              <a:spLocks noChangeArrowheads="1"/>
            </p:cNvSpPr>
            <p:nvPr/>
          </p:nvSpPr>
          <p:spPr bwMode="auto">
            <a:xfrm>
              <a:off x="8858203" y="5136886"/>
              <a:ext cx="2378643" cy="463846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200" b="0">
                  <a:effectLst/>
                  <a:latin typeface="Calibri" panose="020F0502020204030204" pitchFamily="34" charset="0"/>
                </a:rPr>
                <a:t>Catch the feel of design in contemporary colors and styles.</a:t>
              </a:r>
            </a:p>
          </p:txBody>
        </p:sp>
        <p:sp>
          <p:nvSpPr>
            <p:cNvPr id="465" name="Rectangle 3"/>
            <p:cNvSpPr txBox="1">
              <a:spLocks noChangeArrowheads="1"/>
            </p:cNvSpPr>
            <p:nvPr/>
          </p:nvSpPr>
          <p:spPr bwMode="auto">
            <a:xfrm>
              <a:off x="7996356" y="5167664"/>
              <a:ext cx="588476" cy="402291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2000">
                  <a:effectLst/>
                  <a:latin typeface="Calibri" panose="020F0502020204030204" pitchFamily="34" charset="0"/>
                </a:rPr>
                <a:t>04</a:t>
              </a:r>
            </a:p>
          </p:txBody>
        </p:sp>
      </p:grpSp>
      <p:sp>
        <p:nvSpPr>
          <p:cNvPr id="466" name="speed"/>
          <p:cNvSpPr txBox="1">
            <a:spLocks noChangeArrowheads="1"/>
          </p:cNvSpPr>
          <p:nvPr/>
        </p:nvSpPr>
        <p:spPr bwMode="auto">
          <a:xfrm>
            <a:off x="7828066" y="2457059"/>
            <a:ext cx="3813072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grpSp>
        <p:nvGrpSpPr>
          <p:cNvPr id="467" name="Group 466"/>
          <p:cNvGrpSpPr/>
          <p:nvPr/>
        </p:nvGrpSpPr>
        <p:grpSpPr>
          <a:xfrm>
            <a:off x="7930548" y="2083655"/>
            <a:ext cx="330583" cy="319623"/>
            <a:chOff x="1101969" y="1465385"/>
            <a:chExt cx="679206" cy="567843"/>
          </a:xfrm>
        </p:grpSpPr>
        <p:sp>
          <p:nvSpPr>
            <p:cNvPr id="468" name="Rectangle 467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9" name="Rectangle 468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0" name="Rectangle 469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78" name="Group 477"/>
          <p:cNvGrpSpPr/>
          <p:nvPr/>
        </p:nvGrpSpPr>
        <p:grpSpPr>
          <a:xfrm>
            <a:off x="567898" y="2661161"/>
            <a:ext cx="588476" cy="500254"/>
            <a:chOff x="505476" y="2535839"/>
            <a:chExt cx="588476" cy="500254"/>
          </a:xfrm>
        </p:grpSpPr>
        <p:grpSp>
          <p:nvGrpSpPr>
            <p:cNvPr id="476" name="Group 475"/>
            <p:cNvGrpSpPr/>
            <p:nvPr/>
          </p:nvGrpSpPr>
          <p:grpSpPr>
            <a:xfrm>
              <a:off x="564145" y="2535839"/>
              <a:ext cx="471138" cy="500254"/>
              <a:chOff x="4495288" y="3723693"/>
              <a:chExt cx="685640" cy="728012"/>
            </a:xfrm>
            <a:solidFill>
              <a:schemeClr val="bg1">
                <a:lumMod val="75000"/>
              </a:schemeClr>
            </a:solidFill>
          </p:grpSpPr>
          <p:sp>
            <p:nvSpPr>
              <p:cNvPr id="474" name="Rectangle 473"/>
              <p:cNvSpPr/>
              <p:nvPr/>
            </p:nvSpPr>
            <p:spPr>
              <a:xfrm>
                <a:off x="4495288" y="3723693"/>
                <a:ext cx="685640" cy="55303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75" name="Isosceles Triangle 474"/>
              <p:cNvSpPr/>
              <p:nvPr/>
            </p:nvSpPr>
            <p:spPr>
              <a:xfrm rot="10800000">
                <a:off x="4709364" y="4229731"/>
                <a:ext cx="257490" cy="22197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77" name="Rectangle 3"/>
            <p:cNvSpPr txBox="1">
              <a:spLocks noChangeArrowheads="1"/>
            </p:cNvSpPr>
            <p:nvPr/>
          </p:nvSpPr>
          <p:spPr bwMode="auto">
            <a:xfrm>
              <a:off x="505476" y="2567927"/>
              <a:ext cx="588476" cy="30995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40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01</a:t>
              </a:r>
            </a:p>
          </p:txBody>
        </p:sp>
      </p:grpSp>
      <p:grpSp>
        <p:nvGrpSpPr>
          <p:cNvPr id="479" name="Group 478"/>
          <p:cNvGrpSpPr/>
          <p:nvPr/>
        </p:nvGrpSpPr>
        <p:grpSpPr>
          <a:xfrm>
            <a:off x="1796694" y="2992466"/>
            <a:ext cx="588476" cy="500254"/>
            <a:chOff x="505476" y="2535839"/>
            <a:chExt cx="588476" cy="500254"/>
          </a:xfrm>
        </p:grpSpPr>
        <p:grpSp>
          <p:nvGrpSpPr>
            <p:cNvPr id="480" name="Group 479"/>
            <p:cNvGrpSpPr/>
            <p:nvPr/>
          </p:nvGrpSpPr>
          <p:grpSpPr>
            <a:xfrm>
              <a:off x="564145" y="2535839"/>
              <a:ext cx="471138" cy="500254"/>
              <a:chOff x="4495288" y="3723693"/>
              <a:chExt cx="685640" cy="728012"/>
            </a:xfrm>
            <a:solidFill>
              <a:schemeClr val="bg1">
                <a:lumMod val="75000"/>
              </a:schemeClr>
            </a:solidFill>
          </p:grpSpPr>
          <p:sp>
            <p:nvSpPr>
              <p:cNvPr id="482" name="Rectangle 481"/>
              <p:cNvSpPr/>
              <p:nvPr/>
            </p:nvSpPr>
            <p:spPr>
              <a:xfrm>
                <a:off x="4495288" y="3723693"/>
                <a:ext cx="685640" cy="553034"/>
              </a:xfrm>
              <a:prstGeom prst="rect">
                <a:avLst/>
              </a:prstGeom>
              <a:solidFill>
                <a:srgbClr val="F4C7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3" name="Isosceles Triangle 482"/>
              <p:cNvSpPr/>
              <p:nvPr/>
            </p:nvSpPr>
            <p:spPr>
              <a:xfrm rot="10800000">
                <a:off x="4709364" y="4229731"/>
                <a:ext cx="257490" cy="221974"/>
              </a:xfrm>
              <a:prstGeom prst="triangle">
                <a:avLst/>
              </a:prstGeom>
              <a:solidFill>
                <a:srgbClr val="F4C7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81" name="Rectangle 3"/>
            <p:cNvSpPr txBox="1">
              <a:spLocks noChangeArrowheads="1"/>
            </p:cNvSpPr>
            <p:nvPr/>
          </p:nvSpPr>
          <p:spPr bwMode="auto">
            <a:xfrm>
              <a:off x="505476" y="2567927"/>
              <a:ext cx="588476" cy="30995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400"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02</a:t>
              </a:r>
            </a:p>
          </p:txBody>
        </p:sp>
      </p:grpSp>
      <p:grpSp>
        <p:nvGrpSpPr>
          <p:cNvPr id="484" name="Group 483"/>
          <p:cNvGrpSpPr/>
          <p:nvPr/>
        </p:nvGrpSpPr>
        <p:grpSpPr>
          <a:xfrm>
            <a:off x="3302187" y="4278499"/>
            <a:ext cx="588476" cy="500254"/>
            <a:chOff x="505476" y="2535839"/>
            <a:chExt cx="588476" cy="500254"/>
          </a:xfrm>
        </p:grpSpPr>
        <p:grpSp>
          <p:nvGrpSpPr>
            <p:cNvPr id="485" name="Group 484"/>
            <p:cNvGrpSpPr/>
            <p:nvPr/>
          </p:nvGrpSpPr>
          <p:grpSpPr>
            <a:xfrm>
              <a:off x="564145" y="2535839"/>
              <a:ext cx="471138" cy="500254"/>
              <a:chOff x="4495288" y="3723693"/>
              <a:chExt cx="685640" cy="728012"/>
            </a:xfrm>
            <a:solidFill>
              <a:schemeClr val="bg1">
                <a:lumMod val="75000"/>
              </a:schemeClr>
            </a:solidFill>
          </p:grpSpPr>
          <p:sp>
            <p:nvSpPr>
              <p:cNvPr id="487" name="Rectangle 486"/>
              <p:cNvSpPr/>
              <p:nvPr/>
            </p:nvSpPr>
            <p:spPr>
              <a:xfrm>
                <a:off x="4495288" y="3723693"/>
                <a:ext cx="685640" cy="55303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8" name="Isosceles Triangle 487"/>
              <p:cNvSpPr/>
              <p:nvPr/>
            </p:nvSpPr>
            <p:spPr>
              <a:xfrm rot="10800000">
                <a:off x="4709364" y="4229731"/>
                <a:ext cx="257490" cy="221974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86" name="Rectangle 3"/>
            <p:cNvSpPr txBox="1">
              <a:spLocks noChangeArrowheads="1"/>
            </p:cNvSpPr>
            <p:nvPr/>
          </p:nvSpPr>
          <p:spPr bwMode="auto">
            <a:xfrm>
              <a:off x="505476" y="2567927"/>
              <a:ext cx="588476" cy="30995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400">
                  <a:effectLst/>
                  <a:latin typeface="Calibri" panose="020F0502020204030204" pitchFamily="34" charset="0"/>
                </a:rPr>
                <a:t>03</a:t>
              </a:r>
            </a:p>
          </p:txBody>
        </p:sp>
      </p:grpSp>
      <p:grpSp>
        <p:nvGrpSpPr>
          <p:cNvPr id="489" name="Group 488"/>
          <p:cNvGrpSpPr/>
          <p:nvPr/>
        </p:nvGrpSpPr>
        <p:grpSpPr>
          <a:xfrm>
            <a:off x="6127871" y="3081575"/>
            <a:ext cx="588476" cy="500254"/>
            <a:chOff x="505476" y="2535839"/>
            <a:chExt cx="588476" cy="500254"/>
          </a:xfrm>
        </p:grpSpPr>
        <p:grpSp>
          <p:nvGrpSpPr>
            <p:cNvPr id="490" name="Group 489"/>
            <p:cNvGrpSpPr/>
            <p:nvPr/>
          </p:nvGrpSpPr>
          <p:grpSpPr>
            <a:xfrm>
              <a:off x="564145" y="2535839"/>
              <a:ext cx="471138" cy="500254"/>
              <a:chOff x="4495288" y="3723693"/>
              <a:chExt cx="685640" cy="728012"/>
            </a:xfrm>
            <a:solidFill>
              <a:schemeClr val="bg1">
                <a:lumMod val="75000"/>
              </a:schemeClr>
            </a:solidFill>
          </p:grpSpPr>
          <p:sp>
            <p:nvSpPr>
              <p:cNvPr id="492" name="Rectangle 491"/>
              <p:cNvSpPr/>
              <p:nvPr/>
            </p:nvSpPr>
            <p:spPr>
              <a:xfrm>
                <a:off x="4495288" y="3723693"/>
                <a:ext cx="685640" cy="553034"/>
              </a:xfrm>
              <a:prstGeom prst="rect">
                <a:avLst/>
              </a:prstGeom>
              <a:solidFill>
                <a:srgbClr val="683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93" name="Isosceles Triangle 492"/>
              <p:cNvSpPr/>
              <p:nvPr/>
            </p:nvSpPr>
            <p:spPr>
              <a:xfrm rot="10800000">
                <a:off x="4709364" y="4229731"/>
                <a:ext cx="257490" cy="221974"/>
              </a:xfrm>
              <a:prstGeom prst="triangle">
                <a:avLst/>
              </a:prstGeom>
              <a:solidFill>
                <a:srgbClr val="683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91" name="Rectangle 3"/>
            <p:cNvSpPr txBox="1">
              <a:spLocks noChangeArrowheads="1"/>
            </p:cNvSpPr>
            <p:nvPr/>
          </p:nvSpPr>
          <p:spPr bwMode="auto">
            <a:xfrm>
              <a:off x="505476" y="2567927"/>
              <a:ext cx="588476" cy="30995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400">
                  <a:effectLst/>
                  <a:latin typeface="Calibri" panose="020F0502020204030204" pitchFamily="34" charset="0"/>
                </a:rPr>
                <a:t>04</a:t>
              </a:r>
            </a:p>
          </p:txBody>
        </p:sp>
      </p:grpSp>
      <p:cxnSp>
        <p:nvCxnSpPr>
          <p:cNvPr id="495" name="Straight Connector 494"/>
          <p:cNvCxnSpPr/>
          <p:nvPr/>
        </p:nvCxnSpPr>
        <p:spPr>
          <a:xfrm>
            <a:off x="860048" y="3162034"/>
            <a:ext cx="1227725" cy="31972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Straight Connector 499"/>
          <p:cNvCxnSpPr/>
          <p:nvPr/>
        </p:nvCxnSpPr>
        <p:spPr>
          <a:xfrm flipV="1">
            <a:off x="3596809" y="3573887"/>
            <a:ext cx="2816870" cy="121088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Straight Connector 502"/>
          <p:cNvCxnSpPr/>
          <p:nvPr/>
        </p:nvCxnSpPr>
        <p:spPr>
          <a:xfrm>
            <a:off x="2108508" y="3493971"/>
            <a:ext cx="1497577" cy="130340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sysDash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68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25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180" name="Group 179"/>
          <p:cNvGrpSpPr/>
          <p:nvPr/>
        </p:nvGrpSpPr>
        <p:grpSpPr>
          <a:xfrm>
            <a:off x="1004710" y="2211784"/>
            <a:ext cx="2130568" cy="3642457"/>
            <a:chOff x="1278131" y="2348944"/>
            <a:chExt cx="2130568" cy="3642457"/>
          </a:xfrm>
        </p:grpSpPr>
        <p:grpSp>
          <p:nvGrpSpPr>
            <p:cNvPr id="101" name="Group 100"/>
            <p:cNvGrpSpPr/>
            <p:nvPr/>
          </p:nvGrpSpPr>
          <p:grpSpPr>
            <a:xfrm>
              <a:off x="1378685" y="2348944"/>
              <a:ext cx="1929461" cy="1926647"/>
              <a:chOff x="1440821" y="3072368"/>
              <a:chExt cx="1929461" cy="1926647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1673131" y="3305908"/>
                <a:ext cx="1464842" cy="1464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4000" sy="104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8" name="Rectangle 3"/>
              <p:cNvSpPr txBox="1">
                <a:spLocks noChangeArrowheads="1"/>
              </p:cNvSpPr>
              <p:nvPr/>
            </p:nvSpPr>
            <p:spPr bwMode="auto">
              <a:xfrm>
                <a:off x="1627604" y="3744851"/>
                <a:ext cx="1555896" cy="58695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EYE-CATCHING VISUAL</a:t>
                </a:r>
              </a:p>
            </p:txBody>
          </p:sp>
          <p:grpSp>
            <p:nvGrpSpPr>
              <p:cNvPr id="100" name="Group 99"/>
              <p:cNvGrpSpPr/>
              <p:nvPr/>
            </p:nvGrpSpPr>
            <p:grpSpPr>
              <a:xfrm>
                <a:off x="1440821" y="3072368"/>
                <a:ext cx="1929461" cy="1926647"/>
                <a:chOff x="4663561" y="3072368"/>
                <a:chExt cx="1929461" cy="1926647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64" name="Freeform 63"/>
                <p:cNvSpPr>
                  <a:spLocks/>
                </p:cNvSpPr>
                <p:nvPr/>
              </p:nvSpPr>
              <p:spPr>
                <a:xfrm rot="5400000">
                  <a:off x="5754871" y="2976289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rgbClr val="6837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63" name="Freeform 62"/>
                <p:cNvSpPr>
                  <a:spLocks/>
                </p:cNvSpPr>
                <p:nvPr/>
              </p:nvSpPr>
              <p:spPr>
                <a:xfrm rot="5400000">
                  <a:off x="6069675" y="3217415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rgbClr val="6837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60" name="Freeform 59"/>
                <p:cNvSpPr>
                  <a:spLocks/>
                </p:cNvSpPr>
                <p:nvPr/>
              </p:nvSpPr>
              <p:spPr>
                <a:xfrm rot="5400000">
                  <a:off x="6264551" y="3678324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rgbClr val="6837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85" name="Freeform 84"/>
                <p:cNvSpPr>
                  <a:spLocks/>
                </p:cNvSpPr>
                <p:nvPr/>
              </p:nvSpPr>
              <p:spPr>
                <a:xfrm>
                  <a:off x="4663561" y="3582257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86" name="Freeform 85"/>
                <p:cNvSpPr>
                  <a:spLocks/>
                </p:cNvSpPr>
                <p:nvPr/>
              </p:nvSpPr>
              <p:spPr>
                <a:xfrm>
                  <a:off x="4808609" y="3217524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87" name="Freeform 86"/>
                <p:cNvSpPr>
                  <a:spLocks/>
                </p:cNvSpPr>
                <p:nvPr/>
              </p:nvSpPr>
              <p:spPr>
                <a:xfrm>
                  <a:off x="5173339" y="3072467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95" name="Freeform 94"/>
                <p:cNvSpPr>
                  <a:spLocks/>
                </p:cNvSpPr>
                <p:nvPr/>
              </p:nvSpPr>
              <p:spPr>
                <a:xfrm rot="16200000">
                  <a:off x="5269431" y="4670656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96" name="Freeform 95"/>
                <p:cNvSpPr>
                  <a:spLocks/>
                </p:cNvSpPr>
                <p:nvPr/>
              </p:nvSpPr>
              <p:spPr>
                <a:xfrm rot="16200000">
                  <a:off x="4808620" y="4475679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97" name="Freeform 96"/>
                <p:cNvSpPr>
                  <a:spLocks/>
                </p:cNvSpPr>
                <p:nvPr/>
              </p:nvSpPr>
              <p:spPr>
                <a:xfrm rot="16200000">
                  <a:off x="4567383" y="4160767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92" name="Freeform 91"/>
                <p:cNvSpPr>
                  <a:spLocks/>
                </p:cNvSpPr>
                <p:nvPr/>
              </p:nvSpPr>
              <p:spPr>
                <a:xfrm rot="10800000">
                  <a:off x="6360742" y="4064688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rgbClr val="68371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93" name="Freeform 92"/>
                <p:cNvSpPr>
                  <a:spLocks/>
                </p:cNvSpPr>
                <p:nvPr/>
              </p:nvSpPr>
              <p:spPr>
                <a:xfrm rot="10800000">
                  <a:off x="6069687" y="4475570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94" name="Freeform 93"/>
                <p:cNvSpPr>
                  <a:spLocks/>
                </p:cNvSpPr>
                <p:nvPr/>
              </p:nvSpPr>
              <p:spPr>
                <a:xfrm rot="10800000">
                  <a:off x="5658596" y="4766625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162" name="Group 161"/>
            <p:cNvGrpSpPr/>
            <p:nvPr/>
          </p:nvGrpSpPr>
          <p:grpSpPr>
            <a:xfrm>
              <a:off x="1278131" y="4745963"/>
              <a:ext cx="2130568" cy="1245438"/>
              <a:chOff x="1381117" y="4862695"/>
              <a:chExt cx="2130568" cy="1245438"/>
            </a:xfrm>
          </p:grpSpPr>
          <p:sp>
            <p:nvSpPr>
              <p:cNvPr id="153" name="speed"/>
              <p:cNvSpPr txBox="1">
                <a:spLocks noChangeArrowheads="1"/>
              </p:cNvSpPr>
              <p:nvPr/>
            </p:nvSpPr>
            <p:spPr bwMode="auto">
              <a:xfrm>
                <a:off x="1546395" y="4862695"/>
                <a:ext cx="1800014" cy="3715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/>
                <a:r>
                  <a:rPr lang="en-US" altLang="ko-KR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</a:rPr>
                  <a:t>VALUE 01</a:t>
                </a:r>
              </a:p>
            </p:txBody>
          </p:sp>
          <p:sp>
            <p:nvSpPr>
              <p:cNvPr id="154" name="Rectangle 3"/>
              <p:cNvSpPr txBox="1">
                <a:spLocks noChangeArrowheads="1"/>
              </p:cNvSpPr>
              <p:nvPr/>
            </p:nvSpPr>
            <p:spPr bwMode="auto">
              <a:xfrm>
                <a:off x="1381117" y="5336510"/>
                <a:ext cx="2130568" cy="771623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Our user-friendly and functional search engine helps you locate the right templates, effectively saving your time.</a:t>
                </a:r>
              </a:p>
            </p:txBody>
          </p:sp>
          <p:cxnSp>
            <p:nvCxnSpPr>
              <p:cNvPr id="155" name="Straight Connector 154"/>
              <p:cNvCxnSpPr/>
              <p:nvPr/>
            </p:nvCxnSpPr>
            <p:spPr>
              <a:xfrm>
                <a:off x="1554500" y="5222980"/>
                <a:ext cx="1783802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1" name="Group 180"/>
          <p:cNvGrpSpPr/>
          <p:nvPr/>
        </p:nvGrpSpPr>
        <p:grpSpPr>
          <a:xfrm>
            <a:off x="3688714" y="2211784"/>
            <a:ext cx="2130568" cy="3642457"/>
            <a:chOff x="3779855" y="2348944"/>
            <a:chExt cx="2130568" cy="3642457"/>
          </a:xfrm>
        </p:grpSpPr>
        <p:grpSp>
          <p:nvGrpSpPr>
            <p:cNvPr id="102" name="Group 101"/>
            <p:cNvGrpSpPr/>
            <p:nvPr/>
          </p:nvGrpSpPr>
          <p:grpSpPr>
            <a:xfrm>
              <a:off x="3880409" y="2348944"/>
              <a:ext cx="1929461" cy="1926647"/>
              <a:chOff x="1440821" y="3072368"/>
              <a:chExt cx="1929461" cy="1926647"/>
            </a:xfrm>
          </p:grpSpPr>
          <p:sp>
            <p:nvSpPr>
              <p:cNvPr id="103" name="Oval 102"/>
              <p:cNvSpPr/>
              <p:nvPr/>
            </p:nvSpPr>
            <p:spPr>
              <a:xfrm>
                <a:off x="1673131" y="3305908"/>
                <a:ext cx="1464842" cy="1464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4000" sy="104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104" name="Rectangle 3"/>
              <p:cNvSpPr txBox="1">
                <a:spLocks noChangeArrowheads="1"/>
              </p:cNvSpPr>
              <p:nvPr/>
            </p:nvSpPr>
            <p:spPr bwMode="auto">
              <a:xfrm>
                <a:off x="1842113" y="3744851"/>
                <a:ext cx="1126878" cy="58695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Stylish design</a:t>
                </a:r>
              </a:p>
            </p:txBody>
          </p:sp>
          <p:grpSp>
            <p:nvGrpSpPr>
              <p:cNvPr id="105" name="Group 104"/>
              <p:cNvGrpSpPr/>
              <p:nvPr/>
            </p:nvGrpSpPr>
            <p:grpSpPr>
              <a:xfrm>
                <a:off x="1440821" y="3072368"/>
                <a:ext cx="1929461" cy="1926647"/>
                <a:chOff x="4663561" y="3072368"/>
                <a:chExt cx="1929461" cy="1926647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06" name="Freeform 105"/>
                <p:cNvSpPr>
                  <a:spLocks/>
                </p:cNvSpPr>
                <p:nvPr/>
              </p:nvSpPr>
              <p:spPr>
                <a:xfrm rot="5400000">
                  <a:off x="5754871" y="2976289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07" name="Freeform 106"/>
                <p:cNvSpPr>
                  <a:spLocks/>
                </p:cNvSpPr>
                <p:nvPr/>
              </p:nvSpPr>
              <p:spPr>
                <a:xfrm rot="5400000">
                  <a:off x="6069675" y="3217415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08" name="Freeform 107"/>
                <p:cNvSpPr>
                  <a:spLocks/>
                </p:cNvSpPr>
                <p:nvPr/>
              </p:nvSpPr>
              <p:spPr>
                <a:xfrm rot="5400000">
                  <a:off x="6264551" y="3678324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09" name="Freeform 108"/>
                <p:cNvSpPr>
                  <a:spLocks/>
                </p:cNvSpPr>
                <p:nvPr/>
              </p:nvSpPr>
              <p:spPr>
                <a:xfrm>
                  <a:off x="4663561" y="3582257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10" name="Freeform 109"/>
                <p:cNvSpPr>
                  <a:spLocks/>
                </p:cNvSpPr>
                <p:nvPr/>
              </p:nvSpPr>
              <p:spPr>
                <a:xfrm>
                  <a:off x="4808609" y="3217524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11" name="Freeform 110"/>
                <p:cNvSpPr>
                  <a:spLocks/>
                </p:cNvSpPr>
                <p:nvPr/>
              </p:nvSpPr>
              <p:spPr>
                <a:xfrm>
                  <a:off x="5173339" y="3072467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12" name="Freeform 111"/>
                <p:cNvSpPr>
                  <a:spLocks/>
                </p:cNvSpPr>
                <p:nvPr/>
              </p:nvSpPr>
              <p:spPr>
                <a:xfrm rot="16200000">
                  <a:off x="5269431" y="4670656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13" name="Freeform 112"/>
                <p:cNvSpPr>
                  <a:spLocks/>
                </p:cNvSpPr>
                <p:nvPr/>
              </p:nvSpPr>
              <p:spPr>
                <a:xfrm rot="16200000">
                  <a:off x="4808620" y="4475679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14" name="Freeform 113"/>
                <p:cNvSpPr>
                  <a:spLocks/>
                </p:cNvSpPr>
                <p:nvPr/>
              </p:nvSpPr>
              <p:spPr>
                <a:xfrm rot="16200000">
                  <a:off x="4567383" y="4160767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15" name="Freeform 114"/>
                <p:cNvSpPr>
                  <a:spLocks/>
                </p:cNvSpPr>
                <p:nvPr/>
              </p:nvSpPr>
              <p:spPr>
                <a:xfrm rot="10800000">
                  <a:off x="6360742" y="4064688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16" name="Freeform 115"/>
                <p:cNvSpPr>
                  <a:spLocks/>
                </p:cNvSpPr>
                <p:nvPr/>
              </p:nvSpPr>
              <p:spPr>
                <a:xfrm rot="10800000">
                  <a:off x="6069687" y="4475570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17" name="Freeform 116"/>
                <p:cNvSpPr>
                  <a:spLocks/>
                </p:cNvSpPr>
                <p:nvPr/>
              </p:nvSpPr>
              <p:spPr>
                <a:xfrm rot="10800000">
                  <a:off x="5658596" y="4766625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163" name="Group 162"/>
            <p:cNvGrpSpPr/>
            <p:nvPr/>
          </p:nvGrpSpPr>
          <p:grpSpPr>
            <a:xfrm>
              <a:off x="3779855" y="4745963"/>
              <a:ext cx="2130568" cy="1245438"/>
              <a:chOff x="1381117" y="4862695"/>
              <a:chExt cx="2130568" cy="1245438"/>
            </a:xfrm>
          </p:grpSpPr>
          <p:sp>
            <p:nvSpPr>
              <p:cNvPr id="164" name="speed"/>
              <p:cNvSpPr txBox="1">
                <a:spLocks noChangeArrowheads="1"/>
              </p:cNvSpPr>
              <p:nvPr/>
            </p:nvSpPr>
            <p:spPr bwMode="auto">
              <a:xfrm>
                <a:off x="1546395" y="4862695"/>
                <a:ext cx="1800014" cy="3715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/>
                <a:r>
                  <a:rPr lang="en-US" altLang="ko-KR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</a:rPr>
                  <a:t>VALUE 02</a:t>
                </a:r>
              </a:p>
            </p:txBody>
          </p:sp>
          <p:sp>
            <p:nvSpPr>
              <p:cNvPr id="165" name="Rectangle 3"/>
              <p:cNvSpPr txBox="1">
                <a:spLocks noChangeArrowheads="1"/>
              </p:cNvSpPr>
              <p:nvPr/>
            </p:nvSpPr>
            <p:spPr bwMode="auto">
              <a:xfrm>
                <a:off x="1381117" y="5336510"/>
                <a:ext cx="2130568" cy="771623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Our user-friendly and functional search engine helps you locate the right templates, effectively saving your time.</a:t>
                </a:r>
              </a:p>
            </p:txBody>
          </p:sp>
          <p:cxnSp>
            <p:nvCxnSpPr>
              <p:cNvPr id="166" name="Straight Connector 165"/>
              <p:cNvCxnSpPr/>
              <p:nvPr/>
            </p:nvCxnSpPr>
            <p:spPr>
              <a:xfrm>
                <a:off x="1554500" y="5222980"/>
                <a:ext cx="1783802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2" name="Group 181"/>
          <p:cNvGrpSpPr/>
          <p:nvPr/>
        </p:nvGrpSpPr>
        <p:grpSpPr>
          <a:xfrm>
            <a:off x="6372718" y="2211784"/>
            <a:ext cx="2130568" cy="3642457"/>
            <a:chOff x="6281579" y="2348944"/>
            <a:chExt cx="2130568" cy="3642457"/>
          </a:xfrm>
        </p:grpSpPr>
        <p:grpSp>
          <p:nvGrpSpPr>
            <p:cNvPr id="118" name="Group 117"/>
            <p:cNvGrpSpPr/>
            <p:nvPr/>
          </p:nvGrpSpPr>
          <p:grpSpPr>
            <a:xfrm>
              <a:off x="6382133" y="2348944"/>
              <a:ext cx="1929461" cy="1926647"/>
              <a:chOff x="1440821" y="3072368"/>
              <a:chExt cx="1929461" cy="1926647"/>
            </a:xfrm>
          </p:grpSpPr>
          <p:sp>
            <p:nvSpPr>
              <p:cNvPr id="119" name="Oval 118"/>
              <p:cNvSpPr/>
              <p:nvPr/>
            </p:nvSpPr>
            <p:spPr>
              <a:xfrm>
                <a:off x="1673131" y="3305908"/>
                <a:ext cx="1464842" cy="1464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4000" sy="104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120" name="Rectangle 3"/>
              <p:cNvSpPr txBox="1">
                <a:spLocks noChangeArrowheads="1"/>
              </p:cNvSpPr>
              <p:nvPr/>
            </p:nvSpPr>
            <p:spPr bwMode="auto">
              <a:xfrm>
                <a:off x="1627604" y="3631165"/>
                <a:ext cx="1555896" cy="83317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SLEEK DIAGRAM &amp; CHART</a:t>
                </a:r>
              </a:p>
            </p:txBody>
          </p:sp>
          <p:grpSp>
            <p:nvGrpSpPr>
              <p:cNvPr id="121" name="Group 120"/>
              <p:cNvGrpSpPr/>
              <p:nvPr/>
            </p:nvGrpSpPr>
            <p:grpSpPr>
              <a:xfrm>
                <a:off x="1440821" y="3072368"/>
                <a:ext cx="1929461" cy="1926647"/>
                <a:chOff x="4663561" y="3072368"/>
                <a:chExt cx="1929461" cy="1926647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22" name="Freeform 121"/>
                <p:cNvSpPr>
                  <a:spLocks/>
                </p:cNvSpPr>
                <p:nvPr/>
              </p:nvSpPr>
              <p:spPr>
                <a:xfrm rot="5400000">
                  <a:off x="5754871" y="2976289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23" name="Freeform 122"/>
                <p:cNvSpPr>
                  <a:spLocks/>
                </p:cNvSpPr>
                <p:nvPr/>
              </p:nvSpPr>
              <p:spPr>
                <a:xfrm rot="5400000">
                  <a:off x="6069675" y="3217415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24" name="Freeform 123"/>
                <p:cNvSpPr>
                  <a:spLocks/>
                </p:cNvSpPr>
                <p:nvPr/>
              </p:nvSpPr>
              <p:spPr>
                <a:xfrm rot="5400000">
                  <a:off x="6264551" y="3678324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25" name="Freeform 124"/>
                <p:cNvSpPr>
                  <a:spLocks/>
                </p:cNvSpPr>
                <p:nvPr/>
              </p:nvSpPr>
              <p:spPr>
                <a:xfrm>
                  <a:off x="4663561" y="3582257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26" name="Freeform 125"/>
                <p:cNvSpPr>
                  <a:spLocks/>
                </p:cNvSpPr>
                <p:nvPr/>
              </p:nvSpPr>
              <p:spPr>
                <a:xfrm>
                  <a:off x="4808609" y="3217524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27" name="Freeform 126"/>
                <p:cNvSpPr>
                  <a:spLocks/>
                </p:cNvSpPr>
                <p:nvPr/>
              </p:nvSpPr>
              <p:spPr>
                <a:xfrm>
                  <a:off x="5173339" y="3072467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28" name="Freeform 127"/>
                <p:cNvSpPr>
                  <a:spLocks/>
                </p:cNvSpPr>
                <p:nvPr/>
              </p:nvSpPr>
              <p:spPr>
                <a:xfrm rot="16200000">
                  <a:off x="5269431" y="4670656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29" name="Freeform 128"/>
                <p:cNvSpPr>
                  <a:spLocks/>
                </p:cNvSpPr>
                <p:nvPr/>
              </p:nvSpPr>
              <p:spPr>
                <a:xfrm rot="16200000">
                  <a:off x="4808620" y="4475679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30" name="Freeform 129"/>
                <p:cNvSpPr>
                  <a:spLocks/>
                </p:cNvSpPr>
                <p:nvPr/>
              </p:nvSpPr>
              <p:spPr>
                <a:xfrm rot="16200000">
                  <a:off x="4567383" y="4160767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31" name="Freeform 130"/>
                <p:cNvSpPr>
                  <a:spLocks/>
                </p:cNvSpPr>
                <p:nvPr/>
              </p:nvSpPr>
              <p:spPr>
                <a:xfrm rot="10800000">
                  <a:off x="6360742" y="4064688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32" name="Freeform 131"/>
                <p:cNvSpPr>
                  <a:spLocks/>
                </p:cNvSpPr>
                <p:nvPr/>
              </p:nvSpPr>
              <p:spPr>
                <a:xfrm rot="10800000">
                  <a:off x="6069687" y="4475570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33" name="Freeform 132"/>
                <p:cNvSpPr>
                  <a:spLocks/>
                </p:cNvSpPr>
                <p:nvPr/>
              </p:nvSpPr>
              <p:spPr>
                <a:xfrm rot="10800000">
                  <a:off x="5658596" y="4766625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rgbClr val="F4C7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167" name="Group 166"/>
            <p:cNvGrpSpPr/>
            <p:nvPr/>
          </p:nvGrpSpPr>
          <p:grpSpPr>
            <a:xfrm>
              <a:off x="6281579" y="4745963"/>
              <a:ext cx="2130568" cy="1245438"/>
              <a:chOff x="1381117" y="4862695"/>
              <a:chExt cx="2130568" cy="1245438"/>
            </a:xfrm>
          </p:grpSpPr>
          <p:sp>
            <p:nvSpPr>
              <p:cNvPr id="168" name="speed"/>
              <p:cNvSpPr txBox="1">
                <a:spLocks noChangeArrowheads="1"/>
              </p:cNvSpPr>
              <p:nvPr/>
            </p:nvSpPr>
            <p:spPr bwMode="auto">
              <a:xfrm>
                <a:off x="1546395" y="4862695"/>
                <a:ext cx="1800014" cy="3715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/>
                <a:r>
                  <a:rPr lang="en-US" altLang="ko-KR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</a:rPr>
                  <a:t>VALUE 03</a:t>
                </a:r>
              </a:p>
            </p:txBody>
          </p:sp>
          <p:sp>
            <p:nvSpPr>
              <p:cNvPr id="169" name="Rectangle 3"/>
              <p:cNvSpPr txBox="1">
                <a:spLocks noChangeArrowheads="1"/>
              </p:cNvSpPr>
              <p:nvPr/>
            </p:nvSpPr>
            <p:spPr bwMode="auto">
              <a:xfrm>
                <a:off x="1381117" y="5336510"/>
                <a:ext cx="2130568" cy="771623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Our user-friendly and functional search engine helps you locate the right templates, effectively saving your time.</a:t>
                </a:r>
              </a:p>
            </p:txBody>
          </p:sp>
          <p:cxnSp>
            <p:nvCxnSpPr>
              <p:cNvPr id="170" name="Straight Connector 169"/>
              <p:cNvCxnSpPr/>
              <p:nvPr/>
            </p:nvCxnSpPr>
            <p:spPr>
              <a:xfrm>
                <a:off x="1554500" y="5222980"/>
                <a:ext cx="1783802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3" name="Group 182"/>
          <p:cNvGrpSpPr/>
          <p:nvPr/>
        </p:nvGrpSpPr>
        <p:grpSpPr>
          <a:xfrm>
            <a:off x="9056723" y="2211784"/>
            <a:ext cx="2130568" cy="3642457"/>
            <a:chOff x="8783302" y="2348944"/>
            <a:chExt cx="2130568" cy="3642457"/>
          </a:xfrm>
        </p:grpSpPr>
        <p:grpSp>
          <p:nvGrpSpPr>
            <p:cNvPr id="134" name="Group 133"/>
            <p:cNvGrpSpPr/>
            <p:nvPr/>
          </p:nvGrpSpPr>
          <p:grpSpPr>
            <a:xfrm>
              <a:off x="8883856" y="2348944"/>
              <a:ext cx="1929461" cy="1926647"/>
              <a:chOff x="1440821" y="3072368"/>
              <a:chExt cx="1929461" cy="1926647"/>
            </a:xfrm>
          </p:grpSpPr>
          <p:sp>
            <p:nvSpPr>
              <p:cNvPr id="135" name="Oval 134"/>
              <p:cNvSpPr/>
              <p:nvPr/>
            </p:nvSpPr>
            <p:spPr>
              <a:xfrm>
                <a:off x="1673131" y="3305908"/>
                <a:ext cx="1464842" cy="14648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4000" sy="104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136" name="Rectangle 3"/>
              <p:cNvSpPr txBox="1">
                <a:spLocks noChangeArrowheads="1"/>
              </p:cNvSpPr>
              <p:nvPr/>
            </p:nvSpPr>
            <p:spPr bwMode="auto">
              <a:xfrm>
                <a:off x="1627604" y="3744851"/>
                <a:ext cx="1555896" cy="58695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TOP QUALITY DESIGN</a:t>
                </a:r>
              </a:p>
            </p:txBody>
          </p:sp>
          <p:grpSp>
            <p:nvGrpSpPr>
              <p:cNvPr id="137" name="Group 136"/>
              <p:cNvGrpSpPr/>
              <p:nvPr/>
            </p:nvGrpSpPr>
            <p:grpSpPr>
              <a:xfrm>
                <a:off x="1440821" y="3072368"/>
                <a:ext cx="1929461" cy="1926647"/>
                <a:chOff x="4663561" y="3072368"/>
                <a:chExt cx="1929461" cy="1926647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38" name="Freeform 137"/>
                <p:cNvSpPr>
                  <a:spLocks/>
                </p:cNvSpPr>
                <p:nvPr/>
              </p:nvSpPr>
              <p:spPr>
                <a:xfrm rot="5400000">
                  <a:off x="5754871" y="2976289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39" name="Freeform 138"/>
                <p:cNvSpPr>
                  <a:spLocks/>
                </p:cNvSpPr>
                <p:nvPr/>
              </p:nvSpPr>
              <p:spPr>
                <a:xfrm rot="5400000">
                  <a:off x="6069675" y="3217415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0" name="Freeform 139"/>
                <p:cNvSpPr>
                  <a:spLocks/>
                </p:cNvSpPr>
                <p:nvPr/>
              </p:nvSpPr>
              <p:spPr>
                <a:xfrm rot="5400000">
                  <a:off x="6264551" y="3678324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1" name="Freeform 140"/>
                <p:cNvSpPr>
                  <a:spLocks/>
                </p:cNvSpPr>
                <p:nvPr/>
              </p:nvSpPr>
              <p:spPr>
                <a:xfrm>
                  <a:off x="4663561" y="3582257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2" name="Freeform 141"/>
                <p:cNvSpPr>
                  <a:spLocks/>
                </p:cNvSpPr>
                <p:nvPr/>
              </p:nvSpPr>
              <p:spPr>
                <a:xfrm>
                  <a:off x="4808609" y="3217524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3" name="Freeform 142"/>
                <p:cNvSpPr>
                  <a:spLocks/>
                </p:cNvSpPr>
                <p:nvPr/>
              </p:nvSpPr>
              <p:spPr>
                <a:xfrm>
                  <a:off x="5173339" y="3072467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4" name="Freeform 143"/>
                <p:cNvSpPr>
                  <a:spLocks/>
                </p:cNvSpPr>
                <p:nvPr/>
              </p:nvSpPr>
              <p:spPr>
                <a:xfrm rot="16200000">
                  <a:off x="5269431" y="4670656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5" name="Freeform 144"/>
                <p:cNvSpPr>
                  <a:spLocks/>
                </p:cNvSpPr>
                <p:nvPr/>
              </p:nvSpPr>
              <p:spPr>
                <a:xfrm rot="16200000">
                  <a:off x="4808620" y="4475679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6" name="Freeform 145"/>
                <p:cNvSpPr>
                  <a:spLocks/>
                </p:cNvSpPr>
                <p:nvPr/>
              </p:nvSpPr>
              <p:spPr>
                <a:xfrm rot="16200000">
                  <a:off x="4567383" y="4160767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7" name="Freeform 146"/>
                <p:cNvSpPr>
                  <a:spLocks/>
                </p:cNvSpPr>
                <p:nvPr/>
              </p:nvSpPr>
              <p:spPr>
                <a:xfrm rot="10800000">
                  <a:off x="6360742" y="4064688"/>
                  <a:ext cx="232280" cy="424438"/>
                </a:xfrm>
                <a:custGeom>
                  <a:avLst/>
                  <a:gdLst>
                    <a:gd name="connsiteX0" fmla="*/ 0 w 232280"/>
                    <a:gd name="connsiteY0" fmla="*/ 424438 h 424438"/>
                    <a:gd name="connsiteX1" fmla="*/ 3392 w 232280"/>
                    <a:gd name="connsiteY1" fmla="*/ 357252 h 424438"/>
                    <a:gd name="connsiteX2" fmla="*/ 74433 w 232280"/>
                    <a:gd name="connsiteY2" fmla="*/ 79561 h 424438"/>
                    <a:gd name="connsiteX3" fmla="*/ 112760 w 232280"/>
                    <a:gd name="connsiteY3" fmla="*/ 0 h 424438"/>
                    <a:gd name="connsiteX4" fmla="*/ 232280 w 232280"/>
                    <a:gd name="connsiteY4" fmla="*/ 69005 h 424438"/>
                    <a:gd name="connsiteX5" fmla="*/ 198177 w 232280"/>
                    <a:gd name="connsiteY5" fmla="*/ 131835 h 424438"/>
                    <a:gd name="connsiteX6" fmla="*/ 136997 w 232280"/>
                    <a:gd name="connsiteY6" fmla="*/ 370983 h 424438"/>
                    <a:gd name="connsiteX7" fmla="*/ 134298 w 232280"/>
                    <a:gd name="connsiteY7" fmla="*/ 424438 h 424438"/>
                    <a:gd name="connsiteX8" fmla="*/ 0 w 232280"/>
                    <a:gd name="connsiteY8" fmla="*/ 424438 h 4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280" h="424438">
                      <a:moveTo>
                        <a:pt x="0" y="424438"/>
                      </a:moveTo>
                      <a:lnTo>
                        <a:pt x="3392" y="357252"/>
                      </a:lnTo>
                      <a:cubicBezTo>
                        <a:pt x="13303" y="259672"/>
                        <a:pt x="37712" y="166379"/>
                        <a:pt x="74433" y="79561"/>
                      </a:cubicBezTo>
                      <a:lnTo>
                        <a:pt x="112760" y="0"/>
                      </a:lnTo>
                      <a:lnTo>
                        <a:pt x="232280" y="69005"/>
                      </a:lnTo>
                      <a:lnTo>
                        <a:pt x="198177" y="131835"/>
                      </a:lnTo>
                      <a:cubicBezTo>
                        <a:pt x="166553" y="206603"/>
                        <a:pt x="145532" y="286947"/>
                        <a:pt x="136997" y="370983"/>
                      </a:cubicBezTo>
                      <a:lnTo>
                        <a:pt x="134298" y="424438"/>
                      </a:lnTo>
                      <a:lnTo>
                        <a:pt x="0" y="42443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8" name="Freeform 147"/>
                <p:cNvSpPr>
                  <a:spLocks/>
                </p:cNvSpPr>
                <p:nvPr/>
              </p:nvSpPr>
              <p:spPr>
                <a:xfrm rot="10800000">
                  <a:off x="6069687" y="4475570"/>
                  <a:ext cx="378287" cy="378289"/>
                </a:xfrm>
                <a:custGeom>
                  <a:avLst/>
                  <a:gdLst>
                    <a:gd name="connsiteX0" fmla="*/ 0 w 378287"/>
                    <a:gd name="connsiteY0" fmla="*/ 310548 h 378289"/>
                    <a:gd name="connsiteX1" fmla="*/ 18595 w 378287"/>
                    <a:gd name="connsiteY1" fmla="*/ 279939 h 378289"/>
                    <a:gd name="connsiteX2" fmla="*/ 279939 w 378287"/>
                    <a:gd name="connsiteY2" fmla="*/ 18595 h 378289"/>
                    <a:gd name="connsiteX3" fmla="*/ 310547 w 378287"/>
                    <a:gd name="connsiteY3" fmla="*/ 0 h 378289"/>
                    <a:gd name="connsiteX4" fmla="*/ 378287 w 378287"/>
                    <a:gd name="connsiteY4" fmla="*/ 117330 h 378289"/>
                    <a:gd name="connsiteX5" fmla="*/ 355026 w 378287"/>
                    <a:gd name="connsiteY5" fmla="*/ 129956 h 378289"/>
                    <a:gd name="connsiteX6" fmla="*/ 129956 w 378287"/>
                    <a:gd name="connsiteY6" fmla="*/ 355026 h 378289"/>
                    <a:gd name="connsiteX7" fmla="*/ 117330 w 378287"/>
                    <a:gd name="connsiteY7" fmla="*/ 378289 h 378289"/>
                    <a:gd name="connsiteX8" fmla="*/ 0 w 378287"/>
                    <a:gd name="connsiteY8" fmla="*/ 310548 h 378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287" h="378289">
                      <a:moveTo>
                        <a:pt x="0" y="310548"/>
                      </a:moveTo>
                      <a:lnTo>
                        <a:pt x="18595" y="279939"/>
                      </a:lnTo>
                      <a:cubicBezTo>
                        <a:pt x="88146" y="176990"/>
                        <a:pt x="176990" y="88146"/>
                        <a:pt x="279939" y="18595"/>
                      </a:cubicBezTo>
                      <a:lnTo>
                        <a:pt x="310547" y="0"/>
                      </a:lnTo>
                      <a:lnTo>
                        <a:pt x="378287" y="117330"/>
                      </a:lnTo>
                      <a:lnTo>
                        <a:pt x="355026" y="129956"/>
                      </a:lnTo>
                      <a:cubicBezTo>
                        <a:pt x="266367" y="189854"/>
                        <a:pt x="189854" y="266366"/>
                        <a:pt x="129956" y="355026"/>
                      </a:cubicBezTo>
                      <a:lnTo>
                        <a:pt x="117330" y="378289"/>
                      </a:lnTo>
                      <a:lnTo>
                        <a:pt x="0" y="31054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149" name="Freeform 148"/>
                <p:cNvSpPr>
                  <a:spLocks/>
                </p:cNvSpPr>
                <p:nvPr/>
              </p:nvSpPr>
              <p:spPr>
                <a:xfrm rot="10800000">
                  <a:off x="5658596" y="4766625"/>
                  <a:ext cx="424648" cy="232292"/>
                </a:xfrm>
                <a:custGeom>
                  <a:avLst/>
                  <a:gdLst>
                    <a:gd name="connsiteX0" fmla="*/ 0 w 424648"/>
                    <a:gd name="connsiteY0" fmla="*/ 112772 h 232292"/>
                    <a:gd name="connsiteX1" fmla="*/ 79563 w 424648"/>
                    <a:gd name="connsiteY1" fmla="*/ 74444 h 232292"/>
                    <a:gd name="connsiteX2" fmla="*/ 357254 w 424648"/>
                    <a:gd name="connsiteY2" fmla="*/ 3403 h 232292"/>
                    <a:gd name="connsiteX3" fmla="*/ 424648 w 424648"/>
                    <a:gd name="connsiteY3" fmla="*/ 0 h 232292"/>
                    <a:gd name="connsiteX4" fmla="*/ 424648 w 424648"/>
                    <a:gd name="connsiteY4" fmla="*/ 134298 h 232292"/>
                    <a:gd name="connsiteX5" fmla="*/ 370985 w 424648"/>
                    <a:gd name="connsiteY5" fmla="*/ 137008 h 232292"/>
                    <a:gd name="connsiteX6" fmla="*/ 131837 w 424648"/>
                    <a:gd name="connsiteY6" fmla="*/ 198188 h 232292"/>
                    <a:gd name="connsiteX7" fmla="*/ 69005 w 424648"/>
                    <a:gd name="connsiteY7" fmla="*/ 232292 h 232292"/>
                    <a:gd name="connsiteX8" fmla="*/ 0 w 424648"/>
                    <a:gd name="connsiteY8" fmla="*/ 112772 h 23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4648" h="232292">
                      <a:moveTo>
                        <a:pt x="0" y="112772"/>
                      </a:moveTo>
                      <a:lnTo>
                        <a:pt x="79563" y="74444"/>
                      </a:lnTo>
                      <a:cubicBezTo>
                        <a:pt x="166382" y="37723"/>
                        <a:pt x="259675" y="13313"/>
                        <a:pt x="357254" y="3403"/>
                      </a:cubicBezTo>
                      <a:lnTo>
                        <a:pt x="424648" y="0"/>
                      </a:lnTo>
                      <a:lnTo>
                        <a:pt x="424648" y="134298"/>
                      </a:lnTo>
                      <a:lnTo>
                        <a:pt x="370985" y="137008"/>
                      </a:lnTo>
                      <a:cubicBezTo>
                        <a:pt x="286950" y="145542"/>
                        <a:pt x="206606" y="166564"/>
                        <a:pt x="131837" y="198188"/>
                      </a:cubicBezTo>
                      <a:lnTo>
                        <a:pt x="69005" y="232292"/>
                      </a:lnTo>
                      <a:lnTo>
                        <a:pt x="0" y="112772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</p:grpSp>
        <p:grpSp>
          <p:nvGrpSpPr>
            <p:cNvPr id="171" name="Group 170"/>
            <p:cNvGrpSpPr/>
            <p:nvPr/>
          </p:nvGrpSpPr>
          <p:grpSpPr>
            <a:xfrm>
              <a:off x="8783302" y="4745963"/>
              <a:ext cx="2130568" cy="1245438"/>
              <a:chOff x="1381117" y="4862695"/>
              <a:chExt cx="2130568" cy="1245438"/>
            </a:xfrm>
          </p:grpSpPr>
          <p:sp>
            <p:nvSpPr>
              <p:cNvPr id="172" name="speed"/>
              <p:cNvSpPr txBox="1">
                <a:spLocks noChangeArrowheads="1"/>
              </p:cNvSpPr>
              <p:nvPr/>
            </p:nvSpPr>
            <p:spPr bwMode="auto">
              <a:xfrm>
                <a:off x="1546395" y="4862695"/>
                <a:ext cx="1800014" cy="37151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0000" tIns="46800" rIns="90000" bIns="46800" anchor="t" anchorCtr="0">
                <a:spAutoFit/>
                <a:sp3d/>
              </a:bodyPr>
              <a:lstStyle>
                <a:defPPr>
                  <a:defRPr lang="ko-KR"/>
                </a:defPPr>
                <a:lvl1pPr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prstClr val="white"/>
                  </a:buClr>
                  <a:defRPr kumimoji="1" sz="1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latin typeface="굴림" pitchFamily="50" charset="-127"/>
                    <a:ea typeface="굴림" pitchFamily="50" charset="-127"/>
                  </a:defRPr>
                </a:lvl5pPr>
                <a:lvl6pPr>
                  <a:defRPr kumimoji="1">
                    <a:latin typeface="굴림" pitchFamily="50" charset="-127"/>
                    <a:ea typeface="굴림" pitchFamily="50" charset="-127"/>
                  </a:defRPr>
                </a:lvl6pPr>
                <a:lvl7pPr>
                  <a:defRPr kumimoji="1">
                    <a:latin typeface="굴림" pitchFamily="50" charset="-127"/>
                    <a:ea typeface="굴림" pitchFamily="50" charset="-127"/>
                  </a:defRPr>
                </a:lvl7pPr>
                <a:lvl8pPr>
                  <a:defRPr kumimoji="1">
                    <a:latin typeface="굴림" pitchFamily="50" charset="-127"/>
                    <a:ea typeface="굴림" pitchFamily="50" charset="-127"/>
                  </a:defRPr>
                </a:lvl8pPr>
                <a:lvl9pPr>
                  <a:defRPr kumimoji="1">
                    <a:latin typeface="굴림" pitchFamily="50" charset="-127"/>
                    <a:ea typeface="굴림" pitchFamily="50" charset="-127"/>
                  </a:defRPr>
                </a:lvl9pPr>
              </a:lstStyle>
              <a:p>
                <a:pPr algn="ctr"/>
                <a:r>
                  <a:rPr lang="en-US" altLang="ko-KR" sz="2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</a:rPr>
                  <a:t>VALUE 04</a:t>
                </a:r>
              </a:p>
            </p:txBody>
          </p:sp>
          <p:sp>
            <p:nvSpPr>
              <p:cNvPr id="173" name="Rectangle 3"/>
              <p:cNvSpPr txBox="1">
                <a:spLocks noChangeArrowheads="1"/>
              </p:cNvSpPr>
              <p:nvPr/>
            </p:nvSpPr>
            <p:spPr bwMode="auto">
              <a:xfrm>
                <a:off x="1381117" y="5336510"/>
                <a:ext cx="2130568" cy="771623"/>
              </a:xfrm>
              <a:prstGeom prst="rect">
                <a:avLst/>
              </a:prstGeom>
            </p:spPr>
            <p:txBody>
              <a:bodyPr wrap="square" lIns="90000" tIns="46800" rIns="90000" bIns="4680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ctr">
                  <a:defRPr/>
                </a:pPr>
                <a:r>
                  <a:rPr lang="en-US" sz="11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Arial" panose="020B0604020202020204" pitchFamily="34" charset="0"/>
                  </a:rPr>
                  <a:t>Our user-friendly and functional search engine helps you locate the right templates, effectively saving your time.</a:t>
                </a:r>
              </a:p>
            </p:txBody>
          </p:sp>
          <p:cxnSp>
            <p:nvCxnSpPr>
              <p:cNvPr id="174" name="Straight Connector 173"/>
              <p:cNvCxnSpPr/>
              <p:nvPr/>
            </p:nvCxnSpPr>
            <p:spPr>
              <a:xfrm>
                <a:off x="1554500" y="5222980"/>
                <a:ext cx="1783802" cy="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5947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086100"/>
            <a:ext cx="12192000" cy="3771900"/>
          </a:xfrm>
          <a:prstGeom prst="rect">
            <a:avLst/>
          </a:prstGeom>
          <a:solidFill>
            <a:srgbClr val="F4C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26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979" y="1946166"/>
            <a:ext cx="6102636" cy="2838485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10" name="차트 8"/>
          <p:cNvGraphicFramePr/>
          <p:nvPr>
            <p:extLst>
              <p:ext uri="{D42A27DB-BD31-4B8C-83A1-F6EECF244321}">
                <p14:modId xmlns:p14="http://schemas.microsoft.com/office/powerpoint/2010/main" val="2203606827"/>
              </p:ext>
            </p:extLst>
          </p:nvPr>
        </p:nvGraphicFramePr>
        <p:xfrm>
          <a:off x="6783868" y="2989614"/>
          <a:ext cx="4803710" cy="3157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470947" y="5008745"/>
            <a:ext cx="3553023" cy="1306993"/>
            <a:chOff x="460315" y="5008745"/>
            <a:chExt cx="2739568" cy="1306993"/>
          </a:xfrm>
        </p:grpSpPr>
        <p:sp>
          <p:nvSpPr>
            <p:cNvPr id="12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VALUE 01</a:t>
              </a:r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>
              <a:off x="460315" y="5482560"/>
              <a:ext cx="2102132" cy="833178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24138" y="5348482"/>
              <a:ext cx="184026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3294345" y="5008745"/>
            <a:ext cx="3553023" cy="1306993"/>
            <a:chOff x="460315" y="5008745"/>
            <a:chExt cx="2739568" cy="1306993"/>
          </a:xfrm>
        </p:grpSpPr>
        <p:sp>
          <p:nvSpPr>
            <p:cNvPr id="18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VALUE 02</a:t>
              </a: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460315" y="5482560"/>
              <a:ext cx="2102132" cy="833178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24138" y="5348482"/>
              <a:ext cx="184026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6783868" y="2563655"/>
            <a:ext cx="4528844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6886350" y="2132666"/>
            <a:ext cx="374472" cy="362057"/>
            <a:chOff x="1101969" y="1465385"/>
            <a:chExt cx="679206" cy="567843"/>
          </a:xfrm>
        </p:grpSpPr>
        <p:sp>
          <p:nvSpPr>
            <p:cNvPr id="24" name="Rectangle 23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825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27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6584">
            <a:off x="8026081" y="1739781"/>
            <a:ext cx="3756302" cy="4359166"/>
          </a:xfrm>
          <a:prstGeom prst="rect">
            <a:avLst/>
          </a:prstGeom>
        </p:spPr>
      </p:pic>
      <p:graphicFrame>
        <p:nvGraphicFramePr>
          <p:cNvPr id="7" name="차트 8"/>
          <p:cNvGraphicFramePr/>
          <p:nvPr>
            <p:extLst>
              <p:ext uri="{D42A27DB-BD31-4B8C-83A1-F6EECF244321}">
                <p14:modId xmlns:p14="http://schemas.microsoft.com/office/powerpoint/2010/main" val="2802112111"/>
              </p:ext>
            </p:extLst>
          </p:nvPr>
        </p:nvGraphicFramePr>
        <p:xfrm>
          <a:off x="213360" y="2588385"/>
          <a:ext cx="4358640" cy="398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차트 8"/>
          <p:cNvGraphicFramePr/>
          <p:nvPr>
            <p:extLst>
              <p:ext uri="{D42A27DB-BD31-4B8C-83A1-F6EECF244321}">
                <p14:modId xmlns:p14="http://schemas.microsoft.com/office/powerpoint/2010/main" val="2508952258"/>
              </p:ext>
            </p:extLst>
          </p:nvPr>
        </p:nvGraphicFramePr>
        <p:xfrm>
          <a:off x="4476075" y="2588385"/>
          <a:ext cx="4358640" cy="398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456454" y="2480902"/>
            <a:ext cx="3750462" cy="343813"/>
            <a:chOff x="460315" y="5008745"/>
            <a:chExt cx="2765537" cy="343813"/>
          </a:xfrm>
        </p:grpSpPr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SLEEK DIAGRAM &amp; CHART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24138" y="5348482"/>
              <a:ext cx="270171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4719169" y="2476826"/>
            <a:ext cx="3750462" cy="343813"/>
            <a:chOff x="460315" y="5008745"/>
            <a:chExt cx="2765537" cy="343813"/>
          </a:xfrm>
        </p:grpSpPr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CONTEMPORARY COLORS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524138" y="5348482"/>
              <a:ext cx="270171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557251" y="2057400"/>
            <a:ext cx="327411" cy="316556"/>
            <a:chOff x="1101969" y="1465385"/>
            <a:chExt cx="679206" cy="567843"/>
          </a:xfrm>
        </p:grpSpPr>
        <p:sp>
          <p:nvSpPr>
            <p:cNvPr id="18" name="Rectangle 17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08536" y="2057400"/>
            <a:ext cx="327411" cy="316556"/>
            <a:chOff x="1101969" y="1465385"/>
            <a:chExt cx="679206" cy="567843"/>
          </a:xfrm>
        </p:grpSpPr>
        <p:sp>
          <p:nvSpPr>
            <p:cNvPr id="22" name="Rectangle 2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293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46083" y="1326194"/>
            <a:ext cx="3102013" cy="4388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6083" y="1326195"/>
            <a:ext cx="3102013" cy="1697464"/>
          </a:xfrm>
          <a:prstGeom prst="rect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1291907" y="4156693"/>
            <a:ext cx="2695306" cy="62208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vl="0" algn="l" latinLnBrk="0">
              <a:spcBef>
                <a:spcPts val="0"/>
              </a:spcBef>
            </a:pPr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맑은 고딕" panose="020B0503020000020004" pitchFamily="50" charset="-127"/>
                <a:cs typeface="+mn-cs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1291906" y="3175425"/>
            <a:ext cx="2004561" cy="71006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1375888" y="3894485"/>
            <a:ext cx="262013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1375888" y="5179440"/>
            <a:ext cx="1060776" cy="282144"/>
            <a:chOff x="557591" y="5856049"/>
            <a:chExt cx="1105839" cy="294130"/>
          </a:xfrm>
        </p:grpSpPr>
        <p:sp>
          <p:nvSpPr>
            <p:cNvPr id="33" name="Rectangle 32"/>
            <p:cNvSpPr/>
            <p:nvPr/>
          </p:nvSpPr>
          <p:spPr>
            <a:xfrm>
              <a:off x="557591" y="5856049"/>
              <a:ext cx="1105839" cy="294130"/>
            </a:xfrm>
            <a:prstGeom prst="rect">
              <a:avLst/>
            </a:prstGeom>
            <a:solidFill>
              <a:srgbClr val="F4C738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Rectangle 3"/>
            <p:cNvSpPr txBox="1">
              <a:spLocks noChangeArrowheads="1"/>
            </p:cNvSpPr>
            <p:nvPr/>
          </p:nvSpPr>
          <p:spPr bwMode="auto">
            <a:xfrm>
              <a:off x="683361" y="5863524"/>
              <a:ext cx="854298" cy="27918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Value 01</a:t>
              </a:r>
            </a:p>
          </p:txBody>
        </p:sp>
      </p:grpSp>
      <p:sp>
        <p:nvSpPr>
          <p:cNvPr id="24" name="Rectangle 23"/>
          <p:cNvSpPr/>
          <p:nvPr/>
        </p:nvSpPr>
        <p:spPr>
          <a:xfrm>
            <a:off x="4544995" y="1326194"/>
            <a:ext cx="3102013" cy="4388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995" y="1326195"/>
            <a:ext cx="3102013" cy="1697464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4657927" y="4156693"/>
            <a:ext cx="2695306" cy="62208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vl="0" algn="l" latinLnBrk="0">
              <a:spcBef>
                <a:spcPts val="0"/>
              </a:spcBef>
            </a:pPr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맑은 고딕" panose="020B0503020000020004" pitchFamily="50" charset="-127"/>
                <a:cs typeface="+mn-cs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4657926" y="3175425"/>
            <a:ext cx="2004561" cy="71006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CONTEMPORARY COLORS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4741908" y="3894485"/>
            <a:ext cx="262013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4741908" y="5179440"/>
            <a:ext cx="1060776" cy="282144"/>
            <a:chOff x="557591" y="5856049"/>
            <a:chExt cx="1105839" cy="294130"/>
          </a:xfrm>
        </p:grpSpPr>
        <p:sp>
          <p:nvSpPr>
            <p:cNvPr id="42" name="Rectangle 41"/>
            <p:cNvSpPr/>
            <p:nvPr/>
          </p:nvSpPr>
          <p:spPr>
            <a:xfrm>
              <a:off x="557591" y="5856049"/>
              <a:ext cx="1105839" cy="294130"/>
            </a:xfrm>
            <a:prstGeom prst="rect">
              <a:avLst/>
            </a:prstGeom>
            <a:solidFill>
              <a:srgbClr val="F4C738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683361" y="5863524"/>
              <a:ext cx="854298" cy="27918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Value 02</a:t>
              </a:r>
            </a:p>
          </p:txBody>
        </p:sp>
      </p:grpSp>
      <p:sp>
        <p:nvSpPr>
          <p:cNvPr id="25" name="Rectangle 24"/>
          <p:cNvSpPr/>
          <p:nvPr/>
        </p:nvSpPr>
        <p:spPr>
          <a:xfrm>
            <a:off x="7943906" y="1326194"/>
            <a:ext cx="3102013" cy="4388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3905" y="1326195"/>
            <a:ext cx="3102014" cy="1697464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8078765" y="4156693"/>
            <a:ext cx="2695306" cy="622085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vl="0" algn="l" latinLnBrk="0">
              <a:spcBef>
                <a:spcPts val="0"/>
              </a:spcBef>
            </a:pPr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맑은 고딕" panose="020B0503020000020004" pitchFamily="50" charset="-127"/>
                <a:cs typeface="+mn-cs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47" name="Rectangle 3"/>
          <p:cNvSpPr txBox="1">
            <a:spLocks noChangeArrowheads="1"/>
          </p:cNvSpPr>
          <p:nvPr/>
        </p:nvSpPr>
        <p:spPr bwMode="auto">
          <a:xfrm>
            <a:off x="8078764" y="3175425"/>
            <a:ext cx="2004561" cy="71006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SLEEK DIAGRAM &amp; CHART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8162746" y="3894485"/>
            <a:ext cx="262013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8162746" y="5179440"/>
            <a:ext cx="1060776" cy="282144"/>
            <a:chOff x="557591" y="5856049"/>
            <a:chExt cx="1105839" cy="294130"/>
          </a:xfrm>
        </p:grpSpPr>
        <p:sp>
          <p:nvSpPr>
            <p:cNvPr id="50" name="Rectangle 49"/>
            <p:cNvSpPr/>
            <p:nvPr/>
          </p:nvSpPr>
          <p:spPr>
            <a:xfrm>
              <a:off x="557591" y="5856049"/>
              <a:ext cx="1105839" cy="294130"/>
            </a:xfrm>
            <a:prstGeom prst="rect">
              <a:avLst/>
            </a:prstGeom>
            <a:solidFill>
              <a:srgbClr val="F4C738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Rectangle 3"/>
            <p:cNvSpPr txBox="1">
              <a:spLocks noChangeArrowheads="1"/>
            </p:cNvSpPr>
            <p:nvPr/>
          </p:nvSpPr>
          <p:spPr bwMode="auto">
            <a:xfrm>
              <a:off x="683361" y="5863524"/>
              <a:ext cx="854298" cy="27918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Value 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620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29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402" name="Group 401"/>
          <p:cNvGrpSpPr/>
          <p:nvPr/>
        </p:nvGrpSpPr>
        <p:grpSpPr>
          <a:xfrm>
            <a:off x="550863" y="1849758"/>
            <a:ext cx="4680356" cy="4307519"/>
            <a:chOff x="550863" y="2131292"/>
            <a:chExt cx="4461389" cy="4105995"/>
          </a:xfrm>
        </p:grpSpPr>
        <p:sp>
          <p:nvSpPr>
            <p:cNvPr id="401" name="Rectangle 400"/>
            <p:cNvSpPr/>
            <p:nvPr/>
          </p:nvSpPr>
          <p:spPr>
            <a:xfrm>
              <a:off x="550863" y="2131292"/>
              <a:ext cx="4458772" cy="4105995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" name="그룹 66"/>
            <p:cNvGrpSpPr/>
            <p:nvPr/>
          </p:nvGrpSpPr>
          <p:grpSpPr>
            <a:xfrm>
              <a:off x="1372734" y="2131293"/>
              <a:ext cx="3639518" cy="3959030"/>
              <a:chOff x="4872038" y="0"/>
              <a:chExt cx="6696076" cy="6858000"/>
            </a:xfrm>
            <a:solidFill>
              <a:schemeClr val="bg1">
                <a:lumMod val="95000"/>
              </a:schemeClr>
            </a:solidFill>
            <a:effectLst/>
          </p:grpSpPr>
          <p:grpSp>
            <p:nvGrpSpPr>
              <p:cNvPr id="7" name="Group 205"/>
              <p:cNvGrpSpPr>
                <a:grpSpLocks/>
              </p:cNvGrpSpPr>
              <p:nvPr/>
            </p:nvGrpSpPr>
            <p:grpSpPr bwMode="auto">
              <a:xfrm>
                <a:off x="4872015" y="34928"/>
                <a:ext cx="4743429" cy="6709294"/>
                <a:chOff x="3069" y="22"/>
                <a:chExt cx="2988" cy="4226"/>
              </a:xfrm>
              <a:grpFill/>
            </p:grpSpPr>
            <p:sp>
              <p:nvSpPr>
                <p:cNvPr id="171" name="Freeform 5"/>
                <p:cNvSpPr>
                  <a:spLocks/>
                </p:cNvSpPr>
                <p:nvPr/>
              </p:nvSpPr>
              <p:spPr bwMode="auto">
                <a:xfrm>
                  <a:off x="3187" y="349"/>
                  <a:ext cx="503" cy="422"/>
                </a:xfrm>
                <a:custGeom>
                  <a:avLst/>
                  <a:gdLst>
                    <a:gd name="T0" fmla="*/ 81 w 503"/>
                    <a:gd name="T1" fmla="*/ 151 h 422"/>
                    <a:gd name="T2" fmla="*/ 108 w 503"/>
                    <a:gd name="T3" fmla="*/ 136 h 422"/>
                    <a:gd name="T4" fmla="*/ 99 w 503"/>
                    <a:gd name="T5" fmla="*/ 109 h 422"/>
                    <a:gd name="T6" fmla="*/ 72 w 503"/>
                    <a:gd name="T7" fmla="*/ 85 h 422"/>
                    <a:gd name="T8" fmla="*/ 5 w 503"/>
                    <a:gd name="T9" fmla="*/ 56 h 422"/>
                    <a:gd name="T10" fmla="*/ 28 w 503"/>
                    <a:gd name="T11" fmla="*/ 72 h 422"/>
                    <a:gd name="T12" fmla="*/ 41 w 503"/>
                    <a:gd name="T13" fmla="*/ 66 h 422"/>
                    <a:gd name="T14" fmla="*/ 71 w 503"/>
                    <a:gd name="T15" fmla="*/ 52 h 422"/>
                    <a:gd name="T16" fmla="*/ 56 w 503"/>
                    <a:gd name="T17" fmla="*/ 41 h 422"/>
                    <a:gd name="T18" fmla="*/ 69 w 503"/>
                    <a:gd name="T19" fmla="*/ 35 h 422"/>
                    <a:gd name="T20" fmla="*/ 84 w 503"/>
                    <a:gd name="T21" fmla="*/ 13 h 422"/>
                    <a:gd name="T22" fmla="*/ 121 w 503"/>
                    <a:gd name="T23" fmla="*/ 64 h 422"/>
                    <a:gd name="T24" fmla="*/ 117 w 503"/>
                    <a:gd name="T25" fmla="*/ 26 h 422"/>
                    <a:gd name="T26" fmla="*/ 122 w 503"/>
                    <a:gd name="T27" fmla="*/ 4 h 422"/>
                    <a:gd name="T28" fmla="*/ 150 w 503"/>
                    <a:gd name="T29" fmla="*/ 41 h 422"/>
                    <a:gd name="T30" fmla="*/ 148 w 503"/>
                    <a:gd name="T31" fmla="*/ 103 h 422"/>
                    <a:gd name="T32" fmla="*/ 135 w 503"/>
                    <a:gd name="T33" fmla="*/ 141 h 422"/>
                    <a:gd name="T34" fmla="*/ 155 w 503"/>
                    <a:gd name="T35" fmla="*/ 152 h 422"/>
                    <a:gd name="T36" fmla="*/ 176 w 503"/>
                    <a:gd name="T37" fmla="*/ 126 h 422"/>
                    <a:gd name="T38" fmla="*/ 200 w 503"/>
                    <a:gd name="T39" fmla="*/ 141 h 422"/>
                    <a:gd name="T40" fmla="*/ 220 w 503"/>
                    <a:gd name="T41" fmla="*/ 99 h 422"/>
                    <a:gd name="T42" fmla="*/ 236 w 503"/>
                    <a:gd name="T43" fmla="*/ 131 h 422"/>
                    <a:gd name="T44" fmla="*/ 246 w 503"/>
                    <a:gd name="T45" fmla="*/ 146 h 422"/>
                    <a:gd name="T46" fmla="*/ 264 w 503"/>
                    <a:gd name="T47" fmla="*/ 107 h 422"/>
                    <a:gd name="T48" fmla="*/ 292 w 503"/>
                    <a:gd name="T49" fmla="*/ 107 h 422"/>
                    <a:gd name="T50" fmla="*/ 306 w 503"/>
                    <a:gd name="T51" fmla="*/ 166 h 422"/>
                    <a:gd name="T52" fmla="*/ 314 w 503"/>
                    <a:gd name="T53" fmla="*/ 129 h 422"/>
                    <a:gd name="T54" fmla="*/ 333 w 503"/>
                    <a:gd name="T55" fmla="*/ 147 h 422"/>
                    <a:gd name="T56" fmla="*/ 366 w 503"/>
                    <a:gd name="T57" fmla="*/ 139 h 422"/>
                    <a:gd name="T58" fmla="*/ 408 w 503"/>
                    <a:gd name="T59" fmla="*/ 146 h 422"/>
                    <a:gd name="T60" fmla="*/ 436 w 503"/>
                    <a:gd name="T61" fmla="*/ 109 h 422"/>
                    <a:gd name="T62" fmla="*/ 440 w 503"/>
                    <a:gd name="T63" fmla="*/ 137 h 422"/>
                    <a:gd name="T64" fmla="*/ 464 w 503"/>
                    <a:gd name="T65" fmla="*/ 161 h 422"/>
                    <a:gd name="T66" fmla="*/ 459 w 503"/>
                    <a:gd name="T67" fmla="*/ 174 h 422"/>
                    <a:gd name="T68" fmla="*/ 474 w 503"/>
                    <a:gd name="T69" fmla="*/ 194 h 422"/>
                    <a:gd name="T70" fmla="*/ 464 w 503"/>
                    <a:gd name="T71" fmla="*/ 231 h 422"/>
                    <a:gd name="T72" fmla="*/ 482 w 503"/>
                    <a:gd name="T73" fmla="*/ 260 h 422"/>
                    <a:gd name="T74" fmla="*/ 491 w 503"/>
                    <a:gd name="T75" fmla="*/ 294 h 422"/>
                    <a:gd name="T76" fmla="*/ 486 w 503"/>
                    <a:gd name="T77" fmla="*/ 332 h 422"/>
                    <a:gd name="T78" fmla="*/ 455 w 503"/>
                    <a:gd name="T79" fmla="*/ 353 h 422"/>
                    <a:gd name="T80" fmla="*/ 424 w 503"/>
                    <a:gd name="T81" fmla="*/ 370 h 422"/>
                    <a:gd name="T82" fmla="*/ 378 w 503"/>
                    <a:gd name="T83" fmla="*/ 380 h 422"/>
                    <a:gd name="T84" fmla="*/ 329 w 503"/>
                    <a:gd name="T85" fmla="*/ 389 h 422"/>
                    <a:gd name="T86" fmla="*/ 276 w 503"/>
                    <a:gd name="T87" fmla="*/ 404 h 422"/>
                    <a:gd name="T88" fmla="*/ 219 w 503"/>
                    <a:gd name="T89" fmla="*/ 411 h 422"/>
                    <a:gd name="T90" fmla="*/ 148 w 503"/>
                    <a:gd name="T91" fmla="*/ 412 h 422"/>
                    <a:gd name="T92" fmla="*/ 108 w 503"/>
                    <a:gd name="T93" fmla="*/ 369 h 422"/>
                    <a:gd name="T94" fmla="*/ 102 w 503"/>
                    <a:gd name="T95" fmla="*/ 338 h 422"/>
                    <a:gd name="T96" fmla="*/ 73 w 503"/>
                    <a:gd name="T97" fmla="*/ 312 h 422"/>
                    <a:gd name="T98" fmla="*/ 21 w 503"/>
                    <a:gd name="T99" fmla="*/ 293 h 422"/>
                    <a:gd name="T100" fmla="*/ 10 w 503"/>
                    <a:gd name="T101" fmla="*/ 266 h 422"/>
                    <a:gd name="T102" fmla="*/ 50 w 503"/>
                    <a:gd name="T103" fmla="*/ 287 h 422"/>
                    <a:gd name="T104" fmla="*/ 71 w 503"/>
                    <a:gd name="T105" fmla="*/ 257 h 422"/>
                    <a:gd name="T106" fmla="*/ 52 w 503"/>
                    <a:gd name="T107" fmla="*/ 241 h 422"/>
                    <a:gd name="T108" fmla="*/ 87 w 503"/>
                    <a:gd name="T109" fmla="*/ 229 h 422"/>
                    <a:gd name="T110" fmla="*/ 62 w 503"/>
                    <a:gd name="T111" fmla="*/ 215 h 422"/>
                    <a:gd name="T112" fmla="*/ 28 w 503"/>
                    <a:gd name="T113" fmla="*/ 168 h 422"/>
                    <a:gd name="T114" fmla="*/ 25 w 503"/>
                    <a:gd name="T115" fmla="*/ 157 h 422"/>
                    <a:gd name="T116" fmla="*/ 81 w 503"/>
                    <a:gd name="T117" fmla="*/ 171 h 422"/>
                    <a:gd name="T118" fmla="*/ 108 w 503"/>
                    <a:gd name="T119" fmla="*/ 153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03" h="422">
                      <a:moveTo>
                        <a:pt x="108" y="153"/>
                      </a:moveTo>
                      <a:lnTo>
                        <a:pt x="108" y="153"/>
                      </a:lnTo>
                      <a:lnTo>
                        <a:pt x="100" y="151"/>
                      </a:lnTo>
                      <a:lnTo>
                        <a:pt x="94" y="151"/>
                      </a:lnTo>
                      <a:lnTo>
                        <a:pt x="92" y="151"/>
                      </a:lnTo>
                      <a:lnTo>
                        <a:pt x="91" y="152"/>
                      </a:lnTo>
                      <a:lnTo>
                        <a:pt x="91" y="152"/>
                      </a:lnTo>
                      <a:lnTo>
                        <a:pt x="88" y="155"/>
                      </a:lnTo>
                      <a:lnTo>
                        <a:pt x="85" y="155"/>
                      </a:lnTo>
                      <a:lnTo>
                        <a:pt x="83" y="154"/>
                      </a:lnTo>
                      <a:lnTo>
                        <a:pt x="81" y="151"/>
                      </a:lnTo>
                      <a:lnTo>
                        <a:pt x="81" y="151"/>
                      </a:lnTo>
                      <a:lnTo>
                        <a:pt x="78" y="146"/>
                      </a:lnTo>
                      <a:lnTo>
                        <a:pt x="74" y="142"/>
                      </a:lnTo>
                      <a:lnTo>
                        <a:pt x="74" y="140"/>
                      </a:lnTo>
                      <a:lnTo>
                        <a:pt x="74" y="140"/>
                      </a:lnTo>
                      <a:lnTo>
                        <a:pt x="77" y="139"/>
                      </a:lnTo>
                      <a:lnTo>
                        <a:pt x="80" y="139"/>
                      </a:lnTo>
                      <a:lnTo>
                        <a:pt x="80" y="139"/>
                      </a:lnTo>
                      <a:lnTo>
                        <a:pt x="90" y="139"/>
                      </a:lnTo>
                      <a:lnTo>
                        <a:pt x="100" y="138"/>
                      </a:lnTo>
                      <a:lnTo>
                        <a:pt x="108" y="136"/>
                      </a:lnTo>
                      <a:lnTo>
                        <a:pt x="110" y="135"/>
                      </a:lnTo>
                      <a:lnTo>
                        <a:pt x="111" y="133"/>
                      </a:lnTo>
                      <a:lnTo>
                        <a:pt x="111" y="133"/>
                      </a:lnTo>
                      <a:lnTo>
                        <a:pt x="113" y="120"/>
                      </a:lnTo>
                      <a:lnTo>
                        <a:pt x="112" y="117"/>
                      </a:lnTo>
                      <a:lnTo>
                        <a:pt x="112" y="114"/>
                      </a:lnTo>
                      <a:lnTo>
                        <a:pt x="110" y="112"/>
                      </a:lnTo>
                      <a:lnTo>
                        <a:pt x="108" y="111"/>
                      </a:lnTo>
                      <a:lnTo>
                        <a:pt x="108" y="111"/>
                      </a:lnTo>
                      <a:lnTo>
                        <a:pt x="102" y="110"/>
                      </a:lnTo>
                      <a:lnTo>
                        <a:pt x="99" y="109"/>
                      </a:lnTo>
                      <a:lnTo>
                        <a:pt x="98" y="107"/>
                      </a:lnTo>
                      <a:lnTo>
                        <a:pt x="98" y="104"/>
                      </a:lnTo>
                      <a:lnTo>
                        <a:pt x="98" y="104"/>
                      </a:lnTo>
                      <a:lnTo>
                        <a:pt x="98" y="100"/>
                      </a:lnTo>
                      <a:lnTo>
                        <a:pt x="98" y="98"/>
                      </a:lnTo>
                      <a:lnTo>
                        <a:pt x="97" y="97"/>
                      </a:lnTo>
                      <a:lnTo>
                        <a:pt x="91" y="94"/>
                      </a:lnTo>
                      <a:lnTo>
                        <a:pt x="91" y="94"/>
                      </a:lnTo>
                      <a:lnTo>
                        <a:pt x="83" y="91"/>
                      </a:lnTo>
                      <a:lnTo>
                        <a:pt x="79" y="88"/>
                      </a:lnTo>
                      <a:lnTo>
                        <a:pt x="72" y="85"/>
                      </a:lnTo>
                      <a:lnTo>
                        <a:pt x="60" y="84"/>
                      </a:lnTo>
                      <a:lnTo>
                        <a:pt x="60" y="84"/>
                      </a:lnTo>
                      <a:lnTo>
                        <a:pt x="41" y="85"/>
                      </a:lnTo>
                      <a:lnTo>
                        <a:pt x="37" y="84"/>
                      </a:lnTo>
                      <a:lnTo>
                        <a:pt x="29" y="81"/>
                      </a:lnTo>
                      <a:lnTo>
                        <a:pt x="29" y="81"/>
                      </a:lnTo>
                      <a:lnTo>
                        <a:pt x="25" y="79"/>
                      </a:lnTo>
                      <a:lnTo>
                        <a:pt x="21" y="76"/>
                      </a:lnTo>
                      <a:lnTo>
                        <a:pt x="13" y="68"/>
                      </a:lnTo>
                      <a:lnTo>
                        <a:pt x="8" y="61"/>
                      </a:lnTo>
                      <a:lnTo>
                        <a:pt x="5" y="56"/>
                      </a:lnTo>
                      <a:lnTo>
                        <a:pt x="5" y="56"/>
                      </a:lnTo>
                      <a:lnTo>
                        <a:pt x="5" y="54"/>
                      </a:lnTo>
                      <a:lnTo>
                        <a:pt x="6" y="53"/>
                      </a:ln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2" y="53"/>
                      </a:lnTo>
                      <a:lnTo>
                        <a:pt x="15" y="54"/>
                      </a:lnTo>
                      <a:lnTo>
                        <a:pt x="17" y="56"/>
                      </a:lnTo>
                      <a:lnTo>
                        <a:pt x="20" y="58"/>
                      </a:lnTo>
                      <a:lnTo>
                        <a:pt x="20" y="58"/>
                      </a:lnTo>
                      <a:lnTo>
                        <a:pt x="28" y="72"/>
                      </a:lnTo>
                      <a:lnTo>
                        <a:pt x="33" y="78"/>
                      </a:lnTo>
                      <a:lnTo>
                        <a:pt x="35" y="79"/>
                      </a:lnTo>
                      <a:lnTo>
                        <a:pt x="37" y="79"/>
                      </a:lnTo>
                      <a:lnTo>
                        <a:pt x="37" y="79"/>
                      </a:lnTo>
                      <a:lnTo>
                        <a:pt x="38" y="79"/>
                      </a:lnTo>
                      <a:lnTo>
                        <a:pt x="39" y="78"/>
                      </a:lnTo>
                      <a:lnTo>
                        <a:pt x="39" y="74"/>
                      </a:lnTo>
                      <a:lnTo>
                        <a:pt x="39" y="69"/>
                      </a:lnTo>
                      <a:lnTo>
                        <a:pt x="40" y="67"/>
                      </a:lnTo>
                      <a:lnTo>
                        <a:pt x="41" y="66"/>
                      </a:lnTo>
                      <a:lnTo>
                        <a:pt x="41" y="66"/>
                      </a:lnTo>
                      <a:lnTo>
                        <a:pt x="43" y="65"/>
                      </a:lnTo>
                      <a:lnTo>
                        <a:pt x="48" y="64"/>
                      </a:lnTo>
                      <a:lnTo>
                        <a:pt x="55" y="65"/>
                      </a:lnTo>
                      <a:lnTo>
                        <a:pt x="63" y="65"/>
                      </a:lnTo>
                      <a:lnTo>
                        <a:pt x="66" y="64"/>
                      </a:lnTo>
                      <a:lnTo>
                        <a:pt x="68" y="63"/>
                      </a:lnTo>
                      <a:lnTo>
                        <a:pt x="68" y="63"/>
                      </a:lnTo>
                      <a:lnTo>
                        <a:pt x="70" y="60"/>
                      </a:lnTo>
                      <a:lnTo>
                        <a:pt x="72" y="55"/>
                      </a:lnTo>
                      <a:lnTo>
                        <a:pt x="72" y="53"/>
                      </a:lnTo>
                      <a:lnTo>
                        <a:pt x="71" y="52"/>
                      </a:lnTo>
                      <a:lnTo>
                        <a:pt x="70" y="51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2" y="50"/>
                      </a:lnTo>
                      <a:lnTo>
                        <a:pt x="56" y="49"/>
                      </a:lnTo>
                      <a:lnTo>
                        <a:pt x="54" y="48"/>
                      </a:lnTo>
                      <a:lnTo>
                        <a:pt x="53" y="47"/>
                      </a:lnTo>
                      <a:lnTo>
                        <a:pt x="53" y="46"/>
                      </a:lnTo>
                      <a:lnTo>
                        <a:pt x="54" y="43"/>
                      </a:lnTo>
                      <a:lnTo>
                        <a:pt x="54" y="43"/>
                      </a:lnTo>
                      <a:lnTo>
                        <a:pt x="56" y="41"/>
                      </a:lnTo>
                      <a:lnTo>
                        <a:pt x="57" y="41"/>
                      </a:lnTo>
                      <a:lnTo>
                        <a:pt x="58" y="42"/>
                      </a:lnTo>
                      <a:lnTo>
                        <a:pt x="62" y="45"/>
                      </a:lnTo>
                      <a:lnTo>
                        <a:pt x="62" y="45"/>
                      </a:lnTo>
                      <a:lnTo>
                        <a:pt x="65" y="45"/>
                      </a:lnTo>
                      <a:lnTo>
                        <a:pt x="67" y="45"/>
                      </a:lnTo>
                      <a:lnTo>
                        <a:pt x="68" y="45"/>
                      </a:lnTo>
                      <a:lnTo>
                        <a:pt x="69" y="42"/>
                      </a:lnTo>
                      <a:lnTo>
                        <a:pt x="70" y="39"/>
                      </a:lnTo>
                      <a:lnTo>
                        <a:pt x="70" y="37"/>
                      </a:lnTo>
                      <a:lnTo>
                        <a:pt x="69" y="35"/>
                      </a:lnTo>
                      <a:lnTo>
                        <a:pt x="69" y="35"/>
                      </a:lnTo>
                      <a:lnTo>
                        <a:pt x="66" y="31"/>
                      </a:lnTo>
                      <a:lnTo>
                        <a:pt x="65" y="25"/>
                      </a:lnTo>
                      <a:lnTo>
                        <a:pt x="65" y="21"/>
                      </a:lnTo>
                      <a:lnTo>
                        <a:pt x="68" y="17"/>
                      </a:lnTo>
                      <a:lnTo>
                        <a:pt x="68" y="17"/>
                      </a:lnTo>
                      <a:lnTo>
                        <a:pt x="72" y="12"/>
                      </a:lnTo>
                      <a:lnTo>
                        <a:pt x="78" y="9"/>
                      </a:lnTo>
                      <a:lnTo>
                        <a:pt x="80" y="9"/>
                      </a:lnTo>
                      <a:lnTo>
                        <a:pt x="82" y="10"/>
                      </a:lnTo>
                      <a:lnTo>
                        <a:pt x="84" y="13"/>
                      </a:lnTo>
                      <a:lnTo>
                        <a:pt x="85" y="17"/>
                      </a:lnTo>
                      <a:lnTo>
                        <a:pt x="85" y="17"/>
                      </a:lnTo>
                      <a:lnTo>
                        <a:pt x="92" y="36"/>
                      </a:lnTo>
                      <a:lnTo>
                        <a:pt x="95" y="46"/>
                      </a:lnTo>
                      <a:lnTo>
                        <a:pt x="97" y="49"/>
                      </a:lnTo>
                      <a:lnTo>
                        <a:pt x="100" y="53"/>
                      </a:lnTo>
                      <a:lnTo>
                        <a:pt x="100" y="53"/>
                      </a:lnTo>
                      <a:lnTo>
                        <a:pt x="107" y="58"/>
                      </a:lnTo>
                      <a:lnTo>
                        <a:pt x="114" y="63"/>
                      </a:lnTo>
                      <a:lnTo>
                        <a:pt x="117" y="64"/>
                      </a:lnTo>
                      <a:lnTo>
                        <a:pt x="121" y="64"/>
                      </a:lnTo>
                      <a:lnTo>
                        <a:pt x="123" y="62"/>
                      </a:lnTo>
                      <a:lnTo>
                        <a:pt x="125" y="60"/>
                      </a:lnTo>
                      <a:lnTo>
                        <a:pt x="125" y="60"/>
                      </a:lnTo>
                      <a:lnTo>
                        <a:pt x="127" y="52"/>
                      </a:lnTo>
                      <a:lnTo>
                        <a:pt x="126" y="46"/>
                      </a:lnTo>
                      <a:lnTo>
                        <a:pt x="123" y="39"/>
                      </a:lnTo>
                      <a:lnTo>
                        <a:pt x="117" y="33"/>
                      </a:lnTo>
                      <a:lnTo>
                        <a:pt x="117" y="33"/>
                      </a:lnTo>
                      <a:lnTo>
                        <a:pt x="116" y="29"/>
                      </a:lnTo>
                      <a:lnTo>
                        <a:pt x="116" y="27"/>
                      </a:lnTo>
                      <a:lnTo>
                        <a:pt x="117" y="26"/>
                      </a:lnTo>
                      <a:lnTo>
                        <a:pt x="119" y="26"/>
                      </a:lnTo>
                      <a:lnTo>
                        <a:pt x="123" y="25"/>
                      </a:lnTo>
                      <a:lnTo>
                        <a:pt x="125" y="25"/>
                      </a:lnTo>
                      <a:lnTo>
                        <a:pt x="125" y="25"/>
                      </a:lnTo>
                      <a:lnTo>
                        <a:pt x="127" y="20"/>
                      </a:lnTo>
                      <a:lnTo>
                        <a:pt x="128" y="15"/>
                      </a:lnTo>
                      <a:lnTo>
                        <a:pt x="127" y="13"/>
                      </a:lnTo>
                      <a:lnTo>
                        <a:pt x="126" y="11"/>
                      </a:lnTo>
                      <a:lnTo>
                        <a:pt x="126" y="11"/>
                      </a:lnTo>
                      <a:lnTo>
                        <a:pt x="124" y="8"/>
                      </a:lnTo>
                      <a:lnTo>
                        <a:pt x="122" y="4"/>
                      </a:lnTo>
                      <a:lnTo>
                        <a:pt x="123" y="3"/>
                      </a:lnTo>
                      <a:lnTo>
                        <a:pt x="124" y="2"/>
                      </a:lnTo>
                      <a:lnTo>
                        <a:pt x="126" y="0"/>
                      </a:lnTo>
                      <a:lnTo>
                        <a:pt x="129" y="0"/>
                      </a:lnTo>
                      <a:lnTo>
                        <a:pt x="129" y="0"/>
                      </a:lnTo>
                      <a:lnTo>
                        <a:pt x="134" y="2"/>
                      </a:lnTo>
                      <a:lnTo>
                        <a:pt x="137" y="4"/>
                      </a:lnTo>
                      <a:lnTo>
                        <a:pt x="139" y="8"/>
                      </a:lnTo>
                      <a:lnTo>
                        <a:pt x="141" y="12"/>
                      </a:lnTo>
                      <a:lnTo>
                        <a:pt x="145" y="25"/>
                      </a:lnTo>
                      <a:lnTo>
                        <a:pt x="150" y="41"/>
                      </a:lnTo>
                      <a:lnTo>
                        <a:pt x="150" y="41"/>
                      </a:lnTo>
                      <a:lnTo>
                        <a:pt x="154" y="58"/>
                      </a:lnTo>
                      <a:lnTo>
                        <a:pt x="159" y="74"/>
                      </a:lnTo>
                      <a:lnTo>
                        <a:pt x="162" y="79"/>
                      </a:lnTo>
                      <a:lnTo>
                        <a:pt x="162" y="84"/>
                      </a:lnTo>
                      <a:lnTo>
                        <a:pt x="162" y="88"/>
                      </a:lnTo>
                      <a:lnTo>
                        <a:pt x="159" y="91"/>
                      </a:lnTo>
                      <a:lnTo>
                        <a:pt x="159" y="91"/>
                      </a:lnTo>
                      <a:lnTo>
                        <a:pt x="150" y="95"/>
                      </a:lnTo>
                      <a:lnTo>
                        <a:pt x="148" y="97"/>
                      </a:lnTo>
                      <a:lnTo>
                        <a:pt x="148" y="103"/>
                      </a:lnTo>
                      <a:lnTo>
                        <a:pt x="148" y="103"/>
                      </a:lnTo>
                      <a:lnTo>
                        <a:pt x="148" y="107"/>
                      </a:lnTo>
                      <a:lnTo>
                        <a:pt x="146" y="110"/>
                      </a:lnTo>
                      <a:lnTo>
                        <a:pt x="145" y="111"/>
                      </a:lnTo>
                      <a:lnTo>
                        <a:pt x="142" y="113"/>
                      </a:lnTo>
                      <a:lnTo>
                        <a:pt x="142" y="113"/>
                      </a:lnTo>
                      <a:lnTo>
                        <a:pt x="139" y="117"/>
                      </a:lnTo>
                      <a:lnTo>
                        <a:pt x="138" y="121"/>
                      </a:lnTo>
                      <a:lnTo>
                        <a:pt x="137" y="133"/>
                      </a:lnTo>
                      <a:lnTo>
                        <a:pt x="137" y="133"/>
                      </a:lnTo>
                      <a:lnTo>
                        <a:pt x="135" y="141"/>
                      </a:lnTo>
                      <a:lnTo>
                        <a:pt x="133" y="150"/>
                      </a:lnTo>
                      <a:lnTo>
                        <a:pt x="133" y="154"/>
                      </a:lnTo>
                      <a:lnTo>
                        <a:pt x="133" y="157"/>
                      </a:lnTo>
                      <a:lnTo>
                        <a:pt x="135" y="160"/>
                      </a:lnTo>
                      <a:lnTo>
                        <a:pt x="139" y="160"/>
                      </a:lnTo>
                      <a:lnTo>
                        <a:pt x="139" y="160"/>
                      </a:lnTo>
                      <a:lnTo>
                        <a:pt x="148" y="160"/>
                      </a:lnTo>
                      <a:lnTo>
                        <a:pt x="152" y="158"/>
                      </a:lnTo>
                      <a:lnTo>
                        <a:pt x="154" y="157"/>
                      </a:lnTo>
                      <a:lnTo>
                        <a:pt x="155" y="156"/>
                      </a:lnTo>
                      <a:lnTo>
                        <a:pt x="155" y="152"/>
                      </a:lnTo>
                      <a:lnTo>
                        <a:pt x="155" y="152"/>
                      </a:lnTo>
                      <a:lnTo>
                        <a:pt x="156" y="150"/>
                      </a:lnTo>
                      <a:lnTo>
                        <a:pt x="156" y="148"/>
                      </a:lnTo>
                      <a:lnTo>
                        <a:pt x="159" y="146"/>
                      </a:lnTo>
                      <a:lnTo>
                        <a:pt x="164" y="143"/>
                      </a:lnTo>
                      <a:lnTo>
                        <a:pt x="166" y="140"/>
                      </a:lnTo>
                      <a:lnTo>
                        <a:pt x="168" y="136"/>
                      </a:lnTo>
                      <a:lnTo>
                        <a:pt x="168" y="136"/>
                      </a:lnTo>
                      <a:lnTo>
                        <a:pt x="172" y="129"/>
                      </a:lnTo>
                      <a:lnTo>
                        <a:pt x="174" y="126"/>
                      </a:lnTo>
                      <a:lnTo>
                        <a:pt x="176" y="126"/>
                      </a:lnTo>
                      <a:lnTo>
                        <a:pt x="176" y="127"/>
                      </a:lnTo>
                      <a:lnTo>
                        <a:pt x="177" y="133"/>
                      </a:lnTo>
                      <a:lnTo>
                        <a:pt x="177" y="133"/>
                      </a:lnTo>
                      <a:lnTo>
                        <a:pt x="178" y="139"/>
                      </a:lnTo>
                      <a:lnTo>
                        <a:pt x="181" y="143"/>
                      </a:lnTo>
                      <a:lnTo>
                        <a:pt x="185" y="146"/>
                      </a:lnTo>
                      <a:lnTo>
                        <a:pt x="188" y="146"/>
                      </a:lnTo>
                      <a:lnTo>
                        <a:pt x="191" y="146"/>
                      </a:lnTo>
                      <a:lnTo>
                        <a:pt x="191" y="146"/>
                      </a:lnTo>
                      <a:lnTo>
                        <a:pt x="197" y="143"/>
                      </a:lnTo>
                      <a:lnTo>
                        <a:pt x="200" y="141"/>
                      </a:lnTo>
                      <a:lnTo>
                        <a:pt x="203" y="138"/>
                      </a:lnTo>
                      <a:lnTo>
                        <a:pt x="207" y="135"/>
                      </a:lnTo>
                      <a:lnTo>
                        <a:pt x="209" y="129"/>
                      </a:lnTo>
                      <a:lnTo>
                        <a:pt x="210" y="124"/>
                      </a:lnTo>
                      <a:lnTo>
                        <a:pt x="211" y="118"/>
                      </a:lnTo>
                      <a:lnTo>
                        <a:pt x="211" y="118"/>
                      </a:lnTo>
                      <a:lnTo>
                        <a:pt x="211" y="110"/>
                      </a:lnTo>
                      <a:lnTo>
                        <a:pt x="212" y="106"/>
                      </a:lnTo>
                      <a:lnTo>
                        <a:pt x="214" y="101"/>
                      </a:lnTo>
                      <a:lnTo>
                        <a:pt x="216" y="99"/>
                      </a:lnTo>
                      <a:lnTo>
                        <a:pt x="220" y="99"/>
                      </a:lnTo>
                      <a:lnTo>
                        <a:pt x="223" y="99"/>
                      </a:lnTo>
                      <a:lnTo>
                        <a:pt x="227" y="101"/>
                      </a:lnTo>
                      <a:lnTo>
                        <a:pt x="230" y="106"/>
                      </a:lnTo>
                      <a:lnTo>
                        <a:pt x="230" y="106"/>
                      </a:lnTo>
                      <a:lnTo>
                        <a:pt x="234" y="110"/>
                      </a:lnTo>
                      <a:lnTo>
                        <a:pt x="236" y="114"/>
                      </a:lnTo>
                      <a:lnTo>
                        <a:pt x="237" y="119"/>
                      </a:lnTo>
                      <a:lnTo>
                        <a:pt x="237" y="123"/>
                      </a:lnTo>
                      <a:lnTo>
                        <a:pt x="237" y="128"/>
                      </a:lnTo>
                      <a:lnTo>
                        <a:pt x="236" y="131"/>
                      </a:lnTo>
                      <a:lnTo>
                        <a:pt x="236" y="131"/>
                      </a:lnTo>
                      <a:lnTo>
                        <a:pt x="233" y="132"/>
                      </a:lnTo>
                      <a:lnTo>
                        <a:pt x="230" y="133"/>
                      </a:lnTo>
                      <a:lnTo>
                        <a:pt x="229" y="135"/>
                      </a:lnTo>
                      <a:lnTo>
                        <a:pt x="229" y="136"/>
                      </a:lnTo>
                      <a:lnTo>
                        <a:pt x="229" y="136"/>
                      </a:lnTo>
                      <a:lnTo>
                        <a:pt x="229" y="140"/>
                      </a:lnTo>
                      <a:lnTo>
                        <a:pt x="231" y="143"/>
                      </a:lnTo>
                      <a:lnTo>
                        <a:pt x="235" y="144"/>
                      </a:lnTo>
                      <a:lnTo>
                        <a:pt x="241" y="146"/>
                      </a:lnTo>
                      <a:lnTo>
                        <a:pt x="241" y="146"/>
                      </a:lnTo>
                      <a:lnTo>
                        <a:pt x="246" y="146"/>
                      </a:lnTo>
                      <a:lnTo>
                        <a:pt x="251" y="147"/>
                      </a:lnTo>
                      <a:lnTo>
                        <a:pt x="252" y="147"/>
                      </a:lnTo>
                      <a:lnTo>
                        <a:pt x="253" y="147"/>
                      </a:lnTo>
                      <a:lnTo>
                        <a:pt x="253" y="142"/>
                      </a:lnTo>
                      <a:lnTo>
                        <a:pt x="253" y="142"/>
                      </a:lnTo>
                      <a:lnTo>
                        <a:pt x="254" y="134"/>
                      </a:lnTo>
                      <a:lnTo>
                        <a:pt x="255" y="122"/>
                      </a:lnTo>
                      <a:lnTo>
                        <a:pt x="257" y="117"/>
                      </a:lnTo>
                      <a:lnTo>
                        <a:pt x="259" y="112"/>
                      </a:lnTo>
                      <a:lnTo>
                        <a:pt x="262" y="109"/>
                      </a:lnTo>
                      <a:lnTo>
                        <a:pt x="264" y="107"/>
                      </a:lnTo>
                      <a:lnTo>
                        <a:pt x="264" y="107"/>
                      </a:lnTo>
                      <a:lnTo>
                        <a:pt x="267" y="107"/>
                      </a:lnTo>
                      <a:lnTo>
                        <a:pt x="269" y="108"/>
                      </a:lnTo>
                      <a:lnTo>
                        <a:pt x="272" y="111"/>
                      </a:lnTo>
                      <a:lnTo>
                        <a:pt x="274" y="112"/>
                      </a:lnTo>
                      <a:lnTo>
                        <a:pt x="277" y="113"/>
                      </a:lnTo>
                      <a:lnTo>
                        <a:pt x="279" y="113"/>
                      </a:lnTo>
                      <a:lnTo>
                        <a:pt x="283" y="111"/>
                      </a:lnTo>
                      <a:lnTo>
                        <a:pt x="283" y="111"/>
                      </a:lnTo>
                      <a:lnTo>
                        <a:pt x="289" y="108"/>
                      </a:lnTo>
                      <a:lnTo>
                        <a:pt x="292" y="107"/>
                      </a:lnTo>
                      <a:lnTo>
                        <a:pt x="294" y="108"/>
                      </a:lnTo>
                      <a:lnTo>
                        <a:pt x="295" y="109"/>
                      </a:lnTo>
                      <a:lnTo>
                        <a:pt x="297" y="112"/>
                      </a:lnTo>
                      <a:lnTo>
                        <a:pt x="298" y="123"/>
                      </a:lnTo>
                      <a:lnTo>
                        <a:pt x="298" y="123"/>
                      </a:lnTo>
                      <a:lnTo>
                        <a:pt x="299" y="152"/>
                      </a:lnTo>
                      <a:lnTo>
                        <a:pt x="300" y="157"/>
                      </a:lnTo>
                      <a:lnTo>
                        <a:pt x="301" y="162"/>
                      </a:lnTo>
                      <a:lnTo>
                        <a:pt x="303" y="165"/>
                      </a:lnTo>
                      <a:lnTo>
                        <a:pt x="306" y="166"/>
                      </a:lnTo>
                      <a:lnTo>
                        <a:pt x="306" y="166"/>
                      </a:lnTo>
                      <a:lnTo>
                        <a:pt x="312" y="166"/>
                      </a:lnTo>
                      <a:lnTo>
                        <a:pt x="317" y="166"/>
                      </a:lnTo>
                      <a:lnTo>
                        <a:pt x="320" y="165"/>
                      </a:lnTo>
                      <a:lnTo>
                        <a:pt x="321" y="164"/>
                      </a:lnTo>
                      <a:lnTo>
                        <a:pt x="321" y="160"/>
                      </a:lnTo>
                      <a:lnTo>
                        <a:pt x="320" y="155"/>
                      </a:lnTo>
                      <a:lnTo>
                        <a:pt x="320" y="155"/>
                      </a:lnTo>
                      <a:lnTo>
                        <a:pt x="316" y="143"/>
                      </a:lnTo>
                      <a:lnTo>
                        <a:pt x="314" y="135"/>
                      </a:lnTo>
                      <a:lnTo>
                        <a:pt x="314" y="132"/>
                      </a:lnTo>
                      <a:lnTo>
                        <a:pt x="314" y="129"/>
                      </a:lnTo>
                      <a:lnTo>
                        <a:pt x="316" y="127"/>
                      </a:lnTo>
                      <a:lnTo>
                        <a:pt x="319" y="125"/>
                      </a:lnTo>
                      <a:lnTo>
                        <a:pt x="319" y="125"/>
                      </a:lnTo>
                      <a:lnTo>
                        <a:pt x="324" y="124"/>
                      </a:lnTo>
                      <a:lnTo>
                        <a:pt x="326" y="125"/>
                      </a:lnTo>
                      <a:lnTo>
                        <a:pt x="328" y="126"/>
                      </a:lnTo>
                      <a:lnTo>
                        <a:pt x="329" y="127"/>
                      </a:lnTo>
                      <a:lnTo>
                        <a:pt x="331" y="131"/>
                      </a:lnTo>
                      <a:lnTo>
                        <a:pt x="333" y="138"/>
                      </a:lnTo>
                      <a:lnTo>
                        <a:pt x="333" y="138"/>
                      </a:lnTo>
                      <a:lnTo>
                        <a:pt x="333" y="147"/>
                      </a:lnTo>
                      <a:lnTo>
                        <a:pt x="333" y="153"/>
                      </a:lnTo>
                      <a:lnTo>
                        <a:pt x="334" y="155"/>
                      </a:lnTo>
                      <a:lnTo>
                        <a:pt x="336" y="156"/>
                      </a:lnTo>
                      <a:lnTo>
                        <a:pt x="338" y="157"/>
                      </a:lnTo>
                      <a:lnTo>
                        <a:pt x="342" y="157"/>
                      </a:lnTo>
                      <a:lnTo>
                        <a:pt x="342" y="157"/>
                      </a:lnTo>
                      <a:lnTo>
                        <a:pt x="345" y="156"/>
                      </a:lnTo>
                      <a:lnTo>
                        <a:pt x="350" y="153"/>
                      </a:lnTo>
                      <a:lnTo>
                        <a:pt x="356" y="147"/>
                      </a:lnTo>
                      <a:lnTo>
                        <a:pt x="363" y="141"/>
                      </a:lnTo>
                      <a:lnTo>
                        <a:pt x="366" y="139"/>
                      </a:lnTo>
                      <a:lnTo>
                        <a:pt x="370" y="138"/>
                      </a:lnTo>
                      <a:lnTo>
                        <a:pt x="370" y="138"/>
                      </a:lnTo>
                      <a:lnTo>
                        <a:pt x="376" y="139"/>
                      </a:lnTo>
                      <a:lnTo>
                        <a:pt x="380" y="140"/>
                      </a:lnTo>
                      <a:lnTo>
                        <a:pt x="389" y="147"/>
                      </a:lnTo>
                      <a:lnTo>
                        <a:pt x="394" y="149"/>
                      </a:lnTo>
                      <a:lnTo>
                        <a:pt x="398" y="151"/>
                      </a:lnTo>
                      <a:lnTo>
                        <a:pt x="402" y="151"/>
                      </a:lnTo>
                      <a:lnTo>
                        <a:pt x="406" y="150"/>
                      </a:lnTo>
                      <a:lnTo>
                        <a:pt x="406" y="150"/>
                      </a:lnTo>
                      <a:lnTo>
                        <a:pt x="408" y="146"/>
                      </a:lnTo>
                      <a:lnTo>
                        <a:pt x="409" y="141"/>
                      </a:lnTo>
                      <a:lnTo>
                        <a:pt x="410" y="128"/>
                      </a:lnTo>
                      <a:lnTo>
                        <a:pt x="411" y="123"/>
                      </a:lnTo>
                      <a:lnTo>
                        <a:pt x="412" y="118"/>
                      </a:lnTo>
                      <a:lnTo>
                        <a:pt x="414" y="114"/>
                      </a:lnTo>
                      <a:lnTo>
                        <a:pt x="416" y="113"/>
                      </a:lnTo>
                      <a:lnTo>
                        <a:pt x="419" y="113"/>
                      </a:lnTo>
                      <a:lnTo>
                        <a:pt x="419" y="113"/>
                      </a:lnTo>
                      <a:lnTo>
                        <a:pt x="424" y="112"/>
                      </a:lnTo>
                      <a:lnTo>
                        <a:pt x="428" y="111"/>
                      </a:lnTo>
                      <a:lnTo>
                        <a:pt x="436" y="109"/>
                      </a:lnTo>
                      <a:lnTo>
                        <a:pt x="438" y="108"/>
                      </a:lnTo>
                      <a:lnTo>
                        <a:pt x="440" y="108"/>
                      </a:lnTo>
                      <a:lnTo>
                        <a:pt x="441" y="110"/>
                      </a:lnTo>
                      <a:lnTo>
                        <a:pt x="442" y="113"/>
                      </a:lnTo>
                      <a:lnTo>
                        <a:pt x="442" y="113"/>
                      </a:lnTo>
                      <a:lnTo>
                        <a:pt x="441" y="117"/>
                      </a:lnTo>
                      <a:lnTo>
                        <a:pt x="441" y="121"/>
                      </a:lnTo>
                      <a:lnTo>
                        <a:pt x="439" y="127"/>
                      </a:lnTo>
                      <a:lnTo>
                        <a:pt x="438" y="131"/>
                      </a:lnTo>
                      <a:lnTo>
                        <a:pt x="439" y="134"/>
                      </a:lnTo>
                      <a:lnTo>
                        <a:pt x="440" y="137"/>
                      </a:lnTo>
                      <a:lnTo>
                        <a:pt x="442" y="140"/>
                      </a:lnTo>
                      <a:lnTo>
                        <a:pt x="442" y="140"/>
                      </a:lnTo>
                      <a:lnTo>
                        <a:pt x="445" y="144"/>
                      </a:lnTo>
                      <a:lnTo>
                        <a:pt x="446" y="149"/>
                      </a:lnTo>
                      <a:lnTo>
                        <a:pt x="446" y="156"/>
                      </a:lnTo>
                      <a:lnTo>
                        <a:pt x="446" y="160"/>
                      </a:lnTo>
                      <a:lnTo>
                        <a:pt x="448" y="162"/>
                      </a:lnTo>
                      <a:lnTo>
                        <a:pt x="450" y="163"/>
                      </a:lnTo>
                      <a:lnTo>
                        <a:pt x="453" y="163"/>
                      </a:lnTo>
                      <a:lnTo>
                        <a:pt x="453" y="163"/>
                      </a:lnTo>
                      <a:lnTo>
                        <a:pt x="464" y="161"/>
                      </a:lnTo>
                      <a:lnTo>
                        <a:pt x="473" y="158"/>
                      </a:lnTo>
                      <a:lnTo>
                        <a:pt x="476" y="157"/>
                      </a:lnTo>
                      <a:lnTo>
                        <a:pt x="478" y="157"/>
                      </a:lnTo>
                      <a:lnTo>
                        <a:pt x="478" y="158"/>
                      </a:lnTo>
                      <a:lnTo>
                        <a:pt x="476" y="162"/>
                      </a:lnTo>
                      <a:lnTo>
                        <a:pt x="476" y="162"/>
                      </a:lnTo>
                      <a:lnTo>
                        <a:pt x="472" y="165"/>
                      </a:lnTo>
                      <a:lnTo>
                        <a:pt x="469" y="167"/>
                      </a:lnTo>
                      <a:lnTo>
                        <a:pt x="464" y="170"/>
                      </a:lnTo>
                      <a:lnTo>
                        <a:pt x="460" y="171"/>
                      </a:lnTo>
                      <a:lnTo>
                        <a:pt x="459" y="174"/>
                      </a:lnTo>
                      <a:lnTo>
                        <a:pt x="458" y="177"/>
                      </a:lnTo>
                      <a:lnTo>
                        <a:pt x="457" y="181"/>
                      </a:lnTo>
                      <a:lnTo>
                        <a:pt x="457" y="181"/>
                      </a:lnTo>
                      <a:lnTo>
                        <a:pt x="458" y="190"/>
                      </a:lnTo>
                      <a:lnTo>
                        <a:pt x="459" y="194"/>
                      </a:lnTo>
                      <a:lnTo>
                        <a:pt x="460" y="196"/>
                      </a:lnTo>
                      <a:lnTo>
                        <a:pt x="462" y="196"/>
                      </a:lnTo>
                      <a:lnTo>
                        <a:pt x="467" y="195"/>
                      </a:lnTo>
                      <a:lnTo>
                        <a:pt x="467" y="195"/>
                      </a:lnTo>
                      <a:lnTo>
                        <a:pt x="471" y="194"/>
                      </a:lnTo>
                      <a:lnTo>
                        <a:pt x="474" y="194"/>
                      </a:lnTo>
                      <a:lnTo>
                        <a:pt x="476" y="195"/>
                      </a:lnTo>
                      <a:lnTo>
                        <a:pt x="476" y="196"/>
                      </a:lnTo>
                      <a:lnTo>
                        <a:pt x="471" y="200"/>
                      </a:lnTo>
                      <a:lnTo>
                        <a:pt x="471" y="200"/>
                      </a:lnTo>
                      <a:lnTo>
                        <a:pt x="467" y="208"/>
                      </a:lnTo>
                      <a:lnTo>
                        <a:pt x="464" y="214"/>
                      </a:lnTo>
                      <a:lnTo>
                        <a:pt x="463" y="222"/>
                      </a:lnTo>
                      <a:lnTo>
                        <a:pt x="463" y="226"/>
                      </a:lnTo>
                      <a:lnTo>
                        <a:pt x="463" y="226"/>
                      </a:lnTo>
                      <a:lnTo>
                        <a:pt x="464" y="231"/>
                      </a:lnTo>
                      <a:lnTo>
                        <a:pt x="464" y="231"/>
                      </a:lnTo>
                      <a:lnTo>
                        <a:pt x="472" y="229"/>
                      </a:lnTo>
                      <a:lnTo>
                        <a:pt x="478" y="232"/>
                      </a:lnTo>
                      <a:lnTo>
                        <a:pt x="480" y="233"/>
                      </a:lnTo>
                      <a:lnTo>
                        <a:pt x="480" y="235"/>
                      </a:lnTo>
                      <a:lnTo>
                        <a:pt x="480" y="235"/>
                      </a:lnTo>
                      <a:lnTo>
                        <a:pt x="478" y="240"/>
                      </a:lnTo>
                      <a:lnTo>
                        <a:pt x="476" y="248"/>
                      </a:lnTo>
                      <a:lnTo>
                        <a:pt x="476" y="251"/>
                      </a:lnTo>
                      <a:lnTo>
                        <a:pt x="477" y="254"/>
                      </a:lnTo>
                      <a:lnTo>
                        <a:pt x="479" y="257"/>
                      </a:lnTo>
                      <a:lnTo>
                        <a:pt x="482" y="260"/>
                      </a:lnTo>
                      <a:lnTo>
                        <a:pt x="482" y="260"/>
                      </a:lnTo>
                      <a:lnTo>
                        <a:pt x="491" y="262"/>
                      </a:lnTo>
                      <a:lnTo>
                        <a:pt x="498" y="265"/>
                      </a:lnTo>
                      <a:lnTo>
                        <a:pt x="501" y="267"/>
                      </a:lnTo>
                      <a:lnTo>
                        <a:pt x="502" y="270"/>
                      </a:lnTo>
                      <a:lnTo>
                        <a:pt x="503" y="274"/>
                      </a:lnTo>
                      <a:lnTo>
                        <a:pt x="502" y="278"/>
                      </a:lnTo>
                      <a:lnTo>
                        <a:pt x="502" y="278"/>
                      </a:lnTo>
                      <a:lnTo>
                        <a:pt x="501" y="283"/>
                      </a:lnTo>
                      <a:lnTo>
                        <a:pt x="498" y="287"/>
                      </a:lnTo>
                      <a:lnTo>
                        <a:pt x="491" y="294"/>
                      </a:lnTo>
                      <a:lnTo>
                        <a:pt x="487" y="298"/>
                      </a:lnTo>
                      <a:lnTo>
                        <a:pt x="485" y="301"/>
                      </a:lnTo>
                      <a:lnTo>
                        <a:pt x="484" y="306"/>
                      </a:lnTo>
                      <a:lnTo>
                        <a:pt x="485" y="310"/>
                      </a:lnTo>
                      <a:lnTo>
                        <a:pt x="485" y="310"/>
                      </a:lnTo>
                      <a:lnTo>
                        <a:pt x="489" y="319"/>
                      </a:lnTo>
                      <a:lnTo>
                        <a:pt x="491" y="322"/>
                      </a:lnTo>
                      <a:lnTo>
                        <a:pt x="491" y="325"/>
                      </a:lnTo>
                      <a:lnTo>
                        <a:pt x="489" y="327"/>
                      </a:lnTo>
                      <a:lnTo>
                        <a:pt x="488" y="329"/>
                      </a:lnTo>
                      <a:lnTo>
                        <a:pt x="486" y="332"/>
                      </a:lnTo>
                      <a:lnTo>
                        <a:pt x="482" y="332"/>
                      </a:lnTo>
                      <a:lnTo>
                        <a:pt x="482" y="332"/>
                      </a:lnTo>
                      <a:lnTo>
                        <a:pt x="479" y="333"/>
                      </a:lnTo>
                      <a:lnTo>
                        <a:pt x="477" y="334"/>
                      </a:lnTo>
                      <a:lnTo>
                        <a:pt x="473" y="339"/>
                      </a:lnTo>
                      <a:lnTo>
                        <a:pt x="471" y="342"/>
                      </a:lnTo>
                      <a:lnTo>
                        <a:pt x="469" y="346"/>
                      </a:lnTo>
                      <a:lnTo>
                        <a:pt x="466" y="349"/>
                      </a:lnTo>
                      <a:lnTo>
                        <a:pt x="460" y="352"/>
                      </a:lnTo>
                      <a:lnTo>
                        <a:pt x="460" y="352"/>
                      </a:lnTo>
                      <a:lnTo>
                        <a:pt x="455" y="353"/>
                      </a:lnTo>
                      <a:lnTo>
                        <a:pt x="450" y="353"/>
                      </a:lnTo>
                      <a:lnTo>
                        <a:pt x="444" y="351"/>
                      </a:lnTo>
                      <a:lnTo>
                        <a:pt x="440" y="349"/>
                      </a:lnTo>
                      <a:lnTo>
                        <a:pt x="437" y="347"/>
                      </a:lnTo>
                      <a:lnTo>
                        <a:pt x="434" y="347"/>
                      </a:lnTo>
                      <a:lnTo>
                        <a:pt x="431" y="347"/>
                      </a:lnTo>
                      <a:lnTo>
                        <a:pt x="430" y="349"/>
                      </a:lnTo>
                      <a:lnTo>
                        <a:pt x="429" y="353"/>
                      </a:lnTo>
                      <a:lnTo>
                        <a:pt x="429" y="353"/>
                      </a:lnTo>
                      <a:lnTo>
                        <a:pt x="426" y="366"/>
                      </a:lnTo>
                      <a:lnTo>
                        <a:pt x="424" y="370"/>
                      </a:lnTo>
                      <a:lnTo>
                        <a:pt x="422" y="375"/>
                      </a:lnTo>
                      <a:lnTo>
                        <a:pt x="420" y="379"/>
                      </a:lnTo>
                      <a:lnTo>
                        <a:pt x="415" y="382"/>
                      </a:lnTo>
                      <a:lnTo>
                        <a:pt x="411" y="384"/>
                      </a:lnTo>
                      <a:lnTo>
                        <a:pt x="406" y="386"/>
                      </a:lnTo>
                      <a:lnTo>
                        <a:pt x="406" y="386"/>
                      </a:lnTo>
                      <a:lnTo>
                        <a:pt x="400" y="387"/>
                      </a:lnTo>
                      <a:lnTo>
                        <a:pt x="394" y="386"/>
                      </a:lnTo>
                      <a:lnTo>
                        <a:pt x="388" y="384"/>
                      </a:lnTo>
                      <a:lnTo>
                        <a:pt x="383" y="382"/>
                      </a:lnTo>
                      <a:lnTo>
                        <a:pt x="378" y="380"/>
                      </a:lnTo>
                      <a:lnTo>
                        <a:pt x="374" y="380"/>
                      </a:lnTo>
                      <a:lnTo>
                        <a:pt x="371" y="380"/>
                      </a:lnTo>
                      <a:lnTo>
                        <a:pt x="369" y="383"/>
                      </a:lnTo>
                      <a:lnTo>
                        <a:pt x="369" y="383"/>
                      </a:lnTo>
                      <a:lnTo>
                        <a:pt x="369" y="385"/>
                      </a:lnTo>
                      <a:lnTo>
                        <a:pt x="367" y="387"/>
                      </a:lnTo>
                      <a:lnTo>
                        <a:pt x="363" y="390"/>
                      </a:lnTo>
                      <a:lnTo>
                        <a:pt x="355" y="390"/>
                      </a:lnTo>
                      <a:lnTo>
                        <a:pt x="349" y="391"/>
                      </a:lnTo>
                      <a:lnTo>
                        <a:pt x="335" y="390"/>
                      </a:lnTo>
                      <a:lnTo>
                        <a:pt x="329" y="389"/>
                      </a:lnTo>
                      <a:lnTo>
                        <a:pt x="329" y="389"/>
                      </a:lnTo>
                      <a:lnTo>
                        <a:pt x="328" y="391"/>
                      </a:lnTo>
                      <a:lnTo>
                        <a:pt x="327" y="394"/>
                      </a:lnTo>
                      <a:lnTo>
                        <a:pt x="324" y="397"/>
                      </a:lnTo>
                      <a:lnTo>
                        <a:pt x="321" y="400"/>
                      </a:lnTo>
                      <a:lnTo>
                        <a:pt x="315" y="404"/>
                      </a:lnTo>
                      <a:lnTo>
                        <a:pt x="308" y="406"/>
                      </a:lnTo>
                      <a:lnTo>
                        <a:pt x="298" y="407"/>
                      </a:lnTo>
                      <a:lnTo>
                        <a:pt x="298" y="407"/>
                      </a:lnTo>
                      <a:lnTo>
                        <a:pt x="287" y="406"/>
                      </a:lnTo>
                      <a:lnTo>
                        <a:pt x="276" y="404"/>
                      </a:lnTo>
                      <a:lnTo>
                        <a:pt x="254" y="397"/>
                      </a:lnTo>
                      <a:lnTo>
                        <a:pt x="243" y="394"/>
                      </a:lnTo>
                      <a:lnTo>
                        <a:pt x="235" y="393"/>
                      </a:lnTo>
                      <a:lnTo>
                        <a:pt x="231" y="393"/>
                      </a:lnTo>
                      <a:lnTo>
                        <a:pt x="228" y="394"/>
                      </a:lnTo>
                      <a:lnTo>
                        <a:pt x="225" y="395"/>
                      </a:lnTo>
                      <a:lnTo>
                        <a:pt x="223" y="397"/>
                      </a:lnTo>
                      <a:lnTo>
                        <a:pt x="223" y="397"/>
                      </a:lnTo>
                      <a:lnTo>
                        <a:pt x="220" y="403"/>
                      </a:lnTo>
                      <a:lnTo>
                        <a:pt x="219" y="407"/>
                      </a:lnTo>
                      <a:lnTo>
                        <a:pt x="219" y="411"/>
                      </a:lnTo>
                      <a:lnTo>
                        <a:pt x="220" y="414"/>
                      </a:lnTo>
                      <a:lnTo>
                        <a:pt x="220" y="418"/>
                      </a:lnTo>
                      <a:lnTo>
                        <a:pt x="219" y="420"/>
                      </a:lnTo>
                      <a:lnTo>
                        <a:pt x="216" y="422"/>
                      </a:lnTo>
                      <a:lnTo>
                        <a:pt x="211" y="422"/>
                      </a:lnTo>
                      <a:lnTo>
                        <a:pt x="211" y="422"/>
                      </a:lnTo>
                      <a:lnTo>
                        <a:pt x="194" y="422"/>
                      </a:lnTo>
                      <a:lnTo>
                        <a:pt x="173" y="420"/>
                      </a:lnTo>
                      <a:lnTo>
                        <a:pt x="164" y="419"/>
                      </a:lnTo>
                      <a:lnTo>
                        <a:pt x="154" y="415"/>
                      </a:lnTo>
                      <a:lnTo>
                        <a:pt x="148" y="412"/>
                      </a:lnTo>
                      <a:lnTo>
                        <a:pt x="144" y="410"/>
                      </a:lnTo>
                      <a:lnTo>
                        <a:pt x="142" y="408"/>
                      </a:lnTo>
                      <a:lnTo>
                        <a:pt x="142" y="408"/>
                      </a:lnTo>
                      <a:lnTo>
                        <a:pt x="138" y="399"/>
                      </a:lnTo>
                      <a:lnTo>
                        <a:pt x="134" y="391"/>
                      </a:lnTo>
                      <a:lnTo>
                        <a:pt x="130" y="387"/>
                      </a:lnTo>
                      <a:lnTo>
                        <a:pt x="126" y="383"/>
                      </a:lnTo>
                      <a:lnTo>
                        <a:pt x="122" y="379"/>
                      </a:lnTo>
                      <a:lnTo>
                        <a:pt x="114" y="374"/>
                      </a:lnTo>
                      <a:lnTo>
                        <a:pt x="114" y="374"/>
                      </a:lnTo>
                      <a:lnTo>
                        <a:pt x="108" y="369"/>
                      </a:lnTo>
                      <a:lnTo>
                        <a:pt x="101" y="366"/>
                      </a:lnTo>
                      <a:lnTo>
                        <a:pt x="94" y="363"/>
                      </a:lnTo>
                      <a:lnTo>
                        <a:pt x="92" y="362"/>
                      </a:lnTo>
                      <a:lnTo>
                        <a:pt x="92" y="361"/>
                      </a:lnTo>
                      <a:lnTo>
                        <a:pt x="93" y="358"/>
                      </a:lnTo>
                      <a:lnTo>
                        <a:pt x="95" y="354"/>
                      </a:lnTo>
                      <a:lnTo>
                        <a:pt x="95" y="354"/>
                      </a:lnTo>
                      <a:lnTo>
                        <a:pt x="98" y="351"/>
                      </a:lnTo>
                      <a:lnTo>
                        <a:pt x="100" y="347"/>
                      </a:lnTo>
                      <a:lnTo>
                        <a:pt x="101" y="342"/>
                      </a:lnTo>
                      <a:lnTo>
                        <a:pt x="102" y="338"/>
                      </a:lnTo>
                      <a:lnTo>
                        <a:pt x="101" y="334"/>
                      </a:lnTo>
                      <a:lnTo>
                        <a:pt x="100" y="332"/>
                      </a:lnTo>
                      <a:lnTo>
                        <a:pt x="98" y="329"/>
                      </a:lnTo>
                      <a:lnTo>
                        <a:pt x="94" y="327"/>
                      </a:lnTo>
                      <a:lnTo>
                        <a:pt x="94" y="327"/>
                      </a:lnTo>
                      <a:lnTo>
                        <a:pt x="90" y="326"/>
                      </a:lnTo>
                      <a:lnTo>
                        <a:pt x="86" y="324"/>
                      </a:lnTo>
                      <a:lnTo>
                        <a:pt x="82" y="320"/>
                      </a:lnTo>
                      <a:lnTo>
                        <a:pt x="80" y="317"/>
                      </a:lnTo>
                      <a:lnTo>
                        <a:pt x="77" y="314"/>
                      </a:lnTo>
                      <a:lnTo>
                        <a:pt x="73" y="312"/>
                      </a:lnTo>
                      <a:lnTo>
                        <a:pt x="68" y="312"/>
                      </a:lnTo>
                      <a:lnTo>
                        <a:pt x="68" y="312"/>
                      </a:lnTo>
                      <a:lnTo>
                        <a:pt x="57" y="312"/>
                      </a:lnTo>
                      <a:lnTo>
                        <a:pt x="49" y="311"/>
                      </a:lnTo>
                      <a:lnTo>
                        <a:pt x="44" y="310"/>
                      </a:lnTo>
                      <a:lnTo>
                        <a:pt x="40" y="308"/>
                      </a:lnTo>
                      <a:lnTo>
                        <a:pt x="36" y="306"/>
                      </a:lnTo>
                      <a:lnTo>
                        <a:pt x="31" y="301"/>
                      </a:lnTo>
                      <a:lnTo>
                        <a:pt x="31" y="301"/>
                      </a:lnTo>
                      <a:lnTo>
                        <a:pt x="25" y="296"/>
                      </a:lnTo>
                      <a:lnTo>
                        <a:pt x="21" y="293"/>
                      </a:lnTo>
                      <a:lnTo>
                        <a:pt x="16" y="292"/>
                      </a:lnTo>
                      <a:lnTo>
                        <a:pt x="9" y="287"/>
                      </a:lnTo>
                      <a:lnTo>
                        <a:pt x="9" y="287"/>
                      </a:lnTo>
                      <a:lnTo>
                        <a:pt x="2" y="282"/>
                      </a:lnTo>
                      <a:lnTo>
                        <a:pt x="1" y="280"/>
                      </a:lnTo>
                      <a:lnTo>
                        <a:pt x="0" y="278"/>
                      </a:lnTo>
                      <a:lnTo>
                        <a:pt x="0" y="277"/>
                      </a:lnTo>
                      <a:lnTo>
                        <a:pt x="1" y="275"/>
                      </a:lnTo>
                      <a:lnTo>
                        <a:pt x="6" y="270"/>
                      </a:lnTo>
                      <a:lnTo>
                        <a:pt x="6" y="270"/>
                      </a:lnTo>
                      <a:lnTo>
                        <a:pt x="10" y="266"/>
                      </a:lnTo>
                      <a:lnTo>
                        <a:pt x="12" y="266"/>
                      </a:lnTo>
                      <a:lnTo>
                        <a:pt x="14" y="266"/>
                      </a:lnTo>
                      <a:lnTo>
                        <a:pt x="19" y="269"/>
                      </a:lnTo>
                      <a:lnTo>
                        <a:pt x="24" y="277"/>
                      </a:lnTo>
                      <a:lnTo>
                        <a:pt x="24" y="277"/>
                      </a:lnTo>
                      <a:lnTo>
                        <a:pt x="27" y="280"/>
                      </a:lnTo>
                      <a:lnTo>
                        <a:pt x="31" y="283"/>
                      </a:lnTo>
                      <a:lnTo>
                        <a:pt x="37" y="285"/>
                      </a:lnTo>
                      <a:lnTo>
                        <a:pt x="41" y="287"/>
                      </a:lnTo>
                      <a:lnTo>
                        <a:pt x="47" y="287"/>
                      </a:lnTo>
                      <a:lnTo>
                        <a:pt x="50" y="287"/>
                      </a:lnTo>
                      <a:lnTo>
                        <a:pt x="53" y="286"/>
                      </a:lnTo>
                      <a:lnTo>
                        <a:pt x="54" y="284"/>
                      </a:lnTo>
                      <a:lnTo>
                        <a:pt x="54" y="284"/>
                      </a:lnTo>
                      <a:lnTo>
                        <a:pt x="55" y="282"/>
                      </a:lnTo>
                      <a:lnTo>
                        <a:pt x="55" y="278"/>
                      </a:lnTo>
                      <a:lnTo>
                        <a:pt x="54" y="269"/>
                      </a:lnTo>
                      <a:lnTo>
                        <a:pt x="54" y="262"/>
                      </a:lnTo>
                      <a:lnTo>
                        <a:pt x="55" y="260"/>
                      </a:lnTo>
                      <a:lnTo>
                        <a:pt x="57" y="258"/>
                      </a:lnTo>
                      <a:lnTo>
                        <a:pt x="57" y="258"/>
                      </a:lnTo>
                      <a:lnTo>
                        <a:pt x="71" y="257"/>
                      </a:lnTo>
                      <a:lnTo>
                        <a:pt x="80" y="257"/>
                      </a:lnTo>
                      <a:lnTo>
                        <a:pt x="80" y="257"/>
                      </a:lnTo>
                      <a:lnTo>
                        <a:pt x="80" y="255"/>
                      </a:lnTo>
                      <a:lnTo>
                        <a:pt x="77" y="253"/>
                      </a:lnTo>
                      <a:lnTo>
                        <a:pt x="72" y="249"/>
                      </a:lnTo>
                      <a:lnTo>
                        <a:pt x="68" y="248"/>
                      </a:lnTo>
                      <a:lnTo>
                        <a:pt x="64" y="246"/>
                      </a:lnTo>
                      <a:lnTo>
                        <a:pt x="64" y="246"/>
                      </a:lnTo>
                      <a:lnTo>
                        <a:pt x="58" y="244"/>
                      </a:lnTo>
                      <a:lnTo>
                        <a:pt x="55" y="243"/>
                      </a:lnTo>
                      <a:lnTo>
                        <a:pt x="52" y="241"/>
                      </a:lnTo>
                      <a:lnTo>
                        <a:pt x="51" y="239"/>
                      </a:lnTo>
                      <a:lnTo>
                        <a:pt x="51" y="237"/>
                      </a:lnTo>
                      <a:lnTo>
                        <a:pt x="52" y="235"/>
                      </a:lnTo>
                      <a:lnTo>
                        <a:pt x="54" y="233"/>
                      </a:lnTo>
                      <a:lnTo>
                        <a:pt x="56" y="232"/>
                      </a:lnTo>
                      <a:lnTo>
                        <a:pt x="56" y="232"/>
                      </a:lnTo>
                      <a:lnTo>
                        <a:pt x="60" y="231"/>
                      </a:lnTo>
                      <a:lnTo>
                        <a:pt x="66" y="231"/>
                      </a:lnTo>
                      <a:lnTo>
                        <a:pt x="76" y="231"/>
                      </a:lnTo>
                      <a:lnTo>
                        <a:pt x="85" y="231"/>
                      </a:lnTo>
                      <a:lnTo>
                        <a:pt x="87" y="229"/>
                      </a:lnTo>
                      <a:lnTo>
                        <a:pt x="88" y="227"/>
                      </a:lnTo>
                      <a:lnTo>
                        <a:pt x="88" y="227"/>
                      </a:lnTo>
                      <a:lnTo>
                        <a:pt x="87" y="224"/>
                      </a:lnTo>
                      <a:lnTo>
                        <a:pt x="85" y="221"/>
                      </a:lnTo>
                      <a:lnTo>
                        <a:pt x="81" y="220"/>
                      </a:lnTo>
                      <a:lnTo>
                        <a:pt x="72" y="220"/>
                      </a:lnTo>
                      <a:lnTo>
                        <a:pt x="72" y="220"/>
                      </a:lnTo>
                      <a:lnTo>
                        <a:pt x="68" y="220"/>
                      </a:lnTo>
                      <a:lnTo>
                        <a:pt x="65" y="219"/>
                      </a:lnTo>
                      <a:lnTo>
                        <a:pt x="63" y="217"/>
                      </a:lnTo>
                      <a:lnTo>
                        <a:pt x="62" y="215"/>
                      </a:lnTo>
                      <a:lnTo>
                        <a:pt x="60" y="210"/>
                      </a:lnTo>
                      <a:lnTo>
                        <a:pt x="60" y="203"/>
                      </a:lnTo>
                      <a:lnTo>
                        <a:pt x="60" y="203"/>
                      </a:lnTo>
                      <a:lnTo>
                        <a:pt x="58" y="193"/>
                      </a:lnTo>
                      <a:lnTo>
                        <a:pt x="53" y="182"/>
                      </a:lnTo>
                      <a:lnTo>
                        <a:pt x="50" y="177"/>
                      </a:lnTo>
                      <a:lnTo>
                        <a:pt x="47" y="172"/>
                      </a:lnTo>
                      <a:lnTo>
                        <a:pt x="42" y="169"/>
                      </a:lnTo>
                      <a:lnTo>
                        <a:pt x="37" y="168"/>
                      </a:lnTo>
                      <a:lnTo>
                        <a:pt x="37" y="168"/>
                      </a:lnTo>
                      <a:lnTo>
                        <a:pt x="28" y="168"/>
                      </a:lnTo>
                      <a:lnTo>
                        <a:pt x="22" y="167"/>
                      </a:lnTo>
                      <a:lnTo>
                        <a:pt x="17" y="164"/>
                      </a:lnTo>
                      <a:lnTo>
                        <a:pt x="11" y="158"/>
                      </a:lnTo>
                      <a:lnTo>
                        <a:pt x="11" y="158"/>
                      </a:lnTo>
                      <a:lnTo>
                        <a:pt x="5" y="152"/>
                      </a:lnTo>
                      <a:lnTo>
                        <a:pt x="2" y="149"/>
                      </a:lnTo>
                      <a:lnTo>
                        <a:pt x="2" y="148"/>
                      </a:lnTo>
                      <a:lnTo>
                        <a:pt x="3" y="148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25" y="157"/>
                      </a:lnTo>
                      <a:lnTo>
                        <a:pt x="31" y="160"/>
                      </a:lnTo>
                      <a:lnTo>
                        <a:pt x="39" y="161"/>
                      </a:lnTo>
                      <a:lnTo>
                        <a:pt x="39" y="161"/>
                      </a:lnTo>
                      <a:lnTo>
                        <a:pt x="43" y="161"/>
                      </a:lnTo>
                      <a:lnTo>
                        <a:pt x="47" y="162"/>
                      </a:lnTo>
                      <a:lnTo>
                        <a:pt x="51" y="164"/>
                      </a:lnTo>
                      <a:lnTo>
                        <a:pt x="56" y="167"/>
                      </a:lnTo>
                      <a:lnTo>
                        <a:pt x="60" y="168"/>
                      </a:lnTo>
                      <a:lnTo>
                        <a:pt x="67" y="169"/>
                      </a:lnTo>
                      <a:lnTo>
                        <a:pt x="67" y="169"/>
                      </a:lnTo>
                      <a:lnTo>
                        <a:pt x="81" y="171"/>
                      </a:lnTo>
                      <a:lnTo>
                        <a:pt x="92" y="174"/>
                      </a:lnTo>
                      <a:lnTo>
                        <a:pt x="96" y="174"/>
                      </a:lnTo>
                      <a:lnTo>
                        <a:pt x="99" y="174"/>
                      </a:lnTo>
                      <a:lnTo>
                        <a:pt x="102" y="172"/>
                      </a:lnTo>
                      <a:lnTo>
                        <a:pt x="106" y="171"/>
                      </a:lnTo>
                      <a:lnTo>
                        <a:pt x="106" y="171"/>
                      </a:lnTo>
                      <a:lnTo>
                        <a:pt x="108" y="168"/>
                      </a:lnTo>
                      <a:lnTo>
                        <a:pt x="109" y="165"/>
                      </a:lnTo>
                      <a:lnTo>
                        <a:pt x="109" y="160"/>
                      </a:lnTo>
                      <a:lnTo>
                        <a:pt x="109" y="155"/>
                      </a:lnTo>
                      <a:lnTo>
                        <a:pt x="108" y="153"/>
                      </a:lnTo>
                      <a:lnTo>
                        <a:pt x="108" y="15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2" name="Freeform 6"/>
                <p:cNvSpPr>
                  <a:spLocks/>
                </p:cNvSpPr>
                <p:nvPr/>
              </p:nvSpPr>
              <p:spPr bwMode="auto">
                <a:xfrm>
                  <a:off x="3222" y="392"/>
                  <a:ext cx="12" cy="14"/>
                </a:xfrm>
                <a:custGeom>
                  <a:avLst/>
                  <a:gdLst>
                    <a:gd name="T0" fmla="*/ 0 w 12"/>
                    <a:gd name="T1" fmla="*/ 0 h 14"/>
                    <a:gd name="T2" fmla="*/ 0 w 12"/>
                    <a:gd name="T3" fmla="*/ 0 h 14"/>
                    <a:gd name="T4" fmla="*/ 0 w 12"/>
                    <a:gd name="T5" fmla="*/ 0 h 14"/>
                    <a:gd name="T6" fmla="*/ 0 w 12"/>
                    <a:gd name="T7" fmla="*/ 3 h 14"/>
                    <a:gd name="T8" fmla="*/ 1 w 12"/>
                    <a:gd name="T9" fmla="*/ 5 h 14"/>
                    <a:gd name="T10" fmla="*/ 3 w 12"/>
                    <a:gd name="T11" fmla="*/ 9 h 14"/>
                    <a:gd name="T12" fmla="*/ 3 w 12"/>
                    <a:gd name="T13" fmla="*/ 9 h 14"/>
                    <a:gd name="T14" fmla="*/ 7 w 12"/>
                    <a:gd name="T15" fmla="*/ 12 h 14"/>
                    <a:gd name="T16" fmla="*/ 9 w 12"/>
                    <a:gd name="T17" fmla="*/ 14 h 14"/>
                    <a:gd name="T18" fmla="*/ 12 w 12"/>
                    <a:gd name="T19" fmla="*/ 13 h 14"/>
                    <a:gd name="T20" fmla="*/ 12 w 12"/>
                    <a:gd name="T21" fmla="*/ 11 h 14"/>
                    <a:gd name="T22" fmla="*/ 12 w 12"/>
                    <a:gd name="T23" fmla="*/ 11 h 14"/>
                    <a:gd name="T24" fmla="*/ 10 w 12"/>
                    <a:gd name="T25" fmla="*/ 9 h 14"/>
                    <a:gd name="T26" fmla="*/ 9 w 12"/>
                    <a:gd name="T27" fmla="*/ 7 h 14"/>
                    <a:gd name="T28" fmla="*/ 6 w 12"/>
                    <a:gd name="T29" fmla="*/ 4 h 14"/>
                    <a:gd name="T30" fmla="*/ 6 w 12"/>
                    <a:gd name="T31" fmla="*/ 4 h 14"/>
                    <a:gd name="T32" fmla="*/ 2 w 12"/>
                    <a:gd name="T33" fmla="*/ 2 h 14"/>
                    <a:gd name="T34" fmla="*/ 0 w 12"/>
                    <a:gd name="T35" fmla="*/ 0 h 14"/>
                    <a:gd name="T36" fmla="*/ 0 w 12"/>
                    <a:gd name="T3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7" y="12"/>
                      </a:lnTo>
                      <a:lnTo>
                        <a:pt x="9" y="14"/>
                      </a:lnTo>
                      <a:lnTo>
                        <a:pt x="12" y="13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0" y="9"/>
                      </a:lnTo>
                      <a:lnTo>
                        <a:pt x="9" y="7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3" name="Freeform 7"/>
                <p:cNvSpPr>
                  <a:spLocks/>
                </p:cNvSpPr>
                <p:nvPr/>
              </p:nvSpPr>
              <p:spPr bwMode="auto">
                <a:xfrm>
                  <a:off x="3175" y="483"/>
                  <a:ext cx="9" cy="6"/>
                </a:xfrm>
                <a:custGeom>
                  <a:avLst/>
                  <a:gdLst>
                    <a:gd name="T0" fmla="*/ 0 w 9"/>
                    <a:gd name="T1" fmla="*/ 3 h 6"/>
                    <a:gd name="T2" fmla="*/ 0 w 9"/>
                    <a:gd name="T3" fmla="*/ 3 h 6"/>
                    <a:gd name="T4" fmla="*/ 2 w 9"/>
                    <a:gd name="T5" fmla="*/ 4 h 6"/>
                    <a:gd name="T6" fmla="*/ 4 w 9"/>
                    <a:gd name="T7" fmla="*/ 6 h 6"/>
                    <a:gd name="T8" fmla="*/ 7 w 9"/>
                    <a:gd name="T9" fmla="*/ 6 h 6"/>
                    <a:gd name="T10" fmla="*/ 8 w 9"/>
                    <a:gd name="T11" fmla="*/ 4 h 6"/>
                    <a:gd name="T12" fmla="*/ 8 w 9"/>
                    <a:gd name="T13" fmla="*/ 4 h 6"/>
                    <a:gd name="T14" fmla="*/ 9 w 9"/>
                    <a:gd name="T15" fmla="*/ 2 h 6"/>
                    <a:gd name="T16" fmla="*/ 9 w 9"/>
                    <a:gd name="T17" fmla="*/ 1 h 6"/>
                    <a:gd name="T18" fmla="*/ 7 w 9"/>
                    <a:gd name="T19" fmla="*/ 1 h 6"/>
                    <a:gd name="T20" fmla="*/ 5 w 9"/>
                    <a:gd name="T21" fmla="*/ 0 h 6"/>
                    <a:gd name="T22" fmla="*/ 5 w 9"/>
                    <a:gd name="T23" fmla="*/ 0 h 6"/>
                    <a:gd name="T24" fmla="*/ 3 w 9"/>
                    <a:gd name="T25" fmla="*/ 1 h 6"/>
                    <a:gd name="T26" fmla="*/ 2 w 9"/>
                    <a:gd name="T27" fmla="*/ 2 h 6"/>
                    <a:gd name="T28" fmla="*/ 0 w 9"/>
                    <a:gd name="T29" fmla="*/ 3 h 6"/>
                    <a:gd name="T30" fmla="*/ 0 w 9"/>
                    <a:gd name="T31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4" name="Freeform 8"/>
                <p:cNvSpPr>
                  <a:spLocks/>
                </p:cNvSpPr>
                <p:nvPr/>
              </p:nvSpPr>
              <p:spPr bwMode="auto">
                <a:xfrm>
                  <a:off x="3174" y="495"/>
                  <a:ext cx="9" cy="4"/>
                </a:xfrm>
                <a:custGeom>
                  <a:avLst/>
                  <a:gdLst>
                    <a:gd name="T0" fmla="*/ 1 w 9"/>
                    <a:gd name="T1" fmla="*/ 1 h 4"/>
                    <a:gd name="T2" fmla="*/ 1 w 9"/>
                    <a:gd name="T3" fmla="*/ 1 h 4"/>
                    <a:gd name="T4" fmla="*/ 0 w 9"/>
                    <a:gd name="T5" fmla="*/ 3 h 4"/>
                    <a:gd name="T6" fmla="*/ 1 w 9"/>
                    <a:gd name="T7" fmla="*/ 4 h 4"/>
                    <a:gd name="T8" fmla="*/ 4 w 9"/>
                    <a:gd name="T9" fmla="*/ 4 h 4"/>
                    <a:gd name="T10" fmla="*/ 4 w 9"/>
                    <a:gd name="T11" fmla="*/ 4 h 4"/>
                    <a:gd name="T12" fmla="*/ 7 w 9"/>
                    <a:gd name="T13" fmla="*/ 4 h 4"/>
                    <a:gd name="T14" fmla="*/ 8 w 9"/>
                    <a:gd name="T15" fmla="*/ 3 h 4"/>
                    <a:gd name="T16" fmla="*/ 9 w 9"/>
                    <a:gd name="T17" fmla="*/ 2 h 4"/>
                    <a:gd name="T18" fmla="*/ 8 w 9"/>
                    <a:gd name="T19" fmla="*/ 1 h 4"/>
                    <a:gd name="T20" fmla="*/ 8 w 9"/>
                    <a:gd name="T21" fmla="*/ 1 h 4"/>
                    <a:gd name="T22" fmla="*/ 7 w 9"/>
                    <a:gd name="T23" fmla="*/ 0 h 4"/>
                    <a:gd name="T24" fmla="*/ 5 w 9"/>
                    <a:gd name="T25" fmla="*/ 0 h 4"/>
                    <a:gd name="T26" fmla="*/ 1 w 9"/>
                    <a:gd name="T27" fmla="*/ 1 h 4"/>
                    <a:gd name="T28" fmla="*/ 1 w 9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7" y="4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5" name="Freeform 9"/>
                <p:cNvSpPr>
                  <a:spLocks/>
                </p:cNvSpPr>
                <p:nvPr/>
              </p:nvSpPr>
              <p:spPr bwMode="auto">
                <a:xfrm>
                  <a:off x="3667" y="504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0 h 3"/>
                    <a:gd name="T4" fmla="*/ 0 w 3"/>
                    <a:gd name="T5" fmla="*/ 2 h 3"/>
                    <a:gd name="T6" fmla="*/ 2 w 3"/>
                    <a:gd name="T7" fmla="*/ 3 h 3"/>
                    <a:gd name="T8" fmla="*/ 2 w 3"/>
                    <a:gd name="T9" fmla="*/ 3 h 3"/>
                    <a:gd name="T10" fmla="*/ 3 w 3"/>
                    <a:gd name="T11" fmla="*/ 3 h 3"/>
                    <a:gd name="T12" fmla="*/ 3 w 3"/>
                    <a:gd name="T13" fmla="*/ 1 h 3"/>
                    <a:gd name="T14" fmla="*/ 3 w 3"/>
                    <a:gd name="T15" fmla="*/ 1 h 3"/>
                    <a:gd name="T16" fmla="*/ 3 w 3"/>
                    <a:gd name="T17" fmla="*/ 0 h 3"/>
                    <a:gd name="T18" fmla="*/ 1 w 3"/>
                    <a:gd name="T19" fmla="*/ 0 h 3"/>
                    <a:gd name="T20" fmla="*/ 0 w 3"/>
                    <a:gd name="T21" fmla="*/ 0 h 3"/>
                    <a:gd name="T22" fmla="*/ 0 w 3"/>
                    <a:gd name="T2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6" name="Freeform 10"/>
                <p:cNvSpPr>
                  <a:spLocks/>
                </p:cNvSpPr>
                <p:nvPr/>
              </p:nvSpPr>
              <p:spPr bwMode="auto">
                <a:xfrm>
                  <a:off x="4600" y="22"/>
                  <a:ext cx="1161" cy="1679"/>
                </a:xfrm>
                <a:custGeom>
                  <a:avLst/>
                  <a:gdLst>
                    <a:gd name="T0" fmla="*/ 302 w 1161"/>
                    <a:gd name="T1" fmla="*/ 1507 h 1679"/>
                    <a:gd name="T2" fmla="*/ 242 w 1161"/>
                    <a:gd name="T3" fmla="*/ 1594 h 1679"/>
                    <a:gd name="T4" fmla="*/ 19 w 1161"/>
                    <a:gd name="T5" fmla="*/ 1619 h 1679"/>
                    <a:gd name="T6" fmla="*/ 54 w 1161"/>
                    <a:gd name="T7" fmla="*/ 1517 h 1679"/>
                    <a:gd name="T8" fmla="*/ 61 w 1161"/>
                    <a:gd name="T9" fmla="*/ 1476 h 1679"/>
                    <a:gd name="T10" fmla="*/ 81 w 1161"/>
                    <a:gd name="T11" fmla="*/ 1407 h 1679"/>
                    <a:gd name="T12" fmla="*/ 19 w 1161"/>
                    <a:gd name="T13" fmla="*/ 1418 h 1679"/>
                    <a:gd name="T14" fmla="*/ 11 w 1161"/>
                    <a:gd name="T15" fmla="*/ 1364 h 1679"/>
                    <a:gd name="T16" fmla="*/ 87 w 1161"/>
                    <a:gd name="T17" fmla="*/ 1321 h 1679"/>
                    <a:gd name="T18" fmla="*/ 138 w 1161"/>
                    <a:gd name="T19" fmla="*/ 1307 h 1679"/>
                    <a:gd name="T20" fmla="*/ 82 w 1161"/>
                    <a:gd name="T21" fmla="*/ 1312 h 1679"/>
                    <a:gd name="T22" fmla="*/ 7 w 1161"/>
                    <a:gd name="T23" fmla="*/ 1279 h 1679"/>
                    <a:gd name="T24" fmla="*/ 95 w 1161"/>
                    <a:gd name="T25" fmla="*/ 1226 h 1679"/>
                    <a:gd name="T26" fmla="*/ 69 w 1161"/>
                    <a:gd name="T27" fmla="*/ 1195 h 1679"/>
                    <a:gd name="T28" fmla="*/ 102 w 1161"/>
                    <a:gd name="T29" fmla="*/ 1163 h 1679"/>
                    <a:gd name="T30" fmla="*/ 103 w 1161"/>
                    <a:gd name="T31" fmla="*/ 1157 h 1679"/>
                    <a:gd name="T32" fmla="*/ 175 w 1161"/>
                    <a:gd name="T33" fmla="*/ 1128 h 1679"/>
                    <a:gd name="T34" fmla="*/ 167 w 1161"/>
                    <a:gd name="T35" fmla="*/ 1102 h 1679"/>
                    <a:gd name="T36" fmla="*/ 209 w 1161"/>
                    <a:gd name="T37" fmla="*/ 1098 h 1679"/>
                    <a:gd name="T38" fmla="*/ 228 w 1161"/>
                    <a:gd name="T39" fmla="*/ 1027 h 1679"/>
                    <a:gd name="T40" fmla="*/ 282 w 1161"/>
                    <a:gd name="T41" fmla="*/ 1053 h 1679"/>
                    <a:gd name="T42" fmla="*/ 345 w 1161"/>
                    <a:gd name="T43" fmla="*/ 960 h 1679"/>
                    <a:gd name="T44" fmla="*/ 279 w 1161"/>
                    <a:gd name="T45" fmla="*/ 995 h 1679"/>
                    <a:gd name="T46" fmla="*/ 367 w 1161"/>
                    <a:gd name="T47" fmla="*/ 913 h 1679"/>
                    <a:gd name="T48" fmla="*/ 372 w 1161"/>
                    <a:gd name="T49" fmla="*/ 857 h 1679"/>
                    <a:gd name="T50" fmla="*/ 408 w 1161"/>
                    <a:gd name="T51" fmla="*/ 806 h 1679"/>
                    <a:gd name="T52" fmla="*/ 448 w 1161"/>
                    <a:gd name="T53" fmla="*/ 746 h 1679"/>
                    <a:gd name="T54" fmla="*/ 457 w 1161"/>
                    <a:gd name="T55" fmla="*/ 683 h 1679"/>
                    <a:gd name="T56" fmla="*/ 475 w 1161"/>
                    <a:gd name="T57" fmla="*/ 616 h 1679"/>
                    <a:gd name="T58" fmla="*/ 512 w 1161"/>
                    <a:gd name="T59" fmla="*/ 550 h 1679"/>
                    <a:gd name="T60" fmla="*/ 547 w 1161"/>
                    <a:gd name="T61" fmla="*/ 493 h 1679"/>
                    <a:gd name="T62" fmla="*/ 543 w 1161"/>
                    <a:gd name="T63" fmla="*/ 449 h 1679"/>
                    <a:gd name="T64" fmla="*/ 580 w 1161"/>
                    <a:gd name="T65" fmla="*/ 461 h 1679"/>
                    <a:gd name="T66" fmla="*/ 608 w 1161"/>
                    <a:gd name="T67" fmla="*/ 421 h 1679"/>
                    <a:gd name="T68" fmla="*/ 614 w 1161"/>
                    <a:gd name="T69" fmla="*/ 376 h 1679"/>
                    <a:gd name="T70" fmla="*/ 622 w 1161"/>
                    <a:gd name="T71" fmla="*/ 309 h 1679"/>
                    <a:gd name="T72" fmla="*/ 617 w 1161"/>
                    <a:gd name="T73" fmla="*/ 267 h 1679"/>
                    <a:gd name="T74" fmla="*/ 659 w 1161"/>
                    <a:gd name="T75" fmla="*/ 291 h 1679"/>
                    <a:gd name="T76" fmla="*/ 651 w 1161"/>
                    <a:gd name="T77" fmla="*/ 256 h 1679"/>
                    <a:gd name="T78" fmla="*/ 682 w 1161"/>
                    <a:gd name="T79" fmla="*/ 230 h 1679"/>
                    <a:gd name="T80" fmla="*/ 724 w 1161"/>
                    <a:gd name="T81" fmla="*/ 265 h 1679"/>
                    <a:gd name="T82" fmla="*/ 745 w 1161"/>
                    <a:gd name="T83" fmla="*/ 266 h 1679"/>
                    <a:gd name="T84" fmla="*/ 791 w 1161"/>
                    <a:gd name="T85" fmla="*/ 199 h 1679"/>
                    <a:gd name="T86" fmla="*/ 802 w 1161"/>
                    <a:gd name="T87" fmla="*/ 149 h 1679"/>
                    <a:gd name="T88" fmla="*/ 853 w 1161"/>
                    <a:gd name="T89" fmla="*/ 131 h 1679"/>
                    <a:gd name="T90" fmla="*/ 895 w 1161"/>
                    <a:gd name="T91" fmla="*/ 70 h 1679"/>
                    <a:gd name="T92" fmla="*/ 939 w 1161"/>
                    <a:gd name="T93" fmla="*/ 137 h 1679"/>
                    <a:gd name="T94" fmla="*/ 982 w 1161"/>
                    <a:gd name="T95" fmla="*/ 76 h 1679"/>
                    <a:gd name="T96" fmla="*/ 1001 w 1161"/>
                    <a:gd name="T97" fmla="*/ 10 h 1679"/>
                    <a:gd name="T98" fmla="*/ 1016 w 1161"/>
                    <a:gd name="T99" fmla="*/ 36 h 1679"/>
                    <a:gd name="T100" fmla="*/ 1059 w 1161"/>
                    <a:gd name="T101" fmla="*/ 63 h 1679"/>
                    <a:gd name="T102" fmla="*/ 1119 w 1161"/>
                    <a:gd name="T103" fmla="*/ 41 h 1679"/>
                    <a:gd name="T104" fmla="*/ 1099 w 1161"/>
                    <a:gd name="T105" fmla="*/ 111 h 1679"/>
                    <a:gd name="T106" fmla="*/ 1129 w 1161"/>
                    <a:gd name="T107" fmla="*/ 213 h 1679"/>
                    <a:gd name="T108" fmla="*/ 1010 w 1161"/>
                    <a:gd name="T109" fmla="*/ 145 h 1679"/>
                    <a:gd name="T110" fmla="*/ 952 w 1161"/>
                    <a:gd name="T111" fmla="*/ 323 h 1679"/>
                    <a:gd name="T112" fmla="*/ 779 w 1161"/>
                    <a:gd name="T113" fmla="*/ 276 h 1679"/>
                    <a:gd name="T114" fmla="*/ 749 w 1161"/>
                    <a:gd name="T115" fmla="*/ 381 h 1679"/>
                    <a:gd name="T116" fmla="*/ 647 w 1161"/>
                    <a:gd name="T117" fmla="*/ 450 h 1679"/>
                    <a:gd name="T118" fmla="*/ 573 w 1161"/>
                    <a:gd name="T119" fmla="*/ 604 h 1679"/>
                    <a:gd name="T120" fmla="*/ 497 w 1161"/>
                    <a:gd name="T121" fmla="*/ 912 h 1679"/>
                    <a:gd name="T122" fmla="*/ 410 w 1161"/>
                    <a:gd name="T123" fmla="*/ 1254 h 1679"/>
                    <a:gd name="T124" fmla="*/ 390 w 1161"/>
                    <a:gd name="T125" fmla="*/ 1482 h 1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61" h="1679">
                      <a:moveTo>
                        <a:pt x="382" y="1575"/>
                      </a:moveTo>
                      <a:lnTo>
                        <a:pt x="382" y="1575"/>
                      </a:lnTo>
                      <a:lnTo>
                        <a:pt x="380" y="1574"/>
                      </a:lnTo>
                      <a:lnTo>
                        <a:pt x="377" y="1571"/>
                      </a:lnTo>
                      <a:lnTo>
                        <a:pt x="377" y="1567"/>
                      </a:lnTo>
                      <a:lnTo>
                        <a:pt x="377" y="1567"/>
                      </a:lnTo>
                      <a:lnTo>
                        <a:pt x="377" y="1563"/>
                      </a:lnTo>
                      <a:lnTo>
                        <a:pt x="376" y="1560"/>
                      </a:lnTo>
                      <a:lnTo>
                        <a:pt x="376" y="1558"/>
                      </a:lnTo>
                      <a:lnTo>
                        <a:pt x="374" y="1557"/>
                      </a:lnTo>
                      <a:lnTo>
                        <a:pt x="369" y="1557"/>
                      </a:lnTo>
                      <a:lnTo>
                        <a:pt x="369" y="1557"/>
                      </a:lnTo>
                      <a:lnTo>
                        <a:pt x="363" y="1556"/>
                      </a:lnTo>
                      <a:lnTo>
                        <a:pt x="360" y="1553"/>
                      </a:lnTo>
                      <a:lnTo>
                        <a:pt x="358" y="1551"/>
                      </a:lnTo>
                      <a:lnTo>
                        <a:pt x="356" y="1549"/>
                      </a:lnTo>
                      <a:lnTo>
                        <a:pt x="353" y="1548"/>
                      </a:lnTo>
                      <a:lnTo>
                        <a:pt x="353" y="1548"/>
                      </a:lnTo>
                      <a:lnTo>
                        <a:pt x="346" y="1543"/>
                      </a:lnTo>
                      <a:lnTo>
                        <a:pt x="340" y="1539"/>
                      </a:lnTo>
                      <a:lnTo>
                        <a:pt x="336" y="1533"/>
                      </a:lnTo>
                      <a:lnTo>
                        <a:pt x="334" y="1529"/>
                      </a:lnTo>
                      <a:lnTo>
                        <a:pt x="333" y="1525"/>
                      </a:lnTo>
                      <a:lnTo>
                        <a:pt x="333" y="1525"/>
                      </a:lnTo>
                      <a:lnTo>
                        <a:pt x="331" y="1496"/>
                      </a:lnTo>
                      <a:lnTo>
                        <a:pt x="329" y="1481"/>
                      </a:lnTo>
                      <a:lnTo>
                        <a:pt x="328" y="1477"/>
                      </a:lnTo>
                      <a:lnTo>
                        <a:pt x="327" y="1475"/>
                      </a:lnTo>
                      <a:lnTo>
                        <a:pt x="327" y="1475"/>
                      </a:lnTo>
                      <a:lnTo>
                        <a:pt x="323" y="1475"/>
                      </a:lnTo>
                      <a:lnTo>
                        <a:pt x="322" y="1477"/>
                      </a:lnTo>
                      <a:lnTo>
                        <a:pt x="319" y="1478"/>
                      </a:lnTo>
                      <a:lnTo>
                        <a:pt x="318" y="1481"/>
                      </a:lnTo>
                      <a:lnTo>
                        <a:pt x="317" y="1484"/>
                      </a:lnTo>
                      <a:lnTo>
                        <a:pt x="316" y="1494"/>
                      </a:lnTo>
                      <a:lnTo>
                        <a:pt x="316" y="1494"/>
                      </a:lnTo>
                      <a:lnTo>
                        <a:pt x="316" y="1499"/>
                      </a:lnTo>
                      <a:lnTo>
                        <a:pt x="315" y="1503"/>
                      </a:lnTo>
                      <a:lnTo>
                        <a:pt x="314" y="1506"/>
                      </a:lnTo>
                      <a:lnTo>
                        <a:pt x="312" y="1507"/>
                      </a:lnTo>
                      <a:lnTo>
                        <a:pt x="308" y="1507"/>
                      </a:lnTo>
                      <a:lnTo>
                        <a:pt x="302" y="1507"/>
                      </a:lnTo>
                      <a:lnTo>
                        <a:pt x="302" y="1507"/>
                      </a:lnTo>
                      <a:lnTo>
                        <a:pt x="300" y="1508"/>
                      </a:lnTo>
                      <a:lnTo>
                        <a:pt x="299" y="1510"/>
                      </a:lnTo>
                      <a:lnTo>
                        <a:pt x="299" y="1512"/>
                      </a:lnTo>
                      <a:lnTo>
                        <a:pt x="300" y="1515"/>
                      </a:lnTo>
                      <a:lnTo>
                        <a:pt x="301" y="1519"/>
                      </a:lnTo>
                      <a:lnTo>
                        <a:pt x="303" y="1522"/>
                      </a:lnTo>
                      <a:lnTo>
                        <a:pt x="307" y="1525"/>
                      </a:lnTo>
                      <a:lnTo>
                        <a:pt x="311" y="1526"/>
                      </a:lnTo>
                      <a:lnTo>
                        <a:pt x="311" y="1526"/>
                      </a:lnTo>
                      <a:lnTo>
                        <a:pt x="316" y="1529"/>
                      </a:lnTo>
                      <a:lnTo>
                        <a:pt x="318" y="1531"/>
                      </a:lnTo>
                      <a:lnTo>
                        <a:pt x="319" y="1533"/>
                      </a:lnTo>
                      <a:lnTo>
                        <a:pt x="319" y="1534"/>
                      </a:lnTo>
                      <a:lnTo>
                        <a:pt x="318" y="1536"/>
                      </a:lnTo>
                      <a:lnTo>
                        <a:pt x="314" y="1542"/>
                      </a:lnTo>
                      <a:lnTo>
                        <a:pt x="314" y="1542"/>
                      </a:lnTo>
                      <a:lnTo>
                        <a:pt x="305" y="1552"/>
                      </a:lnTo>
                      <a:lnTo>
                        <a:pt x="295" y="1564"/>
                      </a:lnTo>
                      <a:lnTo>
                        <a:pt x="289" y="1568"/>
                      </a:lnTo>
                      <a:lnTo>
                        <a:pt x="284" y="1572"/>
                      </a:lnTo>
                      <a:lnTo>
                        <a:pt x="280" y="1574"/>
                      </a:lnTo>
                      <a:lnTo>
                        <a:pt x="279" y="1574"/>
                      </a:lnTo>
                      <a:lnTo>
                        <a:pt x="276" y="1572"/>
                      </a:lnTo>
                      <a:lnTo>
                        <a:pt x="276" y="1572"/>
                      </a:lnTo>
                      <a:lnTo>
                        <a:pt x="271" y="1566"/>
                      </a:lnTo>
                      <a:lnTo>
                        <a:pt x="267" y="1561"/>
                      </a:lnTo>
                      <a:lnTo>
                        <a:pt x="265" y="1561"/>
                      </a:lnTo>
                      <a:lnTo>
                        <a:pt x="262" y="1561"/>
                      </a:lnTo>
                      <a:lnTo>
                        <a:pt x="261" y="1562"/>
                      </a:lnTo>
                      <a:lnTo>
                        <a:pt x="261" y="1565"/>
                      </a:lnTo>
                      <a:lnTo>
                        <a:pt x="261" y="1565"/>
                      </a:lnTo>
                      <a:lnTo>
                        <a:pt x="260" y="1572"/>
                      </a:lnTo>
                      <a:lnTo>
                        <a:pt x="259" y="1578"/>
                      </a:lnTo>
                      <a:lnTo>
                        <a:pt x="256" y="1580"/>
                      </a:lnTo>
                      <a:lnTo>
                        <a:pt x="251" y="1582"/>
                      </a:lnTo>
                      <a:lnTo>
                        <a:pt x="251" y="1582"/>
                      </a:lnTo>
                      <a:lnTo>
                        <a:pt x="245" y="1583"/>
                      </a:lnTo>
                      <a:lnTo>
                        <a:pt x="242" y="1585"/>
                      </a:lnTo>
                      <a:lnTo>
                        <a:pt x="241" y="1589"/>
                      </a:lnTo>
                      <a:lnTo>
                        <a:pt x="242" y="1594"/>
                      </a:lnTo>
                      <a:lnTo>
                        <a:pt x="242" y="1594"/>
                      </a:lnTo>
                      <a:lnTo>
                        <a:pt x="242" y="1597"/>
                      </a:lnTo>
                      <a:lnTo>
                        <a:pt x="240" y="1600"/>
                      </a:lnTo>
                      <a:lnTo>
                        <a:pt x="232" y="1610"/>
                      </a:lnTo>
                      <a:lnTo>
                        <a:pt x="219" y="1624"/>
                      </a:lnTo>
                      <a:lnTo>
                        <a:pt x="204" y="1641"/>
                      </a:lnTo>
                      <a:lnTo>
                        <a:pt x="204" y="1641"/>
                      </a:lnTo>
                      <a:lnTo>
                        <a:pt x="196" y="1650"/>
                      </a:lnTo>
                      <a:lnTo>
                        <a:pt x="187" y="1657"/>
                      </a:lnTo>
                      <a:lnTo>
                        <a:pt x="177" y="1665"/>
                      </a:lnTo>
                      <a:lnTo>
                        <a:pt x="168" y="1670"/>
                      </a:lnTo>
                      <a:lnTo>
                        <a:pt x="157" y="1675"/>
                      </a:lnTo>
                      <a:lnTo>
                        <a:pt x="145" y="1677"/>
                      </a:lnTo>
                      <a:lnTo>
                        <a:pt x="133" y="1679"/>
                      </a:lnTo>
                      <a:lnTo>
                        <a:pt x="121" y="1678"/>
                      </a:lnTo>
                      <a:lnTo>
                        <a:pt x="121" y="1678"/>
                      </a:lnTo>
                      <a:lnTo>
                        <a:pt x="99" y="1677"/>
                      </a:lnTo>
                      <a:lnTo>
                        <a:pt x="87" y="1675"/>
                      </a:lnTo>
                      <a:lnTo>
                        <a:pt x="85" y="1674"/>
                      </a:lnTo>
                      <a:lnTo>
                        <a:pt x="83" y="1672"/>
                      </a:lnTo>
                      <a:lnTo>
                        <a:pt x="84" y="1670"/>
                      </a:lnTo>
                      <a:lnTo>
                        <a:pt x="85" y="1668"/>
                      </a:lnTo>
                      <a:lnTo>
                        <a:pt x="85" y="1668"/>
                      </a:lnTo>
                      <a:lnTo>
                        <a:pt x="88" y="1664"/>
                      </a:lnTo>
                      <a:lnTo>
                        <a:pt x="90" y="1660"/>
                      </a:lnTo>
                      <a:lnTo>
                        <a:pt x="91" y="1658"/>
                      </a:lnTo>
                      <a:lnTo>
                        <a:pt x="90" y="1656"/>
                      </a:lnTo>
                      <a:lnTo>
                        <a:pt x="88" y="1655"/>
                      </a:lnTo>
                      <a:lnTo>
                        <a:pt x="86" y="1654"/>
                      </a:lnTo>
                      <a:lnTo>
                        <a:pt x="86" y="1654"/>
                      </a:lnTo>
                      <a:lnTo>
                        <a:pt x="77" y="1653"/>
                      </a:lnTo>
                      <a:lnTo>
                        <a:pt x="69" y="1651"/>
                      </a:lnTo>
                      <a:lnTo>
                        <a:pt x="60" y="1648"/>
                      </a:lnTo>
                      <a:lnTo>
                        <a:pt x="57" y="1646"/>
                      </a:lnTo>
                      <a:lnTo>
                        <a:pt x="53" y="1641"/>
                      </a:lnTo>
                      <a:lnTo>
                        <a:pt x="53" y="1641"/>
                      </a:lnTo>
                      <a:lnTo>
                        <a:pt x="44" y="1631"/>
                      </a:lnTo>
                      <a:lnTo>
                        <a:pt x="40" y="1627"/>
                      </a:lnTo>
                      <a:lnTo>
                        <a:pt x="32" y="1626"/>
                      </a:lnTo>
                      <a:lnTo>
                        <a:pt x="32" y="1626"/>
                      </a:lnTo>
                      <a:lnTo>
                        <a:pt x="27" y="1624"/>
                      </a:lnTo>
                      <a:lnTo>
                        <a:pt x="23" y="1622"/>
                      </a:lnTo>
                      <a:lnTo>
                        <a:pt x="19" y="1619"/>
                      </a:lnTo>
                      <a:lnTo>
                        <a:pt x="16" y="1614"/>
                      </a:lnTo>
                      <a:lnTo>
                        <a:pt x="14" y="1609"/>
                      </a:lnTo>
                      <a:lnTo>
                        <a:pt x="12" y="1603"/>
                      </a:lnTo>
                      <a:lnTo>
                        <a:pt x="11" y="1596"/>
                      </a:lnTo>
                      <a:lnTo>
                        <a:pt x="11" y="1590"/>
                      </a:lnTo>
                      <a:lnTo>
                        <a:pt x="11" y="1590"/>
                      </a:lnTo>
                      <a:lnTo>
                        <a:pt x="12" y="1579"/>
                      </a:lnTo>
                      <a:lnTo>
                        <a:pt x="13" y="1575"/>
                      </a:lnTo>
                      <a:lnTo>
                        <a:pt x="15" y="1571"/>
                      </a:lnTo>
                      <a:lnTo>
                        <a:pt x="17" y="1570"/>
                      </a:lnTo>
                      <a:lnTo>
                        <a:pt x="21" y="1569"/>
                      </a:lnTo>
                      <a:lnTo>
                        <a:pt x="24" y="1571"/>
                      </a:lnTo>
                      <a:lnTo>
                        <a:pt x="28" y="1575"/>
                      </a:lnTo>
                      <a:lnTo>
                        <a:pt x="28" y="1575"/>
                      </a:lnTo>
                      <a:lnTo>
                        <a:pt x="32" y="1578"/>
                      </a:lnTo>
                      <a:lnTo>
                        <a:pt x="37" y="1580"/>
                      </a:lnTo>
                      <a:lnTo>
                        <a:pt x="44" y="1583"/>
                      </a:lnTo>
                      <a:lnTo>
                        <a:pt x="48" y="1583"/>
                      </a:lnTo>
                      <a:lnTo>
                        <a:pt x="51" y="1583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2" y="1561"/>
                      </a:lnTo>
                      <a:lnTo>
                        <a:pt x="50" y="1560"/>
                      </a:lnTo>
                      <a:lnTo>
                        <a:pt x="50" y="1558"/>
                      </a:lnTo>
                      <a:lnTo>
                        <a:pt x="50" y="1557"/>
                      </a:lnTo>
                      <a:lnTo>
                        <a:pt x="52" y="1554"/>
                      </a:lnTo>
                      <a:lnTo>
                        <a:pt x="52" y="1554"/>
                      </a:lnTo>
                      <a:lnTo>
                        <a:pt x="55" y="1550"/>
                      </a:lnTo>
                      <a:lnTo>
                        <a:pt x="58" y="1547"/>
                      </a:lnTo>
                      <a:lnTo>
                        <a:pt x="59" y="1541"/>
                      </a:lnTo>
                      <a:lnTo>
                        <a:pt x="59" y="1536"/>
                      </a:lnTo>
                      <a:lnTo>
                        <a:pt x="59" y="1536"/>
                      </a:lnTo>
                      <a:lnTo>
                        <a:pt x="58" y="1533"/>
                      </a:lnTo>
                      <a:lnTo>
                        <a:pt x="57" y="1531"/>
                      </a:lnTo>
                      <a:lnTo>
                        <a:pt x="54" y="1528"/>
                      </a:lnTo>
                      <a:lnTo>
                        <a:pt x="51" y="1525"/>
                      </a:lnTo>
                      <a:lnTo>
                        <a:pt x="50" y="1524"/>
                      </a:lnTo>
                      <a:lnTo>
                        <a:pt x="50" y="1522"/>
                      </a:lnTo>
                      <a:lnTo>
                        <a:pt x="50" y="1522"/>
                      </a:lnTo>
                      <a:lnTo>
                        <a:pt x="50" y="1520"/>
                      </a:lnTo>
                      <a:lnTo>
                        <a:pt x="51" y="1519"/>
                      </a:lnTo>
                      <a:lnTo>
                        <a:pt x="54" y="1517"/>
                      </a:lnTo>
                      <a:lnTo>
                        <a:pt x="58" y="1517"/>
                      </a:lnTo>
                      <a:lnTo>
                        <a:pt x="59" y="1515"/>
                      </a:lnTo>
                      <a:lnTo>
                        <a:pt x="60" y="1513"/>
                      </a:lnTo>
                      <a:lnTo>
                        <a:pt x="60" y="1513"/>
                      </a:lnTo>
                      <a:lnTo>
                        <a:pt x="61" y="1511"/>
                      </a:lnTo>
                      <a:lnTo>
                        <a:pt x="64" y="1510"/>
                      </a:lnTo>
                      <a:lnTo>
                        <a:pt x="68" y="1510"/>
                      </a:lnTo>
                      <a:lnTo>
                        <a:pt x="73" y="1510"/>
                      </a:lnTo>
                      <a:lnTo>
                        <a:pt x="72" y="1500"/>
                      </a:lnTo>
                      <a:lnTo>
                        <a:pt x="72" y="1500"/>
                      </a:lnTo>
                      <a:lnTo>
                        <a:pt x="71" y="1499"/>
                      </a:lnTo>
                      <a:lnTo>
                        <a:pt x="68" y="1497"/>
                      </a:lnTo>
                      <a:lnTo>
                        <a:pt x="65" y="1496"/>
                      </a:lnTo>
                      <a:lnTo>
                        <a:pt x="62" y="1496"/>
                      </a:lnTo>
                      <a:lnTo>
                        <a:pt x="61" y="1498"/>
                      </a:lnTo>
                      <a:lnTo>
                        <a:pt x="61" y="1498"/>
                      </a:lnTo>
                      <a:lnTo>
                        <a:pt x="58" y="1503"/>
                      </a:lnTo>
                      <a:lnTo>
                        <a:pt x="56" y="1505"/>
                      </a:lnTo>
                      <a:lnTo>
                        <a:pt x="54" y="1506"/>
                      </a:lnTo>
                      <a:lnTo>
                        <a:pt x="51" y="1507"/>
                      </a:lnTo>
                      <a:lnTo>
                        <a:pt x="51" y="1507"/>
                      </a:lnTo>
                      <a:lnTo>
                        <a:pt x="46" y="1508"/>
                      </a:lnTo>
                      <a:lnTo>
                        <a:pt x="44" y="1510"/>
                      </a:lnTo>
                      <a:lnTo>
                        <a:pt x="41" y="1512"/>
                      </a:lnTo>
                      <a:lnTo>
                        <a:pt x="38" y="1513"/>
                      </a:lnTo>
                      <a:lnTo>
                        <a:pt x="38" y="1513"/>
                      </a:lnTo>
                      <a:lnTo>
                        <a:pt x="33" y="1514"/>
                      </a:lnTo>
                      <a:lnTo>
                        <a:pt x="27" y="1514"/>
                      </a:lnTo>
                      <a:lnTo>
                        <a:pt x="25" y="1513"/>
                      </a:lnTo>
                      <a:lnTo>
                        <a:pt x="23" y="1512"/>
                      </a:lnTo>
                      <a:lnTo>
                        <a:pt x="21" y="1509"/>
                      </a:lnTo>
                      <a:lnTo>
                        <a:pt x="21" y="1504"/>
                      </a:lnTo>
                      <a:lnTo>
                        <a:pt x="21" y="1504"/>
                      </a:lnTo>
                      <a:lnTo>
                        <a:pt x="22" y="1498"/>
                      </a:lnTo>
                      <a:lnTo>
                        <a:pt x="24" y="1494"/>
                      </a:lnTo>
                      <a:lnTo>
                        <a:pt x="28" y="1491"/>
                      </a:lnTo>
                      <a:lnTo>
                        <a:pt x="32" y="1488"/>
                      </a:lnTo>
                      <a:lnTo>
                        <a:pt x="42" y="1484"/>
                      </a:lnTo>
                      <a:lnTo>
                        <a:pt x="52" y="1481"/>
                      </a:lnTo>
                      <a:lnTo>
                        <a:pt x="52" y="1481"/>
                      </a:lnTo>
                      <a:lnTo>
                        <a:pt x="58" y="1478"/>
                      </a:lnTo>
                      <a:lnTo>
                        <a:pt x="61" y="1476"/>
                      </a:lnTo>
                      <a:lnTo>
                        <a:pt x="64" y="1474"/>
                      </a:lnTo>
                      <a:lnTo>
                        <a:pt x="64" y="1470"/>
                      </a:lnTo>
                      <a:lnTo>
                        <a:pt x="64" y="1470"/>
                      </a:lnTo>
                      <a:lnTo>
                        <a:pt x="62" y="1469"/>
                      </a:lnTo>
                      <a:lnTo>
                        <a:pt x="59" y="1468"/>
                      </a:lnTo>
                      <a:lnTo>
                        <a:pt x="51" y="1467"/>
                      </a:lnTo>
                      <a:lnTo>
                        <a:pt x="42" y="1466"/>
                      </a:lnTo>
                      <a:lnTo>
                        <a:pt x="39" y="1465"/>
                      </a:lnTo>
                      <a:lnTo>
                        <a:pt x="38" y="1464"/>
                      </a:lnTo>
                      <a:lnTo>
                        <a:pt x="38" y="1464"/>
                      </a:lnTo>
                      <a:lnTo>
                        <a:pt x="39" y="1462"/>
                      </a:lnTo>
                      <a:lnTo>
                        <a:pt x="41" y="1460"/>
                      </a:lnTo>
                      <a:lnTo>
                        <a:pt x="45" y="1456"/>
                      </a:lnTo>
                      <a:lnTo>
                        <a:pt x="51" y="1452"/>
                      </a:lnTo>
                      <a:lnTo>
                        <a:pt x="52" y="1450"/>
                      </a:lnTo>
                      <a:lnTo>
                        <a:pt x="52" y="1448"/>
                      </a:lnTo>
                      <a:lnTo>
                        <a:pt x="52" y="1448"/>
                      </a:lnTo>
                      <a:lnTo>
                        <a:pt x="48" y="1442"/>
                      </a:lnTo>
                      <a:lnTo>
                        <a:pt x="50" y="1440"/>
                      </a:lnTo>
                      <a:lnTo>
                        <a:pt x="54" y="1439"/>
                      </a:lnTo>
                      <a:lnTo>
                        <a:pt x="54" y="1439"/>
                      </a:lnTo>
                      <a:lnTo>
                        <a:pt x="58" y="1438"/>
                      </a:lnTo>
                      <a:lnTo>
                        <a:pt x="61" y="1438"/>
                      </a:lnTo>
                      <a:lnTo>
                        <a:pt x="64" y="1437"/>
                      </a:lnTo>
                      <a:lnTo>
                        <a:pt x="65" y="1434"/>
                      </a:lnTo>
                      <a:lnTo>
                        <a:pt x="65" y="1434"/>
                      </a:lnTo>
                      <a:lnTo>
                        <a:pt x="65" y="1429"/>
                      </a:lnTo>
                      <a:lnTo>
                        <a:pt x="64" y="1426"/>
                      </a:lnTo>
                      <a:lnTo>
                        <a:pt x="65" y="1423"/>
                      </a:lnTo>
                      <a:lnTo>
                        <a:pt x="66" y="1421"/>
                      </a:lnTo>
                      <a:lnTo>
                        <a:pt x="66" y="1421"/>
                      </a:lnTo>
                      <a:lnTo>
                        <a:pt x="69" y="1419"/>
                      </a:lnTo>
                      <a:lnTo>
                        <a:pt x="71" y="1419"/>
                      </a:lnTo>
                      <a:lnTo>
                        <a:pt x="73" y="1418"/>
                      </a:lnTo>
                      <a:lnTo>
                        <a:pt x="73" y="1413"/>
                      </a:lnTo>
                      <a:lnTo>
                        <a:pt x="73" y="1413"/>
                      </a:lnTo>
                      <a:lnTo>
                        <a:pt x="73" y="1406"/>
                      </a:lnTo>
                      <a:lnTo>
                        <a:pt x="74" y="1404"/>
                      </a:lnTo>
                      <a:lnTo>
                        <a:pt x="77" y="1404"/>
                      </a:lnTo>
                      <a:lnTo>
                        <a:pt x="77" y="1404"/>
                      </a:lnTo>
                      <a:lnTo>
                        <a:pt x="80" y="1405"/>
                      </a:lnTo>
                      <a:lnTo>
                        <a:pt x="81" y="1407"/>
                      </a:lnTo>
                      <a:lnTo>
                        <a:pt x="83" y="1412"/>
                      </a:lnTo>
                      <a:lnTo>
                        <a:pt x="84" y="1420"/>
                      </a:lnTo>
                      <a:lnTo>
                        <a:pt x="90" y="1419"/>
                      </a:lnTo>
                      <a:lnTo>
                        <a:pt x="90" y="1419"/>
                      </a:lnTo>
                      <a:lnTo>
                        <a:pt x="93" y="1410"/>
                      </a:lnTo>
                      <a:lnTo>
                        <a:pt x="96" y="1405"/>
                      </a:lnTo>
                      <a:lnTo>
                        <a:pt x="97" y="1402"/>
                      </a:lnTo>
                      <a:lnTo>
                        <a:pt x="99" y="1399"/>
                      </a:lnTo>
                      <a:lnTo>
                        <a:pt x="99" y="1399"/>
                      </a:lnTo>
                      <a:lnTo>
                        <a:pt x="109" y="1394"/>
                      </a:lnTo>
                      <a:lnTo>
                        <a:pt x="109" y="1384"/>
                      </a:lnTo>
                      <a:lnTo>
                        <a:pt x="109" y="1384"/>
                      </a:lnTo>
                      <a:lnTo>
                        <a:pt x="101" y="1383"/>
                      </a:lnTo>
                      <a:lnTo>
                        <a:pt x="95" y="1384"/>
                      </a:lnTo>
                      <a:lnTo>
                        <a:pt x="90" y="1385"/>
                      </a:lnTo>
                      <a:lnTo>
                        <a:pt x="87" y="1388"/>
                      </a:lnTo>
                      <a:lnTo>
                        <a:pt x="87" y="1388"/>
                      </a:lnTo>
                      <a:lnTo>
                        <a:pt x="80" y="1391"/>
                      </a:lnTo>
                      <a:lnTo>
                        <a:pt x="70" y="1395"/>
                      </a:lnTo>
                      <a:lnTo>
                        <a:pt x="59" y="1399"/>
                      </a:lnTo>
                      <a:lnTo>
                        <a:pt x="55" y="1402"/>
                      </a:lnTo>
                      <a:lnTo>
                        <a:pt x="52" y="1405"/>
                      </a:lnTo>
                      <a:lnTo>
                        <a:pt x="52" y="1405"/>
                      </a:lnTo>
                      <a:lnTo>
                        <a:pt x="47" y="1410"/>
                      </a:lnTo>
                      <a:lnTo>
                        <a:pt x="43" y="1411"/>
                      </a:lnTo>
                      <a:lnTo>
                        <a:pt x="41" y="1412"/>
                      </a:lnTo>
                      <a:lnTo>
                        <a:pt x="41" y="1415"/>
                      </a:lnTo>
                      <a:lnTo>
                        <a:pt x="41" y="1415"/>
                      </a:lnTo>
                      <a:lnTo>
                        <a:pt x="40" y="1420"/>
                      </a:lnTo>
                      <a:lnTo>
                        <a:pt x="38" y="1422"/>
                      </a:lnTo>
                      <a:lnTo>
                        <a:pt x="34" y="1423"/>
                      </a:lnTo>
                      <a:lnTo>
                        <a:pt x="31" y="1423"/>
                      </a:lnTo>
                      <a:lnTo>
                        <a:pt x="31" y="1423"/>
                      </a:lnTo>
                      <a:lnTo>
                        <a:pt x="30" y="1423"/>
                      </a:lnTo>
                      <a:lnTo>
                        <a:pt x="29" y="1422"/>
                      </a:lnTo>
                      <a:lnTo>
                        <a:pt x="28" y="1419"/>
                      </a:lnTo>
                      <a:lnTo>
                        <a:pt x="27" y="1417"/>
                      </a:lnTo>
                      <a:lnTo>
                        <a:pt x="26" y="1415"/>
                      </a:lnTo>
                      <a:lnTo>
                        <a:pt x="25" y="1415"/>
                      </a:lnTo>
                      <a:lnTo>
                        <a:pt x="25" y="1415"/>
                      </a:lnTo>
                      <a:lnTo>
                        <a:pt x="22" y="1417"/>
                      </a:lnTo>
                      <a:lnTo>
                        <a:pt x="19" y="1418"/>
                      </a:lnTo>
                      <a:lnTo>
                        <a:pt x="17" y="1420"/>
                      </a:lnTo>
                      <a:lnTo>
                        <a:pt x="13" y="1420"/>
                      </a:lnTo>
                      <a:lnTo>
                        <a:pt x="13" y="1420"/>
                      </a:lnTo>
                      <a:lnTo>
                        <a:pt x="9" y="1419"/>
                      </a:lnTo>
                      <a:lnTo>
                        <a:pt x="4" y="1418"/>
                      </a:lnTo>
                      <a:lnTo>
                        <a:pt x="3" y="1417"/>
                      </a:lnTo>
                      <a:lnTo>
                        <a:pt x="2" y="1415"/>
                      </a:lnTo>
                      <a:lnTo>
                        <a:pt x="2" y="1414"/>
                      </a:lnTo>
                      <a:lnTo>
                        <a:pt x="3" y="1412"/>
                      </a:lnTo>
                      <a:lnTo>
                        <a:pt x="3" y="1412"/>
                      </a:lnTo>
                      <a:lnTo>
                        <a:pt x="5" y="1407"/>
                      </a:lnTo>
                      <a:lnTo>
                        <a:pt x="9" y="1402"/>
                      </a:lnTo>
                      <a:lnTo>
                        <a:pt x="11" y="1399"/>
                      </a:lnTo>
                      <a:lnTo>
                        <a:pt x="14" y="1397"/>
                      </a:lnTo>
                      <a:lnTo>
                        <a:pt x="17" y="1395"/>
                      </a:lnTo>
                      <a:lnTo>
                        <a:pt x="23" y="1394"/>
                      </a:lnTo>
                      <a:lnTo>
                        <a:pt x="23" y="1394"/>
                      </a:lnTo>
                      <a:lnTo>
                        <a:pt x="30" y="1393"/>
                      </a:lnTo>
                      <a:lnTo>
                        <a:pt x="34" y="1392"/>
                      </a:lnTo>
                      <a:lnTo>
                        <a:pt x="38" y="1391"/>
                      </a:lnTo>
                      <a:lnTo>
                        <a:pt x="38" y="1391"/>
                      </a:lnTo>
                      <a:lnTo>
                        <a:pt x="38" y="1380"/>
                      </a:lnTo>
                      <a:lnTo>
                        <a:pt x="37" y="1374"/>
                      </a:lnTo>
                      <a:lnTo>
                        <a:pt x="37" y="1371"/>
                      </a:lnTo>
                      <a:lnTo>
                        <a:pt x="36" y="1370"/>
                      </a:lnTo>
                      <a:lnTo>
                        <a:pt x="36" y="1370"/>
                      </a:lnTo>
                      <a:lnTo>
                        <a:pt x="34" y="1369"/>
                      </a:lnTo>
                      <a:lnTo>
                        <a:pt x="33" y="1368"/>
                      </a:lnTo>
                      <a:lnTo>
                        <a:pt x="32" y="1364"/>
                      </a:lnTo>
                      <a:lnTo>
                        <a:pt x="32" y="1364"/>
                      </a:lnTo>
                      <a:lnTo>
                        <a:pt x="31" y="1363"/>
                      </a:lnTo>
                      <a:lnTo>
                        <a:pt x="29" y="1361"/>
                      </a:lnTo>
                      <a:lnTo>
                        <a:pt x="26" y="1361"/>
                      </a:lnTo>
                      <a:lnTo>
                        <a:pt x="24" y="1362"/>
                      </a:lnTo>
                      <a:lnTo>
                        <a:pt x="23" y="1363"/>
                      </a:lnTo>
                      <a:lnTo>
                        <a:pt x="23" y="1363"/>
                      </a:lnTo>
                      <a:lnTo>
                        <a:pt x="18" y="1369"/>
                      </a:lnTo>
                      <a:lnTo>
                        <a:pt x="16" y="1370"/>
                      </a:lnTo>
                      <a:lnTo>
                        <a:pt x="15" y="1370"/>
                      </a:lnTo>
                      <a:lnTo>
                        <a:pt x="14" y="1369"/>
                      </a:lnTo>
                      <a:lnTo>
                        <a:pt x="14" y="1369"/>
                      </a:lnTo>
                      <a:lnTo>
                        <a:pt x="11" y="1364"/>
                      </a:lnTo>
                      <a:lnTo>
                        <a:pt x="9" y="1362"/>
                      </a:lnTo>
                      <a:lnTo>
                        <a:pt x="7" y="1360"/>
                      </a:lnTo>
                      <a:lnTo>
                        <a:pt x="7" y="1360"/>
                      </a:lnTo>
                      <a:lnTo>
                        <a:pt x="5" y="1359"/>
                      </a:lnTo>
                      <a:lnTo>
                        <a:pt x="4" y="1356"/>
                      </a:lnTo>
                      <a:lnTo>
                        <a:pt x="4" y="1353"/>
                      </a:lnTo>
                      <a:lnTo>
                        <a:pt x="7" y="1349"/>
                      </a:lnTo>
                      <a:lnTo>
                        <a:pt x="16" y="1349"/>
                      </a:lnTo>
                      <a:lnTo>
                        <a:pt x="16" y="1341"/>
                      </a:lnTo>
                      <a:lnTo>
                        <a:pt x="10" y="1341"/>
                      </a:lnTo>
                      <a:lnTo>
                        <a:pt x="10" y="1341"/>
                      </a:lnTo>
                      <a:lnTo>
                        <a:pt x="7" y="1333"/>
                      </a:lnTo>
                      <a:lnTo>
                        <a:pt x="7" y="1327"/>
                      </a:lnTo>
                      <a:lnTo>
                        <a:pt x="7" y="1325"/>
                      </a:lnTo>
                      <a:lnTo>
                        <a:pt x="8" y="1324"/>
                      </a:lnTo>
                      <a:lnTo>
                        <a:pt x="8" y="1324"/>
                      </a:lnTo>
                      <a:lnTo>
                        <a:pt x="13" y="1323"/>
                      </a:lnTo>
                      <a:lnTo>
                        <a:pt x="18" y="1323"/>
                      </a:lnTo>
                      <a:lnTo>
                        <a:pt x="23" y="1322"/>
                      </a:lnTo>
                      <a:lnTo>
                        <a:pt x="25" y="1321"/>
                      </a:lnTo>
                      <a:lnTo>
                        <a:pt x="26" y="1320"/>
                      </a:lnTo>
                      <a:lnTo>
                        <a:pt x="26" y="1320"/>
                      </a:lnTo>
                      <a:lnTo>
                        <a:pt x="27" y="1318"/>
                      </a:lnTo>
                      <a:lnTo>
                        <a:pt x="28" y="1317"/>
                      </a:lnTo>
                      <a:lnTo>
                        <a:pt x="32" y="1314"/>
                      </a:lnTo>
                      <a:lnTo>
                        <a:pt x="39" y="1314"/>
                      </a:lnTo>
                      <a:lnTo>
                        <a:pt x="44" y="1316"/>
                      </a:lnTo>
                      <a:lnTo>
                        <a:pt x="44" y="1316"/>
                      </a:lnTo>
                      <a:lnTo>
                        <a:pt x="52" y="1320"/>
                      </a:lnTo>
                      <a:lnTo>
                        <a:pt x="54" y="1320"/>
                      </a:lnTo>
                      <a:lnTo>
                        <a:pt x="57" y="1319"/>
                      </a:lnTo>
                      <a:lnTo>
                        <a:pt x="57" y="1319"/>
                      </a:lnTo>
                      <a:lnTo>
                        <a:pt x="61" y="1317"/>
                      </a:lnTo>
                      <a:lnTo>
                        <a:pt x="66" y="1317"/>
                      </a:lnTo>
                      <a:lnTo>
                        <a:pt x="70" y="1318"/>
                      </a:lnTo>
                      <a:lnTo>
                        <a:pt x="74" y="1320"/>
                      </a:lnTo>
                      <a:lnTo>
                        <a:pt x="74" y="1320"/>
                      </a:lnTo>
                      <a:lnTo>
                        <a:pt x="79" y="1322"/>
                      </a:lnTo>
                      <a:lnTo>
                        <a:pt x="82" y="1323"/>
                      </a:lnTo>
                      <a:lnTo>
                        <a:pt x="84" y="1322"/>
                      </a:lnTo>
                      <a:lnTo>
                        <a:pt x="87" y="1321"/>
                      </a:lnTo>
                      <a:lnTo>
                        <a:pt x="87" y="1321"/>
                      </a:lnTo>
                      <a:lnTo>
                        <a:pt x="93" y="1320"/>
                      </a:lnTo>
                      <a:lnTo>
                        <a:pt x="100" y="1320"/>
                      </a:lnTo>
                      <a:lnTo>
                        <a:pt x="102" y="1321"/>
                      </a:lnTo>
                      <a:lnTo>
                        <a:pt x="105" y="1322"/>
                      </a:lnTo>
                      <a:lnTo>
                        <a:pt x="107" y="1323"/>
                      </a:lnTo>
                      <a:lnTo>
                        <a:pt x="108" y="1325"/>
                      </a:lnTo>
                      <a:lnTo>
                        <a:pt x="108" y="1325"/>
                      </a:lnTo>
                      <a:lnTo>
                        <a:pt x="108" y="1335"/>
                      </a:lnTo>
                      <a:lnTo>
                        <a:pt x="109" y="1337"/>
                      </a:lnTo>
                      <a:lnTo>
                        <a:pt x="110" y="1338"/>
                      </a:lnTo>
                      <a:lnTo>
                        <a:pt x="111" y="1338"/>
                      </a:lnTo>
                      <a:lnTo>
                        <a:pt x="111" y="1338"/>
                      </a:lnTo>
                      <a:lnTo>
                        <a:pt x="113" y="1338"/>
                      </a:lnTo>
                      <a:lnTo>
                        <a:pt x="114" y="1340"/>
                      </a:lnTo>
                      <a:lnTo>
                        <a:pt x="117" y="1343"/>
                      </a:lnTo>
                      <a:lnTo>
                        <a:pt x="118" y="1345"/>
                      </a:lnTo>
                      <a:lnTo>
                        <a:pt x="119" y="1341"/>
                      </a:lnTo>
                      <a:lnTo>
                        <a:pt x="119" y="1341"/>
                      </a:lnTo>
                      <a:lnTo>
                        <a:pt x="119" y="1336"/>
                      </a:lnTo>
                      <a:lnTo>
                        <a:pt x="117" y="1334"/>
                      </a:lnTo>
                      <a:lnTo>
                        <a:pt x="116" y="1332"/>
                      </a:lnTo>
                      <a:lnTo>
                        <a:pt x="115" y="1329"/>
                      </a:lnTo>
                      <a:lnTo>
                        <a:pt x="115" y="1329"/>
                      </a:lnTo>
                      <a:lnTo>
                        <a:pt x="116" y="1327"/>
                      </a:lnTo>
                      <a:lnTo>
                        <a:pt x="117" y="1327"/>
                      </a:lnTo>
                      <a:lnTo>
                        <a:pt x="123" y="1326"/>
                      </a:lnTo>
                      <a:lnTo>
                        <a:pt x="126" y="1326"/>
                      </a:lnTo>
                      <a:lnTo>
                        <a:pt x="127" y="1326"/>
                      </a:lnTo>
                      <a:lnTo>
                        <a:pt x="126" y="1325"/>
                      </a:lnTo>
                      <a:lnTo>
                        <a:pt x="126" y="1325"/>
                      </a:lnTo>
                      <a:lnTo>
                        <a:pt x="119" y="1323"/>
                      </a:lnTo>
                      <a:lnTo>
                        <a:pt x="119" y="1321"/>
                      </a:lnTo>
                      <a:lnTo>
                        <a:pt x="122" y="1319"/>
                      </a:lnTo>
                      <a:lnTo>
                        <a:pt x="122" y="1319"/>
                      </a:lnTo>
                      <a:lnTo>
                        <a:pt x="124" y="1318"/>
                      </a:lnTo>
                      <a:lnTo>
                        <a:pt x="126" y="1317"/>
                      </a:lnTo>
                      <a:lnTo>
                        <a:pt x="130" y="1316"/>
                      </a:lnTo>
                      <a:lnTo>
                        <a:pt x="134" y="1314"/>
                      </a:lnTo>
                      <a:lnTo>
                        <a:pt x="136" y="1313"/>
                      </a:lnTo>
                      <a:lnTo>
                        <a:pt x="137" y="1312"/>
                      </a:lnTo>
                      <a:lnTo>
                        <a:pt x="137" y="1312"/>
                      </a:lnTo>
                      <a:lnTo>
                        <a:pt x="138" y="1307"/>
                      </a:lnTo>
                      <a:lnTo>
                        <a:pt x="140" y="1300"/>
                      </a:lnTo>
                      <a:lnTo>
                        <a:pt x="140" y="1298"/>
                      </a:lnTo>
                      <a:lnTo>
                        <a:pt x="140" y="1295"/>
                      </a:lnTo>
                      <a:lnTo>
                        <a:pt x="139" y="1293"/>
                      </a:lnTo>
                      <a:lnTo>
                        <a:pt x="137" y="1292"/>
                      </a:lnTo>
                      <a:lnTo>
                        <a:pt x="137" y="1292"/>
                      </a:lnTo>
                      <a:lnTo>
                        <a:pt x="134" y="1291"/>
                      </a:lnTo>
                      <a:lnTo>
                        <a:pt x="132" y="1292"/>
                      </a:lnTo>
                      <a:lnTo>
                        <a:pt x="131" y="1293"/>
                      </a:lnTo>
                      <a:lnTo>
                        <a:pt x="130" y="1294"/>
                      </a:lnTo>
                      <a:lnTo>
                        <a:pt x="129" y="1299"/>
                      </a:lnTo>
                      <a:lnTo>
                        <a:pt x="129" y="1305"/>
                      </a:lnTo>
                      <a:lnTo>
                        <a:pt x="129" y="1305"/>
                      </a:lnTo>
                      <a:lnTo>
                        <a:pt x="128" y="1308"/>
                      </a:lnTo>
                      <a:lnTo>
                        <a:pt x="126" y="1310"/>
                      </a:lnTo>
                      <a:lnTo>
                        <a:pt x="123" y="1311"/>
                      </a:lnTo>
                      <a:lnTo>
                        <a:pt x="116" y="1310"/>
                      </a:lnTo>
                      <a:lnTo>
                        <a:pt x="116" y="1310"/>
                      </a:lnTo>
                      <a:lnTo>
                        <a:pt x="100" y="1310"/>
                      </a:lnTo>
                      <a:lnTo>
                        <a:pt x="95" y="1308"/>
                      </a:lnTo>
                      <a:lnTo>
                        <a:pt x="93" y="1307"/>
                      </a:lnTo>
                      <a:lnTo>
                        <a:pt x="93" y="1306"/>
                      </a:lnTo>
                      <a:lnTo>
                        <a:pt x="93" y="1306"/>
                      </a:lnTo>
                      <a:lnTo>
                        <a:pt x="94" y="1303"/>
                      </a:lnTo>
                      <a:lnTo>
                        <a:pt x="96" y="1300"/>
                      </a:lnTo>
                      <a:lnTo>
                        <a:pt x="97" y="1297"/>
                      </a:lnTo>
                      <a:lnTo>
                        <a:pt x="97" y="1296"/>
                      </a:lnTo>
                      <a:lnTo>
                        <a:pt x="96" y="1294"/>
                      </a:lnTo>
                      <a:lnTo>
                        <a:pt x="96" y="1294"/>
                      </a:lnTo>
                      <a:lnTo>
                        <a:pt x="94" y="1293"/>
                      </a:lnTo>
                      <a:lnTo>
                        <a:pt x="91" y="1292"/>
                      </a:lnTo>
                      <a:lnTo>
                        <a:pt x="87" y="1292"/>
                      </a:lnTo>
                      <a:lnTo>
                        <a:pt x="85" y="1293"/>
                      </a:lnTo>
                      <a:lnTo>
                        <a:pt x="84" y="1295"/>
                      </a:lnTo>
                      <a:lnTo>
                        <a:pt x="83" y="1297"/>
                      </a:lnTo>
                      <a:lnTo>
                        <a:pt x="83" y="1299"/>
                      </a:lnTo>
                      <a:lnTo>
                        <a:pt x="83" y="1299"/>
                      </a:lnTo>
                      <a:lnTo>
                        <a:pt x="85" y="1309"/>
                      </a:lnTo>
                      <a:lnTo>
                        <a:pt x="84" y="1312"/>
                      </a:lnTo>
                      <a:lnTo>
                        <a:pt x="83" y="1312"/>
                      </a:lnTo>
                      <a:lnTo>
                        <a:pt x="82" y="1312"/>
                      </a:lnTo>
                      <a:lnTo>
                        <a:pt x="82" y="1312"/>
                      </a:lnTo>
                      <a:lnTo>
                        <a:pt x="64" y="1310"/>
                      </a:lnTo>
                      <a:lnTo>
                        <a:pt x="50" y="1309"/>
                      </a:lnTo>
                      <a:lnTo>
                        <a:pt x="37" y="1309"/>
                      </a:lnTo>
                      <a:lnTo>
                        <a:pt x="37" y="1309"/>
                      </a:lnTo>
                      <a:lnTo>
                        <a:pt x="26" y="1311"/>
                      </a:lnTo>
                      <a:lnTo>
                        <a:pt x="18" y="1312"/>
                      </a:lnTo>
                      <a:lnTo>
                        <a:pt x="16" y="1313"/>
                      </a:lnTo>
                      <a:lnTo>
                        <a:pt x="14" y="1312"/>
                      </a:lnTo>
                      <a:lnTo>
                        <a:pt x="13" y="1311"/>
                      </a:lnTo>
                      <a:lnTo>
                        <a:pt x="12" y="1309"/>
                      </a:lnTo>
                      <a:lnTo>
                        <a:pt x="12" y="1309"/>
                      </a:lnTo>
                      <a:lnTo>
                        <a:pt x="9" y="1302"/>
                      </a:lnTo>
                      <a:lnTo>
                        <a:pt x="5" y="1295"/>
                      </a:lnTo>
                      <a:lnTo>
                        <a:pt x="4" y="1293"/>
                      </a:lnTo>
                      <a:lnTo>
                        <a:pt x="4" y="1291"/>
                      </a:lnTo>
                      <a:lnTo>
                        <a:pt x="5" y="1290"/>
                      </a:lnTo>
                      <a:lnTo>
                        <a:pt x="9" y="1289"/>
                      </a:lnTo>
                      <a:lnTo>
                        <a:pt x="9" y="1289"/>
                      </a:lnTo>
                      <a:lnTo>
                        <a:pt x="21" y="1289"/>
                      </a:lnTo>
                      <a:lnTo>
                        <a:pt x="24" y="1288"/>
                      </a:lnTo>
                      <a:lnTo>
                        <a:pt x="25" y="1286"/>
                      </a:lnTo>
                      <a:lnTo>
                        <a:pt x="25" y="1284"/>
                      </a:lnTo>
                      <a:lnTo>
                        <a:pt x="25" y="1284"/>
                      </a:lnTo>
                      <a:lnTo>
                        <a:pt x="25" y="1283"/>
                      </a:lnTo>
                      <a:lnTo>
                        <a:pt x="26" y="1281"/>
                      </a:lnTo>
                      <a:lnTo>
                        <a:pt x="28" y="1280"/>
                      </a:lnTo>
                      <a:lnTo>
                        <a:pt x="30" y="1278"/>
                      </a:lnTo>
                      <a:lnTo>
                        <a:pt x="31" y="1277"/>
                      </a:lnTo>
                      <a:lnTo>
                        <a:pt x="31" y="1276"/>
                      </a:lnTo>
                      <a:lnTo>
                        <a:pt x="31" y="1276"/>
                      </a:lnTo>
                      <a:lnTo>
                        <a:pt x="29" y="1275"/>
                      </a:lnTo>
                      <a:lnTo>
                        <a:pt x="26" y="1274"/>
                      </a:lnTo>
                      <a:lnTo>
                        <a:pt x="22" y="1274"/>
                      </a:lnTo>
                      <a:lnTo>
                        <a:pt x="18" y="1276"/>
                      </a:lnTo>
                      <a:lnTo>
                        <a:pt x="18" y="1276"/>
                      </a:lnTo>
                      <a:lnTo>
                        <a:pt x="15" y="1279"/>
                      </a:lnTo>
                      <a:lnTo>
                        <a:pt x="12" y="1282"/>
                      </a:lnTo>
                      <a:lnTo>
                        <a:pt x="11" y="1282"/>
                      </a:lnTo>
                      <a:lnTo>
                        <a:pt x="9" y="1282"/>
                      </a:lnTo>
                      <a:lnTo>
                        <a:pt x="8" y="1281"/>
                      </a:lnTo>
                      <a:lnTo>
                        <a:pt x="7" y="1279"/>
                      </a:lnTo>
                      <a:lnTo>
                        <a:pt x="7" y="1279"/>
                      </a:lnTo>
                      <a:lnTo>
                        <a:pt x="5" y="1276"/>
                      </a:lnTo>
                      <a:lnTo>
                        <a:pt x="5" y="1272"/>
                      </a:lnTo>
                      <a:lnTo>
                        <a:pt x="7" y="1271"/>
                      </a:lnTo>
                      <a:lnTo>
                        <a:pt x="8" y="1270"/>
                      </a:lnTo>
                      <a:lnTo>
                        <a:pt x="13" y="1270"/>
                      </a:lnTo>
                      <a:lnTo>
                        <a:pt x="13" y="1270"/>
                      </a:lnTo>
                      <a:lnTo>
                        <a:pt x="18" y="1269"/>
                      </a:lnTo>
                      <a:lnTo>
                        <a:pt x="23" y="1267"/>
                      </a:lnTo>
                      <a:lnTo>
                        <a:pt x="24" y="1266"/>
                      </a:lnTo>
                      <a:lnTo>
                        <a:pt x="24" y="1265"/>
                      </a:lnTo>
                      <a:lnTo>
                        <a:pt x="22" y="1263"/>
                      </a:lnTo>
                      <a:lnTo>
                        <a:pt x="19" y="1261"/>
                      </a:lnTo>
                      <a:lnTo>
                        <a:pt x="19" y="1261"/>
                      </a:lnTo>
                      <a:lnTo>
                        <a:pt x="7" y="1253"/>
                      </a:lnTo>
                      <a:lnTo>
                        <a:pt x="2" y="1250"/>
                      </a:lnTo>
                      <a:lnTo>
                        <a:pt x="0" y="1249"/>
                      </a:lnTo>
                      <a:lnTo>
                        <a:pt x="0" y="1248"/>
                      </a:lnTo>
                      <a:lnTo>
                        <a:pt x="0" y="1248"/>
                      </a:lnTo>
                      <a:lnTo>
                        <a:pt x="1" y="1243"/>
                      </a:lnTo>
                      <a:lnTo>
                        <a:pt x="4" y="1239"/>
                      </a:lnTo>
                      <a:lnTo>
                        <a:pt x="9" y="1236"/>
                      </a:lnTo>
                      <a:lnTo>
                        <a:pt x="15" y="1232"/>
                      </a:lnTo>
                      <a:lnTo>
                        <a:pt x="15" y="1232"/>
                      </a:lnTo>
                      <a:lnTo>
                        <a:pt x="21" y="1228"/>
                      </a:lnTo>
                      <a:lnTo>
                        <a:pt x="25" y="1224"/>
                      </a:lnTo>
                      <a:lnTo>
                        <a:pt x="28" y="1223"/>
                      </a:lnTo>
                      <a:lnTo>
                        <a:pt x="32" y="1222"/>
                      </a:lnTo>
                      <a:lnTo>
                        <a:pt x="37" y="1223"/>
                      </a:lnTo>
                      <a:lnTo>
                        <a:pt x="43" y="1224"/>
                      </a:lnTo>
                      <a:lnTo>
                        <a:pt x="43" y="1224"/>
                      </a:lnTo>
                      <a:lnTo>
                        <a:pt x="59" y="1229"/>
                      </a:lnTo>
                      <a:lnTo>
                        <a:pt x="76" y="1235"/>
                      </a:lnTo>
                      <a:lnTo>
                        <a:pt x="91" y="1238"/>
                      </a:lnTo>
                      <a:lnTo>
                        <a:pt x="98" y="1238"/>
                      </a:lnTo>
                      <a:lnTo>
                        <a:pt x="101" y="1238"/>
                      </a:lnTo>
                      <a:lnTo>
                        <a:pt x="101" y="1238"/>
                      </a:lnTo>
                      <a:lnTo>
                        <a:pt x="103" y="1237"/>
                      </a:lnTo>
                      <a:lnTo>
                        <a:pt x="103" y="1235"/>
                      </a:lnTo>
                      <a:lnTo>
                        <a:pt x="103" y="1233"/>
                      </a:lnTo>
                      <a:lnTo>
                        <a:pt x="101" y="1231"/>
                      </a:lnTo>
                      <a:lnTo>
                        <a:pt x="99" y="1228"/>
                      </a:lnTo>
                      <a:lnTo>
                        <a:pt x="95" y="1226"/>
                      </a:lnTo>
                      <a:lnTo>
                        <a:pt x="90" y="1225"/>
                      </a:lnTo>
                      <a:lnTo>
                        <a:pt x="85" y="1224"/>
                      </a:lnTo>
                      <a:lnTo>
                        <a:pt x="85" y="1224"/>
                      </a:lnTo>
                      <a:lnTo>
                        <a:pt x="72" y="1223"/>
                      </a:lnTo>
                      <a:lnTo>
                        <a:pt x="58" y="1220"/>
                      </a:lnTo>
                      <a:lnTo>
                        <a:pt x="44" y="1217"/>
                      </a:lnTo>
                      <a:lnTo>
                        <a:pt x="39" y="1216"/>
                      </a:lnTo>
                      <a:lnTo>
                        <a:pt x="33" y="1216"/>
                      </a:lnTo>
                      <a:lnTo>
                        <a:pt x="33" y="1216"/>
                      </a:lnTo>
                      <a:lnTo>
                        <a:pt x="25" y="1216"/>
                      </a:lnTo>
                      <a:lnTo>
                        <a:pt x="18" y="1214"/>
                      </a:lnTo>
                      <a:lnTo>
                        <a:pt x="16" y="1213"/>
                      </a:lnTo>
                      <a:lnTo>
                        <a:pt x="15" y="1212"/>
                      </a:lnTo>
                      <a:lnTo>
                        <a:pt x="15" y="1211"/>
                      </a:lnTo>
                      <a:lnTo>
                        <a:pt x="16" y="1209"/>
                      </a:lnTo>
                      <a:lnTo>
                        <a:pt x="16" y="1209"/>
                      </a:lnTo>
                      <a:lnTo>
                        <a:pt x="18" y="1208"/>
                      </a:lnTo>
                      <a:lnTo>
                        <a:pt x="22" y="1206"/>
                      </a:lnTo>
                      <a:lnTo>
                        <a:pt x="27" y="1205"/>
                      </a:lnTo>
                      <a:lnTo>
                        <a:pt x="31" y="1204"/>
                      </a:lnTo>
                      <a:lnTo>
                        <a:pt x="33" y="1203"/>
                      </a:lnTo>
                      <a:lnTo>
                        <a:pt x="33" y="1200"/>
                      </a:lnTo>
                      <a:lnTo>
                        <a:pt x="33" y="1200"/>
                      </a:lnTo>
                      <a:lnTo>
                        <a:pt x="33" y="1197"/>
                      </a:lnTo>
                      <a:lnTo>
                        <a:pt x="34" y="1193"/>
                      </a:lnTo>
                      <a:lnTo>
                        <a:pt x="34" y="1192"/>
                      </a:lnTo>
                      <a:lnTo>
                        <a:pt x="37" y="1190"/>
                      </a:lnTo>
                      <a:lnTo>
                        <a:pt x="38" y="1190"/>
                      </a:lnTo>
                      <a:lnTo>
                        <a:pt x="41" y="1189"/>
                      </a:lnTo>
                      <a:lnTo>
                        <a:pt x="41" y="1189"/>
                      </a:lnTo>
                      <a:lnTo>
                        <a:pt x="46" y="1190"/>
                      </a:lnTo>
                      <a:lnTo>
                        <a:pt x="51" y="1190"/>
                      </a:lnTo>
                      <a:lnTo>
                        <a:pt x="54" y="1191"/>
                      </a:lnTo>
                      <a:lnTo>
                        <a:pt x="54" y="1195"/>
                      </a:lnTo>
                      <a:lnTo>
                        <a:pt x="54" y="1195"/>
                      </a:lnTo>
                      <a:lnTo>
                        <a:pt x="55" y="1198"/>
                      </a:lnTo>
                      <a:lnTo>
                        <a:pt x="56" y="1202"/>
                      </a:lnTo>
                      <a:lnTo>
                        <a:pt x="58" y="1203"/>
                      </a:lnTo>
                      <a:lnTo>
                        <a:pt x="61" y="1202"/>
                      </a:lnTo>
                      <a:lnTo>
                        <a:pt x="61" y="1202"/>
                      </a:lnTo>
                      <a:lnTo>
                        <a:pt x="66" y="1199"/>
                      </a:lnTo>
                      <a:lnTo>
                        <a:pt x="69" y="1195"/>
                      </a:lnTo>
                      <a:lnTo>
                        <a:pt x="70" y="1191"/>
                      </a:lnTo>
                      <a:lnTo>
                        <a:pt x="69" y="1188"/>
                      </a:lnTo>
                      <a:lnTo>
                        <a:pt x="68" y="1184"/>
                      </a:lnTo>
                      <a:lnTo>
                        <a:pt x="68" y="1184"/>
                      </a:lnTo>
                      <a:lnTo>
                        <a:pt x="67" y="1181"/>
                      </a:lnTo>
                      <a:lnTo>
                        <a:pt x="68" y="1178"/>
                      </a:lnTo>
                      <a:lnTo>
                        <a:pt x="69" y="1174"/>
                      </a:lnTo>
                      <a:lnTo>
                        <a:pt x="71" y="1170"/>
                      </a:lnTo>
                      <a:lnTo>
                        <a:pt x="73" y="1167"/>
                      </a:lnTo>
                      <a:lnTo>
                        <a:pt x="75" y="1165"/>
                      </a:lnTo>
                      <a:lnTo>
                        <a:pt x="77" y="1165"/>
                      </a:lnTo>
                      <a:lnTo>
                        <a:pt x="80" y="1165"/>
                      </a:lnTo>
                      <a:lnTo>
                        <a:pt x="80" y="1165"/>
                      </a:lnTo>
                      <a:lnTo>
                        <a:pt x="81" y="1166"/>
                      </a:lnTo>
                      <a:lnTo>
                        <a:pt x="82" y="1168"/>
                      </a:lnTo>
                      <a:lnTo>
                        <a:pt x="80" y="1173"/>
                      </a:lnTo>
                      <a:lnTo>
                        <a:pt x="79" y="1178"/>
                      </a:lnTo>
                      <a:lnTo>
                        <a:pt x="80" y="1181"/>
                      </a:lnTo>
                      <a:lnTo>
                        <a:pt x="81" y="1184"/>
                      </a:lnTo>
                      <a:lnTo>
                        <a:pt x="81" y="1184"/>
                      </a:lnTo>
                      <a:lnTo>
                        <a:pt x="84" y="1191"/>
                      </a:lnTo>
                      <a:lnTo>
                        <a:pt x="86" y="1195"/>
                      </a:lnTo>
                      <a:lnTo>
                        <a:pt x="88" y="1198"/>
                      </a:lnTo>
                      <a:lnTo>
                        <a:pt x="89" y="1198"/>
                      </a:lnTo>
                      <a:lnTo>
                        <a:pt x="91" y="1198"/>
                      </a:lnTo>
                      <a:lnTo>
                        <a:pt x="91" y="1198"/>
                      </a:lnTo>
                      <a:lnTo>
                        <a:pt x="94" y="1198"/>
                      </a:lnTo>
                      <a:lnTo>
                        <a:pt x="95" y="1197"/>
                      </a:lnTo>
                      <a:lnTo>
                        <a:pt x="95" y="1196"/>
                      </a:lnTo>
                      <a:lnTo>
                        <a:pt x="95" y="1194"/>
                      </a:lnTo>
                      <a:lnTo>
                        <a:pt x="93" y="1189"/>
                      </a:lnTo>
                      <a:lnTo>
                        <a:pt x="90" y="1182"/>
                      </a:lnTo>
                      <a:lnTo>
                        <a:pt x="90" y="1182"/>
                      </a:lnTo>
                      <a:lnTo>
                        <a:pt x="89" y="1179"/>
                      </a:lnTo>
                      <a:lnTo>
                        <a:pt x="89" y="1176"/>
                      </a:lnTo>
                      <a:lnTo>
                        <a:pt x="90" y="1173"/>
                      </a:lnTo>
                      <a:lnTo>
                        <a:pt x="91" y="1169"/>
                      </a:lnTo>
                      <a:lnTo>
                        <a:pt x="96" y="1165"/>
                      </a:lnTo>
                      <a:lnTo>
                        <a:pt x="98" y="1164"/>
                      </a:lnTo>
                      <a:lnTo>
                        <a:pt x="100" y="1163"/>
                      </a:lnTo>
                      <a:lnTo>
                        <a:pt x="100" y="1163"/>
                      </a:lnTo>
                      <a:lnTo>
                        <a:pt x="102" y="1163"/>
                      </a:lnTo>
                      <a:lnTo>
                        <a:pt x="104" y="1164"/>
                      </a:lnTo>
                      <a:lnTo>
                        <a:pt x="107" y="1167"/>
                      </a:lnTo>
                      <a:lnTo>
                        <a:pt x="109" y="1174"/>
                      </a:lnTo>
                      <a:lnTo>
                        <a:pt x="110" y="1181"/>
                      </a:lnTo>
                      <a:lnTo>
                        <a:pt x="110" y="1181"/>
                      </a:lnTo>
                      <a:lnTo>
                        <a:pt x="111" y="1191"/>
                      </a:lnTo>
                      <a:lnTo>
                        <a:pt x="113" y="1197"/>
                      </a:lnTo>
                      <a:lnTo>
                        <a:pt x="116" y="1203"/>
                      </a:lnTo>
                      <a:lnTo>
                        <a:pt x="118" y="1204"/>
                      </a:lnTo>
                      <a:lnTo>
                        <a:pt x="121" y="1204"/>
                      </a:lnTo>
                      <a:lnTo>
                        <a:pt x="121" y="1204"/>
                      </a:lnTo>
                      <a:lnTo>
                        <a:pt x="123" y="1204"/>
                      </a:lnTo>
                      <a:lnTo>
                        <a:pt x="123" y="1202"/>
                      </a:lnTo>
                      <a:lnTo>
                        <a:pt x="122" y="1197"/>
                      </a:lnTo>
                      <a:lnTo>
                        <a:pt x="119" y="1191"/>
                      </a:lnTo>
                      <a:lnTo>
                        <a:pt x="117" y="1185"/>
                      </a:lnTo>
                      <a:lnTo>
                        <a:pt x="117" y="1185"/>
                      </a:lnTo>
                      <a:lnTo>
                        <a:pt x="118" y="1182"/>
                      </a:lnTo>
                      <a:lnTo>
                        <a:pt x="121" y="1181"/>
                      </a:lnTo>
                      <a:lnTo>
                        <a:pt x="133" y="1179"/>
                      </a:lnTo>
                      <a:lnTo>
                        <a:pt x="133" y="1179"/>
                      </a:lnTo>
                      <a:lnTo>
                        <a:pt x="140" y="1176"/>
                      </a:lnTo>
                      <a:lnTo>
                        <a:pt x="142" y="1174"/>
                      </a:lnTo>
                      <a:lnTo>
                        <a:pt x="143" y="1173"/>
                      </a:lnTo>
                      <a:lnTo>
                        <a:pt x="144" y="1170"/>
                      </a:lnTo>
                      <a:lnTo>
                        <a:pt x="143" y="1168"/>
                      </a:lnTo>
                      <a:lnTo>
                        <a:pt x="141" y="1167"/>
                      </a:lnTo>
                      <a:lnTo>
                        <a:pt x="138" y="1166"/>
                      </a:lnTo>
                      <a:lnTo>
                        <a:pt x="138" y="1166"/>
                      </a:lnTo>
                      <a:lnTo>
                        <a:pt x="133" y="1166"/>
                      </a:lnTo>
                      <a:lnTo>
                        <a:pt x="130" y="1167"/>
                      </a:lnTo>
                      <a:lnTo>
                        <a:pt x="124" y="1170"/>
                      </a:lnTo>
                      <a:lnTo>
                        <a:pt x="119" y="1174"/>
                      </a:lnTo>
                      <a:lnTo>
                        <a:pt x="117" y="1174"/>
                      </a:lnTo>
                      <a:lnTo>
                        <a:pt x="116" y="1173"/>
                      </a:lnTo>
                      <a:lnTo>
                        <a:pt x="116" y="1173"/>
                      </a:lnTo>
                      <a:lnTo>
                        <a:pt x="114" y="1167"/>
                      </a:lnTo>
                      <a:lnTo>
                        <a:pt x="113" y="1162"/>
                      </a:lnTo>
                      <a:lnTo>
                        <a:pt x="112" y="1160"/>
                      </a:lnTo>
                      <a:lnTo>
                        <a:pt x="110" y="1159"/>
                      </a:lnTo>
                      <a:lnTo>
                        <a:pt x="108" y="1157"/>
                      </a:lnTo>
                      <a:lnTo>
                        <a:pt x="103" y="1157"/>
                      </a:lnTo>
                      <a:lnTo>
                        <a:pt x="103" y="1157"/>
                      </a:lnTo>
                      <a:lnTo>
                        <a:pt x="95" y="1156"/>
                      </a:lnTo>
                      <a:lnTo>
                        <a:pt x="89" y="1154"/>
                      </a:lnTo>
                      <a:lnTo>
                        <a:pt x="86" y="1152"/>
                      </a:lnTo>
                      <a:lnTo>
                        <a:pt x="85" y="1151"/>
                      </a:lnTo>
                      <a:lnTo>
                        <a:pt x="86" y="1150"/>
                      </a:lnTo>
                      <a:lnTo>
                        <a:pt x="86" y="1150"/>
                      </a:lnTo>
                      <a:lnTo>
                        <a:pt x="87" y="1150"/>
                      </a:lnTo>
                      <a:lnTo>
                        <a:pt x="89" y="1150"/>
                      </a:lnTo>
                      <a:lnTo>
                        <a:pt x="94" y="1151"/>
                      </a:lnTo>
                      <a:lnTo>
                        <a:pt x="98" y="1152"/>
                      </a:lnTo>
                      <a:lnTo>
                        <a:pt x="100" y="1152"/>
                      </a:lnTo>
                      <a:lnTo>
                        <a:pt x="100" y="1151"/>
                      </a:lnTo>
                      <a:lnTo>
                        <a:pt x="100" y="1151"/>
                      </a:lnTo>
                      <a:lnTo>
                        <a:pt x="99" y="1148"/>
                      </a:lnTo>
                      <a:lnTo>
                        <a:pt x="98" y="1143"/>
                      </a:lnTo>
                      <a:lnTo>
                        <a:pt x="96" y="1139"/>
                      </a:lnTo>
                      <a:lnTo>
                        <a:pt x="96" y="1138"/>
                      </a:lnTo>
                      <a:lnTo>
                        <a:pt x="97" y="1136"/>
                      </a:lnTo>
                      <a:lnTo>
                        <a:pt x="97" y="1136"/>
                      </a:lnTo>
                      <a:lnTo>
                        <a:pt x="99" y="1136"/>
                      </a:lnTo>
                      <a:lnTo>
                        <a:pt x="101" y="1136"/>
                      </a:lnTo>
                      <a:lnTo>
                        <a:pt x="107" y="1137"/>
                      </a:lnTo>
                      <a:lnTo>
                        <a:pt x="114" y="1138"/>
                      </a:lnTo>
                      <a:lnTo>
                        <a:pt x="122" y="1139"/>
                      </a:lnTo>
                      <a:lnTo>
                        <a:pt x="122" y="1139"/>
                      </a:lnTo>
                      <a:lnTo>
                        <a:pt x="129" y="1141"/>
                      </a:lnTo>
                      <a:lnTo>
                        <a:pt x="137" y="1143"/>
                      </a:lnTo>
                      <a:lnTo>
                        <a:pt x="142" y="1145"/>
                      </a:lnTo>
                      <a:lnTo>
                        <a:pt x="144" y="1143"/>
                      </a:lnTo>
                      <a:lnTo>
                        <a:pt x="145" y="1141"/>
                      </a:lnTo>
                      <a:lnTo>
                        <a:pt x="145" y="1141"/>
                      </a:lnTo>
                      <a:lnTo>
                        <a:pt x="146" y="1137"/>
                      </a:lnTo>
                      <a:lnTo>
                        <a:pt x="147" y="1132"/>
                      </a:lnTo>
                      <a:lnTo>
                        <a:pt x="148" y="1131"/>
                      </a:lnTo>
                      <a:lnTo>
                        <a:pt x="151" y="1128"/>
                      </a:lnTo>
                      <a:lnTo>
                        <a:pt x="154" y="1128"/>
                      </a:lnTo>
                      <a:lnTo>
                        <a:pt x="159" y="1128"/>
                      </a:lnTo>
                      <a:lnTo>
                        <a:pt x="159" y="1128"/>
                      </a:lnTo>
                      <a:lnTo>
                        <a:pt x="168" y="1128"/>
                      </a:lnTo>
                      <a:lnTo>
                        <a:pt x="173" y="1128"/>
                      </a:lnTo>
                      <a:lnTo>
                        <a:pt x="175" y="1128"/>
                      </a:lnTo>
                      <a:lnTo>
                        <a:pt x="176" y="1127"/>
                      </a:lnTo>
                      <a:lnTo>
                        <a:pt x="177" y="1125"/>
                      </a:lnTo>
                      <a:lnTo>
                        <a:pt x="177" y="1123"/>
                      </a:lnTo>
                      <a:lnTo>
                        <a:pt x="177" y="1123"/>
                      </a:lnTo>
                      <a:lnTo>
                        <a:pt x="176" y="1121"/>
                      </a:lnTo>
                      <a:lnTo>
                        <a:pt x="174" y="1120"/>
                      </a:lnTo>
                      <a:lnTo>
                        <a:pt x="170" y="1118"/>
                      </a:lnTo>
                      <a:lnTo>
                        <a:pt x="164" y="1119"/>
                      </a:lnTo>
                      <a:lnTo>
                        <a:pt x="159" y="1121"/>
                      </a:lnTo>
                      <a:lnTo>
                        <a:pt x="159" y="1121"/>
                      </a:lnTo>
                      <a:lnTo>
                        <a:pt x="155" y="1123"/>
                      </a:lnTo>
                      <a:lnTo>
                        <a:pt x="153" y="1124"/>
                      </a:lnTo>
                      <a:lnTo>
                        <a:pt x="151" y="1123"/>
                      </a:lnTo>
                      <a:lnTo>
                        <a:pt x="148" y="1119"/>
                      </a:lnTo>
                      <a:lnTo>
                        <a:pt x="148" y="1119"/>
                      </a:lnTo>
                      <a:lnTo>
                        <a:pt x="145" y="1114"/>
                      </a:lnTo>
                      <a:lnTo>
                        <a:pt x="141" y="1111"/>
                      </a:lnTo>
                      <a:lnTo>
                        <a:pt x="137" y="1110"/>
                      </a:lnTo>
                      <a:lnTo>
                        <a:pt x="134" y="1110"/>
                      </a:lnTo>
                      <a:lnTo>
                        <a:pt x="132" y="1111"/>
                      </a:lnTo>
                      <a:lnTo>
                        <a:pt x="132" y="1111"/>
                      </a:lnTo>
                      <a:lnTo>
                        <a:pt x="128" y="1113"/>
                      </a:lnTo>
                      <a:lnTo>
                        <a:pt x="123" y="1112"/>
                      </a:lnTo>
                      <a:lnTo>
                        <a:pt x="121" y="1112"/>
                      </a:lnTo>
                      <a:lnTo>
                        <a:pt x="119" y="1111"/>
                      </a:lnTo>
                      <a:lnTo>
                        <a:pt x="118" y="1109"/>
                      </a:lnTo>
                      <a:lnTo>
                        <a:pt x="117" y="1107"/>
                      </a:lnTo>
                      <a:lnTo>
                        <a:pt x="117" y="1107"/>
                      </a:lnTo>
                      <a:lnTo>
                        <a:pt x="118" y="1104"/>
                      </a:lnTo>
                      <a:lnTo>
                        <a:pt x="119" y="1102"/>
                      </a:lnTo>
                      <a:lnTo>
                        <a:pt x="122" y="1099"/>
                      </a:lnTo>
                      <a:lnTo>
                        <a:pt x="124" y="1098"/>
                      </a:lnTo>
                      <a:lnTo>
                        <a:pt x="127" y="1096"/>
                      </a:lnTo>
                      <a:lnTo>
                        <a:pt x="131" y="1096"/>
                      </a:lnTo>
                      <a:lnTo>
                        <a:pt x="136" y="1096"/>
                      </a:lnTo>
                      <a:lnTo>
                        <a:pt x="140" y="1098"/>
                      </a:lnTo>
                      <a:lnTo>
                        <a:pt x="140" y="1098"/>
                      </a:lnTo>
                      <a:lnTo>
                        <a:pt x="151" y="1104"/>
                      </a:lnTo>
                      <a:lnTo>
                        <a:pt x="154" y="1104"/>
                      </a:lnTo>
                      <a:lnTo>
                        <a:pt x="159" y="1103"/>
                      </a:lnTo>
                      <a:lnTo>
                        <a:pt x="159" y="1103"/>
                      </a:lnTo>
                      <a:lnTo>
                        <a:pt x="167" y="1102"/>
                      </a:lnTo>
                      <a:lnTo>
                        <a:pt x="172" y="1103"/>
                      </a:lnTo>
                      <a:lnTo>
                        <a:pt x="176" y="1105"/>
                      </a:lnTo>
                      <a:lnTo>
                        <a:pt x="181" y="1108"/>
                      </a:lnTo>
                      <a:lnTo>
                        <a:pt x="181" y="1108"/>
                      </a:lnTo>
                      <a:lnTo>
                        <a:pt x="185" y="1112"/>
                      </a:lnTo>
                      <a:lnTo>
                        <a:pt x="189" y="1118"/>
                      </a:lnTo>
                      <a:lnTo>
                        <a:pt x="194" y="1122"/>
                      </a:lnTo>
                      <a:lnTo>
                        <a:pt x="197" y="1123"/>
                      </a:lnTo>
                      <a:lnTo>
                        <a:pt x="200" y="1124"/>
                      </a:lnTo>
                      <a:lnTo>
                        <a:pt x="200" y="1124"/>
                      </a:lnTo>
                      <a:lnTo>
                        <a:pt x="204" y="1123"/>
                      </a:lnTo>
                      <a:lnTo>
                        <a:pt x="205" y="1123"/>
                      </a:lnTo>
                      <a:lnTo>
                        <a:pt x="207" y="1122"/>
                      </a:lnTo>
                      <a:lnTo>
                        <a:pt x="204" y="1118"/>
                      </a:lnTo>
                      <a:lnTo>
                        <a:pt x="200" y="1113"/>
                      </a:lnTo>
                      <a:lnTo>
                        <a:pt x="200" y="1113"/>
                      </a:lnTo>
                      <a:lnTo>
                        <a:pt x="194" y="1107"/>
                      </a:lnTo>
                      <a:lnTo>
                        <a:pt x="187" y="1102"/>
                      </a:lnTo>
                      <a:lnTo>
                        <a:pt x="181" y="1098"/>
                      </a:lnTo>
                      <a:lnTo>
                        <a:pt x="177" y="1097"/>
                      </a:lnTo>
                      <a:lnTo>
                        <a:pt x="174" y="1096"/>
                      </a:lnTo>
                      <a:lnTo>
                        <a:pt x="174" y="1096"/>
                      </a:lnTo>
                      <a:lnTo>
                        <a:pt x="169" y="1096"/>
                      </a:lnTo>
                      <a:lnTo>
                        <a:pt x="166" y="1094"/>
                      </a:lnTo>
                      <a:lnTo>
                        <a:pt x="164" y="1093"/>
                      </a:lnTo>
                      <a:lnTo>
                        <a:pt x="164" y="1091"/>
                      </a:lnTo>
                      <a:lnTo>
                        <a:pt x="164" y="1090"/>
                      </a:lnTo>
                      <a:lnTo>
                        <a:pt x="165" y="1086"/>
                      </a:lnTo>
                      <a:lnTo>
                        <a:pt x="165" y="1086"/>
                      </a:lnTo>
                      <a:lnTo>
                        <a:pt x="166" y="1085"/>
                      </a:lnTo>
                      <a:lnTo>
                        <a:pt x="167" y="1084"/>
                      </a:lnTo>
                      <a:lnTo>
                        <a:pt x="169" y="1083"/>
                      </a:lnTo>
                      <a:lnTo>
                        <a:pt x="171" y="1084"/>
                      </a:lnTo>
                      <a:lnTo>
                        <a:pt x="176" y="1086"/>
                      </a:lnTo>
                      <a:lnTo>
                        <a:pt x="185" y="1091"/>
                      </a:lnTo>
                      <a:lnTo>
                        <a:pt x="185" y="1091"/>
                      </a:lnTo>
                      <a:lnTo>
                        <a:pt x="194" y="1096"/>
                      </a:lnTo>
                      <a:lnTo>
                        <a:pt x="201" y="1099"/>
                      </a:lnTo>
                      <a:lnTo>
                        <a:pt x="207" y="1100"/>
                      </a:lnTo>
                      <a:lnTo>
                        <a:pt x="209" y="1099"/>
                      </a:lnTo>
                      <a:lnTo>
                        <a:pt x="209" y="1098"/>
                      </a:lnTo>
                      <a:lnTo>
                        <a:pt x="209" y="1098"/>
                      </a:lnTo>
                      <a:lnTo>
                        <a:pt x="209" y="1097"/>
                      </a:lnTo>
                      <a:lnTo>
                        <a:pt x="207" y="1095"/>
                      </a:lnTo>
                      <a:lnTo>
                        <a:pt x="203" y="1092"/>
                      </a:lnTo>
                      <a:lnTo>
                        <a:pt x="199" y="1088"/>
                      </a:lnTo>
                      <a:lnTo>
                        <a:pt x="197" y="1085"/>
                      </a:lnTo>
                      <a:lnTo>
                        <a:pt x="197" y="1082"/>
                      </a:lnTo>
                      <a:lnTo>
                        <a:pt x="197" y="1082"/>
                      </a:lnTo>
                      <a:lnTo>
                        <a:pt x="197" y="1079"/>
                      </a:lnTo>
                      <a:lnTo>
                        <a:pt x="198" y="1078"/>
                      </a:lnTo>
                      <a:lnTo>
                        <a:pt x="199" y="1077"/>
                      </a:lnTo>
                      <a:lnTo>
                        <a:pt x="201" y="1077"/>
                      </a:lnTo>
                      <a:lnTo>
                        <a:pt x="207" y="1077"/>
                      </a:lnTo>
                      <a:lnTo>
                        <a:pt x="212" y="1076"/>
                      </a:lnTo>
                      <a:lnTo>
                        <a:pt x="212" y="1076"/>
                      </a:lnTo>
                      <a:lnTo>
                        <a:pt x="218" y="1074"/>
                      </a:lnTo>
                      <a:lnTo>
                        <a:pt x="220" y="1073"/>
                      </a:lnTo>
                      <a:lnTo>
                        <a:pt x="222" y="1071"/>
                      </a:lnTo>
                      <a:lnTo>
                        <a:pt x="220" y="1069"/>
                      </a:lnTo>
                      <a:lnTo>
                        <a:pt x="218" y="1064"/>
                      </a:lnTo>
                      <a:lnTo>
                        <a:pt x="218" y="1064"/>
                      </a:lnTo>
                      <a:lnTo>
                        <a:pt x="217" y="1061"/>
                      </a:lnTo>
                      <a:lnTo>
                        <a:pt x="216" y="1057"/>
                      </a:lnTo>
                      <a:lnTo>
                        <a:pt x="218" y="1053"/>
                      </a:lnTo>
                      <a:lnTo>
                        <a:pt x="219" y="1050"/>
                      </a:lnTo>
                      <a:lnTo>
                        <a:pt x="219" y="1047"/>
                      </a:lnTo>
                      <a:lnTo>
                        <a:pt x="218" y="1045"/>
                      </a:lnTo>
                      <a:lnTo>
                        <a:pt x="218" y="1045"/>
                      </a:lnTo>
                      <a:lnTo>
                        <a:pt x="215" y="1037"/>
                      </a:lnTo>
                      <a:lnTo>
                        <a:pt x="213" y="1032"/>
                      </a:lnTo>
                      <a:lnTo>
                        <a:pt x="213" y="1026"/>
                      </a:lnTo>
                      <a:lnTo>
                        <a:pt x="213" y="1024"/>
                      </a:lnTo>
                      <a:lnTo>
                        <a:pt x="215" y="1022"/>
                      </a:lnTo>
                      <a:lnTo>
                        <a:pt x="215" y="1022"/>
                      </a:lnTo>
                      <a:lnTo>
                        <a:pt x="217" y="1020"/>
                      </a:lnTo>
                      <a:lnTo>
                        <a:pt x="220" y="1018"/>
                      </a:lnTo>
                      <a:lnTo>
                        <a:pt x="228" y="1016"/>
                      </a:lnTo>
                      <a:lnTo>
                        <a:pt x="233" y="1016"/>
                      </a:lnTo>
                      <a:lnTo>
                        <a:pt x="234" y="1017"/>
                      </a:lnTo>
                      <a:lnTo>
                        <a:pt x="233" y="1018"/>
                      </a:lnTo>
                      <a:lnTo>
                        <a:pt x="233" y="1018"/>
                      </a:lnTo>
                      <a:lnTo>
                        <a:pt x="230" y="1022"/>
                      </a:lnTo>
                      <a:lnTo>
                        <a:pt x="228" y="1027"/>
                      </a:lnTo>
                      <a:lnTo>
                        <a:pt x="227" y="1031"/>
                      </a:lnTo>
                      <a:lnTo>
                        <a:pt x="227" y="1033"/>
                      </a:lnTo>
                      <a:lnTo>
                        <a:pt x="228" y="1036"/>
                      </a:lnTo>
                      <a:lnTo>
                        <a:pt x="230" y="1038"/>
                      </a:lnTo>
                      <a:lnTo>
                        <a:pt x="230" y="1038"/>
                      </a:lnTo>
                      <a:lnTo>
                        <a:pt x="234" y="1042"/>
                      </a:lnTo>
                      <a:lnTo>
                        <a:pt x="237" y="1046"/>
                      </a:lnTo>
                      <a:lnTo>
                        <a:pt x="237" y="1049"/>
                      </a:lnTo>
                      <a:lnTo>
                        <a:pt x="237" y="1053"/>
                      </a:lnTo>
                      <a:lnTo>
                        <a:pt x="237" y="1053"/>
                      </a:lnTo>
                      <a:lnTo>
                        <a:pt x="237" y="1056"/>
                      </a:lnTo>
                      <a:lnTo>
                        <a:pt x="238" y="1059"/>
                      </a:lnTo>
                      <a:lnTo>
                        <a:pt x="240" y="1059"/>
                      </a:lnTo>
                      <a:lnTo>
                        <a:pt x="244" y="1059"/>
                      </a:lnTo>
                      <a:lnTo>
                        <a:pt x="244" y="1059"/>
                      </a:lnTo>
                      <a:lnTo>
                        <a:pt x="250" y="1059"/>
                      </a:lnTo>
                      <a:lnTo>
                        <a:pt x="255" y="1056"/>
                      </a:lnTo>
                      <a:lnTo>
                        <a:pt x="257" y="1054"/>
                      </a:lnTo>
                      <a:lnTo>
                        <a:pt x="258" y="1052"/>
                      </a:lnTo>
                      <a:lnTo>
                        <a:pt x="259" y="1050"/>
                      </a:lnTo>
                      <a:lnTo>
                        <a:pt x="258" y="1047"/>
                      </a:lnTo>
                      <a:lnTo>
                        <a:pt x="258" y="1047"/>
                      </a:lnTo>
                      <a:lnTo>
                        <a:pt x="257" y="1040"/>
                      </a:lnTo>
                      <a:lnTo>
                        <a:pt x="258" y="1037"/>
                      </a:lnTo>
                      <a:lnTo>
                        <a:pt x="260" y="1034"/>
                      </a:lnTo>
                      <a:lnTo>
                        <a:pt x="266" y="1030"/>
                      </a:lnTo>
                      <a:lnTo>
                        <a:pt x="266" y="1030"/>
                      </a:lnTo>
                      <a:lnTo>
                        <a:pt x="268" y="1027"/>
                      </a:lnTo>
                      <a:lnTo>
                        <a:pt x="271" y="1025"/>
                      </a:lnTo>
                      <a:lnTo>
                        <a:pt x="273" y="1025"/>
                      </a:lnTo>
                      <a:lnTo>
                        <a:pt x="275" y="1025"/>
                      </a:lnTo>
                      <a:lnTo>
                        <a:pt x="277" y="1026"/>
                      </a:lnTo>
                      <a:lnTo>
                        <a:pt x="279" y="1027"/>
                      </a:lnTo>
                      <a:lnTo>
                        <a:pt x="280" y="1030"/>
                      </a:lnTo>
                      <a:lnTo>
                        <a:pt x="280" y="1032"/>
                      </a:lnTo>
                      <a:lnTo>
                        <a:pt x="280" y="1032"/>
                      </a:lnTo>
                      <a:lnTo>
                        <a:pt x="277" y="1045"/>
                      </a:lnTo>
                      <a:lnTo>
                        <a:pt x="277" y="1048"/>
                      </a:lnTo>
                      <a:lnTo>
                        <a:pt x="279" y="1051"/>
                      </a:lnTo>
                      <a:lnTo>
                        <a:pt x="280" y="1052"/>
                      </a:lnTo>
                      <a:lnTo>
                        <a:pt x="282" y="1053"/>
                      </a:lnTo>
                      <a:lnTo>
                        <a:pt x="282" y="1053"/>
                      </a:lnTo>
                      <a:lnTo>
                        <a:pt x="287" y="1054"/>
                      </a:lnTo>
                      <a:lnTo>
                        <a:pt x="294" y="1054"/>
                      </a:lnTo>
                      <a:lnTo>
                        <a:pt x="296" y="1053"/>
                      </a:lnTo>
                      <a:lnTo>
                        <a:pt x="298" y="1052"/>
                      </a:lnTo>
                      <a:lnTo>
                        <a:pt x="299" y="1051"/>
                      </a:lnTo>
                      <a:lnTo>
                        <a:pt x="300" y="1048"/>
                      </a:lnTo>
                      <a:lnTo>
                        <a:pt x="300" y="1048"/>
                      </a:lnTo>
                      <a:lnTo>
                        <a:pt x="301" y="1046"/>
                      </a:lnTo>
                      <a:lnTo>
                        <a:pt x="303" y="1043"/>
                      </a:lnTo>
                      <a:lnTo>
                        <a:pt x="305" y="1042"/>
                      </a:lnTo>
                      <a:lnTo>
                        <a:pt x="308" y="1041"/>
                      </a:lnTo>
                      <a:lnTo>
                        <a:pt x="314" y="1040"/>
                      </a:lnTo>
                      <a:lnTo>
                        <a:pt x="320" y="1040"/>
                      </a:lnTo>
                      <a:lnTo>
                        <a:pt x="320" y="1040"/>
                      </a:lnTo>
                      <a:lnTo>
                        <a:pt x="325" y="1039"/>
                      </a:lnTo>
                      <a:lnTo>
                        <a:pt x="328" y="1037"/>
                      </a:lnTo>
                      <a:lnTo>
                        <a:pt x="330" y="1034"/>
                      </a:lnTo>
                      <a:lnTo>
                        <a:pt x="331" y="1028"/>
                      </a:lnTo>
                      <a:lnTo>
                        <a:pt x="331" y="1028"/>
                      </a:lnTo>
                      <a:lnTo>
                        <a:pt x="333" y="1021"/>
                      </a:lnTo>
                      <a:lnTo>
                        <a:pt x="338" y="1013"/>
                      </a:lnTo>
                      <a:lnTo>
                        <a:pt x="343" y="1006"/>
                      </a:lnTo>
                      <a:lnTo>
                        <a:pt x="346" y="1003"/>
                      </a:lnTo>
                      <a:lnTo>
                        <a:pt x="348" y="1000"/>
                      </a:lnTo>
                      <a:lnTo>
                        <a:pt x="348" y="1000"/>
                      </a:lnTo>
                      <a:lnTo>
                        <a:pt x="354" y="997"/>
                      </a:lnTo>
                      <a:lnTo>
                        <a:pt x="358" y="995"/>
                      </a:lnTo>
                      <a:lnTo>
                        <a:pt x="359" y="993"/>
                      </a:lnTo>
                      <a:lnTo>
                        <a:pt x="359" y="989"/>
                      </a:lnTo>
                      <a:lnTo>
                        <a:pt x="359" y="989"/>
                      </a:lnTo>
                      <a:lnTo>
                        <a:pt x="356" y="981"/>
                      </a:lnTo>
                      <a:lnTo>
                        <a:pt x="357" y="978"/>
                      </a:lnTo>
                      <a:lnTo>
                        <a:pt x="358" y="976"/>
                      </a:lnTo>
                      <a:lnTo>
                        <a:pt x="358" y="976"/>
                      </a:lnTo>
                      <a:lnTo>
                        <a:pt x="360" y="974"/>
                      </a:lnTo>
                      <a:lnTo>
                        <a:pt x="361" y="971"/>
                      </a:lnTo>
                      <a:lnTo>
                        <a:pt x="362" y="965"/>
                      </a:lnTo>
                      <a:lnTo>
                        <a:pt x="363" y="957"/>
                      </a:lnTo>
                      <a:lnTo>
                        <a:pt x="363" y="957"/>
                      </a:lnTo>
                      <a:lnTo>
                        <a:pt x="354" y="957"/>
                      </a:lnTo>
                      <a:lnTo>
                        <a:pt x="347" y="959"/>
                      </a:lnTo>
                      <a:lnTo>
                        <a:pt x="345" y="960"/>
                      </a:lnTo>
                      <a:lnTo>
                        <a:pt x="345" y="962"/>
                      </a:lnTo>
                      <a:lnTo>
                        <a:pt x="345" y="962"/>
                      </a:lnTo>
                      <a:lnTo>
                        <a:pt x="345" y="965"/>
                      </a:lnTo>
                      <a:lnTo>
                        <a:pt x="344" y="968"/>
                      </a:lnTo>
                      <a:lnTo>
                        <a:pt x="341" y="971"/>
                      </a:lnTo>
                      <a:lnTo>
                        <a:pt x="336" y="976"/>
                      </a:lnTo>
                      <a:lnTo>
                        <a:pt x="336" y="976"/>
                      </a:lnTo>
                      <a:lnTo>
                        <a:pt x="328" y="980"/>
                      </a:lnTo>
                      <a:lnTo>
                        <a:pt x="325" y="984"/>
                      </a:lnTo>
                      <a:lnTo>
                        <a:pt x="324" y="989"/>
                      </a:lnTo>
                      <a:lnTo>
                        <a:pt x="323" y="993"/>
                      </a:lnTo>
                      <a:lnTo>
                        <a:pt x="323" y="993"/>
                      </a:lnTo>
                      <a:lnTo>
                        <a:pt x="323" y="997"/>
                      </a:lnTo>
                      <a:lnTo>
                        <a:pt x="322" y="1002"/>
                      </a:lnTo>
                      <a:lnTo>
                        <a:pt x="319" y="1007"/>
                      </a:lnTo>
                      <a:lnTo>
                        <a:pt x="313" y="1011"/>
                      </a:lnTo>
                      <a:lnTo>
                        <a:pt x="313" y="1011"/>
                      </a:lnTo>
                      <a:lnTo>
                        <a:pt x="302" y="1017"/>
                      </a:lnTo>
                      <a:lnTo>
                        <a:pt x="299" y="1020"/>
                      </a:lnTo>
                      <a:lnTo>
                        <a:pt x="298" y="1022"/>
                      </a:lnTo>
                      <a:lnTo>
                        <a:pt x="298" y="1022"/>
                      </a:lnTo>
                      <a:lnTo>
                        <a:pt x="298" y="1024"/>
                      </a:lnTo>
                      <a:lnTo>
                        <a:pt x="296" y="1024"/>
                      </a:lnTo>
                      <a:lnTo>
                        <a:pt x="289" y="1023"/>
                      </a:lnTo>
                      <a:lnTo>
                        <a:pt x="289" y="1023"/>
                      </a:lnTo>
                      <a:lnTo>
                        <a:pt x="285" y="1021"/>
                      </a:lnTo>
                      <a:lnTo>
                        <a:pt x="281" y="1018"/>
                      </a:lnTo>
                      <a:lnTo>
                        <a:pt x="277" y="1013"/>
                      </a:lnTo>
                      <a:lnTo>
                        <a:pt x="276" y="1011"/>
                      </a:lnTo>
                      <a:lnTo>
                        <a:pt x="276" y="1009"/>
                      </a:lnTo>
                      <a:lnTo>
                        <a:pt x="276" y="1009"/>
                      </a:lnTo>
                      <a:lnTo>
                        <a:pt x="277" y="1008"/>
                      </a:lnTo>
                      <a:lnTo>
                        <a:pt x="280" y="1007"/>
                      </a:lnTo>
                      <a:lnTo>
                        <a:pt x="284" y="1006"/>
                      </a:lnTo>
                      <a:lnTo>
                        <a:pt x="288" y="1006"/>
                      </a:lnTo>
                      <a:lnTo>
                        <a:pt x="289" y="1005"/>
                      </a:lnTo>
                      <a:lnTo>
                        <a:pt x="289" y="1003"/>
                      </a:lnTo>
                      <a:lnTo>
                        <a:pt x="289" y="1003"/>
                      </a:lnTo>
                      <a:lnTo>
                        <a:pt x="289" y="999"/>
                      </a:lnTo>
                      <a:lnTo>
                        <a:pt x="287" y="998"/>
                      </a:lnTo>
                      <a:lnTo>
                        <a:pt x="283" y="996"/>
                      </a:lnTo>
                      <a:lnTo>
                        <a:pt x="279" y="995"/>
                      </a:lnTo>
                      <a:lnTo>
                        <a:pt x="276" y="994"/>
                      </a:lnTo>
                      <a:lnTo>
                        <a:pt x="276" y="992"/>
                      </a:lnTo>
                      <a:lnTo>
                        <a:pt x="276" y="992"/>
                      </a:lnTo>
                      <a:lnTo>
                        <a:pt x="277" y="989"/>
                      </a:lnTo>
                      <a:lnTo>
                        <a:pt x="280" y="988"/>
                      </a:lnTo>
                      <a:lnTo>
                        <a:pt x="287" y="984"/>
                      </a:lnTo>
                      <a:lnTo>
                        <a:pt x="293" y="982"/>
                      </a:lnTo>
                      <a:lnTo>
                        <a:pt x="295" y="980"/>
                      </a:lnTo>
                      <a:lnTo>
                        <a:pt x="295" y="978"/>
                      </a:lnTo>
                      <a:lnTo>
                        <a:pt x="295" y="978"/>
                      </a:lnTo>
                      <a:lnTo>
                        <a:pt x="293" y="974"/>
                      </a:lnTo>
                      <a:lnTo>
                        <a:pt x="290" y="970"/>
                      </a:lnTo>
                      <a:lnTo>
                        <a:pt x="289" y="968"/>
                      </a:lnTo>
                      <a:lnTo>
                        <a:pt x="293" y="965"/>
                      </a:lnTo>
                      <a:lnTo>
                        <a:pt x="293" y="965"/>
                      </a:lnTo>
                      <a:lnTo>
                        <a:pt x="296" y="961"/>
                      </a:lnTo>
                      <a:lnTo>
                        <a:pt x="299" y="959"/>
                      </a:lnTo>
                      <a:lnTo>
                        <a:pt x="300" y="954"/>
                      </a:lnTo>
                      <a:lnTo>
                        <a:pt x="300" y="950"/>
                      </a:lnTo>
                      <a:lnTo>
                        <a:pt x="300" y="950"/>
                      </a:lnTo>
                      <a:lnTo>
                        <a:pt x="300" y="948"/>
                      </a:lnTo>
                      <a:lnTo>
                        <a:pt x="302" y="946"/>
                      </a:lnTo>
                      <a:lnTo>
                        <a:pt x="307" y="942"/>
                      </a:lnTo>
                      <a:lnTo>
                        <a:pt x="312" y="939"/>
                      </a:lnTo>
                      <a:lnTo>
                        <a:pt x="314" y="937"/>
                      </a:lnTo>
                      <a:lnTo>
                        <a:pt x="314" y="934"/>
                      </a:lnTo>
                      <a:lnTo>
                        <a:pt x="314" y="934"/>
                      </a:lnTo>
                      <a:lnTo>
                        <a:pt x="316" y="926"/>
                      </a:lnTo>
                      <a:lnTo>
                        <a:pt x="319" y="919"/>
                      </a:lnTo>
                      <a:lnTo>
                        <a:pt x="324" y="913"/>
                      </a:lnTo>
                      <a:lnTo>
                        <a:pt x="326" y="911"/>
                      </a:lnTo>
                      <a:lnTo>
                        <a:pt x="328" y="910"/>
                      </a:lnTo>
                      <a:lnTo>
                        <a:pt x="328" y="910"/>
                      </a:lnTo>
                      <a:lnTo>
                        <a:pt x="341" y="908"/>
                      </a:lnTo>
                      <a:lnTo>
                        <a:pt x="347" y="908"/>
                      </a:lnTo>
                      <a:lnTo>
                        <a:pt x="348" y="908"/>
                      </a:lnTo>
                      <a:lnTo>
                        <a:pt x="350" y="909"/>
                      </a:lnTo>
                      <a:lnTo>
                        <a:pt x="350" y="909"/>
                      </a:lnTo>
                      <a:lnTo>
                        <a:pt x="351" y="910"/>
                      </a:lnTo>
                      <a:lnTo>
                        <a:pt x="353" y="911"/>
                      </a:lnTo>
                      <a:lnTo>
                        <a:pt x="357" y="912"/>
                      </a:lnTo>
                      <a:lnTo>
                        <a:pt x="367" y="913"/>
                      </a:lnTo>
                      <a:lnTo>
                        <a:pt x="367" y="913"/>
                      </a:lnTo>
                      <a:lnTo>
                        <a:pt x="367" y="914"/>
                      </a:lnTo>
                      <a:lnTo>
                        <a:pt x="368" y="914"/>
                      </a:lnTo>
                      <a:lnTo>
                        <a:pt x="369" y="918"/>
                      </a:lnTo>
                      <a:lnTo>
                        <a:pt x="369" y="919"/>
                      </a:lnTo>
                      <a:lnTo>
                        <a:pt x="370" y="916"/>
                      </a:lnTo>
                      <a:lnTo>
                        <a:pt x="370" y="916"/>
                      </a:lnTo>
                      <a:lnTo>
                        <a:pt x="371" y="908"/>
                      </a:lnTo>
                      <a:lnTo>
                        <a:pt x="372" y="898"/>
                      </a:lnTo>
                      <a:lnTo>
                        <a:pt x="371" y="894"/>
                      </a:lnTo>
                      <a:lnTo>
                        <a:pt x="370" y="890"/>
                      </a:lnTo>
                      <a:lnTo>
                        <a:pt x="369" y="887"/>
                      </a:lnTo>
                      <a:lnTo>
                        <a:pt x="366" y="885"/>
                      </a:lnTo>
                      <a:lnTo>
                        <a:pt x="366" y="885"/>
                      </a:lnTo>
                      <a:lnTo>
                        <a:pt x="360" y="885"/>
                      </a:lnTo>
                      <a:lnTo>
                        <a:pt x="359" y="883"/>
                      </a:lnTo>
                      <a:lnTo>
                        <a:pt x="360" y="882"/>
                      </a:lnTo>
                      <a:lnTo>
                        <a:pt x="363" y="881"/>
                      </a:lnTo>
                      <a:lnTo>
                        <a:pt x="363" y="881"/>
                      </a:lnTo>
                      <a:lnTo>
                        <a:pt x="368" y="882"/>
                      </a:lnTo>
                      <a:lnTo>
                        <a:pt x="370" y="881"/>
                      </a:lnTo>
                      <a:lnTo>
                        <a:pt x="371" y="880"/>
                      </a:lnTo>
                      <a:lnTo>
                        <a:pt x="372" y="878"/>
                      </a:lnTo>
                      <a:lnTo>
                        <a:pt x="372" y="878"/>
                      </a:lnTo>
                      <a:lnTo>
                        <a:pt x="373" y="869"/>
                      </a:lnTo>
                      <a:lnTo>
                        <a:pt x="373" y="867"/>
                      </a:lnTo>
                      <a:lnTo>
                        <a:pt x="372" y="866"/>
                      </a:lnTo>
                      <a:lnTo>
                        <a:pt x="370" y="865"/>
                      </a:lnTo>
                      <a:lnTo>
                        <a:pt x="367" y="865"/>
                      </a:lnTo>
                      <a:lnTo>
                        <a:pt x="367" y="865"/>
                      </a:lnTo>
                      <a:lnTo>
                        <a:pt x="343" y="864"/>
                      </a:lnTo>
                      <a:lnTo>
                        <a:pt x="331" y="863"/>
                      </a:lnTo>
                      <a:lnTo>
                        <a:pt x="328" y="861"/>
                      </a:lnTo>
                      <a:lnTo>
                        <a:pt x="327" y="860"/>
                      </a:lnTo>
                      <a:lnTo>
                        <a:pt x="327" y="860"/>
                      </a:lnTo>
                      <a:lnTo>
                        <a:pt x="328" y="859"/>
                      </a:lnTo>
                      <a:lnTo>
                        <a:pt x="329" y="859"/>
                      </a:lnTo>
                      <a:lnTo>
                        <a:pt x="334" y="859"/>
                      </a:lnTo>
                      <a:lnTo>
                        <a:pt x="351" y="859"/>
                      </a:lnTo>
                      <a:lnTo>
                        <a:pt x="366" y="860"/>
                      </a:lnTo>
                      <a:lnTo>
                        <a:pt x="371" y="859"/>
                      </a:lnTo>
                      <a:lnTo>
                        <a:pt x="372" y="857"/>
                      </a:lnTo>
                      <a:lnTo>
                        <a:pt x="373" y="856"/>
                      </a:lnTo>
                      <a:lnTo>
                        <a:pt x="373" y="856"/>
                      </a:lnTo>
                      <a:lnTo>
                        <a:pt x="373" y="854"/>
                      </a:lnTo>
                      <a:lnTo>
                        <a:pt x="374" y="853"/>
                      </a:lnTo>
                      <a:lnTo>
                        <a:pt x="377" y="850"/>
                      </a:lnTo>
                      <a:lnTo>
                        <a:pt x="380" y="848"/>
                      </a:lnTo>
                      <a:lnTo>
                        <a:pt x="380" y="846"/>
                      </a:lnTo>
                      <a:lnTo>
                        <a:pt x="380" y="842"/>
                      </a:lnTo>
                      <a:lnTo>
                        <a:pt x="380" y="842"/>
                      </a:lnTo>
                      <a:lnTo>
                        <a:pt x="380" y="839"/>
                      </a:lnTo>
                      <a:lnTo>
                        <a:pt x="380" y="837"/>
                      </a:lnTo>
                      <a:lnTo>
                        <a:pt x="382" y="835"/>
                      </a:lnTo>
                      <a:lnTo>
                        <a:pt x="383" y="834"/>
                      </a:lnTo>
                      <a:lnTo>
                        <a:pt x="388" y="834"/>
                      </a:lnTo>
                      <a:lnTo>
                        <a:pt x="396" y="835"/>
                      </a:lnTo>
                      <a:lnTo>
                        <a:pt x="396" y="835"/>
                      </a:lnTo>
                      <a:lnTo>
                        <a:pt x="402" y="837"/>
                      </a:lnTo>
                      <a:lnTo>
                        <a:pt x="408" y="838"/>
                      </a:lnTo>
                      <a:lnTo>
                        <a:pt x="411" y="838"/>
                      </a:lnTo>
                      <a:lnTo>
                        <a:pt x="414" y="836"/>
                      </a:lnTo>
                      <a:lnTo>
                        <a:pt x="423" y="830"/>
                      </a:lnTo>
                      <a:lnTo>
                        <a:pt x="423" y="830"/>
                      </a:lnTo>
                      <a:lnTo>
                        <a:pt x="430" y="821"/>
                      </a:lnTo>
                      <a:lnTo>
                        <a:pt x="432" y="817"/>
                      </a:lnTo>
                      <a:lnTo>
                        <a:pt x="434" y="812"/>
                      </a:lnTo>
                      <a:lnTo>
                        <a:pt x="434" y="809"/>
                      </a:lnTo>
                      <a:lnTo>
                        <a:pt x="433" y="807"/>
                      </a:lnTo>
                      <a:lnTo>
                        <a:pt x="432" y="805"/>
                      </a:lnTo>
                      <a:lnTo>
                        <a:pt x="430" y="804"/>
                      </a:lnTo>
                      <a:lnTo>
                        <a:pt x="430" y="804"/>
                      </a:lnTo>
                      <a:lnTo>
                        <a:pt x="425" y="804"/>
                      </a:lnTo>
                      <a:lnTo>
                        <a:pt x="420" y="804"/>
                      </a:lnTo>
                      <a:lnTo>
                        <a:pt x="418" y="806"/>
                      </a:lnTo>
                      <a:lnTo>
                        <a:pt x="417" y="810"/>
                      </a:lnTo>
                      <a:lnTo>
                        <a:pt x="417" y="810"/>
                      </a:lnTo>
                      <a:lnTo>
                        <a:pt x="416" y="813"/>
                      </a:lnTo>
                      <a:lnTo>
                        <a:pt x="414" y="814"/>
                      </a:lnTo>
                      <a:lnTo>
                        <a:pt x="412" y="814"/>
                      </a:lnTo>
                      <a:lnTo>
                        <a:pt x="411" y="810"/>
                      </a:lnTo>
                      <a:lnTo>
                        <a:pt x="411" y="810"/>
                      </a:lnTo>
                      <a:lnTo>
                        <a:pt x="409" y="807"/>
                      </a:lnTo>
                      <a:lnTo>
                        <a:pt x="408" y="806"/>
                      </a:lnTo>
                      <a:lnTo>
                        <a:pt x="401" y="804"/>
                      </a:lnTo>
                      <a:lnTo>
                        <a:pt x="401" y="804"/>
                      </a:lnTo>
                      <a:lnTo>
                        <a:pt x="399" y="803"/>
                      </a:lnTo>
                      <a:lnTo>
                        <a:pt x="398" y="800"/>
                      </a:lnTo>
                      <a:lnTo>
                        <a:pt x="397" y="795"/>
                      </a:lnTo>
                      <a:lnTo>
                        <a:pt x="398" y="792"/>
                      </a:lnTo>
                      <a:lnTo>
                        <a:pt x="399" y="789"/>
                      </a:lnTo>
                      <a:lnTo>
                        <a:pt x="400" y="788"/>
                      </a:lnTo>
                      <a:lnTo>
                        <a:pt x="402" y="787"/>
                      </a:lnTo>
                      <a:lnTo>
                        <a:pt x="402" y="787"/>
                      </a:lnTo>
                      <a:lnTo>
                        <a:pt x="405" y="787"/>
                      </a:lnTo>
                      <a:lnTo>
                        <a:pt x="408" y="788"/>
                      </a:lnTo>
                      <a:lnTo>
                        <a:pt x="414" y="791"/>
                      </a:lnTo>
                      <a:lnTo>
                        <a:pt x="416" y="793"/>
                      </a:lnTo>
                      <a:lnTo>
                        <a:pt x="418" y="793"/>
                      </a:lnTo>
                      <a:lnTo>
                        <a:pt x="419" y="792"/>
                      </a:lnTo>
                      <a:lnTo>
                        <a:pt x="419" y="790"/>
                      </a:lnTo>
                      <a:lnTo>
                        <a:pt x="419" y="790"/>
                      </a:lnTo>
                      <a:lnTo>
                        <a:pt x="418" y="778"/>
                      </a:lnTo>
                      <a:lnTo>
                        <a:pt x="417" y="774"/>
                      </a:lnTo>
                      <a:lnTo>
                        <a:pt x="416" y="773"/>
                      </a:lnTo>
                      <a:lnTo>
                        <a:pt x="414" y="773"/>
                      </a:lnTo>
                      <a:lnTo>
                        <a:pt x="414" y="773"/>
                      </a:lnTo>
                      <a:lnTo>
                        <a:pt x="412" y="771"/>
                      </a:lnTo>
                      <a:lnTo>
                        <a:pt x="412" y="770"/>
                      </a:lnTo>
                      <a:lnTo>
                        <a:pt x="411" y="766"/>
                      </a:lnTo>
                      <a:lnTo>
                        <a:pt x="413" y="761"/>
                      </a:lnTo>
                      <a:lnTo>
                        <a:pt x="416" y="756"/>
                      </a:lnTo>
                      <a:lnTo>
                        <a:pt x="416" y="756"/>
                      </a:lnTo>
                      <a:lnTo>
                        <a:pt x="419" y="752"/>
                      </a:lnTo>
                      <a:lnTo>
                        <a:pt x="422" y="748"/>
                      </a:lnTo>
                      <a:lnTo>
                        <a:pt x="422" y="745"/>
                      </a:lnTo>
                      <a:lnTo>
                        <a:pt x="420" y="741"/>
                      </a:lnTo>
                      <a:lnTo>
                        <a:pt x="420" y="741"/>
                      </a:lnTo>
                      <a:lnTo>
                        <a:pt x="420" y="740"/>
                      </a:lnTo>
                      <a:lnTo>
                        <a:pt x="423" y="738"/>
                      </a:lnTo>
                      <a:lnTo>
                        <a:pt x="427" y="737"/>
                      </a:lnTo>
                      <a:lnTo>
                        <a:pt x="432" y="737"/>
                      </a:lnTo>
                      <a:lnTo>
                        <a:pt x="436" y="737"/>
                      </a:lnTo>
                      <a:lnTo>
                        <a:pt x="436" y="737"/>
                      </a:lnTo>
                      <a:lnTo>
                        <a:pt x="444" y="742"/>
                      </a:lnTo>
                      <a:lnTo>
                        <a:pt x="448" y="746"/>
                      </a:lnTo>
                      <a:lnTo>
                        <a:pt x="451" y="747"/>
                      </a:lnTo>
                      <a:lnTo>
                        <a:pt x="452" y="747"/>
                      </a:lnTo>
                      <a:lnTo>
                        <a:pt x="452" y="747"/>
                      </a:lnTo>
                      <a:lnTo>
                        <a:pt x="453" y="745"/>
                      </a:lnTo>
                      <a:lnTo>
                        <a:pt x="453" y="741"/>
                      </a:lnTo>
                      <a:lnTo>
                        <a:pt x="451" y="737"/>
                      </a:lnTo>
                      <a:lnTo>
                        <a:pt x="445" y="734"/>
                      </a:lnTo>
                      <a:lnTo>
                        <a:pt x="445" y="734"/>
                      </a:lnTo>
                      <a:lnTo>
                        <a:pt x="442" y="732"/>
                      </a:lnTo>
                      <a:lnTo>
                        <a:pt x="439" y="728"/>
                      </a:lnTo>
                      <a:lnTo>
                        <a:pt x="433" y="722"/>
                      </a:lnTo>
                      <a:lnTo>
                        <a:pt x="430" y="714"/>
                      </a:lnTo>
                      <a:lnTo>
                        <a:pt x="429" y="708"/>
                      </a:lnTo>
                      <a:lnTo>
                        <a:pt x="429" y="708"/>
                      </a:lnTo>
                      <a:lnTo>
                        <a:pt x="430" y="703"/>
                      </a:lnTo>
                      <a:lnTo>
                        <a:pt x="432" y="699"/>
                      </a:lnTo>
                      <a:lnTo>
                        <a:pt x="434" y="697"/>
                      </a:lnTo>
                      <a:lnTo>
                        <a:pt x="437" y="696"/>
                      </a:lnTo>
                      <a:lnTo>
                        <a:pt x="440" y="695"/>
                      </a:lnTo>
                      <a:lnTo>
                        <a:pt x="444" y="694"/>
                      </a:lnTo>
                      <a:lnTo>
                        <a:pt x="448" y="695"/>
                      </a:lnTo>
                      <a:lnTo>
                        <a:pt x="448" y="695"/>
                      </a:lnTo>
                      <a:lnTo>
                        <a:pt x="458" y="696"/>
                      </a:lnTo>
                      <a:lnTo>
                        <a:pt x="469" y="696"/>
                      </a:lnTo>
                      <a:lnTo>
                        <a:pt x="476" y="696"/>
                      </a:lnTo>
                      <a:lnTo>
                        <a:pt x="480" y="695"/>
                      </a:lnTo>
                      <a:lnTo>
                        <a:pt x="482" y="694"/>
                      </a:lnTo>
                      <a:lnTo>
                        <a:pt x="482" y="694"/>
                      </a:lnTo>
                      <a:lnTo>
                        <a:pt x="485" y="691"/>
                      </a:lnTo>
                      <a:lnTo>
                        <a:pt x="486" y="688"/>
                      </a:lnTo>
                      <a:lnTo>
                        <a:pt x="487" y="684"/>
                      </a:lnTo>
                      <a:lnTo>
                        <a:pt x="486" y="681"/>
                      </a:lnTo>
                      <a:lnTo>
                        <a:pt x="486" y="681"/>
                      </a:lnTo>
                      <a:lnTo>
                        <a:pt x="484" y="678"/>
                      </a:lnTo>
                      <a:lnTo>
                        <a:pt x="482" y="677"/>
                      </a:lnTo>
                      <a:lnTo>
                        <a:pt x="479" y="677"/>
                      </a:lnTo>
                      <a:lnTo>
                        <a:pt x="473" y="680"/>
                      </a:lnTo>
                      <a:lnTo>
                        <a:pt x="473" y="680"/>
                      </a:lnTo>
                      <a:lnTo>
                        <a:pt x="469" y="683"/>
                      </a:lnTo>
                      <a:lnTo>
                        <a:pt x="465" y="684"/>
                      </a:lnTo>
                      <a:lnTo>
                        <a:pt x="461" y="684"/>
                      </a:lnTo>
                      <a:lnTo>
                        <a:pt x="457" y="683"/>
                      </a:lnTo>
                      <a:lnTo>
                        <a:pt x="457" y="683"/>
                      </a:lnTo>
                      <a:lnTo>
                        <a:pt x="455" y="682"/>
                      </a:lnTo>
                      <a:lnTo>
                        <a:pt x="453" y="683"/>
                      </a:lnTo>
                      <a:lnTo>
                        <a:pt x="450" y="685"/>
                      </a:lnTo>
                      <a:lnTo>
                        <a:pt x="447" y="687"/>
                      </a:lnTo>
                      <a:lnTo>
                        <a:pt x="445" y="687"/>
                      </a:lnTo>
                      <a:lnTo>
                        <a:pt x="444" y="685"/>
                      </a:lnTo>
                      <a:lnTo>
                        <a:pt x="442" y="684"/>
                      </a:lnTo>
                      <a:lnTo>
                        <a:pt x="442" y="684"/>
                      </a:lnTo>
                      <a:lnTo>
                        <a:pt x="440" y="681"/>
                      </a:lnTo>
                      <a:lnTo>
                        <a:pt x="440" y="677"/>
                      </a:lnTo>
                      <a:lnTo>
                        <a:pt x="440" y="669"/>
                      </a:lnTo>
                      <a:lnTo>
                        <a:pt x="441" y="665"/>
                      </a:lnTo>
                      <a:lnTo>
                        <a:pt x="442" y="662"/>
                      </a:lnTo>
                      <a:lnTo>
                        <a:pt x="444" y="660"/>
                      </a:lnTo>
                      <a:lnTo>
                        <a:pt x="447" y="659"/>
                      </a:lnTo>
                      <a:lnTo>
                        <a:pt x="447" y="659"/>
                      </a:lnTo>
                      <a:lnTo>
                        <a:pt x="453" y="658"/>
                      </a:lnTo>
                      <a:lnTo>
                        <a:pt x="456" y="655"/>
                      </a:lnTo>
                      <a:lnTo>
                        <a:pt x="458" y="652"/>
                      </a:lnTo>
                      <a:lnTo>
                        <a:pt x="457" y="648"/>
                      </a:lnTo>
                      <a:lnTo>
                        <a:pt x="457" y="648"/>
                      </a:lnTo>
                      <a:lnTo>
                        <a:pt x="456" y="644"/>
                      </a:lnTo>
                      <a:lnTo>
                        <a:pt x="453" y="642"/>
                      </a:lnTo>
                      <a:lnTo>
                        <a:pt x="450" y="641"/>
                      </a:lnTo>
                      <a:lnTo>
                        <a:pt x="446" y="639"/>
                      </a:lnTo>
                      <a:lnTo>
                        <a:pt x="446" y="639"/>
                      </a:lnTo>
                      <a:lnTo>
                        <a:pt x="445" y="638"/>
                      </a:lnTo>
                      <a:lnTo>
                        <a:pt x="445" y="637"/>
                      </a:lnTo>
                      <a:lnTo>
                        <a:pt x="445" y="636"/>
                      </a:lnTo>
                      <a:lnTo>
                        <a:pt x="446" y="635"/>
                      </a:lnTo>
                      <a:lnTo>
                        <a:pt x="451" y="633"/>
                      </a:lnTo>
                      <a:lnTo>
                        <a:pt x="457" y="632"/>
                      </a:lnTo>
                      <a:lnTo>
                        <a:pt x="457" y="632"/>
                      </a:lnTo>
                      <a:lnTo>
                        <a:pt x="465" y="632"/>
                      </a:lnTo>
                      <a:lnTo>
                        <a:pt x="470" y="633"/>
                      </a:lnTo>
                      <a:lnTo>
                        <a:pt x="474" y="633"/>
                      </a:lnTo>
                      <a:lnTo>
                        <a:pt x="475" y="632"/>
                      </a:lnTo>
                      <a:lnTo>
                        <a:pt x="476" y="631"/>
                      </a:lnTo>
                      <a:lnTo>
                        <a:pt x="476" y="631"/>
                      </a:lnTo>
                      <a:lnTo>
                        <a:pt x="475" y="624"/>
                      </a:lnTo>
                      <a:lnTo>
                        <a:pt x="475" y="616"/>
                      </a:lnTo>
                      <a:lnTo>
                        <a:pt x="475" y="611"/>
                      </a:lnTo>
                      <a:lnTo>
                        <a:pt x="476" y="607"/>
                      </a:lnTo>
                      <a:lnTo>
                        <a:pt x="479" y="604"/>
                      </a:lnTo>
                      <a:lnTo>
                        <a:pt x="482" y="601"/>
                      </a:lnTo>
                      <a:lnTo>
                        <a:pt x="482" y="601"/>
                      </a:lnTo>
                      <a:lnTo>
                        <a:pt x="490" y="596"/>
                      </a:lnTo>
                      <a:lnTo>
                        <a:pt x="499" y="593"/>
                      </a:lnTo>
                      <a:lnTo>
                        <a:pt x="506" y="590"/>
                      </a:lnTo>
                      <a:lnTo>
                        <a:pt x="509" y="589"/>
                      </a:lnTo>
                      <a:lnTo>
                        <a:pt x="510" y="587"/>
                      </a:lnTo>
                      <a:lnTo>
                        <a:pt x="510" y="587"/>
                      </a:lnTo>
                      <a:lnTo>
                        <a:pt x="509" y="582"/>
                      </a:lnTo>
                      <a:lnTo>
                        <a:pt x="506" y="578"/>
                      </a:lnTo>
                      <a:lnTo>
                        <a:pt x="506" y="574"/>
                      </a:lnTo>
                      <a:lnTo>
                        <a:pt x="506" y="571"/>
                      </a:lnTo>
                      <a:lnTo>
                        <a:pt x="508" y="570"/>
                      </a:lnTo>
                      <a:lnTo>
                        <a:pt x="508" y="570"/>
                      </a:lnTo>
                      <a:lnTo>
                        <a:pt x="511" y="568"/>
                      </a:lnTo>
                      <a:lnTo>
                        <a:pt x="513" y="568"/>
                      </a:lnTo>
                      <a:lnTo>
                        <a:pt x="523" y="571"/>
                      </a:lnTo>
                      <a:lnTo>
                        <a:pt x="523" y="571"/>
                      </a:lnTo>
                      <a:lnTo>
                        <a:pt x="530" y="574"/>
                      </a:lnTo>
                      <a:lnTo>
                        <a:pt x="537" y="576"/>
                      </a:lnTo>
                      <a:lnTo>
                        <a:pt x="544" y="576"/>
                      </a:lnTo>
                      <a:lnTo>
                        <a:pt x="550" y="574"/>
                      </a:lnTo>
                      <a:lnTo>
                        <a:pt x="550" y="574"/>
                      </a:lnTo>
                      <a:lnTo>
                        <a:pt x="555" y="571"/>
                      </a:lnTo>
                      <a:lnTo>
                        <a:pt x="557" y="567"/>
                      </a:lnTo>
                      <a:lnTo>
                        <a:pt x="557" y="565"/>
                      </a:lnTo>
                      <a:lnTo>
                        <a:pt x="557" y="564"/>
                      </a:lnTo>
                      <a:lnTo>
                        <a:pt x="556" y="562"/>
                      </a:lnTo>
                      <a:lnTo>
                        <a:pt x="554" y="561"/>
                      </a:lnTo>
                      <a:lnTo>
                        <a:pt x="554" y="561"/>
                      </a:lnTo>
                      <a:lnTo>
                        <a:pt x="545" y="558"/>
                      </a:lnTo>
                      <a:lnTo>
                        <a:pt x="533" y="555"/>
                      </a:lnTo>
                      <a:lnTo>
                        <a:pt x="520" y="554"/>
                      </a:lnTo>
                      <a:lnTo>
                        <a:pt x="516" y="554"/>
                      </a:lnTo>
                      <a:lnTo>
                        <a:pt x="512" y="555"/>
                      </a:lnTo>
                      <a:lnTo>
                        <a:pt x="512" y="555"/>
                      </a:lnTo>
                      <a:lnTo>
                        <a:pt x="510" y="555"/>
                      </a:lnTo>
                      <a:lnTo>
                        <a:pt x="510" y="555"/>
                      </a:lnTo>
                      <a:lnTo>
                        <a:pt x="512" y="550"/>
                      </a:lnTo>
                      <a:lnTo>
                        <a:pt x="515" y="544"/>
                      </a:lnTo>
                      <a:lnTo>
                        <a:pt x="518" y="536"/>
                      </a:lnTo>
                      <a:lnTo>
                        <a:pt x="518" y="536"/>
                      </a:lnTo>
                      <a:lnTo>
                        <a:pt x="519" y="534"/>
                      </a:lnTo>
                      <a:lnTo>
                        <a:pt x="520" y="532"/>
                      </a:lnTo>
                      <a:lnTo>
                        <a:pt x="523" y="530"/>
                      </a:lnTo>
                      <a:lnTo>
                        <a:pt x="526" y="528"/>
                      </a:lnTo>
                      <a:lnTo>
                        <a:pt x="529" y="528"/>
                      </a:lnTo>
                      <a:lnTo>
                        <a:pt x="531" y="530"/>
                      </a:lnTo>
                      <a:lnTo>
                        <a:pt x="534" y="531"/>
                      </a:lnTo>
                      <a:lnTo>
                        <a:pt x="538" y="534"/>
                      </a:lnTo>
                      <a:lnTo>
                        <a:pt x="538" y="534"/>
                      </a:lnTo>
                      <a:lnTo>
                        <a:pt x="544" y="539"/>
                      </a:lnTo>
                      <a:lnTo>
                        <a:pt x="550" y="542"/>
                      </a:lnTo>
                      <a:lnTo>
                        <a:pt x="554" y="545"/>
                      </a:lnTo>
                      <a:lnTo>
                        <a:pt x="555" y="544"/>
                      </a:lnTo>
                      <a:lnTo>
                        <a:pt x="556" y="542"/>
                      </a:lnTo>
                      <a:lnTo>
                        <a:pt x="556" y="542"/>
                      </a:lnTo>
                      <a:lnTo>
                        <a:pt x="557" y="541"/>
                      </a:lnTo>
                      <a:lnTo>
                        <a:pt x="557" y="539"/>
                      </a:lnTo>
                      <a:lnTo>
                        <a:pt x="555" y="534"/>
                      </a:lnTo>
                      <a:lnTo>
                        <a:pt x="552" y="525"/>
                      </a:lnTo>
                      <a:lnTo>
                        <a:pt x="552" y="525"/>
                      </a:lnTo>
                      <a:lnTo>
                        <a:pt x="548" y="524"/>
                      </a:lnTo>
                      <a:lnTo>
                        <a:pt x="543" y="522"/>
                      </a:lnTo>
                      <a:lnTo>
                        <a:pt x="538" y="519"/>
                      </a:lnTo>
                      <a:lnTo>
                        <a:pt x="536" y="516"/>
                      </a:lnTo>
                      <a:lnTo>
                        <a:pt x="534" y="513"/>
                      </a:lnTo>
                      <a:lnTo>
                        <a:pt x="534" y="513"/>
                      </a:lnTo>
                      <a:lnTo>
                        <a:pt x="536" y="511"/>
                      </a:lnTo>
                      <a:lnTo>
                        <a:pt x="537" y="510"/>
                      </a:lnTo>
                      <a:lnTo>
                        <a:pt x="542" y="511"/>
                      </a:lnTo>
                      <a:lnTo>
                        <a:pt x="547" y="512"/>
                      </a:lnTo>
                      <a:lnTo>
                        <a:pt x="550" y="512"/>
                      </a:lnTo>
                      <a:lnTo>
                        <a:pt x="550" y="511"/>
                      </a:lnTo>
                      <a:lnTo>
                        <a:pt x="550" y="511"/>
                      </a:lnTo>
                      <a:lnTo>
                        <a:pt x="551" y="506"/>
                      </a:lnTo>
                      <a:lnTo>
                        <a:pt x="552" y="501"/>
                      </a:lnTo>
                      <a:lnTo>
                        <a:pt x="552" y="498"/>
                      </a:lnTo>
                      <a:lnTo>
                        <a:pt x="552" y="496"/>
                      </a:lnTo>
                      <a:lnTo>
                        <a:pt x="550" y="494"/>
                      </a:lnTo>
                      <a:lnTo>
                        <a:pt x="547" y="493"/>
                      </a:lnTo>
                      <a:lnTo>
                        <a:pt x="547" y="493"/>
                      </a:lnTo>
                      <a:lnTo>
                        <a:pt x="541" y="492"/>
                      </a:lnTo>
                      <a:lnTo>
                        <a:pt x="537" y="493"/>
                      </a:lnTo>
                      <a:lnTo>
                        <a:pt x="533" y="495"/>
                      </a:lnTo>
                      <a:lnTo>
                        <a:pt x="529" y="498"/>
                      </a:lnTo>
                      <a:lnTo>
                        <a:pt x="529" y="498"/>
                      </a:lnTo>
                      <a:lnTo>
                        <a:pt x="527" y="502"/>
                      </a:lnTo>
                      <a:lnTo>
                        <a:pt x="525" y="502"/>
                      </a:lnTo>
                      <a:lnTo>
                        <a:pt x="523" y="501"/>
                      </a:lnTo>
                      <a:lnTo>
                        <a:pt x="522" y="497"/>
                      </a:lnTo>
                      <a:lnTo>
                        <a:pt x="522" y="497"/>
                      </a:lnTo>
                      <a:lnTo>
                        <a:pt x="519" y="495"/>
                      </a:lnTo>
                      <a:lnTo>
                        <a:pt x="515" y="493"/>
                      </a:lnTo>
                      <a:lnTo>
                        <a:pt x="513" y="491"/>
                      </a:lnTo>
                      <a:lnTo>
                        <a:pt x="512" y="490"/>
                      </a:lnTo>
                      <a:lnTo>
                        <a:pt x="512" y="488"/>
                      </a:lnTo>
                      <a:lnTo>
                        <a:pt x="512" y="488"/>
                      </a:lnTo>
                      <a:lnTo>
                        <a:pt x="512" y="485"/>
                      </a:lnTo>
                      <a:lnTo>
                        <a:pt x="513" y="483"/>
                      </a:lnTo>
                      <a:lnTo>
                        <a:pt x="517" y="480"/>
                      </a:lnTo>
                      <a:lnTo>
                        <a:pt x="523" y="478"/>
                      </a:lnTo>
                      <a:lnTo>
                        <a:pt x="526" y="478"/>
                      </a:lnTo>
                      <a:lnTo>
                        <a:pt x="529" y="479"/>
                      </a:lnTo>
                      <a:lnTo>
                        <a:pt x="529" y="479"/>
                      </a:lnTo>
                      <a:lnTo>
                        <a:pt x="537" y="480"/>
                      </a:lnTo>
                      <a:lnTo>
                        <a:pt x="546" y="480"/>
                      </a:lnTo>
                      <a:lnTo>
                        <a:pt x="557" y="480"/>
                      </a:lnTo>
                      <a:lnTo>
                        <a:pt x="557" y="469"/>
                      </a:lnTo>
                      <a:lnTo>
                        <a:pt x="557" y="469"/>
                      </a:lnTo>
                      <a:lnTo>
                        <a:pt x="554" y="469"/>
                      </a:lnTo>
                      <a:lnTo>
                        <a:pt x="547" y="467"/>
                      </a:lnTo>
                      <a:lnTo>
                        <a:pt x="541" y="464"/>
                      </a:lnTo>
                      <a:lnTo>
                        <a:pt x="539" y="462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38" y="453"/>
                      </a:lnTo>
                      <a:lnTo>
                        <a:pt x="539" y="449"/>
                      </a:lnTo>
                      <a:lnTo>
                        <a:pt x="539" y="448"/>
                      </a:lnTo>
                      <a:lnTo>
                        <a:pt x="540" y="447"/>
                      </a:lnTo>
                      <a:lnTo>
                        <a:pt x="541" y="447"/>
                      </a:lnTo>
                      <a:lnTo>
                        <a:pt x="543" y="449"/>
                      </a:lnTo>
                      <a:lnTo>
                        <a:pt x="543" y="449"/>
                      </a:lnTo>
                      <a:lnTo>
                        <a:pt x="548" y="458"/>
                      </a:lnTo>
                      <a:lnTo>
                        <a:pt x="550" y="459"/>
                      </a:lnTo>
                      <a:lnTo>
                        <a:pt x="551" y="460"/>
                      </a:lnTo>
                      <a:lnTo>
                        <a:pt x="552" y="459"/>
                      </a:lnTo>
                      <a:lnTo>
                        <a:pt x="553" y="456"/>
                      </a:lnTo>
                      <a:lnTo>
                        <a:pt x="553" y="456"/>
                      </a:lnTo>
                      <a:lnTo>
                        <a:pt x="554" y="451"/>
                      </a:lnTo>
                      <a:lnTo>
                        <a:pt x="557" y="448"/>
                      </a:lnTo>
                      <a:lnTo>
                        <a:pt x="559" y="447"/>
                      </a:lnTo>
                      <a:lnTo>
                        <a:pt x="560" y="447"/>
                      </a:lnTo>
                      <a:lnTo>
                        <a:pt x="561" y="448"/>
                      </a:lnTo>
                      <a:lnTo>
                        <a:pt x="562" y="449"/>
                      </a:lnTo>
                      <a:lnTo>
                        <a:pt x="562" y="449"/>
                      </a:lnTo>
                      <a:lnTo>
                        <a:pt x="563" y="451"/>
                      </a:lnTo>
                      <a:lnTo>
                        <a:pt x="563" y="453"/>
                      </a:lnTo>
                      <a:lnTo>
                        <a:pt x="562" y="456"/>
                      </a:lnTo>
                      <a:lnTo>
                        <a:pt x="562" y="459"/>
                      </a:lnTo>
                      <a:lnTo>
                        <a:pt x="563" y="461"/>
                      </a:lnTo>
                      <a:lnTo>
                        <a:pt x="566" y="463"/>
                      </a:lnTo>
                      <a:lnTo>
                        <a:pt x="566" y="463"/>
                      </a:lnTo>
                      <a:lnTo>
                        <a:pt x="573" y="469"/>
                      </a:lnTo>
                      <a:lnTo>
                        <a:pt x="574" y="471"/>
                      </a:lnTo>
                      <a:lnTo>
                        <a:pt x="574" y="475"/>
                      </a:lnTo>
                      <a:lnTo>
                        <a:pt x="574" y="475"/>
                      </a:lnTo>
                      <a:lnTo>
                        <a:pt x="574" y="481"/>
                      </a:lnTo>
                      <a:lnTo>
                        <a:pt x="575" y="482"/>
                      </a:lnTo>
                      <a:lnTo>
                        <a:pt x="579" y="483"/>
                      </a:lnTo>
                      <a:lnTo>
                        <a:pt x="579" y="483"/>
                      </a:lnTo>
                      <a:lnTo>
                        <a:pt x="582" y="482"/>
                      </a:lnTo>
                      <a:lnTo>
                        <a:pt x="584" y="481"/>
                      </a:lnTo>
                      <a:lnTo>
                        <a:pt x="586" y="477"/>
                      </a:lnTo>
                      <a:lnTo>
                        <a:pt x="586" y="471"/>
                      </a:lnTo>
                      <a:lnTo>
                        <a:pt x="586" y="471"/>
                      </a:lnTo>
                      <a:lnTo>
                        <a:pt x="586" y="469"/>
                      </a:lnTo>
                      <a:lnTo>
                        <a:pt x="585" y="467"/>
                      </a:lnTo>
                      <a:lnTo>
                        <a:pt x="582" y="466"/>
                      </a:lnTo>
                      <a:lnTo>
                        <a:pt x="579" y="465"/>
                      </a:lnTo>
                      <a:lnTo>
                        <a:pt x="577" y="464"/>
                      </a:lnTo>
                      <a:lnTo>
                        <a:pt x="577" y="462"/>
                      </a:lnTo>
                      <a:lnTo>
                        <a:pt x="577" y="462"/>
                      </a:lnTo>
                      <a:lnTo>
                        <a:pt x="579" y="461"/>
                      </a:lnTo>
                      <a:lnTo>
                        <a:pt x="580" y="461"/>
                      </a:lnTo>
                      <a:lnTo>
                        <a:pt x="582" y="461"/>
                      </a:lnTo>
                      <a:lnTo>
                        <a:pt x="583" y="461"/>
                      </a:lnTo>
                      <a:lnTo>
                        <a:pt x="584" y="461"/>
                      </a:lnTo>
                      <a:lnTo>
                        <a:pt x="584" y="460"/>
                      </a:lnTo>
                      <a:lnTo>
                        <a:pt x="585" y="456"/>
                      </a:lnTo>
                      <a:lnTo>
                        <a:pt x="585" y="456"/>
                      </a:lnTo>
                      <a:lnTo>
                        <a:pt x="584" y="446"/>
                      </a:lnTo>
                      <a:lnTo>
                        <a:pt x="585" y="444"/>
                      </a:lnTo>
                      <a:lnTo>
                        <a:pt x="586" y="444"/>
                      </a:lnTo>
                      <a:lnTo>
                        <a:pt x="587" y="442"/>
                      </a:lnTo>
                      <a:lnTo>
                        <a:pt x="589" y="444"/>
                      </a:lnTo>
                      <a:lnTo>
                        <a:pt x="589" y="444"/>
                      </a:lnTo>
                      <a:lnTo>
                        <a:pt x="594" y="445"/>
                      </a:lnTo>
                      <a:lnTo>
                        <a:pt x="596" y="444"/>
                      </a:lnTo>
                      <a:lnTo>
                        <a:pt x="597" y="441"/>
                      </a:lnTo>
                      <a:lnTo>
                        <a:pt x="597" y="438"/>
                      </a:lnTo>
                      <a:lnTo>
                        <a:pt x="597" y="438"/>
                      </a:lnTo>
                      <a:lnTo>
                        <a:pt x="596" y="435"/>
                      </a:lnTo>
                      <a:lnTo>
                        <a:pt x="595" y="434"/>
                      </a:lnTo>
                      <a:lnTo>
                        <a:pt x="593" y="433"/>
                      </a:lnTo>
                      <a:lnTo>
                        <a:pt x="590" y="431"/>
                      </a:lnTo>
                      <a:lnTo>
                        <a:pt x="590" y="431"/>
                      </a:lnTo>
                      <a:lnTo>
                        <a:pt x="588" y="430"/>
                      </a:lnTo>
                      <a:lnTo>
                        <a:pt x="587" y="430"/>
                      </a:lnTo>
                      <a:lnTo>
                        <a:pt x="585" y="428"/>
                      </a:lnTo>
                      <a:lnTo>
                        <a:pt x="584" y="426"/>
                      </a:lnTo>
                      <a:lnTo>
                        <a:pt x="584" y="426"/>
                      </a:lnTo>
                      <a:lnTo>
                        <a:pt x="583" y="423"/>
                      </a:lnTo>
                      <a:lnTo>
                        <a:pt x="583" y="421"/>
                      </a:lnTo>
                      <a:lnTo>
                        <a:pt x="585" y="416"/>
                      </a:lnTo>
                      <a:lnTo>
                        <a:pt x="587" y="413"/>
                      </a:lnTo>
                      <a:lnTo>
                        <a:pt x="588" y="413"/>
                      </a:lnTo>
                      <a:lnTo>
                        <a:pt x="590" y="413"/>
                      </a:lnTo>
                      <a:lnTo>
                        <a:pt x="593" y="416"/>
                      </a:lnTo>
                      <a:lnTo>
                        <a:pt x="593" y="416"/>
                      </a:lnTo>
                      <a:lnTo>
                        <a:pt x="599" y="424"/>
                      </a:lnTo>
                      <a:lnTo>
                        <a:pt x="601" y="426"/>
                      </a:lnTo>
                      <a:lnTo>
                        <a:pt x="602" y="426"/>
                      </a:lnTo>
                      <a:lnTo>
                        <a:pt x="603" y="425"/>
                      </a:lnTo>
                      <a:lnTo>
                        <a:pt x="603" y="425"/>
                      </a:lnTo>
                      <a:lnTo>
                        <a:pt x="606" y="423"/>
                      </a:lnTo>
                      <a:lnTo>
                        <a:pt x="608" y="421"/>
                      </a:lnTo>
                      <a:lnTo>
                        <a:pt x="609" y="420"/>
                      </a:lnTo>
                      <a:lnTo>
                        <a:pt x="612" y="419"/>
                      </a:lnTo>
                      <a:lnTo>
                        <a:pt x="612" y="419"/>
                      </a:lnTo>
                      <a:lnTo>
                        <a:pt x="615" y="420"/>
                      </a:lnTo>
                      <a:lnTo>
                        <a:pt x="617" y="421"/>
                      </a:lnTo>
                      <a:lnTo>
                        <a:pt x="619" y="422"/>
                      </a:lnTo>
                      <a:lnTo>
                        <a:pt x="622" y="423"/>
                      </a:lnTo>
                      <a:lnTo>
                        <a:pt x="622" y="423"/>
                      </a:lnTo>
                      <a:lnTo>
                        <a:pt x="623" y="422"/>
                      </a:lnTo>
                      <a:lnTo>
                        <a:pt x="624" y="421"/>
                      </a:lnTo>
                      <a:lnTo>
                        <a:pt x="624" y="417"/>
                      </a:lnTo>
                      <a:lnTo>
                        <a:pt x="624" y="411"/>
                      </a:lnTo>
                      <a:lnTo>
                        <a:pt x="624" y="410"/>
                      </a:lnTo>
                      <a:lnTo>
                        <a:pt x="625" y="409"/>
                      </a:lnTo>
                      <a:lnTo>
                        <a:pt x="625" y="409"/>
                      </a:lnTo>
                      <a:lnTo>
                        <a:pt x="627" y="409"/>
                      </a:lnTo>
                      <a:lnTo>
                        <a:pt x="631" y="409"/>
                      </a:lnTo>
                      <a:lnTo>
                        <a:pt x="633" y="409"/>
                      </a:lnTo>
                      <a:lnTo>
                        <a:pt x="636" y="408"/>
                      </a:lnTo>
                      <a:lnTo>
                        <a:pt x="637" y="407"/>
                      </a:lnTo>
                      <a:lnTo>
                        <a:pt x="637" y="405"/>
                      </a:lnTo>
                      <a:lnTo>
                        <a:pt x="637" y="405"/>
                      </a:lnTo>
                      <a:lnTo>
                        <a:pt x="636" y="399"/>
                      </a:lnTo>
                      <a:lnTo>
                        <a:pt x="636" y="396"/>
                      </a:lnTo>
                      <a:lnTo>
                        <a:pt x="633" y="394"/>
                      </a:lnTo>
                      <a:lnTo>
                        <a:pt x="629" y="394"/>
                      </a:lnTo>
                      <a:lnTo>
                        <a:pt x="629" y="394"/>
                      </a:lnTo>
                      <a:lnTo>
                        <a:pt x="608" y="395"/>
                      </a:lnTo>
                      <a:lnTo>
                        <a:pt x="595" y="395"/>
                      </a:lnTo>
                      <a:lnTo>
                        <a:pt x="590" y="395"/>
                      </a:lnTo>
                      <a:lnTo>
                        <a:pt x="589" y="394"/>
                      </a:lnTo>
                      <a:lnTo>
                        <a:pt x="589" y="393"/>
                      </a:lnTo>
                      <a:lnTo>
                        <a:pt x="589" y="393"/>
                      </a:lnTo>
                      <a:lnTo>
                        <a:pt x="589" y="390"/>
                      </a:lnTo>
                      <a:lnTo>
                        <a:pt x="589" y="385"/>
                      </a:lnTo>
                      <a:lnTo>
                        <a:pt x="593" y="382"/>
                      </a:lnTo>
                      <a:lnTo>
                        <a:pt x="598" y="380"/>
                      </a:lnTo>
                      <a:lnTo>
                        <a:pt x="598" y="380"/>
                      </a:lnTo>
                      <a:lnTo>
                        <a:pt x="604" y="378"/>
                      </a:lnTo>
                      <a:lnTo>
                        <a:pt x="610" y="378"/>
                      </a:lnTo>
                      <a:lnTo>
                        <a:pt x="612" y="377"/>
                      </a:lnTo>
                      <a:lnTo>
                        <a:pt x="614" y="376"/>
                      </a:lnTo>
                      <a:lnTo>
                        <a:pt x="615" y="374"/>
                      </a:lnTo>
                      <a:lnTo>
                        <a:pt x="615" y="370"/>
                      </a:lnTo>
                      <a:lnTo>
                        <a:pt x="615" y="370"/>
                      </a:lnTo>
                      <a:lnTo>
                        <a:pt x="615" y="364"/>
                      </a:lnTo>
                      <a:lnTo>
                        <a:pt x="617" y="361"/>
                      </a:lnTo>
                      <a:lnTo>
                        <a:pt x="618" y="360"/>
                      </a:lnTo>
                      <a:lnTo>
                        <a:pt x="618" y="361"/>
                      </a:lnTo>
                      <a:lnTo>
                        <a:pt x="619" y="364"/>
                      </a:lnTo>
                      <a:lnTo>
                        <a:pt x="619" y="364"/>
                      </a:lnTo>
                      <a:lnTo>
                        <a:pt x="620" y="367"/>
                      </a:lnTo>
                      <a:lnTo>
                        <a:pt x="622" y="369"/>
                      </a:lnTo>
                      <a:lnTo>
                        <a:pt x="625" y="373"/>
                      </a:lnTo>
                      <a:lnTo>
                        <a:pt x="628" y="374"/>
                      </a:lnTo>
                      <a:lnTo>
                        <a:pt x="631" y="374"/>
                      </a:lnTo>
                      <a:lnTo>
                        <a:pt x="631" y="374"/>
                      </a:lnTo>
                      <a:lnTo>
                        <a:pt x="632" y="374"/>
                      </a:lnTo>
                      <a:lnTo>
                        <a:pt x="632" y="373"/>
                      </a:lnTo>
                      <a:lnTo>
                        <a:pt x="627" y="366"/>
                      </a:lnTo>
                      <a:lnTo>
                        <a:pt x="627" y="366"/>
                      </a:lnTo>
                      <a:lnTo>
                        <a:pt x="624" y="363"/>
                      </a:lnTo>
                      <a:lnTo>
                        <a:pt x="624" y="360"/>
                      </a:lnTo>
                      <a:lnTo>
                        <a:pt x="625" y="358"/>
                      </a:lnTo>
                      <a:lnTo>
                        <a:pt x="628" y="354"/>
                      </a:lnTo>
                      <a:lnTo>
                        <a:pt x="628" y="354"/>
                      </a:lnTo>
                      <a:lnTo>
                        <a:pt x="631" y="352"/>
                      </a:lnTo>
                      <a:lnTo>
                        <a:pt x="632" y="350"/>
                      </a:lnTo>
                      <a:lnTo>
                        <a:pt x="633" y="348"/>
                      </a:lnTo>
                      <a:lnTo>
                        <a:pt x="633" y="345"/>
                      </a:lnTo>
                      <a:lnTo>
                        <a:pt x="633" y="345"/>
                      </a:lnTo>
                      <a:lnTo>
                        <a:pt x="632" y="342"/>
                      </a:lnTo>
                      <a:lnTo>
                        <a:pt x="629" y="340"/>
                      </a:lnTo>
                      <a:lnTo>
                        <a:pt x="626" y="338"/>
                      </a:lnTo>
                      <a:lnTo>
                        <a:pt x="625" y="336"/>
                      </a:lnTo>
                      <a:lnTo>
                        <a:pt x="625" y="336"/>
                      </a:lnTo>
                      <a:lnTo>
                        <a:pt x="625" y="331"/>
                      </a:lnTo>
                      <a:lnTo>
                        <a:pt x="625" y="329"/>
                      </a:lnTo>
                      <a:lnTo>
                        <a:pt x="627" y="326"/>
                      </a:lnTo>
                      <a:lnTo>
                        <a:pt x="627" y="326"/>
                      </a:lnTo>
                      <a:lnTo>
                        <a:pt x="630" y="324"/>
                      </a:lnTo>
                      <a:lnTo>
                        <a:pt x="631" y="310"/>
                      </a:lnTo>
                      <a:lnTo>
                        <a:pt x="631" y="310"/>
                      </a:lnTo>
                      <a:lnTo>
                        <a:pt x="622" y="309"/>
                      </a:lnTo>
                      <a:lnTo>
                        <a:pt x="614" y="310"/>
                      </a:lnTo>
                      <a:lnTo>
                        <a:pt x="611" y="311"/>
                      </a:lnTo>
                      <a:lnTo>
                        <a:pt x="610" y="313"/>
                      </a:lnTo>
                      <a:lnTo>
                        <a:pt x="610" y="313"/>
                      </a:lnTo>
                      <a:lnTo>
                        <a:pt x="606" y="318"/>
                      </a:lnTo>
                      <a:lnTo>
                        <a:pt x="604" y="322"/>
                      </a:lnTo>
                      <a:lnTo>
                        <a:pt x="603" y="322"/>
                      </a:lnTo>
                      <a:lnTo>
                        <a:pt x="601" y="323"/>
                      </a:lnTo>
                      <a:lnTo>
                        <a:pt x="600" y="322"/>
                      </a:lnTo>
                      <a:lnTo>
                        <a:pt x="598" y="321"/>
                      </a:lnTo>
                      <a:lnTo>
                        <a:pt x="598" y="321"/>
                      </a:lnTo>
                      <a:lnTo>
                        <a:pt x="597" y="319"/>
                      </a:lnTo>
                      <a:lnTo>
                        <a:pt x="597" y="319"/>
                      </a:lnTo>
                      <a:lnTo>
                        <a:pt x="598" y="318"/>
                      </a:lnTo>
                      <a:lnTo>
                        <a:pt x="601" y="316"/>
                      </a:lnTo>
                      <a:lnTo>
                        <a:pt x="602" y="315"/>
                      </a:lnTo>
                      <a:lnTo>
                        <a:pt x="602" y="311"/>
                      </a:lnTo>
                      <a:lnTo>
                        <a:pt x="602" y="311"/>
                      </a:lnTo>
                      <a:lnTo>
                        <a:pt x="602" y="308"/>
                      </a:lnTo>
                      <a:lnTo>
                        <a:pt x="601" y="306"/>
                      </a:lnTo>
                      <a:lnTo>
                        <a:pt x="599" y="303"/>
                      </a:lnTo>
                      <a:lnTo>
                        <a:pt x="598" y="299"/>
                      </a:lnTo>
                      <a:lnTo>
                        <a:pt x="599" y="298"/>
                      </a:lnTo>
                      <a:lnTo>
                        <a:pt x="600" y="296"/>
                      </a:lnTo>
                      <a:lnTo>
                        <a:pt x="600" y="296"/>
                      </a:lnTo>
                      <a:lnTo>
                        <a:pt x="602" y="294"/>
                      </a:lnTo>
                      <a:lnTo>
                        <a:pt x="603" y="291"/>
                      </a:lnTo>
                      <a:lnTo>
                        <a:pt x="601" y="289"/>
                      </a:lnTo>
                      <a:lnTo>
                        <a:pt x="600" y="285"/>
                      </a:lnTo>
                      <a:lnTo>
                        <a:pt x="600" y="285"/>
                      </a:lnTo>
                      <a:lnTo>
                        <a:pt x="599" y="283"/>
                      </a:lnTo>
                      <a:lnTo>
                        <a:pt x="600" y="281"/>
                      </a:lnTo>
                      <a:lnTo>
                        <a:pt x="602" y="280"/>
                      </a:lnTo>
                      <a:lnTo>
                        <a:pt x="606" y="278"/>
                      </a:lnTo>
                      <a:lnTo>
                        <a:pt x="606" y="278"/>
                      </a:lnTo>
                      <a:lnTo>
                        <a:pt x="608" y="277"/>
                      </a:lnTo>
                      <a:lnTo>
                        <a:pt x="609" y="275"/>
                      </a:lnTo>
                      <a:lnTo>
                        <a:pt x="609" y="272"/>
                      </a:lnTo>
                      <a:lnTo>
                        <a:pt x="610" y="269"/>
                      </a:lnTo>
                      <a:lnTo>
                        <a:pt x="611" y="268"/>
                      </a:lnTo>
                      <a:lnTo>
                        <a:pt x="614" y="267"/>
                      </a:lnTo>
                      <a:lnTo>
                        <a:pt x="617" y="267"/>
                      </a:lnTo>
                      <a:lnTo>
                        <a:pt x="617" y="267"/>
                      </a:lnTo>
                      <a:lnTo>
                        <a:pt x="626" y="268"/>
                      </a:lnTo>
                      <a:lnTo>
                        <a:pt x="632" y="268"/>
                      </a:lnTo>
                      <a:lnTo>
                        <a:pt x="634" y="269"/>
                      </a:lnTo>
                      <a:lnTo>
                        <a:pt x="636" y="270"/>
                      </a:lnTo>
                      <a:lnTo>
                        <a:pt x="636" y="273"/>
                      </a:lnTo>
                      <a:lnTo>
                        <a:pt x="636" y="275"/>
                      </a:lnTo>
                      <a:lnTo>
                        <a:pt x="636" y="275"/>
                      </a:lnTo>
                      <a:lnTo>
                        <a:pt x="631" y="285"/>
                      </a:lnTo>
                      <a:lnTo>
                        <a:pt x="630" y="291"/>
                      </a:lnTo>
                      <a:lnTo>
                        <a:pt x="630" y="296"/>
                      </a:lnTo>
                      <a:lnTo>
                        <a:pt x="630" y="296"/>
                      </a:lnTo>
                      <a:lnTo>
                        <a:pt x="631" y="301"/>
                      </a:lnTo>
                      <a:lnTo>
                        <a:pt x="634" y="304"/>
                      </a:lnTo>
                      <a:lnTo>
                        <a:pt x="637" y="307"/>
                      </a:lnTo>
                      <a:lnTo>
                        <a:pt x="640" y="307"/>
                      </a:lnTo>
                      <a:lnTo>
                        <a:pt x="640" y="307"/>
                      </a:lnTo>
                      <a:lnTo>
                        <a:pt x="642" y="307"/>
                      </a:lnTo>
                      <a:lnTo>
                        <a:pt x="642" y="297"/>
                      </a:lnTo>
                      <a:lnTo>
                        <a:pt x="642" y="297"/>
                      </a:lnTo>
                      <a:lnTo>
                        <a:pt x="639" y="293"/>
                      </a:lnTo>
                      <a:lnTo>
                        <a:pt x="638" y="290"/>
                      </a:lnTo>
                      <a:lnTo>
                        <a:pt x="638" y="288"/>
                      </a:lnTo>
                      <a:lnTo>
                        <a:pt x="639" y="287"/>
                      </a:lnTo>
                      <a:lnTo>
                        <a:pt x="639" y="287"/>
                      </a:lnTo>
                      <a:lnTo>
                        <a:pt x="640" y="287"/>
                      </a:lnTo>
                      <a:lnTo>
                        <a:pt x="641" y="287"/>
                      </a:lnTo>
                      <a:lnTo>
                        <a:pt x="643" y="288"/>
                      </a:lnTo>
                      <a:lnTo>
                        <a:pt x="645" y="290"/>
                      </a:lnTo>
                      <a:lnTo>
                        <a:pt x="648" y="291"/>
                      </a:lnTo>
                      <a:lnTo>
                        <a:pt x="648" y="291"/>
                      </a:lnTo>
                      <a:lnTo>
                        <a:pt x="650" y="291"/>
                      </a:lnTo>
                      <a:lnTo>
                        <a:pt x="651" y="290"/>
                      </a:lnTo>
                      <a:lnTo>
                        <a:pt x="651" y="287"/>
                      </a:lnTo>
                      <a:lnTo>
                        <a:pt x="652" y="283"/>
                      </a:lnTo>
                      <a:lnTo>
                        <a:pt x="652" y="282"/>
                      </a:lnTo>
                      <a:lnTo>
                        <a:pt x="654" y="281"/>
                      </a:lnTo>
                      <a:lnTo>
                        <a:pt x="654" y="281"/>
                      </a:lnTo>
                      <a:lnTo>
                        <a:pt x="655" y="282"/>
                      </a:lnTo>
                      <a:lnTo>
                        <a:pt x="656" y="283"/>
                      </a:lnTo>
                      <a:lnTo>
                        <a:pt x="658" y="287"/>
                      </a:lnTo>
                      <a:lnTo>
                        <a:pt x="659" y="291"/>
                      </a:lnTo>
                      <a:lnTo>
                        <a:pt x="660" y="292"/>
                      </a:lnTo>
                      <a:lnTo>
                        <a:pt x="661" y="293"/>
                      </a:lnTo>
                      <a:lnTo>
                        <a:pt x="661" y="293"/>
                      </a:lnTo>
                      <a:lnTo>
                        <a:pt x="677" y="293"/>
                      </a:lnTo>
                      <a:lnTo>
                        <a:pt x="677" y="293"/>
                      </a:lnTo>
                      <a:lnTo>
                        <a:pt x="677" y="292"/>
                      </a:lnTo>
                      <a:lnTo>
                        <a:pt x="680" y="288"/>
                      </a:lnTo>
                      <a:lnTo>
                        <a:pt x="681" y="285"/>
                      </a:lnTo>
                      <a:lnTo>
                        <a:pt x="683" y="284"/>
                      </a:lnTo>
                      <a:lnTo>
                        <a:pt x="686" y="283"/>
                      </a:lnTo>
                      <a:lnTo>
                        <a:pt x="690" y="282"/>
                      </a:lnTo>
                      <a:lnTo>
                        <a:pt x="690" y="282"/>
                      </a:lnTo>
                      <a:lnTo>
                        <a:pt x="694" y="283"/>
                      </a:lnTo>
                      <a:lnTo>
                        <a:pt x="696" y="284"/>
                      </a:lnTo>
                      <a:lnTo>
                        <a:pt x="697" y="285"/>
                      </a:lnTo>
                      <a:lnTo>
                        <a:pt x="698" y="287"/>
                      </a:lnTo>
                      <a:lnTo>
                        <a:pt x="699" y="290"/>
                      </a:lnTo>
                      <a:lnTo>
                        <a:pt x="700" y="291"/>
                      </a:lnTo>
                      <a:lnTo>
                        <a:pt x="701" y="292"/>
                      </a:lnTo>
                      <a:lnTo>
                        <a:pt x="701" y="292"/>
                      </a:lnTo>
                      <a:lnTo>
                        <a:pt x="705" y="292"/>
                      </a:lnTo>
                      <a:lnTo>
                        <a:pt x="709" y="292"/>
                      </a:lnTo>
                      <a:lnTo>
                        <a:pt x="709" y="291"/>
                      </a:lnTo>
                      <a:lnTo>
                        <a:pt x="710" y="290"/>
                      </a:lnTo>
                      <a:lnTo>
                        <a:pt x="709" y="287"/>
                      </a:lnTo>
                      <a:lnTo>
                        <a:pt x="709" y="287"/>
                      </a:lnTo>
                      <a:lnTo>
                        <a:pt x="704" y="278"/>
                      </a:lnTo>
                      <a:lnTo>
                        <a:pt x="701" y="276"/>
                      </a:lnTo>
                      <a:lnTo>
                        <a:pt x="695" y="275"/>
                      </a:lnTo>
                      <a:lnTo>
                        <a:pt x="695" y="275"/>
                      </a:lnTo>
                      <a:lnTo>
                        <a:pt x="687" y="275"/>
                      </a:lnTo>
                      <a:lnTo>
                        <a:pt x="683" y="273"/>
                      </a:lnTo>
                      <a:lnTo>
                        <a:pt x="680" y="269"/>
                      </a:lnTo>
                      <a:lnTo>
                        <a:pt x="676" y="265"/>
                      </a:lnTo>
                      <a:lnTo>
                        <a:pt x="676" y="265"/>
                      </a:lnTo>
                      <a:lnTo>
                        <a:pt x="674" y="261"/>
                      </a:lnTo>
                      <a:lnTo>
                        <a:pt x="672" y="259"/>
                      </a:lnTo>
                      <a:lnTo>
                        <a:pt x="669" y="258"/>
                      </a:lnTo>
                      <a:lnTo>
                        <a:pt x="663" y="258"/>
                      </a:lnTo>
                      <a:lnTo>
                        <a:pt x="663" y="258"/>
                      </a:lnTo>
                      <a:lnTo>
                        <a:pt x="657" y="258"/>
                      </a:lnTo>
                      <a:lnTo>
                        <a:pt x="651" y="256"/>
                      </a:lnTo>
                      <a:lnTo>
                        <a:pt x="646" y="255"/>
                      </a:lnTo>
                      <a:lnTo>
                        <a:pt x="644" y="253"/>
                      </a:lnTo>
                      <a:lnTo>
                        <a:pt x="644" y="251"/>
                      </a:lnTo>
                      <a:lnTo>
                        <a:pt x="644" y="251"/>
                      </a:lnTo>
                      <a:lnTo>
                        <a:pt x="644" y="250"/>
                      </a:lnTo>
                      <a:lnTo>
                        <a:pt x="645" y="248"/>
                      </a:lnTo>
                      <a:lnTo>
                        <a:pt x="650" y="247"/>
                      </a:lnTo>
                      <a:lnTo>
                        <a:pt x="655" y="245"/>
                      </a:lnTo>
                      <a:lnTo>
                        <a:pt x="656" y="242"/>
                      </a:lnTo>
                      <a:lnTo>
                        <a:pt x="656" y="240"/>
                      </a:lnTo>
                      <a:lnTo>
                        <a:pt x="656" y="240"/>
                      </a:lnTo>
                      <a:lnTo>
                        <a:pt x="656" y="230"/>
                      </a:lnTo>
                      <a:lnTo>
                        <a:pt x="657" y="226"/>
                      </a:lnTo>
                      <a:lnTo>
                        <a:pt x="660" y="225"/>
                      </a:lnTo>
                      <a:lnTo>
                        <a:pt x="660" y="225"/>
                      </a:lnTo>
                      <a:lnTo>
                        <a:pt x="663" y="224"/>
                      </a:lnTo>
                      <a:lnTo>
                        <a:pt x="663" y="222"/>
                      </a:lnTo>
                      <a:lnTo>
                        <a:pt x="663" y="211"/>
                      </a:lnTo>
                      <a:lnTo>
                        <a:pt x="663" y="211"/>
                      </a:lnTo>
                      <a:lnTo>
                        <a:pt x="665" y="208"/>
                      </a:lnTo>
                      <a:lnTo>
                        <a:pt x="666" y="205"/>
                      </a:lnTo>
                      <a:lnTo>
                        <a:pt x="669" y="202"/>
                      </a:lnTo>
                      <a:lnTo>
                        <a:pt x="671" y="199"/>
                      </a:lnTo>
                      <a:lnTo>
                        <a:pt x="674" y="198"/>
                      </a:lnTo>
                      <a:lnTo>
                        <a:pt x="676" y="198"/>
                      </a:lnTo>
                      <a:lnTo>
                        <a:pt x="677" y="199"/>
                      </a:lnTo>
                      <a:lnTo>
                        <a:pt x="679" y="201"/>
                      </a:lnTo>
                      <a:lnTo>
                        <a:pt x="679" y="201"/>
                      </a:lnTo>
                      <a:lnTo>
                        <a:pt x="680" y="204"/>
                      </a:lnTo>
                      <a:lnTo>
                        <a:pt x="681" y="207"/>
                      </a:lnTo>
                      <a:lnTo>
                        <a:pt x="683" y="208"/>
                      </a:lnTo>
                      <a:lnTo>
                        <a:pt x="687" y="208"/>
                      </a:lnTo>
                      <a:lnTo>
                        <a:pt x="687" y="208"/>
                      </a:lnTo>
                      <a:lnTo>
                        <a:pt x="690" y="209"/>
                      </a:lnTo>
                      <a:lnTo>
                        <a:pt x="691" y="211"/>
                      </a:lnTo>
                      <a:lnTo>
                        <a:pt x="690" y="213"/>
                      </a:lnTo>
                      <a:lnTo>
                        <a:pt x="689" y="218"/>
                      </a:lnTo>
                      <a:lnTo>
                        <a:pt x="689" y="218"/>
                      </a:lnTo>
                      <a:lnTo>
                        <a:pt x="685" y="226"/>
                      </a:lnTo>
                      <a:lnTo>
                        <a:pt x="684" y="229"/>
                      </a:lnTo>
                      <a:lnTo>
                        <a:pt x="683" y="230"/>
                      </a:lnTo>
                      <a:lnTo>
                        <a:pt x="682" y="230"/>
                      </a:lnTo>
                      <a:lnTo>
                        <a:pt x="680" y="229"/>
                      </a:lnTo>
                      <a:lnTo>
                        <a:pt x="680" y="229"/>
                      </a:lnTo>
                      <a:lnTo>
                        <a:pt x="673" y="222"/>
                      </a:lnTo>
                      <a:lnTo>
                        <a:pt x="671" y="221"/>
                      </a:lnTo>
                      <a:lnTo>
                        <a:pt x="671" y="221"/>
                      </a:lnTo>
                      <a:lnTo>
                        <a:pt x="670" y="224"/>
                      </a:lnTo>
                      <a:lnTo>
                        <a:pt x="670" y="224"/>
                      </a:lnTo>
                      <a:lnTo>
                        <a:pt x="670" y="230"/>
                      </a:lnTo>
                      <a:lnTo>
                        <a:pt x="670" y="234"/>
                      </a:lnTo>
                      <a:lnTo>
                        <a:pt x="670" y="236"/>
                      </a:lnTo>
                      <a:lnTo>
                        <a:pt x="673" y="237"/>
                      </a:lnTo>
                      <a:lnTo>
                        <a:pt x="673" y="237"/>
                      </a:lnTo>
                      <a:lnTo>
                        <a:pt x="680" y="237"/>
                      </a:lnTo>
                      <a:lnTo>
                        <a:pt x="686" y="237"/>
                      </a:lnTo>
                      <a:lnTo>
                        <a:pt x="691" y="236"/>
                      </a:lnTo>
                      <a:lnTo>
                        <a:pt x="694" y="235"/>
                      </a:lnTo>
                      <a:lnTo>
                        <a:pt x="695" y="233"/>
                      </a:lnTo>
                      <a:lnTo>
                        <a:pt x="695" y="233"/>
                      </a:lnTo>
                      <a:lnTo>
                        <a:pt x="695" y="231"/>
                      </a:lnTo>
                      <a:lnTo>
                        <a:pt x="696" y="230"/>
                      </a:lnTo>
                      <a:lnTo>
                        <a:pt x="699" y="227"/>
                      </a:lnTo>
                      <a:lnTo>
                        <a:pt x="700" y="227"/>
                      </a:lnTo>
                      <a:lnTo>
                        <a:pt x="701" y="229"/>
                      </a:lnTo>
                      <a:lnTo>
                        <a:pt x="702" y="230"/>
                      </a:lnTo>
                      <a:lnTo>
                        <a:pt x="701" y="232"/>
                      </a:lnTo>
                      <a:lnTo>
                        <a:pt x="701" y="232"/>
                      </a:lnTo>
                      <a:lnTo>
                        <a:pt x="699" y="236"/>
                      </a:lnTo>
                      <a:lnTo>
                        <a:pt x="699" y="240"/>
                      </a:lnTo>
                      <a:lnTo>
                        <a:pt x="699" y="244"/>
                      </a:lnTo>
                      <a:lnTo>
                        <a:pt x="700" y="249"/>
                      </a:lnTo>
                      <a:lnTo>
                        <a:pt x="700" y="249"/>
                      </a:lnTo>
                      <a:lnTo>
                        <a:pt x="701" y="254"/>
                      </a:lnTo>
                      <a:lnTo>
                        <a:pt x="702" y="261"/>
                      </a:lnTo>
                      <a:lnTo>
                        <a:pt x="703" y="266"/>
                      </a:lnTo>
                      <a:lnTo>
                        <a:pt x="704" y="268"/>
                      </a:lnTo>
                      <a:lnTo>
                        <a:pt x="705" y="268"/>
                      </a:lnTo>
                      <a:lnTo>
                        <a:pt x="705" y="268"/>
                      </a:lnTo>
                      <a:lnTo>
                        <a:pt x="711" y="269"/>
                      </a:lnTo>
                      <a:lnTo>
                        <a:pt x="717" y="269"/>
                      </a:lnTo>
                      <a:lnTo>
                        <a:pt x="720" y="268"/>
                      </a:lnTo>
                      <a:lnTo>
                        <a:pt x="723" y="267"/>
                      </a:lnTo>
                      <a:lnTo>
                        <a:pt x="724" y="265"/>
                      </a:lnTo>
                      <a:lnTo>
                        <a:pt x="725" y="262"/>
                      </a:lnTo>
                      <a:lnTo>
                        <a:pt x="725" y="262"/>
                      </a:lnTo>
                      <a:lnTo>
                        <a:pt x="726" y="252"/>
                      </a:lnTo>
                      <a:lnTo>
                        <a:pt x="726" y="248"/>
                      </a:lnTo>
                      <a:lnTo>
                        <a:pt x="723" y="244"/>
                      </a:lnTo>
                      <a:lnTo>
                        <a:pt x="723" y="244"/>
                      </a:lnTo>
                      <a:lnTo>
                        <a:pt x="720" y="239"/>
                      </a:lnTo>
                      <a:lnTo>
                        <a:pt x="719" y="234"/>
                      </a:lnTo>
                      <a:lnTo>
                        <a:pt x="719" y="229"/>
                      </a:lnTo>
                      <a:lnTo>
                        <a:pt x="720" y="223"/>
                      </a:lnTo>
                      <a:lnTo>
                        <a:pt x="723" y="213"/>
                      </a:lnTo>
                      <a:lnTo>
                        <a:pt x="724" y="210"/>
                      </a:lnTo>
                      <a:lnTo>
                        <a:pt x="726" y="209"/>
                      </a:lnTo>
                      <a:lnTo>
                        <a:pt x="726" y="209"/>
                      </a:lnTo>
                      <a:lnTo>
                        <a:pt x="729" y="209"/>
                      </a:lnTo>
                      <a:lnTo>
                        <a:pt x="730" y="210"/>
                      </a:lnTo>
                      <a:lnTo>
                        <a:pt x="728" y="219"/>
                      </a:lnTo>
                      <a:lnTo>
                        <a:pt x="728" y="219"/>
                      </a:lnTo>
                      <a:lnTo>
                        <a:pt x="727" y="227"/>
                      </a:lnTo>
                      <a:lnTo>
                        <a:pt x="728" y="235"/>
                      </a:lnTo>
                      <a:lnTo>
                        <a:pt x="731" y="251"/>
                      </a:lnTo>
                      <a:lnTo>
                        <a:pt x="731" y="251"/>
                      </a:lnTo>
                      <a:lnTo>
                        <a:pt x="732" y="259"/>
                      </a:lnTo>
                      <a:lnTo>
                        <a:pt x="732" y="263"/>
                      </a:lnTo>
                      <a:lnTo>
                        <a:pt x="731" y="265"/>
                      </a:lnTo>
                      <a:lnTo>
                        <a:pt x="728" y="269"/>
                      </a:lnTo>
                      <a:lnTo>
                        <a:pt x="728" y="269"/>
                      </a:lnTo>
                      <a:lnTo>
                        <a:pt x="720" y="278"/>
                      </a:lnTo>
                      <a:lnTo>
                        <a:pt x="719" y="281"/>
                      </a:lnTo>
                      <a:lnTo>
                        <a:pt x="719" y="283"/>
                      </a:lnTo>
                      <a:lnTo>
                        <a:pt x="720" y="283"/>
                      </a:lnTo>
                      <a:lnTo>
                        <a:pt x="720" y="283"/>
                      </a:lnTo>
                      <a:lnTo>
                        <a:pt x="723" y="284"/>
                      </a:lnTo>
                      <a:lnTo>
                        <a:pt x="725" y="283"/>
                      </a:lnTo>
                      <a:lnTo>
                        <a:pt x="729" y="281"/>
                      </a:lnTo>
                      <a:lnTo>
                        <a:pt x="734" y="277"/>
                      </a:lnTo>
                      <a:lnTo>
                        <a:pt x="737" y="273"/>
                      </a:lnTo>
                      <a:lnTo>
                        <a:pt x="737" y="273"/>
                      </a:lnTo>
                      <a:lnTo>
                        <a:pt x="739" y="270"/>
                      </a:lnTo>
                      <a:lnTo>
                        <a:pt x="740" y="268"/>
                      </a:lnTo>
                      <a:lnTo>
                        <a:pt x="744" y="267"/>
                      </a:lnTo>
                      <a:lnTo>
                        <a:pt x="745" y="266"/>
                      </a:lnTo>
                      <a:lnTo>
                        <a:pt x="747" y="264"/>
                      </a:lnTo>
                      <a:lnTo>
                        <a:pt x="748" y="262"/>
                      </a:lnTo>
                      <a:lnTo>
                        <a:pt x="748" y="258"/>
                      </a:lnTo>
                      <a:lnTo>
                        <a:pt x="748" y="258"/>
                      </a:lnTo>
                      <a:lnTo>
                        <a:pt x="748" y="235"/>
                      </a:lnTo>
                      <a:lnTo>
                        <a:pt x="747" y="225"/>
                      </a:lnTo>
                      <a:lnTo>
                        <a:pt x="745" y="217"/>
                      </a:lnTo>
                      <a:lnTo>
                        <a:pt x="745" y="217"/>
                      </a:lnTo>
                      <a:lnTo>
                        <a:pt x="743" y="211"/>
                      </a:lnTo>
                      <a:lnTo>
                        <a:pt x="743" y="207"/>
                      </a:lnTo>
                      <a:lnTo>
                        <a:pt x="744" y="206"/>
                      </a:lnTo>
                      <a:lnTo>
                        <a:pt x="746" y="205"/>
                      </a:lnTo>
                      <a:lnTo>
                        <a:pt x="751" y="204"/>
                      </a:lnTo>
                      <a:lnTo>
                        <a:pt x="751" y="204"/>
                      </a:lnTo>
                      <a:lnTo>
                        <a:pt x="754" y="205"/>
                      </a:lnTo>
                      <a:lnTo>
                        <a:pt x="755" y="206"/>
                      </a:lnTo>
                      <a:lnTo>
                        <a:pt x="757" y="211"/>
                      </a:lnTo>
                      <a:lnTo>
                        <a:pt x="760" y="216"/>
                      </a:lnTo>
                      <a:lnTo>
                        <a:pt x="762" y="218"/>
                      </a:lnTo>
                      <a:lnTo>
                        <a:pt x="766" y="219"/>
                      </a:lnTo>
                      <a:lnTo>
                        <a:pt x="766" y="219"/>
                      </a:lnTo>
                      <a:lnTo>
                        <a:pt x="769" y="218"/>
                      </a:lnTo>
                      <a:lnTo>
                        <a:pt x="771" y="217"/>
                      </a:lnTo>
                      <a:lnTo>
                        <a:pt x="773" y="215"/>
                      </a:lnTo>
                      <a:lnTo>
                        <a:pt x="774" y="211"/>
                      </a:lnTo>
                      <a:lnTo>
                        <a:pt x="775" y="208"/>
                      </a:lnTo>
                      <a:lnTo>
                        <a:pt x="775" y="206"/>
                      </a:lnTo>
                      <a:lnTo>
                        <a:pt x="774" y="203"/>
                      </a:lnTo>
                      <a:lnTo>
                        <a:pt x="773" y="202"/>
                      </a:lnTo>
                      <a:lnTo>
                        <a:pt x="773" y="202"/>
                      </a:lnTo>
                      <a:lnTo>
                        <a:pt x="770" y="198"/>
                      </a:lnTo>
                      <a:lnTo>
                        <a:pt x="768" y="194"/>
                      </a:lnTo>
                      <a:lnTo>
                        <a:pt x="767" y="189"/>
                      </a:lnTo>
                      <a:lnTo>
                        <a:pt x="767" y="187"/>
                      </a:lnTo>
                      <a:lnTo>
                        <a:pt x="767" y="187"/>
                      </a:lnTo>
                      <a:lnTo>
                        <a:pt x="769" y="187"/>
                      </a:lnTo>
                      <a:lnTo>
                        <a:pt x="771" y="188"/>
                      </a:lnTo>
                      <a:lnTo>
                        <a:pt x="774" y="191"/>
                      </a:lnTo>
                      <a:lnTo>
                        <a:pt x="780" y="193"/>
                      </a:lnTo>
                      <a:lnTo>
                        <a:pt x="780" y="193"/>
                      </a:lnTo>
                      <a:lnTo>
                        <a:pt x="786" y="196"/>
                      </a:lnTo>
                      <a:lnTo>
                        <a:pt x="791" y="199"/>
                      </a:lnTo>
                      <a:lnTo>
                        <a:pt x="796" y="203"/>
                      </a:lnTo>
                      <a:lnTo>
                        <a:pt x="797" y="207"/>
                      </a:lnTo>
                      <a:lnTo>
                        <a:pt x="797" y="207"/>
                      </a:lnTo>
                      <a:lnTo>
                        <a:pt x="798" y="210"/>
                      </a:lnTo>
                      <a:lnTo>
                        <a:pt x="799" y="212"/>
                      </a:lnTo>
                      <a:lnTo>
                        <a:pt x="802" y="212"/>
                      </a:lnTo>
                      <a:lnTo>
                        <a:pt x="805" y="212"/>
                      </a:lnTo>
                      <a:lnTo>
                        <a:pt x="805" y="212"/>
                      </a:lnTo>
                      <a:lnTo>
                        <a:pt x="808" y="212"/>
                      </a:lnTo>
                      <a:lnTo>
                        <a:pt x="809" y="211"/>
                      </a:lnTo>
                      <a:lnTo>
                        <a:pt x="804" y="204"/>
                      </a:lnTo>
                      <a:lnTo>
                        <a:pt x="804" y="204"/>
                      </a:lnTo>
                      <a:lnTo>
                        <a:pt x="801" y="198"/>
                      </a:lnTo>
                      <a:lnTo>
                        <a:pt x="800" y="193"/>
                      </a:lnTo>
                      <a:lnTo>
                        <a:pt x="800" y="189"/>
                      </a:lnTo>
                      <a:lnTo>
                        <a:pt x="801" y="183"/>
                      </a:lnTo>
                      <a:lnTo>
                        <a:pt x="801" y="183"/>
                      </a:lnTo>
                      <a:lnTo>
                        <a:pt x="803" y="179"/>
                      </a:lnTo>
                      <a:lnTo>
                        <a:pt x="804" y="176"/>
                      </a:lnTo>
                      <a:lnTo>
                        <a:pt x="804" y="174"/>
                      </a:lnTo>
                      <a:lnTo>
                        <a:pt x="803" y="172"/>
                      </a:lnTo>
                      <a:lnTo>
                        <a:pt x="803" y="172"/>
                      </a:lnTo>
                      <a:lnTo>
                        <a:pt x="799" y="170"/>
                      </a:lnTo>
                      <a:lnTo>
                        <a:pt x="790" y="168"/>
                      </a:lnTo>
                      <a:lnTo>
                        <a:pt x="781" y="167"/>
                      </a:lnTo>
                      <a:lnTo>
                        <a:pt x="774" y="166"/>
                      </a:lnTo>
                      <a:lnTo>
                        <a:pt x="774" y="166"/>
                      </a:lnTo>
                      <a:lnTo>
                        <a:pt x="771" y="164"/>
                      </a:lnTo>
                      <a:lnTo>
                        <a:pt x="770" y="160"/>
                      </a:lnTo>
                      <a:lnTo>
                        <a:pt x="770" y="158"/>
                      </a:lnTo>
                      <a:lnTo>
                        <a:pt x="770" y="156"/>
                      </a:lnTo>
                      <a:lnTo>
                        <a:pt x="771" y="155"/>
                      </a:lnTo>
                      <a:lnTo>
                        <a:pt x="774" y="155"/>
                      </a:lnTo>
                      <a:lnTo>
                        <a:pt x="774" y="155"/>
                      </a:lnTo>
                      <a:lnTo>
                        <a:pt x="783" y="156"/>
                      </a:lnTo>
                      <a:lnTo>
                        <a:pt x="786" y="156"/>
                      </a:lnTo>
                      <a:lnTo>
                        <a:pt x="789" y="155"/>
                      </a:lnTo>
                      <a:lnTo>
                        <a:pt x="789" y="155"/>
                      </a:lnTo>
                      <a:lnTo>
                        <a:pt x="793" y="152"/>
                      </a:lnTo>
                      <a:lnTo>
                        <a:pt x="798" y="150"/>
                      </a:lnTo>
                      <a:lnTo>
                        <a:pt x="800" y="149"/>
                      </a:lnTo>
                      <a:lnTo>
                        <a:pt x="802" y="149"/>
                      </a:lnTo>
                      <a:lnTo>
                        <a:pt x="803" y="150"/>
                      </a:lnTo>
                      <a:lnTo>
                        <a:pt x="804" y="152"/>
                      </a:lnTo>
                      <a:lnTo>
                        <a:pt x="804" y="152"/>
                      </a:lnTo>
                      <a:lnTo>
                        <a:pt x="805" y="162"/>
                      </a:lnTo>
                      <a:lnTo>
                        <a:pt x="808" y="165"/>
                      </a:lnTo>
                      <a:lnTo>
                        <a:pt x="811" y="167"/>
                      </a:lnTo>
                      <a:lnTo>
                        <a:pt x="811" y="167"/>
                      </a:lnTo>
                      <a:lnTo>
                        <a:pt x="813" y="168"/>
                      </a:lnTo>
                      <a:lnTo>
                        <a:pt x="815" y="169"/>
                      </a:lnTo>
                      <a:lnTo>
                        <a:pt x="817" y="174"/>
                      </a:lnTo>
                      <a:lnTo>
                        <a:pt x="819" y="177"/>
                      </a:lnTo>
                      <a:lnTo>
                        <a:pt x="820" y="178"/>
                      </a:lnTo>
                      <a:lnTo>
                        <a:pt x="824" y="179"/>
                      </a:lnTo>
                      <a:lnTo>
                        <a:pt x="824" y="179"/>
                      </a:lnTo>
                      <a:lnTo>
                        <a:pt x="826" y="179"/>
                      </a:lnTo>
                      <a:lnTo>
                        <a:pt x="828" y="178"/>
                      </a:lnTo>
                      <a:lnTo>
                        <a:pt x="830" y="175"/>
                      </a:lnTo>
                      <a:lnTo>
                        <a:pt x="832" y="172"/>
                      </a:lnTo>
                      <a:lnTo>
                        <a:pt x="832" y="170"/>
                      </a:lnTo>
                      <a:lnTo>
                        <a:pt x="832" y="170"/>
                      </a:lnTo>
                      <a:lnTo>
                        <a:pt x="834" y="169"/>
                      </a:lnTo>
                      <a:lnTo>
                        <a:pt x="837" y="168"/>
                      </a:lnTo>
                      <a:lnTo>
                        <a:pt x="842" y="169"/>
                      </a:lnTo>
                      <a:lnTo>
                        <a:pt x="842" y="169"/>
                      </a:lnTo>
                      <a:lnTo>
                        <a:pt x="848" y="170"/>
                      </a:lnTo>
                      <a:lnTo>
                        <a:pt x="855" y="172"/>
                      </a:lnTo>
                      <a:lnTo>
                        <a:pt x="857" y="172"/>
                      </a:lnTo>
                      <a:lnTo>
                        <a:pt x="859" y="170"/>
                      </a:lnTo>
                      <a:lnTo>
                        <a:pt x="860" y="168"/>
                      </a:lnTo>
                      <a:lnTo>
                        <a:pt x="860" y="166"/>
                      </a:lnTo>
                      <a:lnTo>
                        <a:pt x="860" y="166"/>
                      </a:lnTo>
                      <a:lnTo>
                        <a:pt x="860" y="164"/>
                      </a:lnTo>
                      <a:lnTo>
                        <a:pt x="859" y="163"/>
                      </a:lnTo>
                      <a:lnTo>
                        <a:pt x="857" y="161"/>
                      </a:lnTo>
                      <a:lnTo>
                        <a:pt x="856" y="161"/>
                      </a:lnTo>
                      <a:lnTo>
                        <a:pt x="855" y="159"/>
                      </a:lnTo>
                      <a:lnTo>
                        <a:pt x="855" y="156"/>
                      </a:lnTo>
                      <a:lnTo>
                        <a:pt x="854" y="153"/>
                      </a:lnTo>
                      <a:lnTo>
                        <a:pt x="854" y="153"/>
                      </a:lnTo>
                      <a:lnTo>
                        <a:pt x="854" y="145"/>
                      </a:lnTo>
                      <a:lnTo>
                        <a:pt x="854" y="137"/>
                      </a:lnTo>
                      <a:lnTo>
                        <a:pt x="853" y="131"/>
                      </a:lnTo>
                      <a:lnTo>
                        <a:pt x="849" y="127"/>
                      </a:lnTo>
                      <a:lnTo>
                        <a:pt x="849" y="127"/>
                      </a:lnTo>
                      <a:lnTo>
                        <a:pt x="849" y="126"/>
                      </a:lnTo>
                      <a:lnTo>
                        <a:pt x="849" y="126"/>
                      </a:lnTo>
                      <a:lnTo>
                        <a:pt x="854" y="125"/>
                      </a:lnTo>
                      <a:lnTo>
                        <a:pt x="858" y="123"/>
                      </a:lnTo>
                      <a:lnTo>
                        <a:pt x="859" y="121"/>
                      </a:lnTo>
                      <a:lnTo>
                        <a:pt x="860" y="119"/>
                      </a:lnTo>
                      <a:lnTo>
                        <a:pt x="860" y="119"/>
                      </a:lnTo>
                      <a:lnTo>
                        <a:pt x="859" y="105"/>
                      </a:lnTo>
                      <a:lnTo>
                        <a:pt x="859" y="103"/>
                      </a:lnTo>
                      <a:lnTo>
                        <a:pt x="860" y="101"/>
                      </a:lnTo>
                      <a:lnTo>
                        <a:pt x="861" y="101"/>
                      </a:lnTo>
                      <a:lnTo>
                        <a:pt x="863" y="101"/>
                      </a:lnTo>
                      <a:lnTo>
                        <a:pt x="863" y="101"/>
                      </a:lnTo>
                      <a:lnTo>
                        <a:pt x="870" y="104"/>
                      </a:lnTo>
                      <a:lnTo>
                        <a:pt x="876" y="106"/>
                      </a:lnTo>
                      <a:lnTo>
                        <a:pt x="880" y="107"/>
                      </a:lnTo>
                      <a:lnTo>
                        <a:pt x="882" y="107"/>
                      </a:lnTo>
                      <a:lnTo>
                        <a:pt x="885" y="106"/>
                      </a:lnTo>
                      <a:lnTo>
                        <a:pt x="887" y="103"/>
                      </a:lnTo>
                      <a:lnTo>
                        <a:pt x="887" y="103"/>
                      </a:lnTo>
                      <a:lnTo>
                        <a:pt x="888" y="101"/>
                      </a:lnTo>
                      <a:lnTo>
                        <a:pt x="888" y="98"/>
                      </a:lnTo>
                      <a:lnTo>
                        <a:pt x="887" y="97"/>
                      </a:lnTo>
                      <a:lnTo>
                        <a:pt x="886" y="96"/>
                      </a:lnTo>
                      <a:lnTo>
                        <a:pt x="882" y="95"/>
                      </a:lnTo>
                      <a:lnTo>
                        <a:pt x="881" y="94"/>
                      </a:lnTo>
                      <a:lnTo>
                        <a:pt x="880" y="93"/>
                      </a:lnTo>
                      <a:lnTo>
                        <a:pt x="880" y="93"/>
                      </a:lnTo>
                      <a:lnTo>
                        <a:pt x="881" y="92"/>
                      </a:lnTo>
                      <a:lnTo>
                        <a:pt x="882" y="91"/>
                      </a:lnTo>
                      <a:lnTo>
                        <a:pt x="888" y="91"/>
                      </a:lnTo>
                      <a:lnTo>
                        <a:pt x="895" y="90"/>
                      </a:lnTo>
                      <a:lnTo>
                        <a:pt x="898" y="88"/>
                      </a:lnTo>
                      <a:lnTo>
                        <a:pt x="899" y="86"/>
                      </a:lnTo>
                      <a:lnTo>
                        <a:pt x="899" y="86"/>
                      </a:lnTo>
                      <a:lnTo>
                        <a:pt x="899" y="81"/>
                      </a:lnTo>
                      <a:lnTo>
                        <a:pt x="898" y="78"/>
                      </a:lnTo>
                      <a:lnTo>
                        <a:pt x="896" y="75"/>
                      </a:lnTo>
                      <a:lnTo>
                        <a:pt x="895" y="70"/>
                      </a:lnTo>
                      <a:lnTo>
                        <a:pt x="895" y="70"/>
                      </a:lnTo>
                      <a:lnTo>
                        <a:pt x="894" y="63"/>
                      </a:lnTo>
                      <a:lnTo>
                        <a:pt x="892" y="55"/>
                      </a:lnTo>
                      <a:lnTo>
                        <a:pt x="892" y="49"/>
                      </a:lnTo>
                      <a:lnTo>
                        <a:pt x="895" y="47"/>
                      </a:lnTo>
                      <a:lnTo>
                        <a:pt x="896" y="46"/>
                      </a:lnTo>
                      <a:lnTo>
                        <a:pt x="896" y="46"/>
                      </a:lnTo>
                      <a:lnTo>
                        <a:pt x="898" y="46"/>
                      </a:lnTo>
                      <a:lnTo>
                        <a:pt x="899" y="47"/>
                      </a:lnTo>
                      <a:lnTo>
                        <a:pt x="900" y="50"/>
                      </a:lnTo>
                      <a:lnTo>
                        <a:pt x="902" y="55"/>
                      </a:lnTo>
                      <a:lnTo>
                        <a:pt x="903" y="56"/>
                      </a:lnTo>
                      <a:lnTo>
                        <a:pt x="905" y="58"/>
                      </a:lnTo>
                      <a:lnTo>
                        <a:pt x="905" y="58"/>
                      </a:lnTo>
                      <a:lnTo>
                        <a:pt x="909" y="58"/>
                      </a:lnTo>
                      <a:lnTo>
                        <a:pt x="912" y="56"/>
                      </a:lnTo>
                      <a:lnTo>
                        <a:pt x="917" y="53"/>
                      </a:lnTo>
                      <a:lnTo>
                        <a:pt x="922" y="50"/>
                      </a:lnTo>
                      <a:lnTo>
                        <a:pt x="924" y="50"/>
                      </a:lnTo>
                      <a:lnTo>
                        <a:pt x="926" y="50"/>
                      </a:lnTo>
                      <a:lnTo>
                        <a:pt x="926" y="50"/>
                      </a:lnTo>
                      <a:lnTo>
                        <a:pt x="928" y="52"/>
                      </a:lnTo>
                      <a:lnTo>
                        <a:pt x="928" y="52"/>
                      </a:lnTo>
                      <a:lnTo>
                        <a:pt x="927" y="55"/>
                      </a:lnTo>
                      <a:lnTo>
                        <a:pt x="925" y="62"/>
                      </a:lnTo>
                      <a:lnTo>
                        <a:pt x="925" y="62"/>
                      </a:lnTo>
                      <a:lnTo>
                        <a:pt x="923" y="76"/>
                      </a:lnTo>
                      <a:lnTo>
                        <a:pt x="922" y="81"/>
                      </a:lnTo>
                      <a:lnTo>
                        <a:pt x="917" y="86"/>
                      </a:lnTo>
                      <a:lnTo>
                        <a:pt x="917" y="86"/>
                      </a:lnTo>
                      <a:lnTo>
                        <a:pt x="915" y="88"/>
                      </a:lnTo>
                      <a:lnTo>
                        <a:pt x="914" y="91"/>
                      </a:lnTo>
                      <a:lnTo>
                        <a:pt x="912" y="97"/>
                      </a:lnTo>
                      <a:lnTo>
                        <a:pt x="913" y="103"/>
                      </a:lnTo>
                      <a:lnTo>
                        <a:pt x="914" y="105"/>
                      </a:lnTo>
                      <a:lnTo>
                        <a:pt x="916" y="107"/>
                      </a:lnTo>
                      <a:lnTo>
                        <a:pt x="916" y="107"/>
                      </a:lnTo>
                      <a:lnTo>
                        <a:pt x="917" y="109"/>
                      </a:lnTo>
                      <a:lnTo>
                        <a:pt x="918" y="112"/>
                      </a:lnTo>
                      <a:lnTo>
                        <a:pt x="920" y="123"/>
                      </a:lnTo>
                      <a:lnTo>
                        <a:pt x="920" y="138"/>
                      </a:lnTo>
                      <a:lnTo>
                        <a:pt x="939" y="137"/>
                      </a:lnTo>
                      <a:lnTo>
                        <a:pt x="939" y="137"/>
                      </a:lnTo>
                      <a:lnTo>
                        <a:pt x="941" y="122"/>
                      </a:lnTo>
                      <a:lnTo>
                        <a:pt x="941" y="111"/>
                      </a:lnTo>
                      <a:lnTo>
                        <a:pt x="941" y="104"/>
                      </a:lnTo>
                      <a:lnTo>
                        <a:pt x="941" y="104"/>
                      </a:lnTo>
                      <a:lnTo>
                        <a:pt x="941" y="101"/>
                      </a:lnTo>
                      <a:lnTo>
                        <a:pt x="942" y="98"/>
                      </a:lnTo>
                      <a:lnTo>
                        <a:pt x="944" y="93"/>
                      </a:lnTo>
                      <a:lnTo>
                        <a:pt x="947" y="88"/>
                      </a:lnTo>
                      <a:lnTo>
                        <a:pt x="948" y="83"/>
                      </a:lnTo>
                      <a:lnTo>
                        <a:pt x="948" y="83"/>
                      </a:lnTo>
                      <a:lnTo>
                        <a:pt x="949" y="81"/>
                      </a:lnTo>
                      <a:lnTo>
                        <a:pt x="951" y="79"/>
                      </a:lnTo>
                      <a:lnTo>
                        <a:pt x="955" y="76"/>
                      </a:lnTo>
                      <a:lnTo>
                        <a:pt x="958" y="72"/>
                      </a:lnTo>
                      <a:lnTo>
                        <a:pt x="959" y="68"/>
                      </a:lnTo>
                      <a:lnTo>
                        <a:pt x="960" y="64"/>
                      </a:lnTo>
                      <a:lnTo>
                        <a:pt x="960" y="64"/>
                      </a:lnTo>
                      <a:lnTo>
                        <a:pt x="960" y="60"/>
                      </a:lnTo>
                      <a:lnTo>
                        <a:pt x="961" y="54"/>
                      </a:lnTo>
                      <a:lnTo>
                        <a:pt x="965" y="41"/>
                      </a:lnTo>
                      <a:lnTo>
                        <a:pt x="969" y="31"/>
                      </a:lnTo>
                      <a:lnTo>
                        <a:pt x="971" y="29"/>
                      </a:lnTo>
                      <a:lnTo>
                        <a:pt x="972" y="27"/>
                      </a:lnTo>
                      <a:lnTo>
                        <a:pt x="972" y="27"/>
                      </a:lnTo>
                      <a:lnTo>
                        <a:pt x="974" y="30"/>
                      </a:lnTo>
                      <a:lnTo>
                        <a:pt x="975" y="31"/>
                      </a:lnTo>
                      <a:lnTo>
                        <a:pt x="974" y="34"/>
                      </a:lnTo>
                      <a:lnTo>
                        <a:pt x="972" y="40"/>
                      </a:lnTo>
                      <a:lnTo>
                        <a:pt x="972" y="40"/>
                      </a:lnTo>
                      <a:lnTo>
                        <a:pt x="968" y="48"/>
                      </a:lnTo>
                      <a:lnTo>
                        <a:pt x="966" y="58"/>
                      </a:lnTo>
                      <a:lnTo>
                        <a:pt x="965" y="61"/>
                      </a:lnTo>
                      <a:lnTo>
                        <a:pt x="965" y="64"/>
                      </a:lnTo>
                      <a:lnTo>
                        <a:pt x="966" y="66"/>
                      </a:lnTo>
                      <a:lnTo>
                        <a:pt x="968" y="67"/>
                      </a:lnTo>
                      <a:lnTo>
                        <a:pt x="968" y="67"/>
                      </a:lnTo>
                      <a:lnTo>
                        <a:pt x="977" y="69"/>
                      </a:lnTo>
                      <a:lnTo>
                        <a:pt x="979" y="69"/>
                      </a:lnTo>
                      <a:lnTo>
                        <a:pt x="981" y="72"/>
                      </a:lnTo>
                      <a:lnTo>
                        <a:pt x="982" y="73"/>
                      </a:lnTo>
                      <a:lnTo>
                        <a:pt x="982" y="76"/>
                      </a:lnTo>
                      <a:lnTo>
                        <a:pt x="982" y="76"/>
                      </a:lnTo>
                      <a:lnTo>
                        <a:pt x="981" y="83"/>
                      </a:lnTo>
                      <a:lnTo>
                        <a:pt x="979" y="91"/>
                      </a:lnTo>
                      <a:lnTo>
                        <a:pt x="977" y="96"/>
                      </a:lnTo>
                      <a:lnTo>
                        <a:pt x="977" y="98"/>
                      </a:lnTo>
                      <a:lnTo>
                        <a:pt x="980" y="98"/>
                      </a:lnTo>
                      <a:lnTo>
                        <a:pt x="980" y="98"/>
                      </a:lnTo>
                      <a:lnTo>
                        <a:pt x="982" y="98"/>
                      </a:lnTo>
                      <a:lnTo>
                        <a:pt x="984" y="96"/>
                      </a:lnTo>
                      <a:lnTo>
                        <a:pt x="989" y="90"/>
                      </a:lnTo>
                      <a:lnTo>
                        <a:pt x="995" y="81"/>
                      </a:lnTo>
                      <a:lnTo>
                        <a:pt x="998" y="78"/>
                      </a:lnTo>
                      <a:lnTo>
                        <a:pt x="1001" y="75"/>
                      </a:lnTo>
                      <a:lnTo>
                        <a:pt x="1001" y="75"/>
                      </a:lnTo>
                      <a:lnTo>
                        <a:pt x="1006" y="69"/>
                      </a:lnTo>
                      <a:lnTo>
                        <a:pt x="1010" y="65"/>
                      </a:lnTo>
                      <a:lnTo>
                        <a:pt x="1010" y="60"/>
                      </a:lnTo>
                      <a:lnTo>
                        <a:pt x="1010" y="59"/>
                      </a:lnTo>
                      <a:lnTo>
                        <a:pt x="1008" y="56"/>
                      </a:lnTo>
                      <a:lnTo>
                        <a:pt x="1008" y="56"/>
                      </a:lnTo>
                      <a:lnTo>
                        <a:pt x="1005" y="55"/>
                      </a:lnTo>
                      <a:lnTo>
                        <a:pt x="1003" y="54"/>
                      </a:lnTo>
                      <a:lnTo>
                        <a:pt x="1002" y="52"/>
                      </a:lnTo>
                      <a:lnTo>
                        <a:pt x="1002" y="48"/>
                      </a:lnTo>
                      <a:lnTo>
                        <a:pt x="1002" y="48"/>
                      </a:lnTo>
                      <a:lnTo>
                        <a:pt x="1003" y="45"/>
                      </a:lnTo>
                      <a:lnTo>
                        <a:pt x="1004" y="43"/>
                      </a:lnTo>
                      <a:lnTo>
                        <a:pt x="1008" y="39"/>
                      </a:lnTo>
                      <a:lnTo>
                        <a:pt x="1011" y="37"/>
                      </a:lnTo>
                      <a:lnTo>
                        <a:pt x="1012" y="35"/>
                      </a:lnTo>
                      <a:lnTo>
                        <a:pt x="1012" y="33"/>
                      </a:lnTo>
                      <a:lnTo>
                        <a:pt x="1012" y="33"/>
                      </a:lnTo>
                      <a:lnTo>
                        <a:pt x="1012" y="27"/>
                      </a:lnTo>
                      <a:lnTo>
                        <a:pt x="1012" y="23"/>
                      </a:lnTo>
                      <a:lnTo>
                        <a:pt x="1012" y="21"/>
                      </a:lnTo>
                      <a:lnTo>
                        <a:pt x="1011" y="20"/>
                      </a:lnTo>
                      <a:lnTo>
                        <a:pt x="1009" y="19"/>
                      </a:lnTo>
                      <a:lnTo>
                        <a:pt x="1006" y="18"/>
                      </a:lnTo>
                      <a:lnTo>
                        <a:pt x="1006" y="18"/>
                      </a:lnTo>
                      <a:lnTo>
                        <a:pt x="1003" y="17"/>
                      </a:lnTo>
                      <a:lnTo>
                        <a:pt x="1002" y="16"/>
                      </a:lnTo>
                      <a:lnTo>
                        <a:pt x="1001" y="12"/>
                      </a:lnTo>
                      <a:lnTo>
                        <a:pt x="1001" y="10"/>
                      </a:lnTo>
                      <a:lnTo>
                        <a:pt x="1002" y="7"/>
                      </a:lnTo>
                      <a:lnTo>
                        <a:pt x="1004" y="6"/>
                      </a:lnTo>
                      <a:lnTo>
                        <a:pt x="1006" y="5"/>
                      </a:lnTo>
                      <a:lnTo>
                        <a:pt x="1009" y="5"/>
                      </a:lnTo>
                      <a:lnTo>
                        <a:pt x="1009" y="5"/>
                      </a:lnTo>
                      <a:lnTo>
                        <a:pt x="1014" y="6"/>
                      </a:lnTo>
                      <a:lnTo>
                        <a:pt x="1018" y="7"/>
                      </a:lnTo>
                      <a:lnTo>
                        <a:pt x="1023" y="6"/>
                      </a:lnTo>
                      <a:lnTo>
                        <a:pt x="1026" y="3"/>
                      </a:lnTo>
                      <a:lnTo>
                        <a:pt x="1026" y="3"/>
                      </a:lnTo>
                      <a:lnTo>
                        <a:pt x="1028" y="0"/>
                      </a:lnTo>
                      <a:lnTo>
                        <a:pt x="1030" y="0"/>
                      </a:lnTo>
                      <a:lnTo>
                        <a:pt x="1031" y="2"/>
                      </a:lnTo>
                      <a:lnTo>
                        <a:pt x="1031" y="5"/>
                      </a:lnTo>
                      <a:lnTo>
                        <a:pt x="1031" y="5"/>
                      </a:lnTo>
                      <a:lnTo>
                        <a:pt x="1031" y="8"/>
                      </a:lnTo>
                      <a:lnTo>
                        <a:pt x="1033" y="9"/>
                      </a:lnTo>
                      <a:lnTo>
                        <a:pt x="1037" y="10"/>
                      </a:lnTo>
                      <a:lnTo>
                        <a:pt x="1041" y="10"/>
                      </a:lnTo>
                      <a:lnTo>
                        <a:pt x="1041" y="10"/>
                      </a:lnTo>
                      <a:lnTo>
                        <a:pt x="1043" y="10"/>
                      </a:lnTo>
                      <a:lnTo>
                        <a:pt x="1045" y="11"/>
                      </a:lnTo>
                      <a:lnTo>
                        <a:pt x="1045" y="12"/>
                      </a:lnTo>
                      <a:lnTo>
                        <a:pt x="1045" y="13"/>
                      </a:lnTo>
                      <a:lnTo>
                        <a:pt x="1043" y="17"/>
                      </a:lnTo>
                      <a:lnTo>
                        <a:pt x="1039" y="18"/>
                      </a:lnTo>
                      <a:lnTo>
                        <a:pt x="1039" y="18"/>
                      </a:lnTo>
                      <a:lnTo>
                        <a:pt x="1037" y="19"/>
                      </a:lnTo>
                      <a:lnTo>
                        <a:pt x="1035" y="20"/>
                      </a:lnTo>
                      <a:lnTo>
                        <a:pt x="1034" y="22"/>
                      </a:lnTo>
                      <a:lnTo>
                        <a:pt x="1032" y="25"/>
                      </a:lnTo>
                      <a:lnTo>
                        <a:pt x="1031" y="26"/>
                      </a:lnTo>
                      <a:lnTo>
                        <a:pt x="1028" y="26"/>
                      </a:lnTo>
                      <a:lnTo>
                        <a:pt x="1028" y="26"/>
                      </a:lnTo>
                      <a:lnTo>
                        <a:pt x="1023" y="24"/>
                      </a:lnTo>
                      <a:lnTo>
                        <a:pt x="1019" y="23"/>
                      </a:lnTo>
                      <a:lnTo>
                        <a:pt x="1018" y="23"/>
                      </a:lnTo>
                      <a:lnTo>
                        <a:pt x="1017" y="24"/>
                      </a:lnTo>
                      <a:lnTo>
                        <a:pt x="1016" y="27"/>
                      </a:lnTo>
                      <a:lnTo>
                        <a:pt x="1016" y="27"/>
                      </a:lnTo>
                      <a:lnTo>
                        <a:pt x="1016" y="33"/>
                      </a:lnTo>
                      <a:lnTo>
                        <a:pt x="1016" y="36"/>
                      </a:lnTo>
                      <a:lnTo>
                        <a:pt x="1018" y="37"/>
                      </a:lnTo>
                      <a:lnTo>
                        <a:pt x="1022" y="38"/>
                      </a:lnTo>
                      <a:lnTo>
                        <a:pt x="1022" y="38"/>
                      </a:lnTo>
                      <a:lnTo>
                        <a:pt x="1025" y="38"/>
                      </a:lnTo>
                      <a:lnTo>
                        <a:pt x="1028" y="39"/>
                      </a:lnTo>
                      <a:lnTo>
                        <a:pt x="1029" y="41"/>
                      </a:lnTo>
                      <a:lnTo>
                        <a:pt x="1028" y="43"/>
                      </a:lnTo>
                      <a:lnTo>
                        <a:pt x="1028" y="43"/>
                      </a:lnTo>
                      <a:lnTo>
                        <a:pt x="1023" y="50"/>
                      </a:lnTo>
                      <a:lnTo>
                        <a:pt x="1022" y="52"/>
                      </a:lnTo>
                      <a:lnTo>
                        <a:pt x="1020" y="54"/>
                      </a:lnTo>
                      <a:lnTo>
                        <a:pt x="1022" y="55"/>
                      </a:lnTo>
                      <a:lnTo>
                        <a:pt x="1024" y="56"/>
                      </a:lnTo>
                      <a:lnTo>
                        <a:pt x="1024" y="56"/>
                      </a:lnTo>
                      <a:lnTo>
                        <a:pt x="1029" y="56"/>
                      </a:lnTo>
                      <a:lnTo>
                        <a:pt x="1033" y="55"/>
                      </a:lnTo>
                      <a:lnTo>
                        <a:pt x="1037" y="55"/>
                      </a:lnTo>
                      <a:lnTo>
                        <a:pt x="1038" y="56"/>
                      </a:lnTo>
                      <a:lnTo>
                        <a:pt x="1038" y="58"/>
                      </a:lnTo>
                      <a:lnTo>
                        <a:pt x="1038" y="58"/>
                      </a:lnTo>
                      <a:lnTo>
                        <a:pt x="1037" y="68"/>
                      </a:lnTo>
                      <a:lnTo>
                        <a:pt x="1038" y="73"/>
                      </a:lnTo>
                      <a:lnTo>
                        <a:pt x="1039" y="74"/>
                      </a:lnTo>
                      <a:lnTo>
                        <a:pt x="1041" y="74"/>
                      </a:lnTo>
                      <a:lnTo>
                        <a:pt x="1041" y="74"/>
                      </a:lnTo>
                      <a:lnTo>
                        <a:pt x="1043" y="75"/>
                      </a:lnTo>
                      <a:lnTo>
                        <a:pt x="1045" y="76"/>
                      </a:lnTo>
                      <a:lnTo>
                        <a:pt x="1047" y="79"/>
                      </a:lnTo>
                      <a:lnTo>
                        <a:pt x="1048" y="83"/>
                      </a:lnTo>
                      <a:lnTo>
                        <a:pt x="1048" y="83"/>
                      </a:lnTo>
                      <a:lnTo>
                        <a:pt x="1052" y="86"/>
                      </a:lnTo>
                      <a:lnTo>
                        <a:pt x="1055" y="86"/>
                      </a:lnTo>
                      <a:lnTo>
                        <a:pt x="1056" y="86"/>
                      </a:lnTo>
                      <a:lnTo>
                        <a:pt x="1057" y="84"/>
                      </a:lnTo>
                      <a:lnTo>
                        <a:pt x="1057" y="84"/>
                      </a:lnTo>
                      <a:lnTo>
                        <a:pt x="1058" y="82"/>
                      </a:lnTo>
                      <a:lnTo>
                        <a:pt x="1058" y="80"/>
                      </a:lnTo>
                      <a:lnTo>
                        <a:pt x="1058" y="73"/>
                      </a:lnTo>
                      <a:lnTo>
                        <a:pt x="1058" y="66"/>
                      </a:lnTo>
                      <a:lnTo>
                        <a:pt x="1058" y="64"/>
                      </a:lnTo>
                      <a:lnTo>
                        <a:pt x="1059" y="63"/>
                      </a:lnTo>
                      <a:lnTo>
                        <a:pt x="1059" y="63"/>
                      </a:lnTo>
                      <a:lnTo>
                        <a:pt x="1060" y="62"/>
                      </a:lnTo>
                      <a:lnTo>
                        <a:pt x="1061" y="59"/>
                      </a:lnTo>
                      <a:lnTo>
                        <a:pt x="1062" y="48"/>
                      </a:lnTo>
                      <a:lnTo>
                        <a:pt x="1062" y="38"/>
                      </a:lnTo>
                      <a:lnTo>
                        <a:pt x="1061" y="34"/>
                      </a:lnTo>
                      <a:lnTo>
                        <a:pt x="1060" y="33"/>
                      </a:lnTo>
                      <a:lnTo>
                        <a:pt x="1060" y="33"/>
                      </a:lnTo>
                      <a:lnTo>
                        <a:pt x="1059" y="32"/>
                      </a:lnTo>
                      <a:lnTo>
                        <a:pt x="1058" y="30"/>
                      </a:lnTo>
                      <a:lnTo>
                        <a:pt x="1058" y="23"/>
                      </a:lnTo>
                      <a:lnTo>
                        <a:pt x="1058" y="20"/>
                      </a:lnTo>
                      <a:lnTo>
                        <a:pt x="1059" y="17"/>
                      </a:lnTo>
                      <a:lnTo>
                        <a:pt x="1061" y="15"/>
                      </a:lnTo>
                      <a:lnTo>
                        <a:pt x="1063" y="15"/>
                      </a:lnTo>
                      <a:lnTo>
                        <a:pt x="1063" y="15"/>
                      </a:lnTo>
                      <a:lnTo>
                        <a:pt x="1068" y="15"/>
                      </a:lnTo>
                      <a:lnTo>
                        <a:pt x="1073" y="16"/>
                      </a:lnTo>
                      <a:lnTo>
                        <a:pt x="1076" y="19"/>
                      </a:lnTo>
                      <a:lnTo>
                        <a:pt x="1080" y="22"/>
                      </a:lnTo>
                      <a:lnTo>
                        <a:pt x="1080" y="22"/>
                      </a:lnTo>
                      <a:lnTo>
                        <a:pt x="1083" y="27"/>
                      </a:lnTo>
                      <a:lnTo>
                        <a:pt x="1086" y="31"/>
                      </a:lnTo>
                      <a:lnTo>
                        <a:pt x="1088" y="32"/>
                      </a:lnTo>
                      <a:lnTo>
                        <a:pt x="1090" y="32"/>
                      </a:lnTo>
                      <a:lnTo>
                        <a:pt x="1092" y="31"/>
                      </a:lnTo>
                      <a:lnTo>
                        <a:pt x="1095" y="30"/>
                      </a:lnTo>
                      <a:lnTo>
                        <a:pt x="1095" y="30"/>
                      </a:lnTo>
                      <a:lnTo>
                        <a:pt x="1100" y="25"/>
                      </a:lnTo>
                      <a:lnTo>
                        <a:pt x="1104" y="23"/>
                      </a:lnTo>
                      <a:lnTo>
                        <a:pt x="1105" y="22"/>
                      </a:lnTo>
                      <a:lnTo>
                        <a:pt x="1106" y="22"/>
                      </a:lnTo>
                      <a:lnTo>
                        <a:pt x="1108" y="24"/>
                      </a:lnTo>
                      <a:lnTo>
                        <a:pt x="1109" y="26"/>
                      </a:lnTo>
                      <a:lnTo>
                        <a:pt x="1109" y="26"/>
                      </a:lnTo>
                      <a:lnTo>
                        <a:pt x="1108" y="36"/>
                      </a:lnTo>
                      <a:lnTo>
                        <a:pt x="1109" y="37"/>
                      </a:lnTo>
                      <a:lnTo>
                        <a:pt x="1110" y="37"/>
                      </a:lnTo>
                      <a:lnTo>
                        <a:pt x="1113" y="37"/>
                      </a:lnTo>
                      <a:lnTo>
                        <a:pt x="1113" y="37"/>
                      </a:lnTo>
                      <a:lnTo>
                        <a:pt x="1116" y="36"/>
                      </a:lnTo>
                      <a:lnTo>
                        <a:pt x="1117" y="36"/>
                      </a:lnTo>
                      <a:lnTo>
                        <a:pt x="1119" y="41"/>
                      </a:lnTo>
                      <a:lnTo>
                        <a:pt x="1119" y="41"/>
                      </a:lnTo>
                      <a:lnTo>
                        <a:pt x="1120" y="45"/>
                      </a:lnTo>
                      <a:lnTo>
                        <a:pt x="1124" y="46"/>
                      </a:lnTo>
                      <a:lnTo>
                        <a:pt x="1127" y="45"/>
                      </a:lnTo>
                      <a:lnTo>
                        <a:pt x="1130" y="43"/>
                      </a:lnTo>
                      <a:lnTo>
                        <a:pt x="1130" y="43"/>
                      </a:lnTo>
                      <a:lnTo>
                        <a:pt x="1133" y="39"/>
                      </a:lnTo>
                      <a:lnTo>
                        <a:pt x="1138" y="38"/>
                      </a:lnTo>
                      <a:lnTo>
                        <a:pt x="1141" y="39"/>
                      </a:lnTo>
                      <a:lnTo>
                        <a:pt x="1145" y="43"/>
                      </a:lnTo>
                      <a:lnTo>
                        <a:pt x="1145" y="43"/>
                      </a:lnTo>
                      <a:lnTo>
                        <a:pt x="1153" y="48"/>
                      </a:lnTo>
                      <a:lnTo>
                        <a:pt x="1156" y="49"/>
                      </a:lnTo>
                      <a:lnTo>
                        <a:pt x="1159" y="50"/>
                      </a:lnTo>
                      <a:lnTo>
                        <a:pt x="1159" y="50"/>
                      </a:lnTo>
                      <a:lnTo>
                        <a:pt x="1160" y="50"/>
                      </a:lnTo>
                      <a:lnTo>
                        <a:pt x="1161" y="51"/>
                      </a:lnTo>
                      <a:lnTo>
                        <a:pt x="1160" y="53"/>
                      </a:lnTo>
                      <a:lnTo>
                        <a:pt x="1155" y="60"/>
                      </a:lnTo>
                      <a:lnTo>
                        <a:pt x="1155" y="60"/>
                      </a:lnTo>
                      <a:lnTo>
                        <a:pt x="1147" y="66"/>
                      </a:lnTo>
                      <a:lnTo>
                        <a:pt x="1145" y="69"/>
                      </a:lnTo>
                      <a:lnTo>
                        <a:pt x="1144" y="75"/>
                      </a:lnTo>
                      <a:lnTo>
                        <a:pt x="1144" y="75"/>
                      </a:lnTo>
                      <a:lnTo>
                        <a:pt x="1144" y="80"/>
                      </a:lnTo>
                      <a:lnTo>
                        <a:pt x="1142" y="86"/>
                      </a:lnTo>
                      <a:lnTo>
                        <a:pt x="1140" y="91"/>
                      </a:lnTo>
                      <a:lnTo>
                        <a:pt x="1140" y="91"/>
                      </a:lnTo>
                      <a:lnTo>
                        <a:pt x="1128" y="91"/>
                      </a:lnTo>
                      <a:lnTo>
                        <a:pt x="1104" y="92"/>
                      </a:lnTo>
                      <a:lnTo>
                        <a:pt x="1104" y="92"/>
                      </a:lnTo>
                      <a:lnTo>
                        <a:pt x="1094" y="93"/>
                      </a:lnTo>
                      <a:lnTo>
                        <a:pt x="1084" y="95"/>
                      </a:lnTo>
                      <a:lnTo>
                        <a:pt x="1077" y="97"/>
                      </a:lnTo>
                      <a:lnTo>
                        <a:pt x="1075" y="98"/>
                      </a:lnTo>
                      <a:lnTo>
                        <a:pt x="1075" y="101"/>
                      </a:lnTo>
                      <a:lnTo>
                        <a:pt x="1075" y="101"/>
                      </a:lnTo>
                      <a:lnTo>
                        <a:pt x="1075" y="103"/>
                      </a:lnTo>
                      <a:lnTo>
                        <a:pt x="1076" y="105"/>
                      </a:lnTo>
                      <a:lnTo>
                        <a:pt x="1081" y="107"/>
                      </a:lnTo>
                      <a:lnTo>
                        <a:pt x="1088" y="109"/>
                      </a:lnTo>
                      <a:lnTo>
                        <a:pt x="1099" y="111"/>
                      </a:lnTo>
                      <a:lnTo>
                        <a:pt x="1099" y="111"/>
                      </a:lnTo>
                      <a:lnTo>
                        <a:pt x="1109" y="113"/>
                      </a:lnTo>
                      <a:lnTo>
                        <a:pt x="1114" y="117"/>
                      </a:lnTo>
                      <a:lnTo>
                        <a:pt x="1116" y="119"/>
                      </a:lnTo>
                      <a:lnTo>
                        <a:pt x="1116" y="120"/>
                      </a:lnTo>
                      <a:lnTo>
                        <a:pt x="1117" y="124"/>
                      </a:lnTo>
                      <a:lnTo>
                        <a:pt x="1117" y="124"/>
                      </a:lnTo>
                      <a:lnTo>
                        <a:pt x="1116" y="129"/>
                      </a:lnTo>
                      <a:lnTo>
                        <a:pt x="1116" y="131"/>
                      </a:lnTo>
                      <a:lnTo>
                        <a:pt x="1116" y="132"/>
                      </a:lnTo>
                      <a:lnTo>
                        <a:pt x="1117" y="132"/>
                      </a:lnTo>
                      <a:lnTo>
                        <a:pt x="1123" y="133"/>
                      </a:lnTo>
                      <a:lnTo>
                        <a:pt x="1123" y="133"/>
                      </a:lnTo>
                      <a:lnTo>
                        <a:pt x="1126" y="133"/>
                      </a:lnTo>
                      <a:lnTo>
                        <a:pt x="1127" y="134"/>
                      </a:lnTo>
                      <a:lnTo>
                        <a:pt x="1128" y="138"/>
                      </a:lnTo>
                      <a:lnTo>
                        <a:pt x="1128" y="140"/>
                      </a:lnTo>
                      <a:lnTo>
                        <a:pt x="1129" y="141"/>
                      </a:lnTo>
                      <a:lnTo>
                        <a:pt x="1132" y="142"/>
                      </a:lnTo>
                      <a:lnTo>
                        <a:pt x="1138" y="144"/>
                      </a:lnTo>
                      <a:lnTo>
                        <a:pt x="1138" y="144"/>
                      </a:lnTo>
                      <a:lnTo>
                        <a:pt x="1148" y="142"/>
                      </a:lnTo>
                      <a:lnTo>
                        <a:pt x="1156" y="144"/>
                      </a:lnTo>
                      <a:lnTo>
                        <a:pt x="1158" y="144"/>
                      </a:lnTo>
                      <a:lnTo>
                        <a:pt x="1159" y="146"/>
                      </a:lnTo>
                      <a:lnTo>
                        <a:pt x="1159" y="148"/>
                      </a:lnTo>
                      <a:lnTo>
                        <a:pt x="1159" y="151"/>
                      </a:lnTo>
                      <a:lnTo>
                        <a:pt x="1159" y="151"/>
                      </a:lnTo>
                      <a:lnTo>
                        <a:pt x="1157" y="156"/>
                      </a:lnTo>
                      <a:lnTo>
                        <a:pt x="1154" y="161"/>
                      </a:lnTo>
                      <a:lnTo>
                        <a:pt x="1146" y="173"/>
                      </a:lnTo>
                      <a:lnTo>
                        <a:pt x="1139" y="183"/>
                      </a:lnTo>
                      <a:lnTo>
                        <a:pt x="1137" y="189"/>
                      </a:lnTo>
                      <a:lnTo>
                        <a:pt x="1135" y="193"/>
                      </a:lnTo>
                      <a:lnTo>
                        <a:pt x="1135" y="193"/>
                      </a:lnTo>
                      <a:lnTo>
                        <a:pt x="1135" y="202"/>
                      </a:lnTo>
                      <a:lnTo>
                        <a:pt x="1135" y="208"/>
                      </a:lnTo>
                      <a:lnTo>
                        <a:pt x="1133" y="212"/>
                      </a:lnTo>
                      <a:lnTo>
                        <a:pt x="1132" y="213"/>
                      </a:lnTo>
                      <a:lnTo>
                        <a:pt x="1131" y="215"/>
                      </a:lnTo>
                      <a:lnTo>
                        <a:pt x="1131" y="215"/>
                      </a:lnTo>
                      <a:lnTo>
                        <a:pt x="1129" y="213"/>
                      </a:lnTo>
                      <a:lnTo>
                        <a:pt x="1128" y="212"/>
                      </a:lnTo>
                      <a:lnTo>
                        <a:pt x="1125" y="207"/>
                      </a:lnTo>
                      <a:lnTo>
                        <a:pt x="1124" y="198"/>
                      </a:lnTo>
                      <a:lnTo>
                        <a:pt x="1124" y="189"/>
                      </a:lnTo>
                      <a:lnTo>
                        <a:pt x="1124" y="189"/>
                      </a:lnTo>
                      <a:lnTo>
                        <a:pt x="1125" y="179"/>
                      </a:lnTo>
                      <a:lnTo>
                        <a:pt x="1126" y="169"/>
                      </a:lnTo>
                      <a:lnTo>
                        <a:pt x="1126" y="165"/>
                      </a:lnTo>
                      <a:lnTo>
                        <a:pt x="1124" y="161"/>
                      </a:lnTo>
                      <a:lnTo>
                        <a:pt x="1122" y="158"/>
                      </a:lnTo>
                      <a:lnTo>
                        <a:pt x="1117" y="155"/>
                      </a:lnTo>
                      <a:lnTo>
                        <a:pt x="1117" y="155"/>
                      </a:lnTo>
                      <a:lnTo>
                        <a:pt x="1109" y="153"/>
                      </a:lnTo>
                      <a:lnTo>
                        <a:pt x="1100" y="152"/>
                      </a:lnTo>
                      <a:lnTo>
                        <a:pt x="1095" y="150"/>
                      </a:lnTo>
                      <a:lnTo>
                        <a:pt x="1091" y="148"/>
                      </a:lnTo>
                      <a:lnTo>
                        <a:pt x="1090" y="146"/>
                      </a:lnTo>
                      <a:lnTo>
                        <a:pt x="1090" y="146"/>
                      </a:lnTo>
                      <a:lnTo>
                        <a:pt x="1087" y="140"/>
                      </a:lnTo>
                      <a:lnTo>
                        <a:pt x="1086" y="138"/>
                      </a:lnTo>
                      <a:lnTo>
                        <a:pt x="1083" y="137"/>
                      </a:lnTo>
                      <a:lnTo>
                        <a:pt x="1077" y="136"/>
                      </a:lnTo>
                      <a:lnTo>
                        <a:pt x="1077" y="136"/>
                      </a:lnTo>
                      <a:lnTo>
                        <a:pt x="1070" y="135"/>
                      </a:lnTo>
                      <a:lnTo>
                        <a:pt x="1065" y="134"/>
                      </a:lnTo>
                      <a:lnTo>
                        <a:pt x="1061" y="132"/>
                      </a:lnTo>
                      <a:lnTo>
                        <a:pt x="1059" y="127"/>
                      </a:lnTo>
                      <a:lnTo>
                        <a:pt x="1059" y="127"/>
                      </a:lnTo>
                      <a:lnTo>
                        <a:pt x="1057" y="122"/>
                      </a:lnTo>
                      <a:lnTo>
                        <a:pt x="1056" y="118"/>
                      </a:lnTo>
                      <a:lnTo>
                        <a:pt x="1053" y="115"/>
                      </a:lnTo>
                      <a:lnTo>
                        <a:pt x="1048" y="113"/>
                      </a:lnTo>
                      <a:lnTo>
                        <a:pt x="1048" y="113"/>
                      </a:lnTo>
                      <a:lnTo>
                        <a:pt x="1046" y="113"/>
                      </a:lnTo>
                      <a:lnTo>
                        <a:pt x="1043" y="116"/>
                      </a:lnTo>
                      <a:lnTo>
                        <a:pt x="1037" y="122"/>
                      </a:lnTo>
                      <a:lnTo>
                        <a:pt x="1030" y="130"/>
                      </a:lnTo>
                      <a:lnTo>
                        <a:pt x="1027" y="134"/>
                      </a:lnTo>
                      <a:lnTo>
                        <a:pt x="1024" y="136"/>
                      </a:lnTo>
                      <a:lnTo>
                        <a:pt x="1024" y="136"/>
                      </a:lnTo>
                      <a:lnTo>
                        <a:pt x="1014" y="142"/>
                      </a:lnTo>
                      <a:lnTo>
                        <a:pt x="1010" y="145"/>
                      </a:lnTo>
                      <a:lnTo>
                        <a:pt x="1003" y="145"/>
                      </a:lnTo>
                      <a:lnTo>
                        <a:pt x="1003" y="145"/>
                      </a:lnTo>
                      <a:lnTo>
                        <a:pt x="997" y="147"/>
                      </a:lnTo>
                      <a:lnTo>
                        <a:pt x="991" y="149"/>
                      </a:lnTo>
                      <a:lnTo>
                        <a:pt x="988" y="154"/>
                      </a:lnTo>
                      <a:lnTo>
                        <a:pt x="986" y="161"/>
                      </a:lnTo>
                      <a:lnTo>
                        <a:pt x="986" y="161"/>
                      </a:lnTo>
                      <a:lnTo>
                        <a:pt x="985" y="164"/>
                      </a:lnTo>
                      <a:lnTo>
                        <a:pt x="983" y="167"/>
                      </a:lnTo>
                      <a:lnTo>
                        <a:pt x="980" y="174"/>
                      </a:lnTo>
                      <a:lnTo>
                        <a:pt x="977" y="178"/>
                      </a:lnTo>
                      <a:lnTo>
                        <a:pt x="976" y="184"/>
                      </a:lnTo>
                      <a:lnTo>
                        <a:pt x="976" y="193"/>
                      </a:lnTo>
                      <a:lnTo>
                        <a:pt x="976" y="204"/>
                      </a:lnTo>
                      <a:lnTo>
                        <a:pt x="976" y="204"/>
                      </a:lnTo>
                      <a:lnTo>
                        <a:pt x="976" y="224"/>
                      </a:lnTo>
                      <a:lnTo>
                        <a:pt x="976" y="238"/>
                      </a:lnTo>
                      <a:lnTo>
                        <a:pt x="977" y="249"/>
                      </a:lnTo>
                      <a:lnTo>
                        <a:pt x="980" y="260"/>
                      </a:lnTo>
                      <a:lnTo>
                        <a:pt x="980" y="260"/>
                      </a:lnTo>
                      <a:lnTo>
                        <a:pt x="983" y="268"/>
                      </a:lnTo>
                      <a:lnTo>
                        <a:pt x="983" y="276"/>
                      </a:lnTo>
                      <a:lnTo>
                        <a:pt x="983" y="279"/>
                      </a:lnTo>
                      <a:lnTo>
                        <a:pt x="981" y="281"/>
                      </a:lnTo>
                      <a:lnTo>
                        <a:pt x="980" y="282"/>
                      </a:lnTo>
                      <a:lnTo>
                        <a:pt x="976" y="283"/>
                      </a:lnTo>
                      <a:lnTo>
                        <a:pt x="976" y="283"/>
                      </a:lnTo>
                      <a:lnTo>
                        <a:pt x="974" y="284"/>
                      </a:lnTo>
                      <a:lnTo>
                        <a:pt x="972" y="285"/>
                      </a:lnTo>
                      <a:lnTo>
                        <a:pt x="968" y="292"/>
                      </a:lnTo>
                      <a:lnTo>
                        <a:pt x="965" y="301"/>
                      </a:lnTo>
                      <a:lnTo>
                        <a:pt x="963" y="309"/>
                      </a:lnTo>
                      <a:lnTo>
                        <a:pt x="963" y="309"/>
                      </a:lnTo>
                      <a:lnTo>
                        <a:pt x="963" y="317"/>
                      </a:lnTo>
                      <a:lnTo>
                        <a:pt x="963" y="322"/>
                      </a:lnTo>
                      <a:lnTo>
                        <a:pt x="961" y="325"/>
                      </a:lnTo>
                      <a:lnTo>
                        <a:pt x="960" y="326"/>
                      </a:lnTo>
                      <a:lnTo>
                        <a:pt x="958" y="327"/>
                      </a:lnTo>
                      <a:lnTo>
                        <a:pt x="958" y="327"/>
                      </a:lnTo>
                      <a:lnTo>
                        <a:pt x="955" y="326"/>
                      </a:lnTo>
                      <a:lnTo>
                        <a:pt x="953" y="325"/>
                      </a:lnTo>
                      <a:lnTo>
                        <a:pt x="952" y="323"/>
                      </a:lnTo>
                      <a:lnTo>
                        <a:pt x="949" y="321"/>
                      </a:lnTo>
                      <a:lnTo>
                        <a:pt x="949" y="321"/>
                      </a:lnTo>
                      <a:lnTo>
                        <a:pt x="948" y="319"/>
                      </a:lnTo>
                      <a:lnTo>
                        <a:pt x="946" y="318"/>
                      </a:lnTo>
                      <a:lnTo>
                        <a:pt x="938" y="318"/>
                      </a:lnTo>
                      <a:lnTo>
                        <a:pt x="938" y="318"/>
                      </a:lnTo>
                      <a:lnTo>
                        <a:pt x="930" y="318"/>
                      </a:lnTo>
                      <a:lnTo>
                        <a:pt x="924" y="316"/>
                      </a:lnTo>
                      <a:lnTo>
                        <a:pt x="917" y="315"/>
                      </a:lnTo>
                      <a:lnTo>
                        <a:pt x="911" y="313"/>
                      </a:lnTo>
                      <a:lnTo>
                        <a:pt x="911" y="313"/>
                      </a:lnTo>
                      <a:lnTo>
                        <a:pt x="908" y="315"/>
                      </a:lnTo>
                      <a:lnTo>
                        <a:pt x="904" y="317"/>
                      </a:lnTo>
                      <a:lnTo>
                        <a:pt x="899" y="323"/>
                      </a:lnTo>
                      <a:lnTo>
                        <a:pt x="895" y="330"/>
                      </a:lnTo>
                      <a:lnTo>
                        <a:pt x="891" y="333"/>
                      </a:lnTo>
                      <a:lnTo>
                        <a:pt x="889" y="335"/>
                      </a:lnTo>
                      <a:lnTo>
                        <a:pt x="889" y="335"/>
                      </a:lnTo>
                      <a:lnTo>
                        <a:pt x="886" y="336"/>
                      </a:lnTo>
                      <a:lnTo>
                        <a:pt x="884" y="336"/>
                      </a:lnTo>
                      <a:lnTo>
                        <a:pt x="880" y="335"/>
                      </a:lnTo>
                      <a:lnTo>
                        <a:pt x="874" y="333"/>
                      </a:lnTo>
                      <a:lnTo>
                        <a:pt x="867" y="332"/>
                      </a:lnTo>
                      <a:lnTo>
                        <a:pt x="867" y="332"/>
                      </a:lnTo>
                      <a:lnTo>
                        <a:pt x="859" y="332"/>
                      </a:lnTo>
                      <a:lnTo>
                        <a:pt x="854" y="332"/>
                      </a:lnTo>
                      <a:lnTo>
                        <a:pt x="852" y="332"/>
                      </a:lnTo>
                      <a:lnTo>
                        <a:pt x="848" y="331"/>
                      </a:lnTo>
                      <a:lnTo>
                        <a:pt x="846" y="329"/>
                      </a:lnTo>
                      <a:lnTo>
                        <a:pt x="843" y="325"/>
                      </a:lnTo>
                      <a:lnTo>
                        <a:pt x="843" y="325"/>
                      </a:lnTo>
                      <a:lnTo>
                        <a:pt x="822" y="293"/>
                      </a:lnTo>
                      <a:lnTo>
                        <a:pt x="809" y="277"/>
                      </a:lnTo>
                      <a:lnTo>
                        <a:pt x="803" y="270"/>
                      </a:lnTo>
                      <a:lnTo>
                        <a:pt x="801" y="268"/>
                      </a:lnTo>
                      <a:lnTo>
                        <a:pt x="801" y="268"/>
                      </a:lnTo>
                      <a:lnTo>
                        <a:pt x="796" y="267"/>
                      </a:lnTo>
                      <a:lnTo>
                        <a:pt x="788" y="268"/>
                      </a:lnTo>
                      <a:lnTo>
                        <a:pt x="785" y="269"/>
                      </a:lnTo>
                      <a:lnTo>
                        <a:pt x="783" y="270"/>
                      </a:lnTo>
                      <a:lnTo>
                        <a:pt x="780" y="274"/>
                      </a:lnTo>
                      <a:lnTo>
                        <a:pt x="779" y="276"/>
                      </a:lnTo>
                      <a:lnTo>
                        <a:pt x="779" y="276"/>
                      </a:lnTo>
                      <a:lnTo>
                        <a:pt x="777" y="282"/>
                      </a:lnTo>
                      <a:lnTo>
                        <a:pt x="776" y="289"/>
                      </a:lnTo>
                      <a:lnTo>
                        <a:pt x="775" y="293"/>
                      </a:lnTo>
                      <a:lnTo>
                        <a:pt x="774" y="294"/>
                      </a:lnTo>
                      <a:lnTo>
                        <a:pt x="772" y="294"/>
                      </a:lnTo>
                      <a:lnTo>
                        <a:pt x="772" y="294"/>
                      </a:lnTo>
                      <a:lnTo>
                        <a:pt x="767" y="294"/>
                      </a:lnTo>
                      <a:lnTo>
                        <a:pt x="763" y="293"/>
                      </a:lnTo>
                      <a:lnTo>
                        <a:pt x="762" y="293"/>
                      </a:lnTo>
                      <a:lnTo>
                        <a:pt x="761" y="296"/>
                      </a:lnTo>
                      <a:lnTo>
                        <a:pt x="761" y="296"/>
                      </a:lnTo>
                      <a:lnTo>
                        <a:pt x="762" y="299"/>
                      </a:lnTo>
                      <a:lnTo>
                        <a:pt x="761" y="303"/>
                      </a:lnTo>
                      <a:lnTo>
                        <a:pt x="760" y="304"/>
                      </a:lnTo>
                      <a:lnTo>
                        <a:pt x="756" y="304"/>
                      </a:lnTo>
                      <a:lnTo>
                        <a:pt x="756" y="304"/>
                      </a:lnTo>
                      <a:lnTo>
                        <a:pt x="751" y="304"/>
                      </a:lnTo>
                      <a:lnTo>
                        <a:pt x="746" y="304"/>
                      </a:lnTo>
                      <a:lnTo>
                        <a:pt x="744" y="305"/>
                      </a:lnTo>
                      <a:lnTo>
                        <a:pt x="743" y="306"/>
                      </a:lnTo>
                      <a:lnTo>
                        <a:pt x="742" y="308"/>
                      </a:lnTo>
                      <a:lnTo>
                        <a:pt x="742" y="311"/>
                      </a:lnTo>
                      <a:lnTo>
                        <a:pt x="742" y="311"/>
                      </a:lnTo>
                      <a:lnTo>
                        <a:pt x="742" y="324"/>
                      </a:lnTo>
                      <a:lnTo>
                        <a:pt x="743" y="330"/>
                      </a:lnTo>
                      <a:lnTo>
                        <a:pt x="745" y="334"/>
                      </a:lnTo>
                      <a:lnTo>
                        <a:pt x="745" y="334"/>
                      </a:lnTo>
                      <a:lnTo>
                        <a:pt x="747" y="339"/>
                      </a:lnTo>
                      <a:lnTo>
                        <a:pt x="748" y="345"/>
                      </a:lnTo>
                      <a:lnTo>
                        <a:pt x="748" y="350"/>
                      </a:lnTo>
                      <a:lnTo>
                        <a:pt x="747" y="352"/>
                      </a:lnTo>
                      <a:lnTo>
                        <a:pt x="746" y="353"/>
                      </a:lnTo>
                      <a:lnTo>
                        <a:pt x="746" y="353"/>
                      </a:lnTo>
                      <a:lnTo>
                        <a:pt x="745" y="354"/>
                      </a:lnTo>
                      <a:lnTo>
                        <a:pt x="744" y="358"/>
                      </a:lnTo>
                      <a:lnTo>
                        <a:pt x="744" y="367"/>
                      </a:lnTo>
                      <a:lnTo>
                        <a:pt x="744" y="373"/>
                      </a:lnTo>
                      <a:lnTo>
                        <a:pt x="745" y="377"/>
                      </a:lnTo>
                      <a:lnTo>
                        <a:pt x="747" y="380"/>
                      </a:lnTo>
                      <a:lnTo>
                        <a:pt x="749" y="381"/>
                      </a:lnTo>
                      <a:lnTo>
                        <a:pt x="749" y="381"/>
                      </a:lnTo>
                      <a:lnTo>
                        <a:pt x="752" y="382"/>
                      </a:lnTo>
                      <a:lnTo>
                        <a:pt x="753" y="384"/>
                      </a:lnTo>
                      <a:lnTo>
                        <a:pt x="754" y="387"/>
                      </a:lnTo>
                      <a:lnTo>
                        <a:pt x="754" y="390"/>
                      </a:lnTo>
                      <a:lnTo>
                        <a:pt x="752" y="396"/>
                      </a:lnTo>
                      <a:lnTo>
                        <a:pt x="751" y="398"/>
                      </a:lnTo>
                      <a:lnTo>
                        <a:pt x="748" y="398"/>
                      </a:lnTo>
                      <a:lnTo>
                        <a:pt x="748" y="398"/>
                      </a:lnTo>
                      <a:lnTo>
                        <a:pt x="744" y="398"/>
                      </a:lnTo>
                      <a:lnTo>
                        <a:pt x="739" y="397"/>
                      </a:lnTo>
                      <a:lnTo>
                        <a:pt x="733" y="395"/>
                      </a:lnTo>
                      <a:lnTo>
                        <a:pt x="727" y="392"/>
                      </a:lnTo>
                      <a:lnTo>
                        <a:pt x="727" y="392"/>
                      </a:lnTo>
                      <a:lnTo>
                        <a:pt x="720" y="389"/>
                      </a:lnTo>
                      <a:lnTo>
                        <a:pt x="714" y="385"/>
                      </a:lnTo>
                      <a:lnTo>
                        <a:pt x="708" y="384"/>
                      </a:lnTo>
                      <a:lnTo>
                        <a:pt x="700" y="383"/>
                      </a:lnTo>
                      <a:lnTo>
                        <a:pt x="700" y="383"/>
                      </a:lnTo>
                      <a:lnTo>
                        <a:pt x="693" y="384"/>
                      </a:lnTo>
                      <a:lnTo>
                        <a:pt x="687" y="384"/>
                      </a:lnTo>
                      <a:lnTo>
                        <a:pt x="684" y="384"/>
                      </a:lnTo>
                      <a:lnTo>
                        <a:pt x="681" y="382"/>
                      </a:lnTo>
                      <a:lnTo>
                        <a:pt x="681" y="382"/>
                      </a:lnTo>
                      <a:lnTo>
                        <a:pt x="677" y="379"/>
                      </a:lnTo>
                      <a:lnTo>
                        <a:pt x="674" y="377"/>
                      </a:lnTo>
                      <a:lnTo>
                        <a:pt x="671" y="376"/>
                      </a:lnTo>
                      <a:lnTo>
                        <a:pt x="666" y="376"/>
                      </a:lnTo>
                      <a:lnTo>
                        <a:pt x="666" y="376"/>
                      </a:lnTo>
                      <a:lnTo>
                        <a:pt x="663" y="376"/>
                      </a:lnTo>
                      <a:lnTo>
                        <a:pt x="660" y="378"/>
                      </a:lnTo>
                      <a:lnTo>
                        <a:pt x="659" y="380"/>
                      </a:lnTo>
                      <a:lnTo>
                        <a:pt x="657" y="383"/>
                      </a:lnTo>
                      <a:lnTo>
                        <a:pt x="655" y="393"/>
                      </a:lnTo>
                      <a:lnTo>
                        <a:pt x="655" y="406"/>
                      </a:lnTo>
                      <a:lnTo>
                        <a:pt x="655" y="406"/>
                      </a:lnTo>
                      <a:lnTo>
                        <a:pt x="655" y="436"/>
                      </a:lnTo>
                      <a:lnTo>
                        <a:pt x="654" y="448"/>
                      </a:lnTo>
                      <a:lnTo>
                        <a:pt x="653" y="451"/>
                      </a:lnTo>
                      <a:lnTo>
                        <a:pt x="651" y="452"/>
                      </a:lnTo>
                      <a:lnTo>
                        <a:pt x="651" y="452"/>
                      </a:lnTo>
                      <a:lnTo>
                        <a:pt x="650" y="451"/>
                      </a:lnTo>
                      <a:lnTo>
                        <a:pt x="647" y="450"/>
                      </a:lnTo>
                      <a:lnTo>
                        <a:pt x="643" y="447"/>
                      </a:lnTo>
                      <a:lnTo>
                        <a:pt x="639" y="442"/>
                      </a:lnTo>
                      <a:lnTo>
                        <a:pt x="637" y="440"/>
                      </a:lnTo>
                      <a:lnTo>
                        <a:pt x="633" y="440"/>
                      </a:lnTo>
                      <a:lnTo>
                        <a:pt x="633" y="440"/>
                      </a:lnTo>
                      <a:lnTo>
                        <a:pt x="631" y="440"/>
                      </a:lnTo>
                      <a:lnTo>
                        <a:pt x="627" y="440"/>
                      </a:lnTo>
                      <a:lnTo>
                        <a:pt x="618" y="445"/>
                      </a:lnTo>
                      <a:lnTo>
                        <a:pt x="611" y="450"/>
                      </a:lnTo>
                      <a:lnTo>
                        <a:pt x="608" y="454"/>
                      </a:lnTo>
                      <a:lnTo>
                        <a:pt x="604" y="458"/>
                      </a:lnTo>
                      <a:lnTo>
                        <a:pt x="604" y="458"/>
                      </a:lnTo>
                      <a:lnTo>
                        <a:pt x="601" y="466"/>
                      </a:lnTo>
                      <a:lnTo>
                        <a:pt x="599" y="473"/>
                      </a:lnTo>
                      <a:lnTo>
                        <a:pt x="598" y="479"/>
                      </a:lnTo>
                      <a:lnTo>
                        <a:pt x="595" y="484"/>
                      </a:lnTo>
                      <a:lnTo>
                        <a:pt x="595" y="484"/>
                      </a:lnTo>
                      <a:lnTo>
                        <a:pt x="591" y="490"/>
                      </a:lnTo>
                      <a:lnTo>
                        <a:pt x="589" y="497"/>
                      </a:lnTo>
                      <a:lnTo>
                        <a:pt x="588" y="511"/>
                      </a:lnTo>
                      <a:lnTo>
                        <a:pt x="588" y="511"/>
                      </a:lnTo>
                      <a:lnTo>
                        <a:pt x="587" y="513"/>
                      </a:lnTo>
                      <a:lnTo>
                        <a:pt x="586" y="516"/>
                      </a:lnTo>
                      <a:lnTo>
                        <a:pt x="581" y="518"/>
                      </a:lnTo>
                      <a:lnTo>
                        <a:pt x="576" y="519"/>
                      </a:lnTo>
                      <a:lnTo>
                        <a:pt x="574" y="520"/>
                      </a:lnTo>
                      <a:lnTo>
                        <a:pt x="574" y="522"/>
                      </a:lnTo>
                      <a:lnTo>
                        <a:pt x="574" y="522"/>
                      </a:lnTo>
                      <a:lnTo>
                        <a:pt x="574" y="527"/>
                      </a:lnTo>
                      <a:lnTo>
                        <a:pt x="576" y="536"/>
                      </a:lnTo>
                      <a:lnTo>
                        <a:pt x="579" y="545"/>
                      </a:lnTo>
                      <a:lnTo>
                        <a:pt x="584" y="553"/>
                      </a:lnTo>
                      <a:lnTo>
                        <a:pt x="584" y="553"/>
                      </a:lnTo>
                      <a:lnTo>
                        <a:pt x="586" y="558"/>
                      </a:lnTo>
                      <a:lnTo>
                        <a:pt x="588" y="561"/>
                      </a:lnTo>
                      <a:lnTo>
                        <a:pt x="589" y="565"/>
                      </a:lnTo>
                      <a:lnTo>
                        <a:pt x="589" y="568"/>
                      </a:lnTo>
                      <a:lnTo>
                        <a:pt x="588" y="573"/>
                      </a:lnTo>
                      <a:lnTo>
                        <a:pt x="587" y="578"/>
                      </a:lnTo>
                      <a:lnTo>
                        <a:pt x="581" y="590"/>
                      </a:lnTo>
                      <a:lnTo>
                        <a:pt x="581" y="590"/>
                      </a:lnTo>
                      <a:lnTo>
                        <a:pt x="573" y="604"/>
                      </a:lnTo>
                      <a:lnTo>
                        <a:pt x="563" y="617"/>
                      </a:lnTo>
                      <a:lnTo>
                        <a:pt x="557" y="628"/>
                      </a:lnTo>
                      <a:lnTo>
                        <a:pt x="555" y="634"/>
                      </a:lnTo>
                      <a:lnTo>
                        <a:pt x="554" y="638"/>
                      </a:lnTo>
                      <a:lnTo>
                        <a:pt x="554" y="638"/>
                      </a:lnTo>
                      <a:lnTo>
                        <a:pt x="554" y="660"/>
                      </a:lnTo>
                      <a:lnTo>
                        <a:pt x="554" y="665"/>
                      </a:lnTo>
                      <a:lnTo>
                        <a:pt x="553" y="670"/>
                      </a:lnTo>
                      <a:lnTo>
                        <a:pt x="551" y="676"/>
                      </a:lnTo>
                      <a:lnTo>
                        <a:pt x="547" y="679"/>
                      </a:lnTo>
                      <a:lnTo>
                        <a:pt x="547" y="679"/>
                      </a:lnTo>
                      <a:lnTo>
                        <a:pt x="543" y="684"/>
                      </a:lnTo>
                      <a:lnTo>
                        <a:pt x="539" y="689"/>
                      </a:lnTo>
                      <a:lnTo>
                        <a:pt x="536" y="691"/>
                      </a:lnTo>
                      <a:lnTo>
                        <a:pt x="529" y="691"/>
                      </a:lnTo>
                      <a:lnTo>
                        <a:pt x="529" y="691"/>
                      </a:lnTo>
                      <a:lnTo>
                        <a:pt x="520" y="691"/>
                      </a:lnTo>
                      <a:lnTo>
                        <a:pt x="514" y="690"/>
                      </a:lnTo>
                      <a:lnTo>
                        <a:pt x="512" y="690"/>
                      </a:lnTo>
                      <a:lnTo>
                        <a:pt x="510" y="692"/>
                      </a:lnTo>
                      <a:lnTo>
                        <a:pt x="509" y="694"/>
                      </a:lnTo>
                      <a:lnTo>
                        <a:pt x="508" y="697"/>
                      </a:lnTo>
                      <a:lnTo>
                        <a:pt x="508" y="697"/>
                      </a:lnTo>
                      <a:lnTo>
                        <a:pt x="509" y="716"/>
                      </a:lnTo>
                      <a:lnTo>
                        <a:pt x="509" y="746"/>
                      </a:lnTo>
                      <a:lnTo>
                        <a:pt x="509" y="763"/>
                      </a:lnTo>
                      <a:lnTo>
                        <a:pt x="509" y="781"/>
                      </a:lnTo>
                      <a:lnTo>
                        <a:pt x="506" y="798"/>
                      </a:lnTo>
                      <a:lnTo>
                        <a:pt x="503" y="814"/>
                      </a:lnTo>
                      <a:lnTo>
                        <a:pt x="503" y="814"/>
                      </a:lnTo>
                      <a:lnTo>
                        <a:pt x="499" y="828"/>
                      </a:lnTo>
                      <a:lnTo>
                        <a:pt x="495" y="840"/>
                      </a:lnTo>
                      <a:lnTo>
                        <a:pt x="485" y="862"/>
                      </a:lnTo>
                      <a:lnTo>
                        <a:pt x="477" y="878"/>
                      </a:lnTo>
                      <a:lnTo>
                        <a:pt x="476" y="884"/>
                      </a:lnTo>
                      <a:lnTo>
                        <a:pt x="475" y="890"/>
                      </a:lnTo>
                      <a:lnTo>
                        <a:pt x="475" y="890"/>
                      </a:lnTo>
                      <a:lnTo>
                        <a:pt x="476" y="894"/>
                      </a:lnTo>
                      <a:lnTo>
                        <a:pt x="480" y="898"/>
                      </a:lnTo>
                      <a:lnTo>
                        <a:pt x="489" y="905"/>
                      </a:lnTo>
                      <a:lnTo>
                        <a:pt x="494" y="909"/>
                      </a:lnTo>
                      <a:lnTo>
                        <a:pt x="497" y="912"/>
                      </a:lnTo>
                      <a:lnTo>
                        <a:pt x="500" y="918"/>
                      </a:lnTo>
                      <a:lnTo>
                        <a:pt x="500" y="923"/>
                      </a:lnTo>
                      <a:lnTo>
                        <a:pt x="500" y="923"/>
                      </a:lnTo>
                      <a:lnTo>
                        <a:pt x="499" y="935"/>
                      </a:lnTo>
                      <a:lnTo>
                        <a:pt x="498" y="939"/>
                      </a:lnTo>
                      <a:lnTo>
                        <a:pt x="496" y="942"/>
                      </a:lnTo>
                      <a:lnTo>
                        <a:pt x="494" y="946"/>
                      </a:lnTo>
                      <a:lnTo>
                        <a:pt x="490" y="948"/>
                      </a:lnTo>
                      <a:lnTo>
                        <a:pt x="486" y="949"/>
                      </a:lnTo>
                      <a:lnTo>
                        <a:pt x="480" y="950"/>
                      </a:lnTo>
                      <a:lnTo>
                        <a:pt x="480" y="950"/>
                      </a:lnTo>
                      <a:lnTo>
                        <a:pt x="466" y="949"/>
                      </a:lnTo>
                      <a:lnTo>
                        <a:pt x="458" y="948"/>
                      </a:lnTo>
                      <a:lnTo>
                        <a:pt x="452" y="948"/>
                      </a:lnTo>
                      <a:lnTo>
                        <a:pt x="445" y="949"/>
                      </a:lnTo>
                      <a:lnTo>
                        <a:pt x="439" y="951"/>
                      </a:lnTo>
                      <a:lnTo>
                        <a:pt x="433" y="955"/>
                      </a:lnTo>
                      <a:lnTo>
                        <a:pt x="428" y="962"/>
                      </a:lnTo>
                      <a:lnTo>
                        <a:pt x="428" y="962"/>
                      </a:lnTo>
                      <a:lnTo>
                        <a:pt x="417" y="977"/>
                      </a:lnTo>
                      <a:lnTo>
                        <a:pt x="412" y="985"/>
                      </a:lnTo>
                      <a:lnTo>
                        <a:pt x="408" y="996"/>
                      </a:lnTo>
                      <a:lnTo>
                        <a:pt x="403" y="1009"/>
                      </a:lnTo>
                      <a:lnTo>
                        <a:pt x="400" y="1026"/>
                      </a:lnTo>
                      <a:lnTo>
                        <a:pt x="398" y="1048"/>
                      </a:lnTo>
                      <a:lnTo>
                        <a:pt x="398" y="1076"/>
                      </a:lnTo>
                      <a:lnTo>
                        <a:pt x="398" y="1076"/>
                      </a:lnTo>
                      <a:lnTo>
                        <a:pt x="399" y="1103"/>
                      </a:lnTo>
                      <a:lnTo>
                        <a:pt x="400" y="1122"/>
                      </a:lnTo>
                      <a:lnTo>
                        <a:pt x="402" y="1135"/>
                      </a:lnTo>
                      <a:lnTo>
                        <a:pt x="403" y="1145"/>
                      </a:lnTo>
                      <a:lnTo>
                        <a:pt x="407" y="1156"/>
                      </a:lnTo>
                      <a:lnTo>
                        <a:pt x="408" y="1162"/>
                      </a:lnTo>
                      <a:lnTo>
                        <a:pt x="408" y="1169"/>
                      </a:lnTo>
                      <a:lnTo>
                        <a:pt x="408" y="1169"/>
                      </a:lnTo>
                      <a:lnTo>
                        <a:pt x="407" y="1193"/>
                      </a:lnTo>
                      <a:lnTo>
                        <a:pt x="404" y="1220"/>
                      </a:lnTo>
                      <a:lnTo>
                        <a:pt x="404" y="1232"/>
                      </a:lnTo>
                      <a:lnTo>
                        <a:pt x="405" y="1243"/>
                      </a:lnTo>
                      <a:lnTo>
                        <a:pt x="407" y="1248"/>
                      </a:lnTo>
                      <a:lnTo>
                        <a:pt x="408" y="1252"/>
                      </a:lnTo>
                      <a:lnTo>
                        <a:pt x="410" y="1254"/>
                      </a:lnTo>
                      <a:lnTo>
                        <a:pt x="412" y="1256"/>
                      </a:lnTo>
                      <a:lnTo>
                        <a:pt x="412" y="1256"/>
                      </a:lnTo>
                      <a:lnTo>
                        <a:pt x="417" y="1261"/>
                      </a:lnTo>
                      <a:lnTo>
                        <a:pt x="424" y="1266"/>
                      </a:lnTo>
                      <a:lnTo>
                        <a:pt x="430" y="1271"/>
                      </a:lnTo>
                      <a:lnTo>
                        <a:pt x="436" y="1278"/>
                      </a:lnTo>
                      <a:lnTo>
                        <a:pt x="441" y="1285"/>
                      </a:lnTo>
                      <a:lnTo>
                        <a:pt x="443" y="1292"/>
                      </a:lnTo>
                      <a:lnTo>
                        <a:pt x="444" y="1298"/>
                      </a:lnTo>
                      <a:lnTo>
                        <a:pt x="444" y="1302"/>
                      </a:lnTo>
                      <a:lnTo>
                        <a:pt x="442" y="1305"/>
                      </a:lnTo>
                      <a:lnTo>
                        <a:pt x="442" y="1305"/>
                      </a:lnTo>
                      <a:lnTo>
                        <a:pt x="439" y="1309"/>
                      </a:lnTo>
                      <a:lnTo>
                        <a:pt x="433" y="1312"/>
                      </a:lnTo>
                      <a:lnTo>
                        <a:pt x="423" y="1318"/>
                      </a:lnTo>
                      <a:lnTo>
                        <a:pt x="417" y="1321"/>
                      </a:lnTo>
                      <a:lnTo>
                        <a:pt x="414" y="1325"/>
                      </a:lnTo>
                      <a:lnTo>
                        <a:pt x="412" y="1332"/>
                      </a:lnTo>
                      <a:lnTo>
                        <a:pt x="411" y="1340"/>
                      </a:lnTo>
                      <a:lnTo>
                        <a:pt x="411" y="1340"/>
                      </a:lnTo>
                      <a:lnTo>
                        <a:pt x="413" y="1350"/>
                      </a:lnTo>
                      <a:lnTo>
                        <a:pt x="417" y="1360"/>
                      </a:lnTo>
                      <a:lnTo>
                        <a:pt x="427" y="1379"/>
                      </a:lnTo>
                      <a:lnTo>
                        <a:pt x="432" y="1389"/>
                      </a:lnTo>
                      <a:lnTo>
                        <a:pt x="436" y="1399"/>
                      </a:lnTo>
                      <a:lnTo>
                        <a:pt x="436" y="1404"/>
                      </a:lnTo>
                      <a:lnTo>
                        <a:pt x="437" y="1409"/>
                      </a:lnTo>
                      <a:lnTo>
                        <a:pt x="436" y="1414"/>
                      </a:lnTo>
                      <a:lnTo>
                        <a:pt x="434" y="1420"/>
                      </a:lnTo>
                      <a:lnTo>
                        <a:pt x="434" y="1420"/>
                      </a:lnTo>
                      <a:lnTo>
                        <a:pt x="430" y="1429"/>
                      </a:lnTo>
                      <a:lnTo>
                        <a:pt x="424" y="1438"/>
                      </a:lnTo>
                      <a:lnTo>
                        <a:pt x="417" y="1445"/>
                      </a:lnTo>
                      <a:lnTo>
                        <a:pt x="411" y="1450"/>
                      </a:lnTo>
                      <a:lnTo>
                        <a:pt x="404" y="1455"/>
                      </a:lnTo>
                      <a:lnTo>
                        <a:pt x="400" y="1460"/>
                      </a:lnTo>
                      <a:lnTo>
                        <a:pt x="396" y="1465"/>
                      </a:lnTo>
                      <a:lnTo>
                        <a:pt x="395" y="1468"/>
                      </a:lnTo>
                      <a:lnTo>
                        <a:pt x="395" y="1471"/>
                      </a:lnTo>
                      <a:lnTo>
                        <a:pt x="395" y="1471"/>
                      </a:lnTo>
                      <a:lnTo>
                        <a:pt x="393" y="1477"/>
                      </a:lnTo>
                      <a:lnTo>
                        <a:pt x="390" y="1482"/>
                      </a:lnTo>
                      <a:lnTo>
                        <a:pt x="385" y="1492"/>
                      </a:lnTo>
                      <a:lnTo>
                        <a:pt x="383" y="1497"/>
                      </a:lnTo>
                      <a:lnTo>
                        <a:pt x="382" y="1502"/>
                      </a:lnTo>
                      <a:lnTo>
                        <a:pt x="382" y="1507"/>
                      </a:lnTo>
                      <a:lnTo>
                        <a:pt x="385" y="1513"/>
                      </a:lnTo>
                      <a:lnTo>
                        <a:pt x="385" y="1513"/>
                      </a:lnTo>
                      <a:lnTo>
                        <a:pt x="390" y="1525"/>
                      </a:lnTo>
                      <a:lnTo>
                        <a:pt x="393" y="1535"/>
                      </a:lnTo>
                      <a:lnTo>
                        <a:pt x="393" y="1545"/>
                      </a:lnTo>
                      <a:lnTo>
                        <a:pt x="391" y="1553"/>
                      </a:lnTo>
                      <a:lnTo>
                        <a:pt x="391" y="1553"/>
                      </a:lnTo>
                      <a:lnTo>
                        <a:pt x="388" y="1562"/>
                      </a:lnTo>
                      <a:lnTo>
                        <a:pt x="385" y="1569"/>
                      </a:lnTo>
                      <a:lnTo>
                        <a:pt x="382" y="1575"/>
                      </a:lnTo>
                      <a:lnTo>
                        <a:pt x="382" y="157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7" name="Freeform 11"/>
                <p:cNvSpPr>
                  <a:spLocks/>
                </p:cNvSpPr>
                <p:nvPr/>
              </p:nvSpPr>
              <p:spPr bwMode="auto">
                <a:xfrm>
                  <a:off x="4661" y="1426"/>
                  <a:ext cx="6" cy="7"/>
                </a:xfrm>
                <a:custGeom>
                  <a:avLst/>
                  <a:gdLst>
                    <a:gd name="T0" fmla="*/ 0 w 6"/>
                    <a:gd name="T1" fmla="*/ 2 h 7"/>
                    <a:gd name="T2" fmla="*/ 0 w 6"/>
                    <a:gd name="T3" fmla="*/ 2 h 7"/>
                    <a:gd name="T4" fmla="*/ 0 w 6"/>
                    <a:gd name="T5" fmla="*/ 5 h 7"/>
                    <a:gd name="T6" fmla="*/ 1 w 6"/>
                    <a:gd name="T7" fmla="*/ 6 h 7"/>
                    <a:gd name="T8" fmla="*/ 3 w 6"/>
                    <a:gd name="T9" fmla="*/ 7 h 7"/>
                    <a:gd name="T10" fmla="*/ 5 w 6"/>
                    <a:gd name="T11" fmla="*/ 7 h 7"/>
                    <a:gd name="T12" fmla="*/ 5 w 6"/>
                    <a:gd name="T13" fmla="*/ 7 h 7"/>
                    <a:gd name="T14" fmla="*/ 5 w 6"/>
                    <a:gd name="T15" fmla="*/ 6 h 7"/>
                    <a:gd name="T16" fmla="*/ 6 w 6"/>
                    <a:gd name="T17" fmla="*/ 4 h 7"/>
                    <a:gd name="T18" fmla="*/ 5 w 6"/>
                    <a:gd name="T19" fmla="*/ 1 h 7"/>
                    <a:gd name="T20" fmla="*/ 5 w 6"/>
                    <a:gd name="T21" fmla="*/ 1 h 7"/>
                    <a:gd name="T22" fmla="*/ 4 w 6"/>
                    <a:gd name="T23" fmla="*/ 0 h 7"/>
                    <a:gd name="T24" fmla="*/ 3 w 6"/>
                    <a:gd name="T25" fmla="*/ 1 h 7"/>
                    <a:gd name="T26" fmla="*/ 0 w 6"/>
                    <a:gd name="T27" fmla="*/ 2 h 7"/>
                    <a:gd name="T28" fmla="*/ 0 w 6"/>
                    <a:gd name="T29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6"/>
                      </a:lnTo>
                      <a:lnTo>
                        <a:pt x="6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8" name="Freeform 12"/>
                <p:cNvSpPr>
                  <a:spLocks/>
                </p:cNvSpPr>
                <p:nvPr/>
              </p:nvSpPr>
              <p:spPr bwMode="auto">
                <a:xfrm>
                  <a:off x="4629" y="1441"/>
                  <a:ext cx="24" cy="28"/>
                </a:xfrm>
                <a:custGeom>
                  <a:avLst/>
                  <a:gdLst>
                    <a:gd name="T0" fmla="*/ 19 w 24"/>
                    <a:gd name="T1" fmla="*/ 1 h 28"/>
                    <a:gd name="T2" fmla="*/ 19 w 24"/>
                    <a:gd name="T3" fmla="*/ 1 h 28"/>
                    <a:gd name="T4" fmla="*/ 17 w 24"/>
                    <a:gd name="T5" fmla="*/ 7 h 28"/>
                    <a:gd name="T6" fmla="*/ 15 w 24"/>
                    <a:gd name="T7" fmla="*/ 9 h 28"/>
                    <a:gd name="T8" fmla="*/ 12 w 24"/>
                    <a:gd name="T9" fmla="*/ 10 h 28"/>
                    <a:gd name="T10" fmla="*/ 12 w 24"/>
                    <a:gd name="T11" fmla="*/ 10 h 28"/>
                    <a:gd name="T12" fmla="*/ 2 w 24"/>
                    <a:gd name="T13" fmla="*/ 10 h 28"/>
                    <a:gd name="T14" fmla="*/ 1 w 24"/>
                    <a:gd name="T15" fmla="*/ 10 h 28"/>
                    <a:gd name="T16" fmla="*/ 0 w 24"/>
                    <a:gd name="T17" fmla="*/ 12 h 28"/>
                    <a:gd name="T18" fmla="*/ 0 w 24"/>
                    <a:gd name="T19" fmla="*/ 13 h 28"/>
                    <a:gd name="T20" fmla="*/ 2 w 24"/>
                    <a:gd name="T21" fmla="*/ 15 h 28"/>
                    <a:gd name="T22" fmla="*/ 2 w 24"/>
                    <a:gd name="T23" fmla="*/ 15 h 28"/>
                    <a:gd name="T24" fmla="*/ 4 w 24"/>
                    <a:gd name="T25" fmla="*/ 20 h 28"/>
                    <a:gd name="T26" fmla="*/ 7 w 24"/>
                    <a:gd name="T27" fmla="*/ 24 h 28"/>
                    <a:gd name="T28" fmla="*/ 8 w 24"/>
                    <a:gd name="T29" fmla="*/ 27 h 28"/>
                    <a:gd name="T30" fmla="*/ 9 w 24"/>
                    <a:gd name="T31" fmla="*/ 28 h 28"/>
                    <a:gd name="T32" fmla="*/ 11 w 24"/>
                    <a:gd name="T33" fmla="*/ 28 h 28"/>
                    <a:gd name="T34" fmla="*/ 11 w 24"/>
                    <a:gd name="T35" fmla="*/ 28 h 28"/>
                    <a:gd name="T36" fmla="*/ 13 w 24"/>
                    <a:gd name="T37" fmla="*/ 28 h 28"/>
                    <a:gd name="T38" fmla="*/ 13 w 24"/>
                    <a:gd name="T39" fmla="*/ 27 h 28"/>
                    <a:gd name="T40" fmla="*/ 14 w 24"/>
                    <a:gd name="T41" fmla="*/ 23 h 28"/>
                    <a:gd name="T42" fmla="*/ 13 w 24"/>
                    <a:gd name="T43" fmla="*/ 17 h 28"/>
                    <a:gd name="T44" fmla="*/ 13 w 24"/>
                    <a:gd name="T45" fmla="*/ 17 h 28"/>
                    <a:gd name="T46" fmla="*/ 13 w 24"/>
                    <a:gd name="T47" fmla="*/ 16 h 28"/>
                    <a:gd name="T48" fmla="*/ 14 w 24"/>
                    <a:gd name="T49" fmla="*/ 16 h 28"/>
                    <a:gd name="T50" fmla="*/ 17 w 24"/>
                    <a:gd name="T51" fmla="*/ 15 h 28"/>
                    <a:gd name="T52" fmla="*/ 19 w 24"/>
                    <a:gd name="T53" fmla="*/ 15 h 28"/>
                    <a:gd name="T54" fmla="*/ 21 w 24"/>
                    <a:gd name="T55" fmla="*/ 14 h 28"/>
                    <a:gd name="T56" fmla="*/ 22 w 24"/>
                    <a:gd name="T57" fmla="*/ 12 h 28"/>
                    <a:gd name="T58" fmla="*/ 22 w 24"/>
                    <a:gd name="T59" fmla="*/ 12 h 28"/>
                    <a:gd name="T60" fmla="*/ 24 w 24"/>
                    <a:gd name="T61" fmla="*/ 4 h 28"/>
                    <a:gd name="T62" fmla="*/ 24 w 24"/>
                    <a:gd name="T63" fmla="*/ 2 h 28"/>
                    <a:gd name="T64" fmla="*/ 23 w 24"/>
                    <a:gd name="T65" fmla="*/ 0 h 28"/>
                    <a:gd name="T66" fmla="*/ 23 w 24"/>
                    <a:gd name="T67" fmla="*/ 0 h 28"/>
                    <a:gd name="T68" fmla="*/ 22 w 24"/>
                    <a:gd name="T69" fmla="*/ 0 h 28"/>
                    <a:gd name="T70" fmla="*/ 21 w 24"/>
                    <a:gd name="T71" fmla="*/ 0 h 28"/>
                    <a:gd name="T72" fmla="*/ 19 w 24"/>
                    <a:gd name="T73" fmla="*/ 1 h 28"/>
                    <a:gd name="T74" fmla="*/ 19 w 24"/>
                    <a:gd name="T75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" h="28">
                      <a:moveTo>
                        <a:pt x="19" y="1"/>
                      </a:moveTo>
                      <a:lnTo>
                        <a:pt x="19" y="1"/>
                      </a:lnTo>
                      <a:lnTo>
                        <a:pt x="17" y="7"/>
                      </a:lnTo>
                      <a:lnTo>
                        <a:pt x="15" y="9"/>
                      </a:lnTo>
                      <a:lnTo>
                        <a:pt x="12" y="10"/>
                      </a:lnTo>
                      <a:lnTo>
                        <a:pt x="12" y="10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2" y="15"/>
                      </a:lnTo>
                      <a:lnTo>
                        <a:pt x="2" y="15"/>
                      </a:lnTo>
                      <a:lnTo>
                        <a:pt x="4" y="20"/>
                      </a:lnTo>
                      <a:lnTo>
                        <a:pt x="7" y="24"/>
                      </a:lnTo>
                      <a:lnTo>
                        <a:pt x="8" y="27"/>
                      </a:lnTo>
                      <a:lnTo>
                        <a:pt x="9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13" y="28"/>
                      </a:lnTo>
                      <a:lnTo>
                        <a:pt x="13" y="27"/>
                      </a:lnTo>
                      <a:lnTo>
                        <a:pt x="14" y="23"/>
                      </a:lnTo>
                      <a:lnTo>
                        <a:pt x="13" y="17"/>
                      </a:lnTo>
                      <a:lnTo>
                        <a:pt x="13" y="17"/>
                      </a:lnTo>
                      <a:lnTo>
                        <a:pt x="13" y="16"/>
                      </a:lnTo>
                      <a:lnTo>
                        <a:pt x="14" y="16"/>
                      </a:lnTo>
                      <a:lnTo>
                        <a:pt x="17" y="15"/>
                      </a:lnTo>
                      <a:lnTo>
                        <a:pt x="19" y="15"/>
                      </a:lnTo>
                      <a:lnTo>
                        <a:pt x="21" y="14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4" y="4"/>
                      </a:lnTo>
                      <a:lnTo>
                        <a:pt x="24" y="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9" y="1"/>
                      </a:ln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9" name="Freeform 13"/>
                <p:cNvSpPr>
                  <a:spLocks/>
                </p:cNvSpPr>
                <p:nvPr/>
              </p:nvSpPr>
              <p:spPr bwMode="auto">
                <a:xfrm>
                  <a:off x="4630" y="1471"/>
                  <a:ext cx="4" cy="5"/>
                </a:xfrm>
                <a:custGeom>
                  <a:avLst/>
                  <a:gdLst>
                    <a:gd name="T0" fmla="*/ 0 w 4"/>
                    <a:gd name="T1" fmla="*/ 0 h 5"/>
                    <a:gd name="T2" fmla="*/ 0 w 4"/>
                    <a:gd name="T3" fmla="*/ 0 h 5"/>
                    <a:gd name="T4" fmla="*/ 1 w 4"/>
                    <a:gd name="T5" fmla="*/ 5 h 5"/>
                    <a:gd name="T6" fmla="*/ 2 w 4"/>
                    <a:gd name="T7" fmla="*/ 5 h 5"/>
                    <a:gd name="T8" fmla="*/ 3 w 4"/>
                    <a:gd name="T9" fmla="*/ 5 h 5"/>
                    <a:gd name="T10" fmla="*/ 3 w 4"/>
                    <a:gd name="T11" fmla="*/ 5 h 5"/>
                    <a:gd name="T12" fmla="*/ 4 w 4"/>
                    <a:gd name="T13" fmla="*/ 4 h 5"/>
                    <a:gd name="T14" fmla="*/ 4 w 4"/>
                    <a:gd name="T15" fmla="*/ 4 h 5"/>
                    <a:gd name="T16" fmla="*/ 3 w 4"/>
                    <a:gd name="T17" fmla="*/ 2 h 5"/>
                    <a:gd name="T18" fmla="*/ 0 w 4"/>
                    <a:gd name="T19" fmla="*/ 0 h 5"/>
                    <a:gd name="T20" fmla="*/ 0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0" name="Freeform 14"/>
                <p:cNvSpPr>
                  <a:spLocks/>
                </p:cNvSpPr>
                <p:nvPr/>
              </p:nvSpPr>
              <p:spPr bwMode="auto">
                <a:xfrm>
                  <a:off x="4621" y="1476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0 w 6"/>
                    <a:gd name="T5" fmla="*/ 2 h 3"/>
                    <a:gd name="T6" fmla="*/ 0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3 h 3"/>
                    <a:gd name="T14" fmla="*/ 6 w 6"/>
                    <a:gd name="T15" fmla="*/ 1 h 3"/>
                    <a:gd name="T16" fmla="*/ 6 w 6"/>
                    <a:gd name="T17" fmla="*/ 0 h 3"/>
                    <a:gd name="T18" fmla="*/ 5 w 6"/>
                    <a:gd name="T19" fmla="*/ 0 h 3"/>
                    <a:gd name="T20" fmla="*/ 5 w 6"/>
                    <a:gd name="T21" fmla="*/ 0 h 3"/>
                    <a:gd name="T22" fmla="*/ 0 w 6"/>
                    <a:gd name="T23" fmla="*/ 1 h 3"/>
                    <a:gd name="T24" fmla="*/ 0 w 6"/>
                    <a:gd name="T2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3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1" name="Freeform 15"/>
                <p:cNvSpPr>
                  <a:spLocks/>
                </p:cNvSpPr>
                <p:nvPr/>
              </p:nvSpPr>
              <p:spPr bwMode="auto">
                <a:xfrm>
                  <a:off x="4598" y="1465"/>
                  <a:ext cx="10" cy="5"/>
                </a:xfrm>
                <a:custGeom>
                  <a:avLst/>
                  <a:gdLst>
                    <a:gd name="T0" fmla="*/ 0 w 10"/>
                    <a:gd name="T1" fmla="*/ 3 h 5"/>
                    <a:gd name="T2" fmla="*/ 0 w 10"/>
                    <a:gd name="T3" fmla="*/ 3 h 5"/>
                    <a:gd name="T4" fmla="*/ 2 w 10"/>
                    <a:gd name="T5" fmla="*/ 4 h 5"/>
                    <a:gd name="T6" fmla="*/ 4 w 10"/>
                    <a:gd name="T7" fmla="*/ 5 h 5"/>
                    <a:gd name="T8" fmla="*/ 7 w 10"/>
                    <a:gd name="T9" fmla="*/ 5 h 5"/>
                    <a:gd name="T10" fmla="*/ 10 w 10"/>
                    <a:gd name="T11" fmla="*/ 3 h 5"/>
                    <a:gd name="T12" fmla="*/ 10 w 10"/>
                    <a:gd name="T13" fmla="*/ 3 h 5"/>
                    <a:gd name="T14" fmla="*/ 10 w 10"/>
                    <a:gd name="T15" fmla="*/ 2 h 5"/>
                    <a:gd name="T16" fmla="*/ 9 w 10"/>
                    <a:gd name="T17" fmla="*/ 0 h 5"/>
                    <a:gd name="T18" fmla="*/ 4 w 10"/>
                    <a:gd name="T19" fmla="*/ 0 h 5"/>
                    <a:gd name="T20" fmla="*/ 4 w 10"/>
                    <a:gd name="T21" fmla="*/ 0 h 5"/>
                    <a:gd name="T22" fmla="*/ 3 w 10"/>
                    <a:gd name="T23" fmla="*/ 0 h 5"/>
                    <a:gd name="T24" fmla="*/ 1 w 10"/>
                    <a:gd name="T25" fmla="*/ 2 h 5"/>
                    <a:gd name="T26" fmla="*/ 0 w 10"/>
                    <a:gd name="T27" fmla="*/ 3 h 5"/>
                    <a:gd name="T28" fmla="*/ 0 w 10"/>
                    <a:gd name="T2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" h="5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4" y="5"/>
                      </a:lnTo>
                      <a:lnTo>
                        <a:pt x="7" y="5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2"/>
                      </a:ln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2" name="Freeform 16"/>
                <p:cNvSpPr>
                  <a:spLocks/>
                </p:cNvSpPr>
                <p:nvPr/>
              </p:nvSpPr>
              <p:spPr bwMode="auto">
                <a:xfrm>
                  <a:off x="4587" y="1476"/>
                  <a:ext cx="23" cy="14"/>
                </a:xfrm>
                <a:custGeom>
                  <a:avLst/>
                  <a:gdLst>
                    <a:gd name="T0" fmla="*/ 6 w 23"/>
                    <a:gd name="T1" fmla="*/ 8 h 14"/>
                    <a:gd name="T2" fmla="*/ 6 w 23"/>
                    <a:gd name="T3" fmla="*/ 8 h 14"/>
                    <a:gd name="T4" fmla="*/ 10 w 23"/>
                    <a:gd name="T5" fmla="*/ 7 h 14"/>
                    <a:gd name="T6" fmla="*/ 12 w 23"/>
                    <a:gd name="T7" fmla="*/ 6 h 14"/>
                    <a:gd name="T8" fmla="*/ 14 w 23"/>
                    <a:gd name="T9" fmla="*/ 3 h 14"/>
                    <a:gd name="T10" fmla="*/ 14 w 23"/>
                    <a:gd name="T11" fmla="*/ 3 h 14"/>
                    <a:gd name="T12" fmla="*/ 16 w 23"/>
                    <a:gd name="T13" fmla="*/ 1 h 14"/>
                    <a:gd name="T14" fmla="*/ 18 w 23"/>
                    <a:gd name="T15" fmla="*/ 0 h 14"/>
                    <a:gd name="T16" fmla="*/ 21 w 23"/>
                    <a:gd name="T17" fmla="*/ 0 h 14"/>
                    <a:gd name="T18" fmla="*/ 22 w 23"/>
                    <a:gd name="T19" fmla="*/ 1 h 14"/>
                    <a:gd name="T20" fmla="*/ 22 w 23"/>
                    <a:gd name="T21" fmla="*/ 3 h 14"/>
                    <a:gd name="T22" fmla="*/ 22 w 23"/>
                    <a:gd name="T23" fmla="*/ 3 h 14"/>
                    <a:gd name="T24" fmla="*/ 23 w 23"/>
                    <a:gd name="T25" fmla="*/ 11 h 14"/>
                    <a:gd name="T26" fmla="*/ 23 w 23"/>
                    <a:gd name="T27" fmla="*/ 13 h 14"/>
                    <a:gd name="T28" fmla="*/ 22 w 23"/>
                    <a:gd name="T29" fmla="*/ 14 h 14"/>
                    <a:gd name="T30" fmla="*/ 21 w 23"/>
                    <a:gd name="T31" fmla="*/ 13 h 14"/>
                    <a:gd name="T32" fmla="*/ 21 w 23"/>
                    <a:gd name="T33" fmla="*/ 13 h 14"/>
                    <a:gd name="T34" fmla="*/ 12 w 23"/>
                    <a:gd name="T35" fmla="*/ 10 h 14"/>
                    <a:gd name="T36" fmla="*/ 9 w 23"/>
                    <a:gd name="T37" fmla="*/ 9 h 14"/>
                    <a:gd name="T38" fmla="*/ 7 w 23"/>
                    <a:gd name="T39" fmla="*/ 10 h 14"/>
                    <a:gd name="T40" fmla="*/ 6 w 23"/>
                    <a:gd name="T41" fmla="*/ 10 h 14"/>
                    <a:gd name="T42" fmla="*/ 6 w 23"/>
                    <a:gd name="T43" fmla="*/ 10 h 14"/>
                    <a:gd name="T44" fmla="*/ 2 w 23"/>
                    <a:gd name="T45" fmla="*/ 13 h 14"/>
                    <a:gd name="T46" fmla="*/ 1 w 23"/>
                    <a:gd name="T47" fmla="*/ 13 h 14"/>
                    <a:gd name="T48" fmla="*/ 0 w 23"/>
                    <a:gd name="T49" fmla="*/ 12 h 14"/>
                    <a:gd name="T50" fmla="*/ 0 w 23"/>
                    <a:gd name="T51" fmla="*/ 12 h 14"/>
                    <a:gd name="T52" fmla="*/ 1 w 23"/>
                    <a:gd name="T53" fmla="*/ 10 h 14"/>
                    <a:gd name="T54" fmla="*/ 2 w 23"/>
                    <a:gd name="T55" fmla="*/ 9 h 14"/>
                    <a:gd name="T56" fmla="*/ 6 w 23"/>
                    <a:gd name="T57" fmla="*/ 8 h 14"/>
                    <a:gd name="T58" fmla="*/ 6 w 23"/>
                    <a:gd name="T59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3" h="14">
                      <a:moveTo>
                        <a:pt x="6" y="8"/>
                      </a:moveTo>
                      <a:lnTo>
                        <a:pt x="6" y="8"/>
                      </a:lnTo>
                      <a:lnTo>
                        <a:pt x="10" y="7"/>
                      </a:lnTo>
                      <a:lnTo>
                        <a:pt x="12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1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2" y="3"/>
                      </a:lnTo>
                      <a:lnTo>
                        <a:pt x="22" y="3"/>
                      </a:lnTo>
                      <a:lnTo>
                        <a:pt x="23" y="11"/>
                      </a:lnTo>
                      <a:lnTo>
                        <a:pt x="23" y="13"/>
                      </a:lnTo>
                      <a:lnTo>
                        <a:pt x="22" y="14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2" y="10"/>
                      </a:lnTo>
                      <a:lnTo>
                        <a:pt x="9" y="9"/>
                      </a:lnTo>
                      <a:lnTo>
                        <a:pt x="7" y="10"/>
                      </a:lnTo>
                      <a:lnTo>
                        <a:pt x="6" y="10"/>
                      </a:lnTo>
                      <a:lnTo>
                        <a:pt x="6" y="10"/>
                      </a:lnTo>
                      <a:lnTo>
                        <a:pt x="2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0"/>
                      </a:lnTo>
                      <a:lnTo>
                        <a:pt x="2" y="9"/>
                      </a:lnTo>
                      <a:lnTo>
                        <a:pt x="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3" name="Freeform 17"/>
                <p:cNvSpPr>
                  <a:spLocks/>
                </p:cNvSpPr>
                <p:nvPr/>
              </p:nvSpPr>
              <p:spPr bwMode="auto">
                <a:xfrm>
                  <a:off x="4595" y="1490"/>
                  <a:ext cx="7" cy="4"/>
                </a:xfrm>
                <a:custGeom>
                  <a:avLst/>
                  <a:gdLst>
                    <a:gd name="T0" fmla="*/ 0 w 7"/>
                    <a:gd name="T1" fmla="*/ 1 h 4"/>
                    <a:gd name="T2" fmla="*/ 0 w 7"/>
                    <a:gd name="T3" fmla="*/ 1 h 4"/>
                    <a:gd name="T4" fmla="*/ 0 w 7"/>
                    <a:gd name="T5" fmla="*/ 2 h 4"/>
                    <a:gd name="T6" fmla="*/ 0 w 7"/>
                    <a:gd name="T7" fmla="*/ 3 h 4"/>
                    <a:gd name="T8" fmla="*/ 4 w 7"/>
                    <a:gd name="T9" fmla="*/ 4 h 4"/>
                    <a:gd name="T10" fmla="*/ 4 w 7"/>
                    <a:gd name="T11" fmla="*/ 4 h 4"/>
                    <a:gd name="T12" fmla="*/ 6 w 7"/>
                    <a:gd name="T13" fmla="*/ 3 h 4"/>
                    <a:gd name="T14" fmla="*/ 7 w 7"/>
                    <a:gd name="T15" fmla="*/ 2 h 4"/>
                    <a:gd name="T16" fmla="*/ 7 w 7"/>
                    <a:gd name="T17" fmla="*/ 1 h 4"/>
                    <a:gd name="T18" fmla="*/ 7 w 7"/>
                    <a:gd name="T19" fmla="*/ 0 h 4"/>
                    <a:gd name="T20" fmla="*/ 7 w 7"/>
                    <a:gd name="T21" fmla="*/ 0 h 4"/>
                    <a:gd name="T22" fmla="*/ 5 w 7"/>
                    <a:gd name="T23" fmla="*/ 0 h 4"/>
                    <a:gd name="T24" fmla="*/ 3 w 7"/>
                    <a:gd name="T25" fmla="*/ 0 h 4"/>
                    <a:gd name="T26" fmla="*/ 0 w 7"/>
                    <a:gd name="T27" fmla="*/ 1 h 4"/>
                    <a:gd name="T28" fmla="*/ 0 w 7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7" y="2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4" name="Freeform 18"/>
                <p:cNvSpPr>
                  <a:spLocks/>
                </p:cNvSpPr>
                <p:nvPr/>
              </p:nvSpPr>
              <p:spPr bwMode="auto">
                <a:xfrm>
                  <a:off x="4597" y="1499"/>
                  <a:ext cx="10" cy="8"/>
                </a:xfrm>
                <a:custGeom>
                  <a:avLst/>
                  <a:gdLst>
                    <a:gd name="T0" fmla="*/ 6 w 10"/>
                    <a:gd name="T1" fmla="*/ 0 h 8"/>
                    <a:gd name="T2" fmla="*/ 6 w 10"/>
                    <a:gd name="T3" fmla="*/ 0 h 8"/>
                    <a:gd name="T4" fmla="*/ 5 w 10"/>
                    <a:gd name="T5" fmla="*/ 2 h 8"/>
                    <a:gd name="T6" fmla="*/ 4 w 10"/>
                    <a:gd name="T7" fmla="*/ 4 h 8"/>
                    <a:gd name="T8" fmla="*/ 3 w 10"/>
                    <a:gd name="T9" fmla="*/ 5 h 8"/>
                    <a:gd name="T10" fmla="*/ 3 w 10"/>
                    <a:gd name="T11" fmla="*/ 5 h 8"/>
                    <a:gd name="T12" fmla="*/ 1 w 10"/>
                    <a:gd name="T13" fmla="*/ 5 h 8"/>
                    <a:gd name="T14" fmla="*/ 0 w 10"/>
                    <a:gd name="T15" fmla="*/ 6 h 8"/>
                    <a:gd name="T16" fmla="*/ 1 w 10"/>
                    <a:gd name="T17" fmla="*/ 7 h 8"/>
                    <a:gd name="T18" fmla="*/ 3 w 10"/>
                    <a:gd name="T19" fmla="*/ 8 h 8"/>
                    <a:gd name="T20" fmla="*/ 3 w 10"/>
                    <a:gd name="T21" fmla="*/ 8 h 8"/>
                    <a:gd name="T22" fmla="*/ 6 w 10"/>
                    <a:gd name="T23" fmla="*/ 8 h 8"/>
                    <a:gd name="T24" fmla="*/ 8 w 10"/>
                    <a:gd name="T25" fmla="*/ 7 h 8"/>
                    <a:gd name="T26" fmla="*/ 10 w 10"/>
                    <a:gd name="T27" fmla="*/ 6 h 8"/>
                    <a:gd name="T28" fmla="*/ 10 w 10"/>
                    <a:gd name="T29" fmla="*/ 3 h 8"/>
                    <a:gd name="T30" fmla="*/ 10 w 10"/>
                    <a:gd name="T31" fmla="*/ 3 h 8"/>
                    <a:gd name="T32" fmla="*/ 8 w 10"/>
                    <a:gd name="T33" fmla="*/ 1 h 8"/>
                    <a:gd name="T34" fmla="*/ 7 w 10"/>
                    <a:gd name="T35" fmla="*/ 0 h 8"/>
                    <a:gd name="T36" fmla="*/ 6 w 10"/>
                    <a:gd name="T37" fmla="*/ 0 h 8"/>
                    <a:gd name="T38" fmla="*/ 6 w 10"/>
                    <a:gd name="T3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" h="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5" y="2"/>
                      </a:lnTo>
                      <a:lnTo>
                        <a:pt x="4" y="4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6" y="8"/>
                      </a:lnTo>
                      <a:lnTo>
                        <a:pt x="8" y="7"/>
                      </a:lnTo>
                      <a:lnTo>
                        <a:pt x="10" y="6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5" name="Freeform 19"/>
                <p:cNvSpPr>
                  <a:spLocks/>
                </p:cNvSpPr>
                <p:nvPr/>
              </p:nvSpPr>
              <p:spPr bwMode="auto">
                <a:xfrm>
                  <a:off x="4603" y="1515"/>
                  <a:ext cx="15" cy="41"/>
                </a:xfrm>
                <a:custGeom>
                  <a:avLst/>
                  <a:gdLst>
                    <a:gd name="T0" fmla="*/ 4 w 15"/>
                    <a:gd name="T1" fmla="*/ 4 h 41"/>
                    <a:gd name="T2" fmla="*/ 4 w 15"/>
                    <a:gd name="T3" fmla="*/ 4 h 41"/>
                    <a:gd name="T4" fmla="*/ 6 w 15"/>
                    <a:gd name="T5" fmla="*/ 12 h 41"/>
                    <a:gd name="T6" fmla="*/ 6 w 15"/>
                    <a:gd name="T7" fmla="*/ 16 h 41"/>
                    <a:gd name="T8" fmla="*/ 5 w 15"/>
                    <a:gd name="T9" fmla="*/ 19 h 41"/>
                    <a:gd name="T10" fmla="*/ 5 w 15"/>
                    <a:gd name="T11" fmla="*/ 19 h 41"/>
                    <a:gd name="T12" fmla="*/ 1 w 15"/>
                    <a:gd name="T13" fmla="*/ 27 h 41"/>
                    <a:gd name="T14" fmla="*/ 1 w 15"/>
                    <a:gd name="T15" fmla="*/ 31 h 41"/>
                    <a:gd name="T16" fmla="*/ 0 w 15"/>
                    <a:gd name="T17" fmla="*/ 35 h 41"/>
                    <a:gd name="T18" fmla="*/ 0 w 15"/>
                    <a:gd name="T19" fmla="*/ 35 h 41"/>
                    <a:gd name="T20" fmla="*/ 1 w 15"/>
                    <a:gd name="T21" fmla="*/ 39 h 41"/>
                    <a:gd name="T22" fmla="*/ 2 w 15"/>
                    <a:gd name="T23" fmla="*/ 41 h 41"/>
                    <a:gd name="T24" fmla="*/ 5 w 15"/>
                    <a:gd name="T25" fmla="*/ 41 h 41"/>
                    <a:gd name="T26" fmla="*/ 6 w 15"/>
                    <a:gd name="T27" fmla="*/ 38 h 41"/>
                    <a:gd name="T28" fmla="*/ 6 w 15"/>
                    <a:gd name="T29" fmla="*/ 38 h 41"/>
                    <a:gd name="T30" fmla="*/ 7 w 15"/>
                    <a:gd name="T31" fmla="*/ 31 h 41"/>
                    <a:gd name="T32" fmla="*/ 7 w 15"/>
                    <a:gd name="T33" fmla="*/ 29 h 41"/>
                    <a:gd name="T34" fmla="*/ 9 w 15"/>
                    <a:gd name="T35" fmla="*/ 27 h 41"/>
                    <a:gd name="T36" fmla="*/ 9 w 15"/>
                    <a:gd name="T37" fmla="*/ 27 h 41"/>
                    <a:gd name="T38" fmla="*/ 10 w 15"/>
                    <a:gd name="T39" fmla="*/ 26 h 41"/>
                    <a:gd name="T40" fmla="*/ 10 w 15"/>
                    <a:gd name="T41" fmla="*/ 25 h 41"/>
                    <a:gd name="T42" fmla="*/ 10 w 15"/>
                    <a:gd name="T43" fmla="*/ 20 h 41"/>
                    <a:gd name="T44" fmla="*/ 10 w 15"/>
                    <a:gd name="T45" fmla="*/ 16 h 41"/>
                    <a:gd name="T46" fmla="*/ 10 w 15"/>
                    <a:gd name="T47" fmla="*/ 15 h 41"/>
                    <a:gd name="T48" fmla="*/ 11 w 15"/>
                    <a:gd name="T49" fmla="*/ 15 h 41"/>
                    <a:gd name="T50" fmla="*/ 11 w 15"/>
                    <a:gd name="T51" fmla="*/ 15 h 41"/>
                    <a:gd name="T52" fmla="*/ 13 w 15"/>
                    <a:gd name="T53" fmla="*/ 13 h 41"/>
                    <a:gd name="T54" fmla="*/ 14 w 15"/>
                    <a:gd name="T55" fmla="*/ 11 h 41"/>
                    <a:gd name="T56" fmla="*/ 15 w 15"/>
                    <a:gd name="T57" fmla="*/ 6 h 41"/>
                    <a:gd name="T58" fmla="*/ 15 w 15"/>
                    <a:gd name="T59" fmla="*/ 3 h 41"/>
                    <a:gd name="T60" fmla="*/ 15 w 15"/>
                    <a:gd name="T61" fmla="*/ 3 h 41"/>
                    <a:gd name="T62" fmla="*/ 13 w 15"/>
                    <a:gd name="T63" fmla="*/ 1 h 41"/>
                    <a:gd name="T64" fmla="*/ 11 w 15"/>
                    <a:gd name="T65" fmla="*/ 0 h 41"/>
                    <a:gd name="T66" fmla="*/ 9 w 15"/>
                    <a:gd name="T67" fmla="*/ 0 h 41"/>
                    <a:gd name="T68" fmla="*/ 7 w 15"/>
                    <a:gd name="T69" fmla="*/ 0 h 41"/>
                    <a:gd name="T70" fmla="*/ 7 w 15"/>
                    <a:gd name="T71" fmla="*/ 0 h 41"/>
                    <a:gd name="T72" fmla="*/ 5 w 15"/>
                    <a:gd name="T73" fmla="*/ 1 h 41"/>
                    <a:gd name="T74" fmla="*/ 4 w 15"/>
                    <a:gd name="T75" fmla="*/ 2 h 41"/>
                    <a:gd name="T76" fmla="*/ 4 w 15"/>
                    <a:gd name="T77" fmla="*/ 4 h 41"/>
                    <a:gd name="T78" fmla="*/ 4 w 15"/>
                    <a:gd name="T79" fmla="*/ 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" h="41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6" y="12"/>
                      </a:lnTo>
                      <a:lnTo>
                        <a:pt x="6" y="16"/>
                      </a:lnTo>
                      <a:lnTo>
                        <a:pt x="5" y="19"/>
                      </a:lnTo>
                      <a:lnTo>
                        <a:pt x="5" y="19"/>
                      </a:lnTo>
                      <a:lnTo>
                        <a:pt x="1" y="27"/>
                      </a:lnTo>
                      <a:lnTo>
                        <a:pt x="1" y="31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2" y="41"/>
                      </a:lnTo>
                      <a:lnTo>
                        <a:pt x="5" y="41"/>
                      </a:lnTo>
                      <a:lnTo>
                        <a:pt x="6" y="38"/>
                      </a:lnTo>
                      <a:lnTo>
                        <a:pt x="6" y="38"/>
                      </a:lnTo>
                      <a:lnTo>
                        <a:pt x="7" y="31"/>
                      </a:lnTo>
                      <a:lnTo>
                        <a:pt x="7" y="29"/>
                      </a:lnTo>
                      <a:lnTo>
                        <a:pt x="9" y="27"/>
                      </a:lnTo>
                      <a:lnTo>
                        <a:pt x="9" y="27"/>
                      </a:lnTo>
                      <a:lnTo>
                        <a:pt x="10" y="26"/>
                      </a:lnTo>
                      <a:lnTo>
                        <a:pt x="10" y="25"/>
                      </a:lnTo>
                      <a:lnTo>
                        <a:pt x="10" y="20"/>
                      </a:lnTo>
                      <a:lnTo>
                        <a:pt x="10" y="16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1" y="15"/>
                      </a:lnTo>
                      <a:lnTo>
                        <a:pt x="13" y="13"/>
                      </a:lnTo>
                      <a:lnTo>
                        <a:pt x="14" y="11"/>
                      </a:lnTo>
                      <a:lnTo>
                        <a:pt x="15" y="6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6" name="Freeform 20"/>
                <p:cNvSpPr>
                  <a:spLocks/>
                </p:cNvSpPr>
                <p:nvPr/>
              </p:nvSpPr>
              <p:spPr bwMode="auto">
                <a:xfrm>
                  <a:off x="4598" y="1526"/>
                  <a:ext cx="4" cy="7"/>
                </a:xfrm>
                <a:custGeom>
                  <a:avLst/>
                  <a:gdLst>
                    <a:gd name="T0" fmla="*/ 0 w 4"/>
                    <a:gd name="T1" fmla="*/ 4 h 7"/>
                    <a:gd name="T2" fmla="*/ 0 w 4"/>
                    <a:gd name="T3" fmla="*/ 4 h 7"/>
                    <a:gd name="T4" fmla="*/ 0 w 4"/>
                    <a:gd name="T5" fmla="*/ 6 h 7"/>
                    <a:gd name="T6" fmla="*/ 1 w 4"/>
                    <a:gd name="T7" fmla="*/ 7 h 7"/>
                    <a:gd name="T8" fmla="*/ 2 w 4"/>
                    <a:gd name="T9" fmla="*/ 7 h 7"/>
                    <a:gd name="T10" fmla="*/ 3 w 4"/>
                    <a:gd name="T11" fmla="*/ 7 h 7"/>
                    <a:gd name="T12" fmla="*/ 3 w 4"/>
                    <a:gd name="T13" fmla="*/ 7 h 7"/>
                    <a:gd name="T14" fmla="*/ 3 w 4"/>
                    <a:gd name="T15" fmla="*/ 5 h 7"/>
                    <a:gd name="T16" fmla="*/ 4 w 4"/>
                    <a:gd name="T17" fmla="*/ 3 h 7"/>
                    <a:gd name="T18" fmla="*/ 3 w 4"/>
                    <a:gd name="T19" fmla="*/ 0 h 7"/>
                    <a:gd name="T20" fmla="*/ 0 w 4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7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3" y="7"/>
                      </a:lnTo>
                      <a:lnTo>
                        <a:pt x="3" y="5"/>
                      </a:lnTo>
                      <a:lnTo>
                        <a:pt x="4" y="3"/>
                      </a:lnTo>
                      <a:lnTo>
                        <a:pt x="3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7" name="Freeform 21"/>
                <p:cNvSpPr>
                  <a:spLocks/>
                </p:cNvSpPr>
                <p:nvPr/>
              </p:nvSpPr>
              <p:spPr bwMode="auto">
                <a:xfrm>
                  <a:off x="4595" y="1556"/>
                  <a:ext cx="5" cy="4"/>
                </a:xfrm>
                <a:custGeom>
                  <a:avLst/>
                  <a:gdLst>
                    <a:gd name="T0" fmla="*/ 1 w 5"/>
                    <a:gd name="T1" fmla="*/ 0 h 4"/>
                    <a:gd name="T2" fmla="*/ 1 w 5"/>
                    <a:gd name="T3" fmla="*/ 0 h 4"/>
                    <a:gd name="T4" fmla="*/ 0 w 5"/>
                    <a:gd name="T5" fmla="*/ 2 h 4"/>
                    <a:gd name="T6" fmla="*/ 0 w 5"/>
                    <a:gd name="T7" fmla="*/ 3 h 4"/>
                    <a:gd name="T8" fmla="*/ 1 w 5"/>
                    <a:gd name="T9" fmla="*/ 4 h 4"/>
                    <a:gd name="T10" fmla="*/ 2 w 5"/>
                    <a:gd name="T11" fmla="*/ 4 h 4"/>
                    <a:gd name="T12" fmla="*/ 2 w 5"/>
                    <a:gd name="T13" fmla="*/ 4 h 4"/>
                    <a:gd name="T14" fmla="*/ 4 w 5"/>
                    <a:gd name="T15" fmla="*/ 3 h 4"/>
                    <a:gd name="T16" fmla="*/ 5 w 5"/>
                    <a:gd name="T17" fmla="*/ 1 h 4"/>
                    <a:gd name="T18" fmla="*/ 5 w 5"/>
                    <a:gd name="T19" fmla="*/ 1 h 4"/>
                    <a:gd name="T20" fmla="*/ 4 w 5"/>
                    <a:gd name="T21" fmla="*/ 0 h 4"/>
                    <a:gd name="T22" fmla="*/ 3 w 5"/>
                    <a:gd name="T23" fmla="*/ 0 h 4"/>
                    <a:gd name="T24" fmla="*/ 1 w 5"/>
                    <a:gd name="T25" fmla="*/ 0 h 4"/>
                    <a:gd name="T26" fmla="*/ 1 w 5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8" name="Freeform 22"/>
                <p:cNvSpPr>
                  <a:spLocks/>
                </p:cNvSpPr>
                <p:nvPr/>
              </p:nvSpPr>
              <p:spPr bwMode="auto">
                <a:xfrm>
                  <a:off x="4607" y="1411"/>
                  <a:ext cx="4" cy="6"/>
                </a:xfrm>
                <a:custGeom>
                  <a:avLst/>
                  <a:gdLst>
                    <a:gd name="T0" fmla="*/ 0 w 4"/>
                    <a:gd name="T1" fmla="*/ 3 h 6"/>
                    <a:gd name="T2" fmla="*/ 0 w 4"/>
                    <a:gd name="T3" fmla="*/ 3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2 h 6"/>
                    <a:gd name="T14" fmla="*/ 4 w 4"/>
                    <a:gd name="T15" fmla="*/ 1 h 6"/>
                    <a:gd name="T16" fmla="*/ 3 w 4"/>
                    <a:gd name="T17" fmla="*/ 0 h 6"/>
                    <a:gd name="T18" fmla="*/ 3 w 4"/>
                    <a:gd name="T19" fmla="*/ 0 h 6"/>
                    <a:gd name="T20" fmla="*/ 2 w 4"/>
                    <a:gd name="T21" fmla="*/ 0 h 6"/>
                    <a:gd name="T22" fmla="*/ 1 w 4"/>
                    <a:gd name="T23" fmla="*/ 1 h 6"/>
                    <a:gd name="T24" fmla="*/ 0 w 4"/>
                    <a:gd name="T25" fmla="*/ 3 h 6"/>
                    <a:gd name="T26" fmla="*/ 0 w 4"/>
                    <a:gd name="T2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9" name="Freeform 23"/>
                <p:cNvSpPr>
                  <a:spLocks/>
                </p:cNvSpPr>
                <p:nvPr/>
              </p:nvSpPr>
              <p:spPr bwMode="auto">
                <a:xfrm>
                  <a:off x="4591" y="1378"/>
                  <a:ext cx="8" cy="10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0 h 10"/>
                    <a:gd name="T4" fmla="*/ 0 w 8"/>
                    <a:gd name="T5" fmla="*/ 3 h 10"/>
                    <a:gd name="T6" fmla="*/ 2 w 8"/>
                    <a:gd name="T7" fmla="*/ 3 h 10"/>
                    <a:gd name="T8" fmla="*/ 3 w 8"/>
                    <a:gd name="T9" fmla="*/ 4 h 10"/>
                    <a:gd name="T10" fmla="*/ 4 w 8"/>
                    <a:gd name="T11" fmla="*/ 6 h 10"/>
                    <a:gd name="T12" fmla="*/ 4 w 8"/>
                    <a:gd name="T13" fmla="*/ 6 h 10"/>
                    <a:gd name="T14" fmla="*/ 5 w 8"/>
                    <a:gd name="T15" fmla="*/ 10 h 10"/>
                    <a:gd name="T16" fmla="*/ 5 w 8"/>
                    <a:gd name="T17" fmla="*/ 10 h 10"/>
                    <a:gd name="T18" fmla="*/ 7 w 8"/>
                    <a:gd name="T19" fmla="*/ 10 h 10"/>
                    <a:gd name="T20" fmla="*/ 7 w 8"/>
                    <a:gd name="T21" fmla="*/ 10 h 10"/>
                    <a:gd name="T22" fmla="*/ 8 w 8"/>
                    <a:gd name="T23" fmla="*/ 8 h 10"/>
                    <a:gd name="T24" fmla="*/ 8 w 8"/>
                    <a:gd name="T25" fmla="*/ 6 h 10"/>
                    <a:gd name="T26" fmla="*/ 8 w 8"/>
                    <a:gd name="T27" fmla="*/ 0 h 10"/>
                    <a:gd name="T28" fmla="*/ 8 w 8"/>
                    <a:gd name="T29" fmla="*/ 0 h 10"/>
                    <a:gd name="T30" fmla="*/ 7 w 8"/>
                    <a:gd name="T31" fmla="*/ 0 h 10"/>
                    <a:gd name="T32" fmla="*/ 5 w 8"/>
                    <a:gd name="T33" fmla="*/ 0 h 10"/>
                    <a:gd name="T34" fmla="*/ 0 w 8"/>
                    <a:gd name="T35" fmla="*/ 0 h 10"/>
                    <a:gd name="T36" fmla="*/ 0 w 8"/>
                    <a:gd name="T3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3" y="4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0" name="Freeform 24"/>
                <p:cNvSpPr>
                  <a:spLocks/>
                </p:cNvSpPr>
                <p:nvPr/>
              </p:nvSpPr>
              <p:spPr bwMode="auto">
                <a:xfrm>
                  <a:off x="4585" y="1365"/>
                  <a:ext cx="6" cy="4"/>
                </a:xfrm>
                <a:custGeom>
                  <a:avLst/>
                  <a:gdLst>
                    <a:gd name="T0" fmla="*/ 0 w 6"/>
                    <a:gd name="T1" fmla="*/ 3 h 4"/>
                    <a:gd name="T2" fmla="*/ 0 w 6"/>
                    <a:gd name="T3" fmla="*/ 3 h 4"/>
                    <a:gd name="T4" fmla="*/ 1 w 6"/>
                    <a:gd name="T5" fmla="*/ 4 h 4"/>
                    <a:gd name="T6" fmla="*/ 2 w 6"/>
                    <a:gd name="T7" fmla="*/ 4 h 4"/>
                    <a:gd name="T8" fmla="*/ 5 w 6"/>
                    <a:gd name="T9" fmla="*/ 4 h 4"/>
                    <a:gd name="T10" fmla="*/ 5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5 w 6"/>
                    <a:gd name="T17" fmla="*/ 0 h 4"/>
                    <a:gd name="T18" fmla="*/ 5 w 6"/>
                    <a:gd name="T19" fmla="*/ 0 h 4"/>
                    <a:gd name="T20" fmla="*/ 2 w 6"/>
                    <a:gd name="T21" fmla="*/ 2 h 4"/>
                    <a:gd name="T22" fmla="*/ 0 w 6"/>
                    <a:gd name="T23" fmla="*/ 3 h 4"/>
                    <a:gd name="T24" fmla="*/ 0 w 6"/>
                    <a:gd name="T2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1" name="Freeform 25"/>
                <p:cNvSpPr>
                  <a:spLocks/>
                </p:cNvSpPr>
                <p:nvPr/>
              </p:nvSpPr>
              <p:spPr bwMode="auto">
                <a:xfrm>
                  <a:off x="4590" y="1348"/>
                  <a:ext cx="4" cy="5"/>
                </a:xfrm>
                <a:custGeom>
                  <a:avLst/>
                  <a:gdLst>
                    <a:gd name="T0" fmla="*/ 1 w 4"/>
                    <a:gd name="T1" fmla="*/ 0 h 5"/>
                    <a:gd name="T2" fmla="*/ 1 w 4"/>
                    <a:gd name="T3" fmla="*/ 0 h 5"/>
                    <a:gd name="T4" fmla="*/ 0 w 4"/>
                    <a:gd name="T5" fmla="*/ 2 h 5"/>
                    <a:gd name="T6" fmla="*/ 1 w 4"/>
                    <a:gd name="T7" fmla="*/ 3 h 5"/>
                    <a:gd name="T8" fmla="*/ 3 w 4"/>
                    <a:gd name="T9" fmla="*/ 5 h 5"/>
                    <a:gd name="T10" fmla="*/ 4 w 4"/>
                    <a:gd name="T11" fmla="*/ 5 h 5"/>
                    <a:gd name="T12" fmla="*/ 4 w 4"/>
                    <a:gd name="T13" fmla="*/ 5 h 5"/>
                    <a:gd name="T14" fmla="*/ 4 w 4"/>
                    <a:gd name="T15" fmla="*/ 3 h 5"/>
                    <a:gd name="T16" fmla="*/ 3 w 4"/>
                    <a:gd name="T17" fmla="*/ 2 h 5"/>
                    <a:gd name="T18" fmla="*/ 1 w 4"/>
                    <a:gd name="T19" fmla="*/ 0 h 5"/>
                    <a:gd name="T20" fmla="*/ 1 w 4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5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4" y="3"/>
                      </a:lnTo>
                      <a:lnTo>
                        <a:pt x="3" y="2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2" name="Freeform 26"/>
                <p:cNvSpPr>
                  <a:spLocks/>
                </p:cNvSpPr>
                <p:nvPr/>
              </p:nvSpPr>
              <p:spPr bwMode="auto">
                <a:xfrm>
                  <a:off x="4593" y="1356"/>
                  <a:ext cx="4" cy="3"/>
                </a:xfrm>
                <a:custGeom>
                  <a:avLst/>
                  <a:gdLst>
                    <a:gd name="T0" fmla="*/ 0 w 4"/>
                    <a:gd name="T1" fmla="*/ 1 h 3"/>
                    <a:gd name="T2" fmla="*/ 0 w 4"/>
                    <a:gd name="T3" fmla="*/ 1 h 3"/>
                    <a:gd name="T4" fmla="*/ 0 w 4"/>
                    <a:gd name="T5" fmla="*/ 3 h 3"/>
                    <a:gd name="T6" fmla="*/ 1 w 4"/>
                    <a:gd name="T7" fmla="*/ 3 h 3"/>
                    <a:gd name="T8" fmla="*/ 2 w 4"/>
                    <a:gd name="T9" fmla="*/ 3 h 3"/>
                    <a:gd name="T10" fmla="*/ 2 w 4"/>
                    <a:gd name="T11" fmla="*/ 3 h 3"/>
                    <a:gd name="T12" fmla="*/ 3 w 4"/>
                    <a:gd name="T13" fmla="*/ 3 h 3"/>
                    <a:gd name="T14" fmla="*/ 4 w 4"/>
                    <a:gd name="T15" fmla="*/ 1 h 3"/>
                    <a:gd name="T16" fmla="*/ 3 w 4"/>
                    <a:gd name="T17" fmla="*/ 0 h 3"/>
                    <a:gd name="T18" fmla="*/ 2 w 4"/>
                    <a:gd name="T19" fmla="*/ 0 h 3"/>
                    <a:gd name="T20" fmla="*/ 2 w 4"/>
                    <a:gd name="T21" fmla="*/ 0 h 3"/>
                    <a:gd name="T22" fmla="*/ 1 w 4"/>
                    <a:gd name="T23" fmla="*/ 0 h 3"/>
                    <a:gd name="T24" fmla="*/ 0 w 4"/>
                    <a:gd name="T25" fmla="*/ 1 h 3"/>
                    <a:gd name="T26" fmla="*/ 0 w 4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3" name="Freeform 27"/>
                <p:cNvSpPr>
                  <a:spLocks/>
                </p:cNvSpPr>
                <p:nvPr/>
              </p:nvSpPr>
              <p:spPr bwMode="auto">
                <a:xfrm>
                  <a:off x="4709" y="1335"/>
                  <a:ext cx="7" cy="4"/>
                </a:xfrm>
                <a:custGeom>
                  <a:avLst/>
                  <a:gdLst>
                    <a:gd name="T0" fmla="*/ 2 w 7"/>
                    <a:gd name="T1" fmla="*/ 0 h 4"/>
                    <a:gd name="T2" fmla="*/ 2 w 7"/>
                    <a:gd name="T3" fmla="*/ 0 h 4"/>
                    <a:gd name="T4" fmla="*/ 0 w 7"/>
                    <a:gd name="T5" fmla="*/ 3 h 4"/>
                    <a:gd name="T6" fmla="*/ 1 w 7"/>
                    <a:gd name="T7" fmla="*/ 4 h 4"/>
                    <a:gd name="T8" fmla="*/ 2 w 7"/>
                    <a:gd name="T9" fmla="*/ 4 h 4"/>
                    <a:gd name="T10" fmla="*/ 2 w 7"/>
                    <a:gd name="T11" fmla="*/ 4 h 4"/>
                    <a:gd name="T12" fmla="*/ 6 w 7"/>
                    <a:gd name="T13" fmla="*/ 1 h 4"/>
                    <a:gd name="T14" fmla="*/ 7 w 7"/>
                    <a:gd name="T15" fmla="*/ 1 h 4"/>
                    <a:gd name="T16" fmla="*/ 7 w 7"/>
                    <a:gd name="T17" fmla="*/ 0 h 4"/>
                    <a:gd name="T18" fmla="*/ 7 w 7"/>
                    <a:gd name="T19" fmla="*/ 0 h 4"/>
                    <a:gd name="T20" fmla="*/ 4 w 7"/>
                    <a:gd name="T21" fmla="*/ 0 h 4"/>
                    <a:gd name="T22" fmla="*/ 2 w 7"/>
                    <a:gd name="T23" fmla="*/ 0 h 4"/>
                    <a:gd name="T24" fmla="*/ 2 w 7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4" name="Freeform 28"/>
                <p:cNvSpPr>
                  <a:spLocks/>
                </p:cNvSpPr>
                <p:nvPr/>
              </p:nvSpPr>
              <p:spPr bwMode="auto">
                <a:xfrm>
                  <a:off x="4814" y="1019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5 h 6"/>
                    <a:gd name="T6" fmla="*/ 1 w 4"/>
                    <a:gd name="T7" fmla="*/ 6 h 6"/>
                    <a:gd name="T8" fmla="*/ 2 w 4"/>
                    <a:gd name="T9" fmla="*/ 5 h 6"/>
                    <a:gd name="T10" fmla="*/ 2 w 4"/>
                    <a:gd name="T11" fmla="*/ 5 h 6"/>
                    <a:gd name="T12" fmla="*/ 4 w 4"/>
                    <a:gd name="T13" fmla="*/ 3 h 6"/>
                    <a:gd name="T14" fmla="*/ 3 w 4"/>
                    <a:gd name="T15" fmla="*/ 1 h 6"/>
                    <a:gd name="T16" fmla="*/ 3 w 4"/>
                    <a:gd name="T17" fmla="*/ 1 h 6"/>
                    <a:gd name="T18" fmla="*/ 1 w 4"/>
                    <a:gd name="T19" fmla="*/ 0 h 6"/>
                    <a:gd name="T20" fmla="*/ 0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5" name="Freeform 29"/>
                <p:cNvSpPr>
                  <a:spLocks/>
                </p:cNvSpPr>
                <p:nvPr/>
              </p:nvSpPr>
              <p:spPr bwMode="auto">
                <a:xfrm>
                  <a:off x="4823" y="1027"/>
                  <a:ext cx="6" cy="4"/>
                </a:xfrm>
                <a:custGeom>
                  <a:avLst/>
                  <a:gdLst>
                    <a:gd name="T0" fmla="*/ 0 w 6"/>
                    <a:gd name="T1" fmla="*/ 0 h 4"/>
                    <a:gd name="T2" fmla="*/ 0 w 6"/>
                    <a:gd name="T3" fmla="*/ 0 h 4"/>
                    <a:gd name="T4" fmla="*/ 1 w 6"/>
                    <a:gd name="T5" fmla="*/ 2 h 4"/>
                    <a:gd name="T6" fmla="*/ 2 w 6"/>
                    <a:gd name="T7" fmla="*/ 4 h 4"/>
                    <a:gd name="T8" fmla="*/ 3 w 6"/>
                    <a:gd name="T9" fmla="*/ 4 h 4"/>
                    <a:gd name="T10" fmla="*/ 5 w 6"/>
                    <a:gd name="T11" fmla="*/ 4 h 4"/>
                    <a:gd name="T12" fmla="*/ 5 w 6"/>
                    <a:gd name="T13" fmla="*/ 4 h 4"/>
                    <a:gd name="T14" fmla="*/ 6 w 6"/>
                    <a:gd name="T15" fmla="*/ 3 h 4"/>
                    <a:gd name="T16" fmla="*/ 6 w 6"/>
                    <a:gd name="T17" fmla="*/ 2 h 4"/>
                    <a:gd name="T18" fmla="*/ 4 w 6"/>
                    <a:gd name="T19" fmla="*/ 1 h 4"/>
                    <a:gd name="T20" fmla="*/ 4 w 6"/>
                    <a:gd name="T21" fmla="*/ 1 h 4"/>
                    <a:gd name="T22" fmla="*/ 2 w 6"/>
                    <a:gd name="T23" fmla="*/ 0 h 4"/>
                    <a:gd name="T24" fmla="*/ 0 w 6"/>
                    <a:gd name="T25" fmla="*/ 0 h 4"/>
                    <a:gd name="T26" fmla="*/ 0 w 6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6" name="Freeform 30"/>
                <p:cNvSpPr>
                  <a:spLocks/>
                </p:cNvSpPr>
                <p:nvPr/>
              </p:nvSpPr>
              <p:spPr bwMode="auto">
                <a:xfrm>
                  <a:off x="4774" y="1062"/>
                  <a:ext cx="7" cy="3"/>
                </a:xfrm>
                <a:custGeom>
                  <a:avLst/>
                  <a:gdLst>
                    <a:gd name="T0" fmla="*/ 1 w 7"/>
                    <a:gd name="T1" fmla="*/ 1 h 3"/>
                    <a:gd name="T2" fmla="*/ 1 w 7"/>
                    <a:gd name="T3" fmla="*/ 1 h 3"/>
                    <a:gd name="T4" fmla="*/ 0 w 7"/>
                    <a:gd name="T5" fmla="*/ 2 h 3"/>
                    <a:gd name="T6" fmla="*/ 1 w 7"/>
                    <a:gd name="T7" fmla="*/ 3 h 3"/>
                    <a:gd name="T8" fmla="*/ 3 w 7"/>
                    <a:gd name="T9" fmla="*/ 3 h 3"/>
                    <a:gd name="T10" fmla="*/ 3 w 7"/>
                    <a:gd name="T11" fmla="*/ 3 h 3"/>
                    <a:gd name="T12" fmla="*/ 6 w 7"/>
                    <a:gd name="T13" fmla="*/ 2 h 3"/>
                    <a:gd name="T14" fmla="*/ 7 w 7"/>
                    <a:gd name="T15" fmla="*/ 1 h 3"/>
                    <a:gd name="T16" fmla="*/ 6 w 7"/>
                    <a:gd name="T17" fmla="*/ 0 h 3"/>
                    <a:gd name="T18" fmla="*/ 6 w 7"/>
                    <a:gd name="T19" fmla="*/ 0 h 3"/>
                    <a:gd name="T20" fmla="*/ 5 w 7"/>
                    <a:gd name="T21" fmla="*/ 0 h 3"/>
                    <a:gd name="T22" fmla="*/ 3 w 7"/>
                    <a:gd name="T23" fmla="*/ 0 h 3"/>
                    <a:gd name="T24" fmla="*/ 1 w 7"/>
                    <a:gd name="T25" fmla="*/ 1 h 3"/>
                    <a:gd name="T26" fmla="*/ 1 w 7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7" name="Freeform 31"/>
                <p:cNvSpPr>
                  <a:spLocks/>
                </p:cNvSpPr>
                <p:nvPr/>
              </p:nvSpPr>
              <p:spPr bwMode="auto">
                <a:xfrm>
                  <a:off x="4807" y="1059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0 w 5"/>
                    <a:gd name="T3" fmla="*/ 0 h 2"/>
                    <a:gd name="T4" fmla="*/ 0 w 5"/>
                    <a:gd name="T5" fmla="*/ 2 h 2"/>
                    <a:gd name="T6" fmla="*/ 2 w 5"/>
                    <a:gd name="T7" fmla="*/ 2 h 2"/>
                    <a:gd name="T8" fmla="*/ 2 w 5"/>
                    <a:gd name="T9" fmla="*/ 2 h 2"/>
                    <a:gd name="T10" fmla="*/ 4 w 5"/>
                    <a:gd name="T11" fmla="*/ 1 h 2"/>
                    <a:gd name="T12" fmla="*/ 5 w 5"/>
                    <a:gd name="T13" fmla="*/ 1 h 2"/>
                    <a:gd name="T14" fmla="*/ 4 w 5"/>
                    <a:gd name="T15" fmla="*/ 0 h 2"/>
                    <a:gd name="T16" fmla="*/ 4 w 5"/>
                    <a:gd name="T17" fmla="*/ 0 h 2"/>
                    <a:gd name="T18" fmla="*/ 2 w 5"/>
                    <a:gd name="T19" fmla="*/ 0 h 2"/>
                    <a:gd name="T20" fmla="*/ 0 w 5"/>
                    <a:gd name="T21" fmla="*/ 0 h 2"/>
                    <a:gd name="T22" fmla="*/ 0 w 5"/>
                    <a:gd name="T2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8" name="Freeform 32"/>
                <p:cNvSpPr>
                  <a:spLocks/>
                </p:cNvSpPr>
                <p:nvPr/>
              </p:nvSpPr>
              <p:spPr bwMode="auto">
                <a:xfrm>
                  <a:off x="4799" y="1088"/>
                  <a:ext cx="10" cy="3"/>
                </a:xfrm>
                <a:custGeom>
                  <a:avLst/>
                  <a:gdLst>
                    <a:gd name="T0" fmla="*/ 1 w 10"/>
                    <a:gd name="T1" fmla="*/ 1 h 3"/>
                    <a:gd name="T2" fmla="*/ 1 w 10"/>
                    <a:gd name="T3" fmla="*/ 1 h 3"/>
                    <a:gd name="T4" fmla="*/ 0 w 10"/>
                    <a:gd name="T5" fmla="*/ 2 h 3"/>
                    <a:gd name="T6" fmla="*/ 0 w 10"/>
                    <a:gd name="T7" fmla="*/ 2 h 3"/>
                    <a:gd name="T8" fmla="*/ 3 w 10"/>
                    <a:gd name="T9" fmla="*/ 3 h 3"/>
                    <a:gd name="T10" fmla="*/ 3 w 10"/>
                    <a:gd name="T11" fmla="*/ 3 h 3"/>
                    <a:gd name="T12" fmla="*/ 9 w 10"/>
                    <a:gd name="T13" fmla="*/ 2 h 3"/>
                    <a:gd name="T14" fmla="*/ 10 w 10"/>
                    <a:gd name="T15" fmla="*/ 1 h 3"/>
                    <a:gd name="T16" fmla="*/ 9 w 10"/>
                    <a:gd name="T17" fmla="*/ 0 h 3"/>
                    <a:gd name="T18" fmla="*/ 9 w 10"/>
                    <a:gd name="T19" fmla="*/ 0 h 3"/>
                    <a:gd name="T20" fmla="*/ 6 w 10"/>
                    <a:gd name="T21" fmla="*/ 0 h 3"/>
                    <a:gd name="T22" fmla="*/ 3 w 10"/>
                    <a:gd name="T23" fmla="*/ 0 h 3"/>
                    <a:gd name="T24" fmla="*/ 1 w 10"/>
                    <a:gd name="T25" fmla="*/ 1 h 3"/>
                    <a:gd name="T26" fmla="*/ 1 w 10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" h="3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9" y="2"/>
                      </a:lnTo>
                      <a:lnTo>
                        <a:pt x="10" y="1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9" name="Freeform 33"/>
                <p:cNvSpPr>
                  <a:spLocks/>
                </p:cNvSpPr>
                <p:nvPr/>
              </p:nvSpPr>
              <p:spPr bwMode="auto">
                <a:xfrm>
                  <a:off x="4993" y="830"/>
                  <a:ext cx="6" cy="8"/>
                </a:xfrm>
                <a:custGeom>
                  <a:avLst/>
                  <a:gdLst>
                    <a:gd name="T0" fmla="*/ 1 w 6"/>
                    <a:gd name="T1" fmla="*/ 0 h 8"/>
                    <a:gd name="T2" fmla="*/ 1 w 6"/>
                    <a:gd name="T3" fmla="*/ 0 h 8"/>
                    <a:gd name="T4" fmla="*/ 0 w 6"/>
                    <a:gd name="T5" fmla="*/ 3 h 8"/>
                    <a:gd name="T6" fmla="*/ 0 w 6"/>
                    <a:gd name="T7" fmla="*/ 5 h 8"/>
                    <a:gd name="T8" fmla="*/ 1 w 6"/>
                    <a:gd name="T9" fmla="*/ 6 h 8"/>
                    <a:gd name="T10" fmla="*/ 2 w 6"/>
                    <a:gd name="T11" fmla="*/ 8 h 8"/>
                    <a:gd name="T12" fmla="*/ 2 w 6"/>
                    <a:gd name="T13" fmla="*/ 8 h 8"/>
                    <a:gd name="T14" fmla="*/ 6 w 6"/>
                    <a:gd name="T15" fmla="*/ 6 h 8"/>
                    <a:gd name="T16" fmla="*/ 6 w 6"/>
                    <a:gd name="T17" fmla="*/ 5 h 8"/>
                    <a:gd name="T18" fmla="*/ 5 w 6"/>
                    <a:gd name="T19" fmla="*/ 3 h 8"/>
                    <a:gd name="T20" fmla="*/ 5 w 6"/>
                    <a:gd name="T21" fmla="*/ 3 h 8"/>
                    <a:gd name="T22" fmla="*/ 4 w 6"/>
                    <a:gd name="T23" fmla="*/ 1 h 8"/>
                    <a:gd name="T24" fmla="*/ 2 w 6"/>
                    <a:gd name="T25" fmla="*/ 0 h 8"/>
                    <a:gd name="T26" fmla="*/ 1 w 6"/>
                    <a:gd name="T27" fmla="*/ 0 h 8"/>
                    <a:gd name="T28" fmla="*/ 1 w 6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6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0" name="Freeform 34"/>
                <p:cNvSpPr>
                  <a:spLocks/>
                </p:cNvSpPr>
                <p:nvPr/>
              </p:nvSpPr>
              <p:spPr bwMode="auto">
                <a:xfrm>
                  <a:off x="5004" y="834"/>
                  <a:ext cx="6" cy="7"/>
                </a:xfrm>
                <a:custGeom>
                  <a:avLst/>
                  <a:gdLst>
                    <a:gd name="T0" fmla="*/ 1 w 6"/>
                    <a:gd name="T1" fmla="*/ 1 h 7"/>
                    <a:gd name="T2" fmla="*/ 1 w 6"/>
                    <a:gd name="T3" fmla="*/ 1 h 7"/>
                    <a:gd name="T4" fmla="*/ 0 w 6"/>
                    <a:gd name="T5" fmla="*/ 4 h 7"/>
                    <a:gd name="T6" fmla="*/ 0 w 6"/>
                    <a:gd name="T7" fmla="*/ 6 h 7"/>
                    <a:gd name="T8" fmla="*/ 0 w 6"/>
                    <a:gd name="T9" fmla="*/ 6 h 7"/>
                    <a:gd name="T10" fmla="*/ 1 w 6"/>
                    <a:gd name="T11" fmla="*/ 7 h 7"/>
                    <a:gd name="T12" fmla="*/ 1 w 6"/>
                    <a:gd name="T13" fmla="*/ 7 h 7"/>
                    <a:gd name="T14" fmla="*/ 6 w 6"/>
                    <a:gd name="T15" fmla="*/ 6 h 7"/>
                    <a:gd name="T16" fmla="*/ 6 w 6"/>
                    <a:gd name="T17" fmla="*/ 4 h 7"/>
                    <a:gd name="T18" fmla="*/ 6 w 6"/>
                    <a:gd name="T19" fmla="*/ 2 h 7"/>
                    <a:gd name="T20" fmla="*/ 6 w 6"/>
                    <a:gd name="T21" fmla="*/ 2 h 7"/>
                    <a:gd name="T22" fmla="*/ 5 w 6"/>
                    <a:gd name="T23" fmla="*/ 1 h 7"/>
                    <a:gd name="T24" fmla="*/ 4 w 6"/>
                    <a:gd name="T25" fmla="*/ 0 h 7"/>
                    <a:gd name="T26" fmla="*/ 1 w 6"/>
                    <a:gd name="T27" fmla="*/ 1 h 7"/>
                    <a:gd name="T28" fmla="*/ 1 w 6"/>
                    <a:gd name="T2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7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1" name="Freeform 35"/>
                <p:cNvSpPr>
                  <a:spLocks/>
                </p:cNvSpPr>
                <p:nvPr/>
              </p:nvSpPr>
              <p:spPr bwMode="auto">
                <a:xfrm>
                  <a:off x="5023" y="501"/>
                  <a:ext cx="4" cy="4"/>
                </a:xfrm>
                <a:custGeom>
                  <a:avLst/>
                  <a:gdLst>
                    <a:gd name="T0" fmla="*/ 1 w 4"/>
                    <a:gd name="T1" fmla="*/ 0 h 4"/>
                    <a:gd name="T2" fmla="*/ 1 w 4"/>
                    <a:gd name="T3" fmla="*/ 0 h 4"/>
                    <a:gd name="T4" fmla="*/ 0 w 4"/>
                    <a:gd name="T5" fmla="*/ 3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2 h 4"/>
                    <a:gd name="T18" fmla="*/ 3 w 4"/>
                    <a:gd name="T19" fmla="*/ 1 h 4"/>
                    <a:gd name="T20" fmla="*/ 2 w 4"/>
                    <a:gd name="T21" fmla="*/ 0 h 4"/>
                    <a:gd name="T22" fmla="*/ 1 w 4"/>
                    <a:gd name="T23" fmla="*/ 0 h 4"/>
                    <a:gd name="T24" fmla="*/ 1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2" name="Freeform 36"/>
                <p:cNvSpPr>
                  <a:spLocks/>
                </p:cNvSpPr>
                <p:nvPr/>
              </p:nvSpPr>
              <p:spPr bwMode="auto">
                <a:xfrm>
                  <a:off x="5046" y="456"/>
                  <a:ext cx="28" cy="24"/>
                </a:xfrm>
                <a:custGeom>
                  <a:avLst/>
                  <a:gdLst>
                    <a:gd name="T0" fmla="*/ 8 w 28"/>
                    <a:gd name="T1" fmla="*/ 1 h 24"/>
                    <a:gd name="T2" fmla="*/ 8 w 28"/>
                    <a:gd name="T3" fmla="*/ 1 h 24"/>
                    <a:gd name="T4" fmla="*/ 7 w 28"/>
                    <a:gd name="T5" fmla="*/ 7 h 24"/>
                    <a:gd name="T6" fmla="*/ 6 w 28"/>
                    <a:gd name="T7" fmla="*/ 11 h 24"/>
                    <a:gd name="T8" fmla="*/ 4 w 28"/>
                    <a:gd name="T9" fmla="*/ 13 h 24"/>
                    <a:gd name="T10" fmla="*/ 4 w 28"/>
                    <a:gd name="T11" fmla="*/ 13 h 24"/>
                    <a:gd name="T12" fmla="*/ 1 w 28"/>
                    <a:gd name="T13" fmla="*/ 15 h 24"/>
                    <a:gd name="T14" fmla="*/ 0 w 28"/>
                    <a:gd name="T15" fmla="*/ 18 h 24"/>
                    <a:gd name="T16" fmla="*/ 1 w 28"/>
                    <a:gd name="T17" fmla="*/ 20 h 24"/>
                    <a:gd name="T18" fmla="*/ 2 w 28"/>
                    <a:gd name="T19" fmla="*/ 24 h 24"/>
                    <a:gd name="T20" fmla="*/ 2 w 28"/>
                    <a:gd name="T21" fmla="*/ 24 h 24"/>
                    <a:gd name="T22" fmla="*/ 4 w 28"/>
                    <a:gd name="T23" fmla="*/ 24 h 24"/>
                    <a:gd name="T24" fmla="*/ 4 w 28"/>
                    <a:gd name="T25" fmla="*/ 24 h 24"/>
                    <a:gd name="T26" fmla="*/ 6 w 28"/>
                    <a:gd name="T27" fmla="*/ 22 h 24"/>
                    <a:gd name="T28" fmla="*/ 10 w 28"/>
                    <a:gd name="T29" fmla="*/ 15 h 24"/>
                    <a:gd name="T30" fmla="*/ 10 w 28"/>
                    <a:gd name="T31" fmla="*/ 15 h 24"/>
                    <a:gd name="T32" fmla="*/ 13 w 28"/>
                    <a:gd name="T33" fmla="*/ 13 h 24"/>
                    <a:gd name="T34" fmla="*/ 15 w 28"/>
                    <a:gd name="T35" fmla="*/ 13 h 24"/>
                    <a:gd name="T36" fmla="*/ 19 w 28"/>
                    <a:gd name="T37" fmla="*/ 13 h 24"/>
                    <a:gd name="T38" fmla="*/ 23 w 28"/>
                    <a:gd name="T39" fmla="*/ 11 h 24"/>
                    <a:gd name="T40" fmla="*/ 23 w 28"/>
                    <a:gd name="T41" fmla="*/ 11 h 24"/>
                    <a:gd name="T42" fmla="*/ 26 w 28"/>
                    <a:gd name="T43" fmla="*/ 7 h 24"/>
                    <a:gd name="T44" fmla="*/ 28 w 28"/>
                    <a:gd name="T45" fmla="*/ 4 h 24"/>
                    <a:gd name="T46" fmla="*/ 28 w 28"/>
                    <a:gd name="T47" fmla="*/ 2 h 24"/>
                    <a:gd name="T48" fmla="*/ 26 w 28"/>
                    <a:gd name="T49" fmla="*/ 1 h 24"/>
                    <a:gd name="T50" fmla="*/ 26 w 28"/>
                    <a:gd name="T51" fmla="*/ 1 h 24"/>
                    <a:gd name="T52" fmla="*/ 21 w 28"/>
                    <a:gd name="T53" fmla="*/ 0 h 24"/>
                    <a:gd name="T54" fmla="*/ 14 w 28"/>
                    <a:gd name="T55" fmla="*/ 1 h 24"/>
                    <a:gd name="T56" fmla="*/ 8 w 28"/>
                    <a:gd name="T57" fmla="*/ 1 h 24"/>
                    <a:gd name="T58" fmla="*/ 8 w 28"/>
                    <a:gd name="T59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8" h="24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7" y="7"/>
                      </a:lnTo>
                      <a:lnTo>
                        <a:pt x="6" y="11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2" y="24"/>
                      </a:lnTo>
                      <a:lnTo>
                        <a:pt x="2" y="24"/>
                      </a:lnTo>
                      <a:lnTo>
                        <a:pt x="4" y="24"/>
                      </a:lnTo>
                      <a:lnTo>
                        <a:pt x="4" y="24"/>
                      </a:lnTo>
                      <a:lnTo>
                        <a:pt x="6" y="22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13" y="13"/>
                      </a:lnTo>
                      <a:lnTo>
                        <a:pt x="15" y="13"/>
                      </a:lnTo>
                      <a:lnTo>
                        <a:pt x="19" y="13"/>
                      </a:lnTo>
                      <a:lnTo>
                        <a:pt x="23" y="11"/>
                      </a:lnTo>
                      <a:lnTo>
                        <a:pt x="23" y="11"/>
                      </a:lnTo>
                      <a:lnTo>
                        <a:pt x="26" y="7"/>
                      </a:lnTo>
                      <a:lnTo>
                        <a:pt x="28" y="4"/>
                      </a:lnTo>
                      <a:lnTo>
                        <a:pt x="28" y="2"/>
                      </a:lnTo>
                      <a:lnTo>
                        <a:pt x="26" y="1"/>
                      </a:lnTo>
                      <a:lnTo>
                        <a:pt x="26" y="1"/>
                      </a:lnTo>
                      <a:lnTo>
                        <a:pt x="21" y="0"/>
                      </a:lnTo>
                      <a:lnTo>
                        <a:pt x="14" y="1"/>
                      </a:lnTo>
                      <a:lnTo>
                        <a:pt x="8" y="1"/>
                      </a:lnTo>
                      <a:lnTo>
                        <a:pt x="8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3" name="Freeform 37"/>
                <p:cNvSpPr>
                  <a:spLocks/>
                </p:cNvSpPr>
                <p:nvPr/>
              </p:nvSpPr>
              <p:spPr bwMode="auto">
                <a:xfrm>
                  <a:off x="5081" y="433"/>
                  <a:ext cx="38" cy="27"/>
                </a:xfrm>
                <a:custGeom>
                  <a:avLst/>
                  <a:gdLst>
                    <a:gd name="T0" fmla="*/ 10 w 38"/>
                    <a:gd name="T1" fmla="*/ 16 h 27"/>
                    <a:gd name="T2" fmla="*/ 10 w 38"/>
                    <a:gd name="T3" fmla="*/ 16 h 27"/>
                    <a:gd name="T4" fmla="*/ 6 w 38"/>
                    <a:gd name="T5" fmla="*/ 19 h 27"/>
                    <a:gd name="T6" fmla="*/ 2 w 38"/>
                    <a:gd name="T7" fmla="*/ 22 h 27"/>
                    <a:gd name="T8" fmla="*/ 0 w 38"/>
                    <a:gd name="T9" fmla="*/ 24 h 27"/>
                    <a:gd name="T10" fmla="*/ 1 w 38"/>
                    <a:gd name="T11" fmla="*/ 25 h 27"/>
                    <a:gd name="T12" fmla="*/ 2 w 38"/>
                    <a:gd name="T13" fmla="*/ 26 h 27"/>
                    <a:gd name="T14" fmla="*/ 2 w 38"/>
                    <a:gd name="T15" fmla="*/ 26 h 27"/>
                    <a:gd name="T16" fmla="*/ 5 w 38"/>
                    <a:gd name="T17" fmla="*/ 27 h 27"/>
                    <a:gd name="T18" fmla="*/ 8 w 38"/>
                    <a:gd name="T19" fmla="*/ 26 h 27"/>
                    <a:gd name="T20" fmla="*/ 13 w 38"/>
                    <a:gd name="T21" fmla="*/ 24 h 27"/>
                    <a:gd name="T22" fmla="*/ 17 w 38"/>
                    <a:gd name="T23" fmla="*/ 21 h 27"/>
                    <a:gd name="T24" fmla="*/ 17 w 38"/>
                    <a:gd name="T25" fmla="*/ 21 h 27"/>
                    <a:gd name="T26" fmla="*/ 22 w 38"/>
                    <a:gd name="T27" fmla="*/ 17 h 27"/>
                    <a:gd name="T28" fmla="*/ 27 w 38"/>
                    <a:gd name="T29" fmla="*/ 15 h 27"/>
                    <a:gd name="T30" fmla="*/ 32 w 38"/>
                    <a:gd name="T31" fmla="*/ 13 h 27"/>
                    <a:gd name="T32" fmla="*/ 35 w 38"/>
                    <a:gd name="T33" fmla="*/ 10 h 27"/>
                    <a:gd name="T34" fmla="*/ 35 w 38"/>
                    <a:gd name="T35" fmla="*/ 10 h 27"/>
                    <a:gd name="T36" fmla="*/ 37 w 38"/>
                    <a:gd name="T37" fmla="*/ 6 h 27"/>
                    <a:gd name="T38" fmla="*/ 38 w 38"/>
                    <a:gd name="T39" fmla="*/ 2 h 27"/>
                    <a:gd name="T40" fmla="*/ 38 w 38"/>
                    <a:gd name="T41" fmla="*/ 1 h 27"/>
                    <a:gd name="T42" fmla="*/ 37 w 38"/>
                    <a:gd name="T43" fmla="*/ 0 h 27"/>
                    <a:gd name="T44" fmla="*/ 36 w 38"/>
                    <a:gd name="T45" fmla="*/ 0 h 27"/>
                    <a:gd name="T46" fmla="*/ 34 w 38"/>
                    <a:gd name="T47" fmla="*/ 1 h 27"/>
                    <a:gd name="T48" fmla="*/ 34 w 38"/>
                    <a:gd name="T49" fmla="*/ 1 h 27"/>
                    <a:gd name="T50" fmla="*/ 31 w 38"/>
                    <a:gd name="T51" fmla="*/ 5 h 27"/>
                    <a:gd name="T52" fmla="*/ 28 w 38"/>
                    <a:gd name="T53" fmla="*/ 8 h 27"/>
                    <a:gd name="T54" fmla="*/ 25 w 38"/>
                    <a:gd name="T55" fmla="*/ 11 h 27"/>
                    <a:gd name="T56" fmla="*/ 22 w 38"/>
                    <a:gd name="T57" fmla="*/ 11 h 27"/>
                    <a:gd name="T58" fmla="*/ 22 w 38"/>
                    <a:gd name="T59" fmla="*/ 11 h 27"/>
                    <a:gd name="T60" fmla="*/ 18 w 38"/>
                    <a:gd name="T61" fmla="*/ 12 h 27"/>
                    <a:gd name="T62" fmla="*/ 15 w 38"/>
                    <a:gd name="T63" fmla="*/ 14 h 27"/>
                    <a:gd name="T64" fmla="*/ 10 w 38"/>
                    <a:gd name="T65" fmla="*/ 16 h 27"/>
                    <a:gd name="T66" fmla="*/ 10 w 38"/>
                    <a:gd name="T67" fmla="*/ 1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8" h="27">
                      <a:moveTo>
                        <a:pt x="10" y="16"/>
                      </a:moveTo>
                      <a:lnTo>
                        <a:pt x="10" y="16"/>
                      </a:lnTo>
                      <a:lnTo>
                        <a:pt x="6" y="19"/>
                      </a:lnTo>
                      <a:lnTo>
                        <a:pt x="2" y="22"/>
                      </a:lnTo>
                      <a:lnTo>
                        <a:pt x="0" y="24"/>
                      </a:lnTo>
                      <a:lnTo>
                        <a:pt x="1" y="25"/>
                      </a:lnTo>
                      <a:lnTo>
                        <a:pt x="2" y="26"/>
                      </a:lnTo>
                      <a:lnTo>
                        <a:pt x="2" y="26"/>
                      </a:lnTo>
                      <a:lnTo>
                        <a:pt x="5" y="27"/>
                      </a:lnTo>
                      <a:lnTo>
                        <a:pt x="8" y="26"/>
                      </a:lnTo>
                      <a:lnTo>
                        <a:pt x="13" y="24"/>
                      </a:lnTo>
                      <a:lnTo>
                        <a:pt x="17" y="21"/>
                      </a:lnTo>
                      <a:lnTo>
                        <a:pt x="17" y="21"/>
                      </a:lnTo>
                      <a:lnTo>
                        <a:pt x="22" y="17"/>
                      </a:lnTo>
                      <a:lnTo>
                        <a:pt x="27" y="15"/>
                      </a:lnTo>
                      <a:lnTo>
                        <a:pt x="32" y="13"/>
                      </a:lnTo>
                      <a:lnTo>
                        <a:pt x="35" y="10"/>
                      </a:lnTo>
                      <a:lnTo>
                        <a:pt x="35" y="10"/>
                      </a:lnTo>
                      <a:lnTo>
                        <a:pt x="37" y="6"/>
                      </a:lnTo>
                      <a:lnTo>
                        <a:pt x="38" y="2"/>
                      </a:lnTo>
                      <a:lnTo>
                        <a:pt x="38" y="1"/>
                      </a:lnTo>
                      <a:lnTo>
                        <a:pt x="37" y="0"/>
                      </a:lnTo>
                      <a:lnTo>
                        <a:pt x="36" y="0"/>
                      </a:lnTo>
                      <a:lnTo>
                        <a:pt x="34" y="1"/>
                      </a:lnTo>
                      <a:lnTo>
                        <a:pt x="34" y="1"/>
                      </a:lnTo>
                      <a:lnTo>
                        <a:pt x="31" y="5"/>
                      </a:lnTo>
                      <a:lnTo>
                        <a:pt x="28" y="8"/>
                      </a:lnTo>
                      <a:lnTo>
                        <a:pt x="25" y="11"/>
                      </a:lnTo>
                      <a:lnTo>
                        <a:pt x="22" y="11"/>
                      </a:lnTo>
                      <a:lnTo>
                        <a:pt x="22" y="11"/>
                      </a:lnTo>
                      <a:lnTo>
                        <a:pt x="18" y="12"/>
                      </a:lnTo>
                      <a:lnTo>
                        <a:pt x="15" y="14"/>
                      </a:lnTo>
                      <a:lnTo>
                        <a:pt x="10" y="16"/>
                      </a:lnTo>
                      <a:lnTo>
                        <a:pt x="1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4" name="Freeform 38"/>
                <p:cNvSpPr>
                  <a:spLocks/>
                </p:cNvSpPr>
                <p:nvPr/>
              </p:nvSpPr>
              <p:spPr bwMode="auto">
                <a:xfrm>
                  <a:off x="5105" y="455"/>
                  <a:ext cx="6" cy="4"/>
                </a:xfrm>
                <a:custGeom>
                  <a:avLst/>
                  <a:gdLst>
                    <a:gd name="T0" fmla="*/ 1 w 6"/>
                    <a:gd name="T1" fmla="*/ 2 h 4"/>
                    <a:gd name="T2" fmla="*/ 1 w 6"/>
                    <a:gd name="T3" fmla="*/ 2 h 4"/>
                    <a:gd name="T4" fmla="*/ 0 w 6"/>
                    <a:gd name="T5" fmla="*/ 3 h 4"/>
                    <a:gd name="T6" fmla="*/ 1 w 6"/>
                    <a:gd name="T7" fmla="*/ 4 h 4"/>
                    <a:gd name="T8" fmla="*/ 4 w 6"/>
                    <a:gd name="T9" fmla="*/ 4 h 4"/>
                    <a:gd name="T10" fmla="*/ 4 w 6"/>
                    <a:gd name="T11" fmla="*/ 4 h 4"/>
                    <a:gd name="T12" fmla="*/ 6 w 6"/>
                    <a:gd name="T13" fmla="*/ 3 h 4"/>
                    <a:gd name="T14" fmla="*/ 6 w 6"/>
                    <a:gd name="T15" fmla="*/ 2 h 4"/>
                    <a:gd name="T16" fmla="*/ 6 w 6"/>
                    <a:gd name="T17" fmla="*/ 1 h 4"/>
                    <a:gd name="T18" fmla="*/ 6 w 6"/>
                    <a:gd name="T19" fmla="*/ 0 h 4"/>
                    <a:gd name="T20" fmla="*/ 6 w 6"/>
                    <a:gd name="T21" fmla="*/ 0 h 4"/>
                    <a:gd name="T22" fmla="*/ 3 w 6"/>
                    <a:gd name="T23" fmla="*/ 1 h 4"/>
                    <a:gd name="T24" fmla="*/ 1 w 6"/>
                    <a:gd name="T25" fmla="*/ 2 h 4"/>
                    <a:gd name="T26" fmla="*/ 1 w 6"/>
                    <a:gd name="T2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4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5" name="Freeform 39"/>
                <p:cNvSpPr>
                  <a:spLocks/>
                </p:cNvSpPr>
                <p:nvPr/>
              </p:nvSpPr>
              <p:spPr bwMode="auto">
                <a:xfrm>
                  <a:off x="5124" y="438"/>
                  <a:ext cx="9" cy="7"/>
                </a:xfrm>
                <a:custGeom>
                  <a:avLst/>
                  <a:gdLst>
                    <a:gd name="T0" fmla="*/ 4 w 9"/>
                    <a:gd name="T1" fmla="*/ 2 h 7"/>
                    <a:gd name="T2" fmla="*/ 4 w 9"/>
                    <a:gd name="T3" fmla="*/ 2 h 7"/>
                    <a:gd name="T4" fmla="*/ 1 w 9"/>
                    <a:gd name="T5" fmla="*/ 4 h 7"/>
                    <a:gd name="T6" fmla="*/ 0 w 9"/>
                    <a:gd name="T7" fmla="*/ 5 h 7"/>
                    <a:gd name="T8" fmla="*/ 1 w 9"/>
                    <a:gd name="T9" fmla="*/ 6 h 7"/>
                    <a:gd name="T10" fmla="*/ 1 w 9"/>
                    <a:gd name="T11" fmla="*/ 6 h 7"/>
                    <a:gd name="T12" fmla="*/ 2 w 9"/>
                    <a:gd name="T13" fmla="*/ 7 h 7"/>
                    <a:gd name="T14" fmla="*/ 3 w 9"/>
                    <a:gd name="T15" fmla="*/ 7 h 7"/>
                    <a:gd name="T16" fmla="*/ 5 w 9"/>
                    <a:gd name="T17" fmla="*/ 5 h 7"/>
                    <a:gd name="T18" fmla="*/ 5 w 9"/>
                    <a:gd name="T19" fmla="*/ 5 h 7"/>
                    <a:gd name="T20" fmla="*/ 8 w 9"/>
                    <a:gd name="T21" fmla="*/ 3 h 7"/>
                    <a:gd name="T22" fmla="*/ 9 w 9"/>
                    <a:gd name="T23" fmla="*/ 2 h 7"/>
                    <a:gd name="T24" fmla="*/ 8 w 9"/>
                    <a:gd name="T25" fmla="*/ 0 h 7"/>
                    <a:gd name="T26" fmla="*/ 8 w 9"/>
                    <a:gd name="T27" fmla="*/ 0 h 7"/>
                    <a:gd name="T28" fmla="*/ 7 w 9"/>
                    <a:gd name="T29" fmla="*/ 0 h 7"/>
                    <a:gd name="T30" fmla="*/ 5 w 9"/>
                    <a:gd name="T31" fmla="*/ 1 h 7"/>
                    <a:gd name="T32" fmla="*/ 4 w 9"/>
                    <a:gd name="T33" fmla="*/ 2 h 7"/>
                    <a:gd name="T34" fmla="*/ 4 w 9"/>
                    <a:gd name="T3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" h="7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9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6" name="Freeform 40"/>
                <p:cNvSpPr>
                  <a:spLocks/>
                </p:cNvSpPr>
                <p:nvPr/>
              </p:nvSpPr>
              <p:spPr bwMode="auto">
                <a:xfrm>
                  <a:off x="5124" y="375"/>
                  <a:ext cx="59" cy="68"/>
                </a:xfrm>
                <a:custGeom>
                  <a:avLst/>
                  <a:gdLst>
                    <a:gd name="T0" fmla="*/ 2 w 59"/>
                    <a:gd name="T1" fmla="*/ 46 h 68"/>
                    <a:gd name="T2" fmla="*/ 0 w 59"/>
                    <a:gd name="T3" fmla="*/ 42 h 68"/>
                    <a:gd name="T4" fmla="*/ 4 w 59"/>
                    <a:gd name="T5" fmla="*/ 41 h 68"/>
                    <a:gd name="T6" fmla="*/ 6 w 59"/>
                    <a:gd name="T7" fmla="*/ 36 h 68"/>
                    <a:gd name="T8" fmla="*/ 8 w 59"/>
                    <a:gd name="T9" fmla="*/ 32 h 68"/>
                    <a:gd name="T10" fmla="*/ 16 w 59"/>
                    <a:gd name="T11" fmla="*/ 30 h 68"/>
                    <a:gd name="T12" fmla="*/ 16 w 59"/>
                    <a:gd name="T13" fmla="*/ 26 h 68"/>
                    <a:gd name="T14" fmla="*/ 12 w 59"/>
                    <a:gd name="T15" fmla="*/ 19 h 68"/>
                    <a:gd name="T16" fmla="*/ 15 w 59"/>
                    <a:gd name="T17" fmla="*/ 9 h 68"/>
                    <a:gd name="T18" fmla="*/ 20 w 59"/>
                    <a:gd name="T19" fmla="*/ 1 h 68"/>
                    <a:gd name="T20" fmla="*/ 22 w 59"/>
                    <a:gd name="T21" fmla="*/ 9 h 68"/>
                    <a:gd name="T22" fmla="*/ 23 w 59"/>
                    <a:gd name="T23" fmla="*/ 19 h 68"/>
                    <a:gd name="T24" fmla="*/ 27 w 59"/>
                    <a:gd name="T25" fmla="*/ 21 h 68"/>
                    <a:gd name="T26" fmla="*/ 27 w 59"/>
                    <a:gd name="T27" fmla="*/ 34 h 68"/>
                    <a:gd name="T28" fmla="*/ 26 w 59"/>
                    <a:gd name="T29" fmla="*/ 49 h 68"/>
                    <a:gd name="T30" fmla="*/ 28 w 59"/>
                    <a:gd name="T31" fmla="*/ 51 h 68"/>
                    <a:gd name="T32" fmla="*/ 32 w 59"/>
                    <a:gd name="T33" fmla="*/ 43 h 68"/>
                    <a:gd name="T34" fmla="*/ 33 w 59"/>
                    <a:gd name="T35" fmla="*/ 35 h 68"/>
                    <a:gd name="T36" fmla="*/ 36 w 59"/>
                    <a:gd name="T37" fmla="*/ 31 h 68"/>
                    <a:gd name="T38" fmla="*/ 38 w 59"/>
                    <a:gd name="T39" fmla="*/ 21 h 68"/>
                    <a:gd name="T40" fmla="*/ 43 w 59"/>
                    <a:gd name="T41" fmla="*/ 20 h 68"/>
                    <a:gd name="T42" fmla="*/ 43 w 59"/>
                    <a:gd name="T43" fmla="*/ 9 h 68"/>
                    <a:gd name="T44" fmla="*/ 45 w 59"/>
                    <a:gd name="T45" fmla="*/ 2 h 68"/>
                    <a:gd name="T46" fmla="*/ 49 w 59"/>
                    <a:gd name="T47" fmla="*/ 1 h 68"/>
                    <a:gd name="T48" fmla="*/ 49 w 59"/>
                    <a:gd name="T49" fmla="*/ 11 h 68"/>
                    <a:gd name="T50" fmla="*/ 52 w 59"/>
                    <a:gd name="T51" fmla="*/ 14 h 68"/>
                    <a:gd name="T52" fmla="*/ 55 w 59"/>
                    <a:gd name="T53" fmla="*/ 17 h 68"/>
                    <a:gd name="T54" fmla="*/ 57 w 59"/>
                    <a:gd name="T55" fmla="*/ 21 h 68"/>
                    <a:gd name="T56" fmla="*/ 58 w 59"/>
                    <a:gd name="T57" fmla="*/ 24 h 68"/>
                    <a:gd name="T58" fmla="*/ 57 w 59"/>
                    <a:gd name="T59" fmla="*/ 41 h 68"/>
                    <a:gd name="T60" fmla="*/ 49 w 59"/>
                    <a:gd name="T61" fmla="*/ 41 h 68"/>
                    <a:gd name="T62" fmla="*/ 45 w 59"/>
                    <a:gd name="T63" fmla="*/ 43 h 68"/>
                    <a:gd name="T64" fmla="*/ 42 w 59"/>
                    <a:gd name="T65" fmla="*/ 53 h 68"/>
                    <a:gd name="T66" fmla="*/ 38 w 59"/>
                    <a:gd name="T67" fmla="*/ 54 h 68"/>
                    <a:gd name="T68" fmla="*/ 32 w 59"/>
                    <a:gd name="T69" fmla="*/ 52 h 68"/>
                    <a:gd name="T70" fmla="*/ 28 w 59"/>
                    <a:gd name="T71" fmla="*/ 58 h 68"/>
                    <a:gd name="T72" fmla="*/ 21 w 59"/>
                    <a:gd name="T73" fmla="*/ 68 h 68"/>
                    <a:gd name="T74" fmla="*/ 16 w 59"/>
                    <a:gd name="T75" fmla="*/ 67 h 68"/>
                    <a:gd name="T76" fmla="*/ 15 w 59"/>
                    <a:gd name="T77" fmla="*/ 59 h 68"/>
                    <a:gd name="T78" fmla="*/ 19 w 59"/>
                    <a:gd name="T79" fmla="*/ 46 h 68"/>
                    <a:gd name="T80" fmla="*/ 16 w 59"/>
                    <a:gd name="T81" fmla="*/ 45 h 68"/>
                    <a:gd name="T82" fmla="*/ 7 w 59"/>
                    <a:gd name="T83" fmla="*/ 45 h 68"/>
                    <a:gd name="T84" fmla="*/ 5 w 59"/>
                    <a:gd name="T85" fmla="*/ 4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9" h="68">
                      <a:moveTo>
                        <a:pt x="5" y="48"/>
                      </a:moveTo>
                      <a:lnTo>
                        <a:pt x="5" y="48"/>
                      </a:lnTo>
                      <a:lnTo>
                        <a:pt x="2" y="46"/>
                      </a:lnTo>
                      <a:lnTo>
                        <a:pt x="1" y="45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2" y="42"/>
                      </a:lnTo>
                      <a:lnTo>
                        <a:pt x="2" y="42"/>
                      </a:lnTo>
                      <a:lnTo>
                        <a:pt x="4" y="41"/>
                      </a:lnTo>
                      <a:lnTo>
                        <a:pt x="5" y="40"/>
                      </a:lnTo>
                      <a:lnTo>
                        <a:pt x="6" y="39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7" y="34"/>
                      </a:lnTo>
                      <a:lnTo>
                        <a:pt x="8" y="32"/>
                      </a:lnTo>
                      <a:lnTo>
                        <a:pt x="12" y="31"/>
                      </a:lnTo>
                      <a:lnTo>
                        <a:pt x="15" y="31"/>
                      </a:lnTo>
                      <a:lnTo>
                        <a:pt x="16" y="30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6" y="26"/>
                      </a:lnTo>
                      <a:lnTo>
                        <a:pt x="14" y="22"/>
                      </a:lnTo>
                      <a:lnTo>
                        <a:pt x="14" y="22"/>
                      </a:lnTo>
                      <a:lnTo>
                        <a:pt x="12" y="19"/>
                      </a:lnTo>
                      <a:lnTo>
                        <a:pt x="12" y="15"/>
                      </a:lnTo>
                      <a:lnTo>
                        <a:pt x="15" y="9"/>
                      </a:lnTo>
                      <a:lnTo>
                        <a:pt x="15" y="9"/>
                      </a:lnTo>
                      <a:lnTo>
                        <a:pt x="16" y="6"/>
                      </a:lnTo>
                      <a:lnTo>
                        <a:pt x="18" y="2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9"/>
                      </a:lnTo>
                      <a:lnTo>
                        <a:pt x="21" y="13"/>
                      </a:lnTo>
                      <a:lnTo>
                        <a:pt x="22" y="17"/>
                      </a:lnTo>
                      <a:lnTo>
                        <a:pt x="23" y="19"/>
                      </a:lnTo>
                      <a:lnTo>
                        <a:pt x="24" y="20"/>
                      </a:lnTo>
                      <a:lnTo>
                        <a:pt x="24" y="20"/>
                      </a:lnTo>
                      <a:lnTo>
                        <a:pt x="27" y="21"/>
                      </a:lnTo>
                      <a:lnTo>
                        <a:pt x="28" y="22"/>
                      </a:lnTo>
                      <a:lnTo>
                        <a:pt x="28" y="2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6" y="43"/>
                      </a:lnTo>
                      <a:lnTo>
                        <a:pt x="26" y="49"/>
                      </a:lnTo>
                      <a:lnTo>
                        <a:pt x="27" y="50"/>
                      </a:lnTo>
                      <a:lnTo>
                        <a:pt x="28" y="51"/>
                      </a:lnTo>
                      <a:lnTo>
                        <a:pt x="28" y="51"/>
                      </a:lnTo>
                      <a:lnTo>
                        <a:pt x="30" y="50"/>
                      </a:lnTo>
                      <a:lnTo>
                        <a:pt x="31" y="46"/>
                      </a:lnTo>
                      <a:lnTo>
                        <a:pt x="32" y="43"/>
                      </a:lnTo>
                      <a:lnTo>
                        <a:pt x="32" y="38"/>
                      </a:lnTo>
                      <a:lnTo>
                        <a:pt x="32" y="38"/>
                      </a:lnTo>
                      <a:lnTo>
                        <a:pt x="33" y="35"/>
                      </a:lnTo>
                      <a:lnTo>
                        <a:pt x="34" y="35"/>
                      </a:lnTo>
                      <a:lnTo>
                        <a:pt x="36" y="35"/>
                      </a:lnTo>
                      <a:lnTo>
                        <a:pt x="36" y="31"/>
                      </a:lnTo>
                      <a:lnTo>
                        <a:pt x="36" y="31"/>
                      </a:lnTo>
                      <a:lnTo>
                        <a:pt x="37" y="23"/>
                      </a:lnTo>
                      <a:lnTo>
                        <a:pt x="38" y="21"/>
                      </a:lnTo>
                      <a:lnTo>
                        <a:pt x="41" y="20"/>
                      </a:lnTo>
                      <a:lnTo>
                        <a:pt x="41" y="20"/>
                      </a:lnTo>
                      <a:lnTo>
                        <a:pt x="43" y="20"/>
                      </a:lnTo>
                      <a:lnTo>
                        <a:pt x="43" y="17"/>
                      </a:lnTo>
                      <a:lnTo>
                        <a:pt x="44" y="13"/>
                      </a:lnTo>
                      <a:lnTo>
                        <a:pt x="43" y="9"/>
                      </a:lnTo>
                      <a:lnTo>
                        <a:pt x="43" y="5"/>
                      </a:lnTo>
                      <a:lnTo>
                        <a:pt x="43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lnTo>
                        <a:pt x="49" y="0"/>
                      </a:lnTo>
                      <a:lnTo>
                        <a:pt x="49" y="1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49" y="11"/>
                      </a:lnTo>
                      <a:lnTo>
                        <a:pt x="50" y="13"/>
                      </a:lnTo>
                      <a:lnTo>
                        <a:pt x="52" y="14"/>
                      </a:lnTo>
                      <a:lnTo>
                        <a:pt x="52" y="14"/>
                      </a:lnTo>
                      <a:lnTo>
                        <a:pt x="53" y="14"/>
                      </a:lnTo>
                      <a:lnTo>
                        <a:pt x="55" y="15"/>
                      </a:lnTo>
                      <a:lnTo>
                        <a:pt x="55" y="17"/>
                      </a:lnTo>
                      <a:lnTo>
                        <a:pt x="55" y="20"/>
                      </a:lnTo>
                      <a:lnTo>
                        <a:pt x="56" y="21"/>
                      </a:lnTo>
                      <a:lnTo>
                        <a:pt x="57" y="21"/>
                      </a:lnTo>
                      <a:lnTo>
                        <a:pt x="57" y="21"/>
                      </a:lnTo>
                      <a:lnTo>
                        <a:pt x="58" y="22"/>
                      </a:lnTo>
                      <a:lnTo>
                        <a:pt x="58" y="24"/>
                      </a:lnTo>
                      <a:lnTo>
                        <a:pt x="59" y="31"/>
                      </a:lnTo>
                      <a:lnTo>
                        <a:pt x="58" y="39"/>
                      </a:lnTo>
                      <a:lnTo>
                        <a:pt x="57" y="41"/>
                      </a:ln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49" y="41"/>
                      </a:lnTo>
                      <a:lnTo>
                        <a:pt x="47" y="42"/>
                      </a:lnTo>
                      <a:lnTo>
                        <a:pt x="45" y="43"/>
                      </a:lnTo>
                      <a:lnTo>
                        <a:pt x="45" y="43"/>
                      </a:lnTo>
                      <a:lnTo>
                        <a:pt x="44" y="45"/>
                      </a:lnTo>
                      <a:lnTo>
                        <a:pt x="43" y="50"/>
                      </a:lnTo>
                      <a:lnTo>
                        <a:pt x="42" y="53"/>
                      </a:lnTo>
                      <a:lnTo>
                        <a:pt x="41" y="53"/>
                      </a:lnTo>
                      <a:lnTo>
                        <a:pt x="38" y="54"/>
                      </a:lnTo>
                      <a:lnTo>
                        <a:pt x="38" y="54"/>
                      </a:lnTo>
                      <a:lnTo>
                        <a:pt x="35" y="53"/>
                      </a:lnTo>
                      <a:lnTo>
                        <a:pt x="33" y="52"/>
                      </a:lnTo>
                      <a:lnTo>
                        <a:pt x="32" y="52"/>
                      </a:lnTo>
                      <a:lnTo>
                        <a:pt x="30" y="53"/>
                      </a:lnTo>
                      <a:lnTo>
                        <a:pt x="28" y="58"/>
                      </a:lnTo>
                      <a:lnTo>
                        <a:pt x="28" y="58"/>
                      </a:lnTo>
                      <a:lnTo>
                        <a:pt x="24" y="64"/>
                      </a:lnTo>
                      <a:lnTo>
                        <a:pt x="23" y="67"/>
                      </a:lnTo>
                      <a:lnTo>
                        <a:pt x="21" y="68"/>
                      </a:lnTo>
                      <a:lnTo>
                        <a:pt x="18" y="68"/>
                      </a:lnTo>
                      <a:lnTo>
                        <a:pt x="18" y="68"/>
                      </a:lnTo>
                      <a:lnTo>
                        <a:pt x="16" y="67"/>
                      </a:lnTo>
                      <a:lnTo>
                        <a:pt x="15" y="65"/>
                      </a:lnTo>
                      <a:lnTo>
                        <a:pt x="14" y="62"/>
                      </a:lnTo>
                      <a:lnTo>
                        <a:pt x="15" y="59"/>
                      </a:lnTo>
                      <a:lnTo>
                        <a:pt x="15" y="59"/>
                      </a:lnTo>
                      <a:lnTo>
                        <a:pt x="18" y="52"/>
                      </a:lnTo>
                      <a:lnTo>
                        <a:pt x="19" y="46"/>
                      </a:lnTo>
                      <a:lnTo>
                        <a:pt x="19" y="46"/>
                      </a:lnTo>
                      <a:lnTo>
                        <a:pt x="18" y="45"/>
                      </a:lnTo>
                      <a:lnTo>
                        <a:pt x="16" y="45"/>
                      </a:lnTo>
                      <a:lnTo>
                        <a:pt x="9" y="45"/>
                      </a:lnTo>
                      <a:lnTo>
                        <a:pt x="9" y="45"/>
                      </a:lnTo>
                      <a:lnTo>
                        <a:pt x="7" y="45"/>
                      </a:lnTo>
                      <a:lnTo>
                        <a:pt x="6" y="46"/>
                      </a:lnTo>
                      <a:lnTo>
                        <a:pt x="5" y="48"/>
                      </a:lnTo>
                      <a:lnTo>
                        <a:pt x="5" y="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7" name="Freeform 41"/>
                <p:cNvSpPr>
                  <a:spLocks/>
                </p:cNvSpPr>
                <p:nvPr/>
              </p:nvSpPr>
              <p:spPr bwMode="auto">
                <a:xfrm>
                  <a:off x="5110" y="413"/>
                  <a:ext cx="5" cy="7"/>
                </a:xfrm>
                <a:custGeom>
                  <a:avLst/>
                  <a:gdLst>
                    <a:gd name="T0" fmla="*/ 2 w 5"/>
                    <a:gd name="T1" fmla="*/ 0 h 7"/>
                    <a:gd name="T2" fmla="*/ 2 w 5"/>
                    <a:gd name="T3" fmla="*/ 0 h 7"/>
                    <a:gd name="T4" fmla="*/ 1 w 5"/>
                    <a:gd name="T5" fmla="*/ 2 h 7"/>
                    <a:gd name="T6" fmla="*/ 0 w 5"/>
                    <a:gd name="T7" fmla="*/ 3 h 7"/>
                    <a:gd name="T8" fmla="*/ 0 w 5"/>
                    <a:gd name="T9" fmla="*/ 5 h 7"/>
                    <a:gd name="T10" fmla="*/ 1 w 5"/>
                    <a:gd name="T11" fmla="*/ 7 h 7"/>
                    <a:gd name="T12" fmla="*/ 1 w 5"/>
                    <a:gd name="T13" fmla="*/ 7 h 7"/>
                    <a:gd name="T14" fmla="*/ 5 w 5"/>
                    <a:gd name="T15" fmla="*/ 6 h 7"/>
                    <a:gd name="T16" fmla="*/ 5 w 5"/>
                    <a:gd name="T17" fmla="*/ 5 h 7"/>
                    <a:gd name="T18" fmla="*/ 5 w 5"/>
                    <a:gd name="T19" fmla="*/ 4 h 7"/>
                    <a:gd name="T20" fmla="*/ 5 w 5"/>
                    <a:gd name="T21" fmla="*/ 4 h 7"/>
                    <a:gd name="T22" fmla="*/ 4 w 5"/>
                    <a:gd name="T23" fmla="*/ 2 h 7"/>
                    <a:gd name="T24" fmla="*/ 3 w 5"/>
                    <a:gd name="T25" fmla="*/ 1 h 7"/>
                    <a:gd name="T26" fmla="*/ 2 w 5"/>
                    <a:gd name="T27" fmla="*/ 0 h 7"/>
                    <a:gd name="T28" fmla="*/ 2 w 5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5" y="6"/>
                      </a:lnTo>
                      <a:lnTo>
                        <a:pt x="5" y="5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8" name="Freeform 42"/>
                <p:cNvSpPr>
                  <a:spLocks/>
                </p:cNvSpPr>
                <p:nvPr/>
              </p:nvSpPr>
              <p:spPr bwMode="auto">
                <a:xfrm>
                  <a:off x="5085" y="371"/>
                  <a:ext cx="37" cy="40"/>
                </a:xfrm>
                <a:custGeom>
                  <a:avLst/>
                  <a:gdLst>
                    <a:gd name="T0" fmla="*/ 31 w 37"/>
                    <a:gd name="T1" fmla="*/ 40 h 40"/>
                    <a:gd name="T2" fmla="*/ 31 w 37"/>
                    <a:gd name="T3" fmla="*/ 40 h 40"/>
                    <a:gd name="T4" fmla="*/ 34 w 37"/>
                    <a:gd name="T5" fmla="*/ 39 h 40"/>
                    <a:gd name="T6" fmla="*/ 35 w 37"/>
                    <a:gd name="T7" fmla="*/ 38 h 40"/>
                    <a:gd name="T8" fmla="*/ 35 w 37"/>
                    <a:gd name="T9" fmla="*/ 33 h 40"/>
                    <a:gd name="T10" fmla="*/ 35 w 37"/>
                    <a:gd name="T11" fmla="*/ 33 h 40"/>
                    <a:gd name="T12" fmla="*/ 37 w 37"/>
                    <a:gd name="T13" fmla="*/ 29 h 40"/>
                    <a:gd name="T14" fmla="*/ 37 w 37"/>
                    <a:gd name="T15" fmla="*/ 26 h 40"/>
                    <a:gd name="T16" fmla="*/ 37 w 37"/>
                    <a:gd name="T17" fmla="*/ 23 h 40"/>
                    <a:gd name="T18" fmla="*/ 37 w 37"/>
                    <a:gd name="T19" fmla="*/ 21 h 40"/>
                    <a:gd name="T20" fmla="*/ 35 w 37"/>
                    <a:gd name="T21" fmla="*/ 20 h 40"/>
                    <a:gd name="T22" fmla="*/ 35 w 37"/>
                    <a:gd name="T23" fmla="*/ 20 h 40"/>
                    <a:gd name="T24" fmla="*/ 34 w 37"/>
                    <a:gd name="T25" fmla="*/ 19 h 40"/>
                    <a:gd name="T26" fmla="*/ 33 w 37"/>
                    <a:gd name="T27" fmla="*/ 17 h 40"/>
                    <a:gd name="T28" fmla="*/ 32 w 37"/>
                    <a:gd name="T29" fmla="*/ 10 h 40"/>
                    <a:gd name="T30" fmla="*/ 31 w 37"/>
                    <a:gd name="T31" fmla="*/ 3 h 40"/>
                    <a:gd name="T32" fmla="*/ 30 w 37"/>
                    <a:gd name="T33" fmla="*/ 0 h 40"/>
                    <a:gd name="T34" fmla="*/ 29 w 37"/>
                    <a:gd name="T35" fmla="*/ 0 h 40"/>
                    <a:gd name="T36" fmla="*/ 29 w 37"/>
                    <a:gd name="T37" fmla="*/ 0 h 40"/>
                    <a:gd name="T38" fmla="*/ 28 w 37"/>
                    <a:gd name="T39" fmla="*/ 0 h 40"/>
                    <a:gd name="T40" fmla="*/ 27 w 37"/>
                    <a:gd name="T41" fmla="*/ 1 h 40"/>
                    <a:gd name="T42" fmla="*/ 26 w 37"/>
                    <a:gd name="T43" fmla="*/ 4 h 40"/>
                    <a:gd name="T44" fmla="*/ 26 w 37"/>
                    <a:gd name="T45" fmla="*/ 10 h 40"/>
                    <a:gd name="T46" fmla="*/ 25 w 37"/>
                    <a:gd name="T47" fmla="*/ 14 h 40"/>
                    <a:gd name="T48" fmla="*/ 25 w 37"/>
                    <a:gd name="T49" fmla="*/ 14 h 40"/>
                    <a:gd name="T50" fmla="*/ 23 w 37"/>
                    <a:gd name="T51" fmla="*/ 17 h 40"/>
                    <a:gd name="T52" fmla="*/ 19 w 37"/>
                    <a:gd name="T53" fmla="*/ 19 h 40"/>
                    <a:gd name="T54" fmla="*/ 17 w 37"/>
                    <a:gd name="T55" fmla="*/ 21 h 40"/>
                    <a:gd name="T56" fmla="*/ 17 w 37"/>
                    <a:gd name="T57" fmla="*/ 25 h 40"/>
                    <a:gd name="T58" fmla="*/ 17 w 37"/>
                    <a:gd name="T59" fmla="*/ 25 h 40"/>
                    <a:gd name="T60" fmla="*/ 17 w 37"/>
                    <a:gd name="T61" fmla="*/ 27 h 40"/>
                    <a:gd name="T62" fmla="*/ 16 w 37"/>
                    <a:gd name="T63" fmla="*/ 28 h 40"/>
                    <a:gd name="T64" fmla="*/ 11 w 37"/>
                    <a:gd name="T65" fmla="*/ 28 h 40"/>
                    <a:gd name="T66" fmla="*/ 11 w 37"/>
                    <a:gd name="T67" fmla="*/ 28 h 40"/>
                    <a:gd name="T68" fmla="*/ 6 w 37"/>
                    <a:gd name="T69" fmla="*/ 29 h 40"/>
                    <a:gd name="T70" fmla="*/ 3 w 37"/>
                    <a:gd name="T71" fmla="*/ 30 h 40"/>
                    <a:gd name="T72" fmla="*/ 1 w 37"/>
                    <a:gd name="T73" fmla="*/ 33 h 40"/>
                    <a:gd name="T74" fmla="*/ 0 w 37"/>
                    <a:gd name="T75" fmla="*/ 35 h 40"/>
                    <a:gd name="T76" fmla="*/ 0 w 37"/>
                    <a:gd name="T77" fmla="*/ 35 h 40"/>
                    <a:gd name="T78" fmla="*/ 1 w 37"/>
                    <a:gd name="T79" fmla="*/ 39 h 40"/>
                    <a:gd name="T80" fmla="*/ 1 w 37"/>
                    <a:gd name="T81" fmla="*/ 40 h 40"/>
                    <a:gd name="T82" fmla="*/ 5 w 37"/>
                    <a:gd name="T83" fmla="*/ 39 h 40"/>
                    <a:gd name="T84" fmla="*/ 5 w 37"/>
                    <a:gd name="T85" fmla="*/ 39 h 40"/>
                    <a:gd name="T86" fmla="*/ 9 w 37"/>
                    <a:gd name="T87" fmla="*/ 38 h 40"/>
                    <a:gd name="T88" fmla="*/ 12 w 37"/>
                    <a:gd name="T89" fmla="*/ 38 h 40"/>
                    <a:gd name="T90" fmla="*/ 14 w 37"/>
                    <a:gd name="T91" fmla="*/ 38 h 40"/>
                    <a:gd name="T92" fmla="*/ 16 w 37"/>
                    <a:gd name="T93" fmla="*/ 35 h 40"/>
                    <a:gd name="T94" fmla="*/ 16 w 37"/>
                    <a:gd name="T95" fmla="*/ 35 h 40"/>
                    <a:gd name="T96" fmla="*/ 20 w 37"/>
                    <a:gd name="T97" fmla="*/ 29 h 40"/>
                    <a:gd name="T98" fmla="*/ 23 w 37"/>
                    <a:gd name="T99" fmla="*/ 27 h 40"/>
                    <a:gd name="T100" fmla="*/ 24 w 37"/>
                    <a:gd name="T101" fmla="*/ 26 h 40"/>
                    <a:gd name="T102" fmla="*/ 25 w 37"/>
                    <a:gd name="T103" fmla="*/ 26 h 40"/>
                    <a:gd name="T104" fmla="*/ 25 w 37"/>
                    <a:gd name="T105" fmla="*/ 26 h 40"/>
                    <a:gd name="T106" fmla="*/ 27 w 37"/>
                    <a:gd name="T107" fmla="*/ 27 h 40"/>
                    <a:gd name="T108" fmla="*/ 29 w 37"/>
                    <a:gd name="T109" fmla="*/ 28 h 40"/>
                    <a:gd name="T110" fmla="*/ 30 w 37"/>
                    <a:gd name="T111" fmla="*/ 30 h 40"/>
                    <a:gd name="T112" fmla="*/ 30 w 37"/>
                    <a:gd name="T113" fmla="*/ 34 h 40"/>
                    <a:gd name="T114" fmla="*/ 30 w 37"/>
                    <a:gd name="T115" fmla="*/ 34 h 40"/>
                    <a:gd name="T116" fmla="*/ 30 w 37"/>
                    <a:gd name="T117" fmla="*/ 39 h 40"/>
                    <a:gd name="T118" fmla="*/ 31 w 37"/>
                    <a:gd name="T119" fmla="*/ 40 h 40"/>
                    <a:gd name="T120" fmla="*/ 31 w 37"/>
                    <a:gd name="T121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7" h="40">
                      <a:moveTo>
                        <a:pt x="31" y="40"/>
                      </a:moveTo>
                      <a:lnTo>
                        <a:pt x="31" y="40"/>
                      </a:lnTo>
                      <a:lnTo>
                        <a:pt x="34" y="39"/>
                      </a:lnTo>
                      <a:lnTo>
                        <a:pt x="35" y="38"/>
                      </a:lnTo>
                      <a:lnTo>
                        <a:pt x="35" y="33"/>
                      </a:lnTo>
                      <a:lnTo>
                        <a:pt x="35" y="33"/>
                      </a:lnTo>
                      <a:lnTo>
                        <a:pt x="37" y="29"/>
                      </a:lnTo>
                      <a:lnTo>
                        <a:pt x="37" y="26"/>
                      </a:lnTo>
                      <a:lnTo>
                        <a:pt x="37" y="23"/>
                      </a:lnTo>
                      <a:lnTo>
                        <a:pt x="37" y="21"/>
                      </a:lnTo>
                      <a:lnTo>
                        <a:pt x="35" y="20"/>
                      </a:lnTo>
                      <a:lnTo>
                        <a:pt x="35" y="20"/>
                      </a:lnTo>
                      <a:lnTo>
                        <a:pt x="34" y="19"/>
                      </a:lnTo>
                      <a:lnTo>
                        <a:pt x="33" y="17"/>
                      </a:lnTo>
                      <a:lnTo>
                        <a:pt x="32" y="10"/>
                      </a:lnTo>
                      <a:lnTo>
                        <a:pt x="31" y="3"/>
                      </a:lnTo>
                      <a:lnTo>
                        <a:pt x="30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8" y="0"/>
                      </a:lnTo>
                      <a:lnTo>
                        <a:pt x="27" y="1"/>
                      </a:lnTo>
                      <a:lnTo>
                        <a:pt x="26" y="4"/>
                      </a:lnTo>
                      <a:lnTo>
                        <a:pt x="26" y="10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3" y="17"/>
                      </a:lnTo>
                      <a:lnTo>
                        <a:pt x="19" y="19"/>
                      </a:lnTo>
                      <a:lnTo>
                        <a:pt x="17" y="21"/>
                      </a:lnTo>
                      <a:lnTo>
                        <a:pt x="17" y="25"/>
                      </a:lnTo>
                      <a:lnTo>
                        <a:pt x="17" y="25"/>
                      </a:lnTo>
                      <a:lnTo>
                        <a:pt x="17" y="27"/>
                      </a:lnTo>
                      <a:lnTo>
                        <a:pt x="16" y="28"/>
                      </a:lnTo>
                      <a:lnTo>
                        <a:pt x="11" y="28"/>
                      </a:lnTo>
                      <a:lnTo>
                        <a:pt x="11" y="28"/>
                      </a:lnTo>
                      <a:lnTo>
                        <a:pt x="6" y="29"/>
                      </a:lnTo>
                      <a:lnTo>
                        <a:pt x="3" y="30"/>
                      </a:lnTo>
                      <a:lnTo>
                        <a:pt x="1" y="33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1" y="39"/>
                      </a:lnTo>
                      <a:lnTo>
                        <a:pt x="1" y="40"/>
                      </a:lnTo>
                      <a:lnTo>
                        <a:pt x="5" y="39"/>
                      </a:lnTo>
                      <a:lnTo>
                        <a:pt x="5" y="39"/>
                      </a:lnTo>
                      <a:lnTo>
                        <a:pt x="9" y="38"/>
                      </a:lnTo>
                      <a:lnTo>
                        <a:pt x="12" y="38"/>
                      </a:lnTo>
                      <a:lnTo>
                        <a:pt x="14" y="38"/>
                      </a:lnTo>
                      <a:lnTo>
                        <a:pt x="16" y="35"/>
                      </a:lnTo>
                      <a:lnTo>
                        <a:pt x="16" y="35"/>
                      </a:lnTo>
                      <a:lnTo>
                        <a:pt x="20" y="29"/>
                      </a:lnTo>
                      <a:lnTo>
                        <a:pt x="23" y="27"/>
                      </a:lnTo>
                      <a:lnTo>
                        <a:pt x="24" y="26"/>
                      </a:lnTo>
                      <a:lnTo>
                        <a:pt x="25" y="26"/>
                      </a:lnTo>
                      <a:lnTo>
                        <a:pt x="25" y="26"/>
                      </a:lnTo>
                      <a:lnTo>
                        <a:pt x="27" y="27"/>
                      </a:lnTo>
                      <a:lnTo>
                        <a:pt x="29" y="28"/>
                      </a:lnTo>
                      <a:lnTo>
                        <a:pt x="30" y="30"/>
                      </a:lnTo>
                      <a:lnTo>
                        <a:pt x="30" y="34"/>
                      </a:lnTo>
                      <a:lnTo>
                        <a:pt x="30" y="34"/>
                      </a:lnTo>
                      <a:lnTo>
                        <a:pt x="30" y="39"/>
                      </a:lnTo>
                      <a:lnTo>
                        <a:pt x="31" y="40"/>
                      </a:lnTo>
                      <a:lnTo>
                        <a:pt x="31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09" name="Freeform 43"/>
                <p:cNvSpPr>
                  <a:spLocks/>
                </p:cNvSpPr>
                <p:nvPr/>
              </p:nvSpPr>
              <p:spPr bwMode="auto">
                <a:xfrm>
                  <a:off x="5124" y="372"/>
                  <a:ext cx="7" cy="12"/>
                </a:xfrm>
                <a:custGeom>
                  <a:avLst/>
                  <a:gdLst>
                    <a:gd name="T0" fmla="*/ 4 w 7"/>
                    <a:gd name="T1" fmla="*/ 12 h 12"/>
                    <a:gd name="T2" fmla="*/ 4 w 7"/>
                    <a:gd name="T3" fmla="*/ 12 h 12"/>
                    <a:gd name="T4" fmla="*/ 2 w 7"/>
                    <a:gd name="T5" fmla="*/ 12 h 12"/>
                    <a:gd name="T6" fmla="*/ 0 w 7"/>
                    <a:gd name="T7" fmla="*/ 10 h 12"/>
                    <a:gd name="T8" fmla="*/ 0 w 7"/>
                    <a:gd name="T9" fmla="*/ 8 h 12"/>
                    <a:gd name="T10" fmla="*/ 1 w 7"/>
                    <a:gd name="T11" fmla="*/ 4 h 12"/>
                    <a:gd name="T12" fmla="*/ 1 w 7"/>
                    <a:gd name="T13" fmla="*/ 4 h 12"/>
                    <a:gd name="T14" fmla="*/ 2 w 7"/>
                    <a:gd name="T15" fmla="*/ 2 h 12"/>
                    <a:gd name="T16" fmla="*/ 5 w 7"/>
                    <a:gd name="T17" fmla="*/ 1 h 12"/>
                    <a:gd name="T18" fmla="*/ 7 w 7"/>
                    <a:gd name="T19" fmla="*/ 0 h 12"/>
                    <a:gd name="T20" fmla="*/ 7 w 7"/>
                    <a:gd name="T21" fmla="*/ 2 h 12"/>
                    <a:gd name="T22" fmla="*/ 7 w 7"/>
                    <a:gd name="T23" fmla="*/ 2 h 12"/>
                    <a:gd name="T24" fmla="*/ 7 w 7"/>
                    <a:gd name="T25" fmla="*/ 3 h 12"/>
                    <a:gd name="T26" fmla="*/ 6 w 7"/>
                    <a:gd name="T27" fmla="*/ 4 h 12"/>
                    <a:gd name="T28" fmla="*/ 5 w 7"/>
                    <a:gd name="T29" fmla="*/ 4 h 12"/>
                    <a:gd name="T30" fmla="*/ 5 w 7"/>
                    <a:gd name="T31" fmla="*/ 5 h 12"/>
                    <a:gd name="T32" fmla="*/ 5 w 7"/>
                    <a:gd name="T33" fmla="*/ 5 h 12"/>
                    <a:gd name="T34" fmla="*/ 4 w 7"/>
                    <a:gd name="T35" fmla="*/ 10 h 12"/>
                    <a:gd name="T36" fmla="*/ 4 w 7"/>
                    <a:gd name="T37" fmla="*/ 12 h 12"/>
                    <a:gd name="T38" fmla="*/ 4 w 7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12">
                      <a:moveTo>
                        <a:pt x="4" y="12"/>
                      </a:move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5" y="1"/>
                      </a:lnTo>
                      <a:lnTo>
                        <a:pt x="7" y="0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0" name="Freeform 44"/>
                <p:cNvSpPr>
                  <a:spLocks/>
                </p:cNvSpPr>
                <p:nvPr/>
              </p:nvSpPr>
              <p:spPr bwMode="auto">
                <a:xfrm>
                  <a:off x="5129" y="355"/>
                  <a:ext cx="8" cy="12"/>
                </a:xfrm>
                <a:custGeom>
                  <a:avLst/>
                  <a:gdLst>
                    <a:gd name="T0" fmla="*/ 2 w 8"/>
                    <a:gd name="T1" fmla="*/ 12 h 12"/>
                    <a:gd name="T2" fmla="*/ 2 w 8"/>
                    <a:gd name="T3" fmla="*/ 12 h 12"/>
                    <a:gd name="T4" fmla="*/ 1 w 8"/>
                    <a:gd name="T5" fmla="*/ 11 h 12"/>
                    <a:gd name="T6" fmla="*/ 0 w 8"/>
                    <a:gd name="T7" fmla="*/ 9 h 12"/>
                    <a:gd name="T8" fmla="*/ 0 w 8"/>
                    <a:gd name="T9" fmla="*/ 4 h 12"/>
                    <a:gd name="T10" fmla="*/ 0 w 8"/>
                    <a:gd name="T11" fmla="*/ 4 h 12"/>
                    <a:gd name="T12" fmla="*/ 1 w 8"/>
                    <a:gd name="T13" fmla="*/ 2 h 12"/>
                    <a:gd name="T14" fmla="*/ 3 w 8"/>
                    <a:gd name="T15" fmla="*/ 1 h 12"/>
                    <a:gd name="T16" fmla="*/ 5 w 8"/>
                    <a:gd name="T17" fmla="*/ 0 h 12"/>
                    <a:gd name="T18" fmla="*/ 7 w 8"/>
                    <a:gd name="T19" fmla="*/ 1 h 12"/>
                    <a:gd name="T20" fmla="*/ 7 w 8"/>
                    <a:gd name="T21" fmla="*/ 1 h 12"/>
                    <a:gd name="T22" fmla="*/ 7 w 8"/>
                    <a:gd name="T23" fmla="*/ 1 h 12"/>
                    <a:gd name="T24" fmla="*/ 8 w 8"/>
                    <a:gd name="T25" fmla="*/ 5 h 12"/>
                    <a:gd name="T26" fmla="*/ 7 w 8"/>
                    <a:gd name="T27" fmla="*/ 6 h 12"/>
                    <a:gd name="T28" fmla="*/ 5 w 8"/>
                    <a:gd name="T29" fmla="*/ 7 h 12"/>
                    <a:gd name="T30" fmla="*/ 5 w 8"/>
                    <a:gd name="T31" fmla="*/ 7 h 12"/>
                    <a:gd name="T32" fmla="*/ 3 w 8"/>
                    <a:gd name="T33" fmla="*/ 8 h 12"/>
                    <a:gd name="T34" fmla="*/ 2 w 8"/>
                    <a:gd name="T35" fmla="*/ 11 h 12"/>
                    <a:gd name="T36" fmla="*/ 2 w 8"/>
                    <a:gd name="T37" fmla="*/ 12 h 12"/>
                    <a:gd name="T38" fmla="*/ 2 w 8"/>
                    <a:gd name="T3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12"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5"/>
                      </a:lnTo>
                      <a:lnTo>
                        <a:pt x="7" y="6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3" y="8"/>
                      </a:lnTo>
                      <a:lnTo>
                        <a:pt x="2" y="11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1" name="Freeform 45"/>
                <p:cNvSpPr>
                  <a:spLocks/>
                </p:cNvSpPr>
                <p:nvPr/>
              </p:nvSpPr>
              <p:spPr bwMode="auto">
                <a:xfrm>
                  <a:off x="5170" y="367"/>
                  <a:ext cx="6" cy="4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1 h 4"/>
                    <a:gd name="T4" fmla="*/ 0 w 6"/>
                    <a:gd name="T5" fmla="*/ 2 h 4"/>
                    <a:gd name="T6" fmla="*/ 1 w 6"/>
                    <a:gd name="T7" fmla="*/ 4 h 4"/>
                    <a:gd name="T8" fmla="*/ 2 w 6"/>
                    <a:gd name="T9" fmla="*/ 4 h 4"/>
                    <a:gd name="T10" fmla="*/ 4 w 6"/>
                    <a:gd name="T11" fmla="*/ 4 h 4"/>
                    <a:gd name="T12" fmla="*/ 4 w 6"/>
                    <a:gd name="T13" fmla="*/ 4 h 4"/>
                    <a:gd name="T14" fmla="*/ 5 w 6"/>
                    <a:gd name="T15" fmla="*/ 4 h 4"/>
                    <a:gd name="T16" fmla="*/ 6 w 6"/>
                    <a:gd name="T17" fmla="*/ 3 h 4"/>
                    <a:gd name="T18" fmla="*/ 5 w 6"/>
                    <a:gd name="T19" fmla="*/ 1 h 4"/>
                    <a:gd name="T20" fmla="*/ 5 w 6"/>
                    <a:gd name="T21" fmla="*/ 1 h 4"/>
                    <a:gd name="T22" fmla="*/ 4 w 6"/>
                    <a:gd name="T23" fmla="*/ 0 h 4"/>
                    <a:gd name="T24" fmla="*/ 3 w 6"/>
                    <a:gd name="T25" fmla="*/ 0 h 4"/>
                    <a:gd name="T26" fmla="*/ 1 w 6"/>
                    <a:gd name="T27" fmla="*/ 1 h 4"/>
                    <a:gd name="T28" fmla="*/ 1 w 6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2" name="Freeform 46"/>
                <p:cNvSpPr>
                  <a:spLocks/>
                </p:cNvSpPr>
                <p:nvPr/>
              </p:nvSpPr>
              <p:spPr bwMode="auto">
                <a:xfrm>
                  <a:off x="5148" y="339"/>
                  <a:ext cx="15" cy="22"/>
                </a:xfrm>
                <a:custGeom>
                  <a:avLst/>
                  <a:gdLst>
                    <a:gd name="T0" fmla="*/ 9 w 15"/>
                    <a:gd name="T1" fmla="*/ 1 h 22"/>
                    <a:gd name="T2" fmla="*/ 9 w 15"/>
                    <a:gd name="T3" fmla="*/ 1 h 22"/>
                    <a:gd name="T4" fmla="*/ 9 w 15"/>
                    <a:gd name="T5" fmla="*/ 4 h 22"/>
                    <a:gd name="T6" fmla="*/ 5 w 15"/>
                    <a:gd name="T7" fmla="*/ 8 h 22"/>
                    <a:gd name="T8" fmla="*/ 5 w 15"/>
                    <a:gd name="T9" fmla="*/ 8 h 22"/>
                    <a:gd name="T10" fmla="*/ 0 w 15"/>
                    <a:gd name="T11" fmla="*/ 14 h 22"/>
                    <a:gd name="T12" fmla="*/ 0 w 15"/>
                    <a:gd name="T13" fmla="*/ 15 h 22"/>
                    <a:gd name="T14" fmla="*/ 0 w 15"/>
                    <a:gd name="T15" fmla="*/ 17 h 22"/>
                    <a:gd name="T16" fmla="*/ 0 w 15"/>
                    <a:gd name="T17" fmla="*/ 17 h 22"/>
                    <a:gd name="T18" fmla="*/ 0 w 15"/>
                    <a:gd name="T19" fmla="*/ 19 h 22"/>
                    <a:gd name="T20" fmla="*/ 2 w 15"/>
                    <a:gd name="T21" fmla="*/ 22 h 22"/>
                    <a:gd name="T22" fmla="*/ 4 w 15"/>
                    <a:gd name="T23" fmla="*/ 22 h 22"/>
                    <a:gd name="T24" fmla="*/ 5 w 15"/>
                    <a:gd name="T25" fmla="*/ 22 h 22"/>
                    <a:gd name="T26" fmla="*/ 6 w 15"/>
                    <a:gd name="T27" fmla="*/ 20 h 22"/>
                    <a:gd name="T28" fmla="*/ 6 w 15"/>
                    <a:gd name="T29" fmla="*/ 20 h 22"/>
                    <a:gd name="T30" fmla="*/ 7 w 15"/>
                    <a:gd name="T31" fmla="*/ 15 h 22"/>
                    <a:gd name="T32" fmla="*/ 8 w 15"/>
                    <a:gd name="T33" fmla="*/ 13 h 22"/>
                    <a:gd name="T34" fmla="*/ 11 w 15"/>
                    <a:gd name="T35" fmla="*/ 12 h 22"/>
                    <a:gd name="T36" fmla="*/ 11 w 15"/>
                    <a:gd name="T37" fmla="*/ 12 h 22"/>
                    <a:gd name="T38" fmla="*/ 14 w 15"/>
                    <a:gd name="T39" fmla="*/ 9 h 22"/>
                    <a:gd name="T40" fmla="*/ 15 w 15"/>
                    <a:gd name="T41" fmla="*/ 7 h 22"/>
                    <a:gd name="T42" fmla="*/ 15 w 15"/>
                    <a:gd name="T43" fmla="*/ 6 h 22"/>
                    <a:gd name="T44" fmla="*/ 14 w 15"/>
                    <a:gd name="T45" fmla="*/ 3 h 22"/>
                    <a:gd name="T46" fmla="*/ 14 w 15"/>
                    <a:gd name="T47" fmla="*/ 3 h 22"/>
                    <a:gd name="T48" fmla="*/ 13 w 15"/>
                    <a:gd name="T49" fmla="*/ 1 h 22"/>
                    <a:gd name="T50" fmla="*/ 11 w 15"/>
                    <a:gd name="T51" fmla="*/ 0 h 22"/>
                    <a:gd name="T52" fmla="*/ 9 w 15"/>
                    <a:gd name="T53" fmla="*/ 1 h 22"/>
                    <a:gd name="T54" fmla="*/ 9 w 15"/>
                    <a:gd name="T55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5" h="22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4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0" y="14"/>
                      </a:lnTo>
                      <a:lnTo>
                        <a:pt x="0" y="15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lnTo>
                        <a:pt x="5" y="22"/>
                      </a:lnTo>
                      <a:lnTo>
                        <a:pt x="6" y="20"/>
                      </a:lnTo>
                      <a:lnTo>
                        <a:pt x="6" y="20"/>
                      </a:lnTo>
                      <a:lnTo>
                        <a:pt x="7" y="15"/>
                      </a:lnTo>
                      <a:lnTo>
                        <a:pt x="8" y="13"/>
                      </a:lnTo>
                      <a:lnTo>
                        <a:pt x="11" y="12"/>
                      </a:lnTo>
                      <a:lnTo>
                        <a:pt x="11" y="12"/>
                      </a:lnTo>
                      <a:lnTo>
                        <a:pt x="14" y="9"/>
                      </a:lnTo>
                      <a:lnTo>
                        <a:pt x="15" y="7"/>
                      </a:lnTo>
                      <a:lnTo>
                        <a:pt x="15" y="6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3" y="1"/>
                      </a:lnTo>
                      <a:lnTo>
                        <a:pt x="11" y="0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3" name="Freeform 47"/>
                <p:cNvSpPr>
                  <a:spLocks/>
                </p:cNvSpPr>
                <p:nvPr/>
              </p:nvSpPr>
              <p:spPr bwMode="auto">
                <a:xfrm>
                  <a:off x="5145" y="337"/>
                  <a:ext cx="6" cy="6"/>
                </a:xfrm>
                <a:custGeom>
                  <a:avLst/>
                  <a:gdLst>
                    <a:gd name="T0" fmla="*/ 1 w 6"/>
                    <a:gd name="T1" fmla="*/ 0 h 6"/>
                    <a:gd name="T2" fmla="*/ 1 w 6"/>
                    <a:gd name="T3" fmla="*/ 0 h 6"/>
                    <a:gd name="T4" fmla="*/ 0 w 6"/>
                    <a:gd name="T5" fmla="*/ 4 h 6"/>
                    <a:gd name="T6" fmla="*/ 0 w 6"/>
                    <a:gd name="T7" fmla="*/ 6 h 6"/>
                    <a:gd name="T8" fmla="*/ 2 w 6"/>
                    <a:gd name="T9" fmla="*/ 6 h 6"/>
                    <a:gd name="T10" fmla="*/ 2 w 6"/>
                    <a:gd name="T11" fmla="*/ 6 h 6"/>
                    <a:gd name="T12" fmla="*/ 6 w 6"/>
                    <a:gd name="T13" fmla="*/ 6 h 6"/>
                    <a:gd name="T14" fmla="*/ 6 w 6"/>
                    <a:gd name="T15" fmla="*/ 4 h 6"/>
                    <a:gd name="T16" fmla="*/ 6 w 6"/>
                    <a:gd name="T17" fmla="*/ 3 h 6"/>
                    <a:gd name="T18" fmla="*/ 6 w 6"/>
                    <a:gd name="T19" fmla="*/ 3 h 6"/>
                    <a:gd name="T20" fmla="*/ 5 w 6"/>
                    <a:gd name="T21" fmla="*/ 1 h 6"/>
                    <a:gd name="T22" fmla="*/ 3 w 6"/>
                    <a:gd name="T23" fmla="*/ 0 h 6"/>
                    <a:gd name="T24" fmla="*/ 1 w 6"/>
                    <a:gd name="T25" fmla="*/ 0 h 6"/>
                    <a:gd name="T26" fmla="*/ 1 w 6"/>
                    <a:gd name="T2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4" name="Freeform 48"/>
                <p:cNvSpPr>
                  <a:spLocks/>
                </p:cNvSpPr>
                <p:nvPr/>
              </p:nvSpPr>
              <p:spPr bwMode="auto">
                <a:xfrm>
                  <a:off x="5138" y="346"/>
                  <a:ext cx="6" cy="5"/>
                </a:xfrm>
                <a:custGeom>
                  <a:avLst/>
                  <a:gdLst>
                    <a:gd name="T0" fmla="*/ 1 w 6"/>
                    <a:gd name="T1" fmla="*/ 1 h 5"/>
                    <a:gd name="T2" fmla="*/ 1 w 6"/>
                    <a:gd name="T3" fmla="*/ 1 h 5"/>
                    <a:gd name="T4" fmla="*/ 0 w 6"/>
                    <a:gd name="T5" fmla="*/ 2 h 5"/>
                    <a:gd name="T6" fmla="*/ 1 w 6"/>
                    <a:gd name="T7" fmla="*/ 3 h 5"/>
                    <a:gd name="T8" fmla="*/ 4 w 6"/>
                    <a:gd name="T9" fmla="*/ 5 h 5"/>
                    <a:gd name="T10" fmla="*/ 4 w 6"/>
                    <a:gd name="T11" fmla="*/ 5 h 5"/>
                    <a:gd name="T12" fmla="*/ 6 w 6"/>
                    <a:gd name="T13" fmla="*/ 3 h 5"/>
                    <a:gd name="T14" fmla="*/ 6 w 6"/>
                    <a:gd name="T15" fmla="*/ 2 h 5"/>
                    <a:gd name="T16" fmla="*/ 6 w 6"/>
                    <a:gd name="T17" fmla="*/ 1 h 5"/>
                    <a:gd name="T18" fmla="*/ 6 w 6"/>
                    <a:gd name="T19" fmla="*/ 1 h 5"/>
                    <a:gd name="T20" fmla="*/ 4 w 6"/>
                    <a:gd name="T21" fmla="*/ 0 h 5"/>
                    <a:gd name="T22" fmla="*/ 3 w 6"/>
                    <a:gd name="T23" fmla="*/ 0 h 5"/>
                    <a:gd name="T24" fmla="*/ 1 w 6"/>
                    <a:gd name="T25" fmla="*/ 1 h 5"/>
                    <a:gd name="T26" fmla="*/ 1 w 6"/>
                    <a:gd name="T27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5" name="Freeform 49"/>
                <p:cNvSpPr>
                  <a:spLocks/>
                </p:cNvSpPr>
                <p:nvPr/>
              </p:nvSpPr>
              <p:spPr bwMode="auto">
                <a:xfrm>
                  <a:off x="5309" y="221"/>
                  <a:ext cx="10" cy="17"/>
                </a:xfrm>
                <a:custGeom>
                  <a:avLst/>
                  <a:gdLst>
                    <a:gd name="T0" fmla="*/ 3 w 10"/>
                    <a:gd name="T1" fmla="*/ 6 h 17"/>
                    <a:gd name="T2" fmla="*/ 3 w 10"/>
                    <a:gd name="T3" fmla="*/ 6 h 17"/>
                    <a:gd name="T4" fmla="*/ 6 w 10"/>
                    <a:gd name="T5" fmla="*/ 8 h 17"/>
                    <a:gd name="T6" fmla="*/ 7 w 10"/>
                    <a:gd name="T7" fmla="*/ 7 h 17"/>
                    <a:gd name="T8" fmla="*/ 7 w 10"/>
                    <a:gd name="T9" fmla="*/ 5 h 17"/>
                    <a:gd name="T10" fmla="*/ 7 w 10"/>
                    <a:gd name="T11" fmla="*/ 5 h 17"/>
                    <a:gd name="T12" fmla="*/ 8 w 10"/>
                    <a:gd name="T13" fmla="*/ 3 h 17"/>
                    <a:gd name="T14" fmla="*/ 9 w 10"/>
                    <a:gd name="T15" fmla="*/ 0 h 17"/>
                    <a:gd name="T16" fmla="*/ 10 w 10"/>
                    <a:gd name="T17" fmla="*/ 0 h 17"/>
                    <a:gd name="T18" fmla="*/ 10 w 10"/>
                    <a:gd name="T19" fmla="*/ 3 h 17"/>
                    <a:gd name="T20" fmla="*/ 10 w 10"/>
                    <a:gd name="T21" fmla="*/ 3 h 17"/>
                    <a:gd name="T22" fmla="*/ 9 w 10"/>
                    <a:gd name="T23" fmla="*/ 7 h 17"/>
                    <a:gd name="T24" fmla="*/ 7 w 10"/>
                    <a:gd name="T25" fmla="*/ 11 h 17"/>
                    <a:gd name="T26" fmla="*/ 7 w 10"/>
                    <a:gd name="T27" fmla="*/ 11 h 17"/>
                    <a:gd name="T28" fmla="*/ 3 w 10"/>
                    <a:gd name="T29" fmla="*/ 16 h 17"/>
                    <a:gd name="T30" fmla="*/ 1 w 10"/>
                    <a:gd name="T31" fmla="*/ 17 h 17"/>
                    <a:gd name="T32" fmla="*/ 0 w 10"/>
                    <a:gd name="T33" fmla="*/ 17 h 17"/>
                    <a:gd name="T34" fmla="*/ 0 w 10"/>
                    <a:gd name="T35" fmla="*/ 17 h 17"/>
                    <a:gd name="T36" fmla="*/ 0 w 10"/>
                    <a:gd name="T37" fmla="*/ 17 h 17"/>
                    <a:gd name="T38" fmla="*/ 0 w 10"/>
                    <a:gd name="T39" fmla="*/ 14 h 17"/>
                    <a:gd name="T40" fmla="*/ 1 w 10"/>
                    <a:gd name="T41" fmla="*/ 13 h 17"/>
                    <a:gd name="T42" fmla="*/ 2 w 10"/>
                    <a:gd name="T43" fmla="*/ 12 h 17"/>
                    <a:gd name="T44" fmla="*/ 2 w 10"/>
                    <a:gd name="T45" fmla="*/ 11 h 17"/>
                    <a:gd name="T46" fmla="*/ 2 w 10"/>
                    <a:gd name="T47" fmla="*/ 11 h 17"/>
                    <a:gd name="T48" fmla="*/ 2 w 10"/>
                    <a:gd name="T49" fmla="*/ 9 h 17"/>
                    <a:gd name="T50" fmla="*/ 1 w 10"/>
                    <a:gd name="T51" fmla="*/ 8 h 17"/>
                    <a:gd name="T52" fmla="*/ 0 w 10"/>
                    <a:gd name="T53" fmla="*/ 7 h 17"/>
                    <a:gd name="T54" fmla="*/ 0 w 10"/>
                    <a:gd name="T55" fmla="*/ 5 h 17"/>
                    <a:gd name="T56" fmla="*/ 0 w 10"/>
                    <a:gd name="T57" fmla="*/ 5 h 17"/>
                    <a:gd name="T58" fmla="*/ 1 w 10"/>
                    <a:gd name="T59" fmla="*/ 4 h 17"/>
                    <a:gd name="T60" fmla="*/ 2 w 10"/>
                    <a:gd name="T61" fmla="*/ 4 h 17"/>
                    <a:gd name="T62" fmla="*/ 3 w 10"/>
                    <a:gd name="T63" fmla="*/ 6 h 17"/>
                    <a:gd name="T64" fmla="*/ 3 w 10"/>
                    <a:gd name="T65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7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6" y="8"/>
                      </a:lnTo>
                      <a:lnTo>
                        <a:pt x="7" y="7"/>
                      </a:lnTo>
                      <a:lnTo>
                        <a:pt x="7" y="5"/>
                      </a:lnTo>
                      <a:lnTo>
                        <a:pt x="7" y="5"/>
                      </a:lnTo>
                      <a:lnTo>
                        <a:pt x="8" y="3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9" y="7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3" y="16"/>
                      </a:lnTo>
                      <a:lnTo>
                        <a:pt x="1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1" y="13"/>
                      </a:lnTo>
                      <a:lnTo>
                        <a:pt x="2" y="12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6" name="Freeform 50"/>
                <p:cNvSpPr>
                  <a:spLocks/>
                </p:cNvSpPr>
                <p:nvPr/>
              </p:nvSpPr>
              <p:spPr bwMode="auto">
                <a:xfrm>
                  <a:off x="5310" y="213"/>
                  <a:ext cx="3" cy="6"/>
                </a:xfrm>
                <a:custGeom>
                  <a:avLst/>
                  <a:gdLst>
                    <a:gd name="T0" fmla="*/ 2 w 3"/>
                    <a:gd name="T1" fmla="*/ 6 h 6"/>
                    <a:gd name="T2" fmla="*/ 2 w 3"/>
                    <a:gd name="T3" fmla="*/ 6 h 6"/>
                    <a:gd name="T4" fmla="*/ 3 w 3"/>
                    <a:gd name="T5" fmla="*/ 3 h 6"/>
                    <a:gd name="T6" fmla="*/ 3 w 3"/>
                    <a:gd name="T7" fmla="*/ 1 h 6"/>
                    <a:gd name="T8" fmla="*/ 2 w 3"/>
                    <a:gd name="T9" fmla="*/ 0 h 6"/>
                    <a:gd name="T10" fmla="*/ 2 w 3"/>
                    <a:gd name="T11" fmla="*/ 0 h 6"/>
                    <a:gd name="T12" fmla="*/ 1 w 3"/>
                    <a:gd name="T13" fmla="*/ 0 h 6"/>
                    <a:gd name="T14" fmla="*/ 1 w 3"/>
                    <a:gd name="T15" fmla="*/ 0 h 6"/>
                    <a:gd name="T16" fmla="*/ 0 w 3"/>
                    <a:gd name="T17" fmla="*/ 4 h 6"/>
                    <a:gd name="T18" fmla="*/ 0 w 3"/>
                    <a:gd name="T19" fmla="*/ 4 h 6"/>
                    <a:gd name="T20" fmla="*/ 0 w 3"/>
                    <a:gd name="T21" fmla="*/ 5 h 6"/>
                    <a:gd name="T22" fmla="*/ 1 w 3"/>
                    <a:gd name="T23" fmla="*/ 6 h 6"/>
                    <a:gd name="T24" fmla="*/ 2 w 3"/>
                    <a:gd name="T25" fmla="*/ 6 h 6"/>
                    <a:gd name="T26" fmla="*/ 2 w 3"/>
                    <a:gd name="T2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" h="6">
                      <a:moveTo>
                        <a:pt x="2" y="6"/>
                      </a:moveTo>
                      <a:lnTo>
                        <a:pt x="2" y="6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7" name="Freeform 51"/>
                <p:cNvSpPr>
                  <a:spLocks/>
                </p:cNvSpPr>
                <p:nvPr/>
              </p:nvSpPr>
              <p:spPr bwMode="auto">
                <a:xfrm>
                  <a:off x="5342" y="212"/>
                  <a:ext cx="9" cy="8"/>
                </a:xfrm>
                <a:custGeom>
                  <a:avLst/>
                  <a:gdLst>
                    <a:gd name="T0" fmla="*/ 4 w 9"/>
                    <a:gd name="T1" fmla="*/ 8 h 8"/>
                    <a:gd name="T2" fmla="*/ 4 w 9"/>
                    <a:gd name="T3" fmla="*/ 8 h 8"/>
                    <a:gd name="T4" fmla="*/ 7 w 9"/>
                    <a:gd name="T5" fmla="*/ 3 h 8"/>
                    <a:gd name="T6" fmla="*/ 9 w 9"/>
                    <a:gd name="T7" fmla="*/ 1 h 8"/>
                    <a:gd name="T8" fmla="*/ 7 w 9"/>
                    <a:gd name="T9" fmla="*/ 0 h 8"/>
                    <a:gd name="T10" fmla="*/ 6 w 9"/>
                    <a:gd name="T11" fmla="*/ 0 h 8"/>
                    <a:gd name="T12" fmla="*/ 6 w 9"/>
                    <a:gd name="T13" fmla="*/ 0 h 8"/>
                    <a:gd name="T14" fmla="*/ 1 w 9"/>
                    <a:gd name="T15" fmla="*/ 0 h 8"/>
                    <a:gd name="T16" fmla="*/ 0 w 9"/>
                    <a:gd name="T17" fmla="*/ 1 h 8"/>
                    <a:gd name="T18" fmla="*/ 1 w 9"/>
                    <a:gd name="T19" fmla="*/ 3 h 8"/>
                    <a:gd name="T20" fmla="*/ 1 w 9"/>
                    <a:gd name="T21" fmla="*/ 3 h 8"/>
                    <a:gd name="T22" fmla="*/ 4 w 9"/>
                    <a:gd name="T23" fmla="*/ 8 h 8"/>
                    <a:gd name="T24" fmla="*/ 4 w 9"/>
                    <a:gd name="T2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8">
                      <a:moveTo>
                        <a:pt x="4" y="8"/>
                      </a:moveTo>
                      <a:lnTo>
                        <a:pt x="4" y="8"/>
                      </a:lnTo>
                      <a:lnTo>
                        <a:pt x="7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4" y="8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8" name="Freeform 52"/>
                <p:cNvSpPr>
                  <a:spLocks/>
                </p:cNvSpPr>
                <p:nvPr/>
              </p:nvSpPr>
              <p:spPr bwMode="auto">
                <a:xfrm>
                  <a:off x="5354" y="218"/>
                  <a:ext cx="5" cy="6"/>
                </a:xfrm>
                <a:custGeom>
                  <a:avLst/>
                  <a:gdLst>
                    <a:gd name="T0" fmla="*/ 1 w 5"/>
                    <a:gd name="T1" fmla="*/ 0 h 6"/>
                    <a:gd name="T2" fmla="*/ 1 w 5"/>
                    <a:gd name="T3" fmla="*/ 0 h 6"/>
                    <a:gd name="T4" fmla="*/ 0 w 5"/>
                    <a:gd name="T5" fmla="*/ 1 h 6"/>
                    <a:gd name="T6" fmla="*/ 0 w 5"/>
                    <a:gd name="T7" fmla="*/ 2 h 6"/>
                    <a:gd name="T8" fmla="*/ 0 w 5"/>
                    <a:gd name="T9" fmla="*/ 5 h 6"/>
                    <a:gd name="T10" fmla="*/ 1 w 5"/>
                    <a:gd name="T11" fmla="*/ 6 h 6"/>
                    <a:gd name="T12" fmla="*/ 1 w 5"/>
                    <a:gd name="T13" fmla="*/ 6 h 6"/>
                    <a:gd name="T14" fmla="*/ 3 w 5"/>
                    <a:gd name="T15" fmla="*/ 6 h 6"/>
                    <a:gd name="T16" fmla="*/ 4 w 5"/>
                    <a:gd name="T17" fmla="*/ 6 h 6"/>
                    <a:gd name="T18" fmla="*/ 5 w 5"/>
                    <a:gd name="T19" fmla="*/ 5 h 6"/>
                    <a:gd name="T20" fmla="*/ 5 w 5"/>
                    <a:gd name="T21" fmla="*/ 2 h 6"/>
                    <a:gd name="T22" fmla="*/ 5 w 5"/>
                    <a:gd name="T23" fmla="*/ 2 h 6"/>
                    <a:gd name="T24" fmla="*/ 4 w 5"/>
                    <a:gd name="T25" fmla="*/ 1 h 6"/>
                    <a:gd name="T26" fmla="*/ 3 w 5"/>
                    <a:gd name="T27" fmla="*/ 0 h 6"/>
                    <a:gd name="T28" fmla="*/ 1 w 5"/>
                    <a:gd name="T29" fmla="*/ 0 h 6"/>
                    <a:gd name="T30" fmla="*/ 1 w 5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19" name="Freeform 53"/>
                <p:cNvSpPr>
                  <a:spLocks/>
                </p:cNvSpPr>
                <p:nvPr/>
              </p:nvSpPr>
              <p:spPr bwMode="auto">
                <a:xfrm>
                  <a:off x="5383" y="205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1 w 5"/>
                    <a:gd name="T5" fmla="*/ 1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3 w 5"/>
                    <a:gd name="T13" fmla="*/ 7 h 8"/>
                    <a:gd name="T14" fmla="*/ 4 w 5"/>
                    <a:gd name="T15" fmla="*/ 8 h 8"/>
                    <a:gd name="T16" fmla="*/ 5 w 5"/>
                    <a:gd name="T17" fmla="*/ 7 h 8"/>
                    <a:gd name="T18" fmla="*/ 5 w 5"/>
                    <a:gd name="T19" fmla="*/ 7 h 8"/>
                    <a:gd name="T20" fmla="*/ 5 w 5"/>
                    <a:gd name="T21" fmla="*/ 5 h 8"/>
                    <a:gd name="T22" fmla="*/ 4 w 5"/>
                    <a:gd name="T23" fmla="*/ 3 h 8"/>
                    <a:gd name="T24" fmla="*/ 2 w 5"/>
                    <a:gd name="T25" fmla="*/ 0 h 8"/>
                    <a:gd name="T26" fmla="*/ 2 w 5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3" y="7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5" y="7"/>
                      </a:lnTo>
                      <a:lnTo>
                        <a:pt x="5" y="5"/>
                      </a:lnTo>
                      <a:lnTo>
                        <a:pt x="4" y="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0" name="Freeform 54"/>
                <p:cNvSpPr>
                  <a:spLocks/>
                </p:cNvSpPr>
                <p:nvPr/>
              </p:nvSpPr>
              <p:spPr bwMode="auto">
                <a:xfrm>
                  <a:off x="5351" y="188"/>
                  <a:ext cx="5" cy="14"/>
                </a:xfrm>
                <a:custGeom>
                  <a:avLst/>
                  <a:gdLst>
                    <a:gd name="T0" fmla="*/ 4 w 5"/>
                    <a:gd name="T1" fmla="*/ 11 h 14"/>
                    <a:gd name="T2" fmla="*/ 4 w 5"/>
                    <a:gd name="T3" fmla="*/ 11 h 14"/>
                    <a:gd name="T4" fmla="*/ 5 w 5"/>
                    <a:gd name="T5" fmla="*/ 10 h 14"/>
                    <a:gd name="T6" fmla="*/ 5 w 5"/>
                    <a:gd name="T7" fmla="*/ 7 h 14"/>
                    <a:gd name="T8" fmla="*/ 3 w 5"/>
                    <a:gd name="T9" fmla="*/ 0 h 14"/>
                    <a:gd name="T10" fmla="*/ 3 w 5"/>
                    <a:gd name="T11" fmla="*/ 0 h 14"/>
                    <a:gd name="T12" fmla="*/ 2 w 5"/>
                    <a:gd name="T13" fmla="*/ 0 h 14"/>
                    <a:gd name="T14" fmla="*/ 2 w 5"/>
                    <a:gd name="T15" fmla="*/ 1 h 14"/>
                    <a:gd name="T16" fmla="*/ 0 w 5"/>
                    <a:gd name="T17" fmla="*/ 7 h 14"/>
                    <a:gd name="T18" fmla="*/ 0 w 5"/>
                    <a:gd name="T19" fmla="*/ 7 h 14"/>
                    <a:gd name="T20" fmla="*/ 0 w 5"/>
                    <a:gd name="T21" fmla="*/ 11 h 14"/>
                    <a:gd name="T22" fmla="*/ 0 w 5"/>
                    <a:gd name="T23" fmla="*/ 13 h 14"/>
                    <a:gd name="T24" fmla="*/ 1 w 5"/>
                    <a:gd name="T25" fmla="*/ 14 h 14"/>
                    <a:gd name="T26" fmla="*/ 1 w 5"/>
                    <a:gd name="T27" fmla="*/ 14 h 14"/>
                    <a:gd name="T28" fmla="*/ 2 w 5"/>
                    <a:gd name="T29" fmla="*/ 14 h 14"/>
                    <a:gd name="T30" fmla="*/ 3 w 5"/>
                    <a:gd name="T31" fmla="*/ 13 h 14"/>
                    <a:gd name="T32" fmla="*/ 4 w 5"/>
                    <a:gd name="T33" fmla="*/ 11 h 14"/>
                    <a:gd name="T34" fmla="*/ 4 w 5"/>
                    <a:gd name="T35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" h="14">
                      <a:moveTo>
                        <a:pt x="4" y="11"/>
                      </a:moveTo>
                      <a:lnTo>
                        <a:pt x="4" y="11"/>
                      </a:lnTo>
                      <a:lnTo>
                        <a:pt x="5" y="10"/>
                      </a:lnTo>
                      <a:lnTo>
                        <a:pt x="5" y="7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1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11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2" y="14"/>
                      </a:lnTo>
                      <a:lnTo>
                        <a:pt x="3" y="13"/>
                      </a:lnTo>
                      <a:lnTo>
                        <a:pt x="4" y="11"/>
                      </a:lnTo>
                      <a:lnTo>
                        <a:pt x="4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1" name="Freeform 55"/>
                <p:cNvSpPr>
                  <a:spLocks/>
                </p:cNvSpPr>
                <p:nvPr/>
              </p:nvSpPr>
              <p:spPr bwMode="auto">
                <a:xfrm>
                  <a:off x="5341" y="190"/>
                  <a:ext cx="3" cy="8"/>
                </a:xfrm>
                <a:custGeom>
                  <a:avLst/>
                  <a:gdLst>
                    <a:gd name="T0" fmla="*/ 3 w 3"/>
                    <a:gd name="T1" fmla="*/ 8 h 8"/>
                    <a:gd name="T2" fmla="*/ 3 w 3"/>
                    <a:gd name="T3" fmla="*/ 8 h 8"/>
                    <a:gd name="T4" fmla="*/ 1 w 3"/>
                    <a:gd name="T5" fmla="*/ 8 h 8"/>
                    <a:gd name="T6" fmla="*/ 0 w 3"/>
                    <a:gd name="T7" fmla="*/ 5 h 8"/>
                    <a:gd name="T8" fmla="*/ 0 w 3"/>
                    <a:gd name="T9" fmla="*/ 5 h 8"/>
                    <a:gd name="T10" fmla="*/ 0 w 3"/>
                    <a:gd name="T11" fmla="*/ 2 h 8"/>
                    <a:gd name="T12" fmla="*/ 1 w 3"/>
                    <a:gd name="T13" fmla="*/ 0 h 8"/>
                    <a:gd name="T14" fmla="*/ 2 w 3"/>
                    <a:gd name="T15" fmla="*/ 0 h 8"/>
                    <a:gd name="T16" fmla="*/ 3 w 3"/>
                    <a:gd name="T17" fmla="*/ 0 h 8"/>
                    <a:gd name="T18" fmla="*/ 3 w 3"/>
                    <a:gd name="T19" fmla="*/ 0 h 8"/>
                    <a:gd name="T20" fmla="*/ 3 w 3"/>
                    <a:gd name="T21" fmla="*/ 8 h 8"/>
                    <a:gd name="T22" fmla="*/ 3 w 3"/>
                    <a:gd name="T2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lnTo>
                        <a:pt x="3" y="8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8"/>
                      </a:lnTo>
                      <a:lnTo>
                        <a:pt x="3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2" name="Freeform 56"/>
                <p:cNvSpPr>
                  <a:spLocks/>
                </p:cNvSpPr>
                <p:nvPr/>
              </p:nvSpPr>
              <p:spPr bwMode="auto">
                <a:xfrm>
                  <a:off x="5336" y="180"/>
                  <a:ext cx="10" cy="4"/>
                </a:xfrm>
                <a:custGeom>
                  <a:avLst/>
                  <a:gdLst>
                    <a:gd name="T0" fmla="*/ 1 w 10"/>
                    <a:gd name="T1" fmla="*/ 1 h 4"/>
                    <a:gd name="T2" fmla="*/ 1 w 10"/>
                    <a:gd name="T3" fmla="*/ 1 h 4"/>
                    <a:gd name="T4" fmla="*/ 0 w 10"/>
                    <a:gd name="T5" fmla="*/ 2 h 4"/>
                    <a:gd name="T6" fmla="*/ 0 w 10"/>
                    <a:gd name="T7" fmla="*/ 2 h 4"/>
                    <a:gd name="T8" fmla="*/ 1 w 10"/>
                    <a:gd name="T9" fmla="*/ 3 h 4"/>
                    <a:gd name="T10" fmla="*/ 2 w 10"/>
                    <a:gd name="T11" fmla="*/ 3 h 4"/>
                    <a:gd name="T12" fmla="*/ 2 w 10"/>
                    <a:gd name="T13" fmla="*/ 3 h 4"/>
                    <a:gd name="T14" fmla="*/ 7 w 10"/>
                    <a:gd name="T15" fmla="*/ 4 h 4"/>
                    <a:gd name="T16" fmla="*/ 9 w 10"/>
                    <a:gd name="T17" fmla="*/ 4 h 4"/>
                    <a:gd name="T18" fmla="*/ 10 w 10"/>
                    <a:gd name="T19" fmla="*/ 3 h 4"/>
                    <a:gd name="T20" fmla="*/ 10 w 10"/>
                    <a:gd name="T21" fmla="*/ 3 h 4"/>
                    <a:gd name="T22" fmla="*/ 10 w 10"/>
                    <a:gd name="T23" fmla="*/ 1 h 4"/>
                    <a:gd name="T24" fmla="*/ 10 w 10"/>
                    <a:gd name="T25" fmla="*/ 0 h 4"/>
                    <a:gd name="T26" fmla="*/ 7 w 10"/>
                    <a:gd name="T27" fmla="*/ 0 h 4"/>
                    <a:gd name="T28" fmla="*/ 7 w 10"/>
                    <a:gd name="T29" fmla="*/ 0 h 4"/>
                    <a:gd name="T30" fmla="*/ 3 w 10"/>
                    <a:gd name="T31" fmla="*/ 0 h 4"/>
                    <a:gd name="T32" fmla="*/ 1 w 10"/>
                    <a:gd name="T33" fmla="*/ 1 h 4"/>
                    <a:gd name="T34" fmla="*/ 1 w 10"/>
                    <a:gd name="T3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7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10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3" name="Freeform 57"/>
                <p:cNvSpPr>
                  <a:spLocks/>
                </p:cNvSpPr>
                <p:nvPr/>
              </p:nvSpPr>
              <p:spPr bwMode="auto">
                <a:xfrm>
                  <a:off x="5443" y="180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2 w 4"/>
                    <a:gd name="T7" fmla="*/ 4 h 4"/>
                    <a:gd name="T8" fmla="*/ 2 w 4"/>
                    <a:gd name="T9" fmla="*/ 4 h 4"/>
                    <a:gd name="T10" fmla="*/ 4 w 4"/>
                    <a:gd name="T11" fmla="*/ 3 h 4"/>
                    <a:gd name="T12" fmla="*/ 4 w 4"/>
                    <a:gd name="T13" fmla="*/ 2 h 4"/>
                    <a:gd name="T14" fmla="*/ 3 w 4"/>
                    <a:gd name="T15" fmla="*/ 1 h 4"/>
                    <a:gd name="T16" fmla="*/ 3 w 4"/>
                    <a:gd name="T17" fmla="*/ 1 h 4"/>
                    <a:gd name="T18" fmla="*/ 2 w 4"/>
                    <a:gd name="T19" fmla="*/ 0 h 4"/>
                    <a:gd name="T20" fmla="*/ 1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4" name="Freeform 58"/>
                <p:cNvSpPr>
                  <a:spLocks/>
                </p:cNvSpPr>
                <p:nvPr/>
              </p:nvSpPr>
              <p:spPr bwMode="auto">
                <a:xfrm>
                  <a:off x="5415" y="160"/>
                  <a:ext cx="30" cy="31"/>
                </a:xfrm>
                <a:custGeom>
                  <a:avLst/>
                  <a:gdLst>
                    <a:gd name="T0" fmla="*/ 29 w 30"/>
                    <a:gd name="T1" fmla="*/ 8 h 31"/>
                    <a:gd name="T2" fmla="*/ 29 w 30"/>
                    <a:gd name="T3" fmla="*/ 8 h 31"/>
                    <a:gd name="T4" fmla="*/ 29 w 30"/>
                    <a:gd name="T5" fmla="*/ 14 h 31"/>
                    <a:gd name="T6" fmla="*/ 29 w 30"/>
                    <a:gd name="T7" fmla="*/ 16 h 31"/>
                    <a:gd name="T8" fmla="*/ 27 w 30"/>
                    <a:gd name="T9" fmla="*/ 17 h 31"/>
                    <a:gd name="T10" fmla="*/ 27 w 30"/>
                    <a:gd name="T11" fmla="*/ 17 h 31"/>
                    <a:gd name="T12" fmla="*/ 21 w 30"/>
                    <a:gd name="T13" fmla="*/ 17 h 31"/>
                    <a:gd name="T14" fmla="*/ 17 w 30"/>
                    <a:gd name="T15" fmla="*/ 17 h 31"/>
                    <a:gd name="T16" fmla="*/ 15 w 30"/>
                    <a:gd name="T17" fmla="*/ 20 h 31"/>
                    <a:gd name="T18" fmla="*/ 15 w 30"/>
                    <a:gd name="T19" fmla="*/ 20 h 31"/>
                    <a:gd name="T20" fmla="*/ 12 w 30"/>
                    <a:gd name="T21" fmla="*/ 27 h 31"/>
                    <a:gd name="T22" fmla="*/ 10 w 30"/>
                    <a:gd name="T23" fmla="*/ 30 h 31"/>
                    <a:gd name="T24" fmla="*/ 9 w 30"/>
                    <a:gd name="T25" fmla="*/ 31 h 31"/>
                    <a:gd name="T26" fmla="*/ 9 w 30"/>
                    <a:gd name="T27" fmla="*/ 31 h 31"/>
                    <a:gd name="T28" fmla="*/ 8 w 30"/>
                    <a:gd name="T29" fmla="*/ 30 h 31"/>
                    <a:gd name="T30" fmla="*/ 7 w 30"/>
                    <a:gd name="T31" fmla="*/ 28 h 31"/>
                    <a:gd name="T32" fmla="*/ 5 w 30"/>
                    <a:gd name="T33" fmla="*/ 25 h 31"/>
                    <a:gd name="T34" fmla="*/ 3 w 30"/>
                    <a:gd name="T35" fmla="*/ 24 h 31"/>
                    <a:gd name="T36" fmla="*/ 3 w 30"/>
                    <a:gd name="T37" fmla="*/ 24 h 31"/>
                    <a:gd name="T38" fmla="*/ 1 w 30"/>
                    <a:gd name="T39" fmla="*/ 24 h 31"/>
                    <a:gd name="T40" fmla="*/ 0 w 30"/>
                    <a:gd name="T41" fmla="*/ 22 h 31"/>
                    <a:gd name="T42" fmla="*/ 0 w 30"/>
                    <a:gd name="T43" fmla="*/ 18 h 31"/>
                    <a:gd name="T44" fmla="*/ 0 w 30"/>
                    <a:gd name="T45" fmla="*/ 18 h 31"/>
                    <a:gd name="T46" fmla="*/ 1 w 30"/>
                    <a:gd name="T47" fmla="*/ 16 h 31"/>
                    <a:gd name="T48" fmla="*/ 2 w 30"/>
                    <a:gd name="T49" fmla="*/ 15 h 31"/>
                    <a:gd name="T50" fmla="*/ 3 w 30"/>
                    <a:gd name="T51" fmla="*/ 14 h 31"/>
                    <a:gd name="T52" fmla="*/ 3 w 30"/>
                    <a:gd name="T53" fmla="*/ 12 h 31"/>
                    <a:gd name="T54" fmla="*/ 3 w 30"/>
                    <a:gd name="T55" fmla="*/ 12 h 31"/>
                    <a:gd name="T56" fmla="*/ 3 w 30"/>
                    <a:gd name="T57" fmla="*/ 10 h 31"/>
                    <a:gd name="T58" fmla="*/ 4 w 30"/>
                    <a:gd name="T59" fmla="*/ 10 h 31"/>
                    <a:gd name="T60" fmla="*/ 8 w 30"/>
                    <a:gd name="T61" fmla="*/ 9 h 31"/>
                    <a:gd name="T62" fmla="*/ 16 w 30"/>
                    <a:gd name="T63" fmla="*/ 10 h 31"/>
                    <a:gd name="T64" fmla="*/ 16 w 30"/>
                    <a:gd name="T65" fmla="*/ 10 h 31"/>
                    <a:gd name="T66" fmla="*/ 19 w 30"/>
                    <a:gd name="T67" fmla="*/ 10 h 31"/>
                    <a:gd name="T68" fmla="*/ 22 w 30"/>
                    <a:gd name="T69" fmla="*/ 9 h 31"/>
                    <a:gd name="T70" fmla="*/ 23 w 30"/>
                    <a:gd name="T71" fmla="*/ 8 h 31"/>
                    <a:gd name="T72" fmla="*/ 24 w 30"/>
                    <a:gd name="T73" fmla="*/ 6 h 31"/>
                    <a:gd name="T74" fmla="*/ 24 w 30"/>
                    <a:gd name="T75" fmla="*/ 6 h 31"/>
                    <a:gd name="T76" fmla="*/ 25 w 30"/>
                    <a:gd name="T77" fmla="*/ 3 h 31"/>
                    <a:gd name="T78" fmla="*/ 27 w 30"/>
                    <a:gd name="T79" fmla="*/ 1 h 31"/>
                    <a:gd name="T80" fmla="*/ 29 w 30"/>
                    <a:gd name="T81" fmla="*/ 0 h 31"/>
                    <a:gd name="T82" fmla="*/ 30 w 30"/>
                    <a:gd name="T83" fmla="*/ 1 h 31"/>
                    <a:gd name="T84" fmla="*/ 30 w 30"/>
                    <a:gd name="T85" fmla="*/ 1 h 31"/>
                    <a:gd name="T86" fmla="*/ 29 w 30"/>
                    <a:gd name="T87" fmla="*/ 8 h 31"/>
                    <a:gd name="T88" fmla="*/ 29 w 30"/>
                    <a:gd name="T8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" h="31">
                      <a:moveTo>
                        <a:pt x="29" y="8"/>
                      </a:moveTo>
                      <a:lnTo>
                        <a:pt x="29" y="8"/>
                      </a:lnTo>
                      <a:lnTo>
                        <a:pt x="29" y="14"/>
                      </a:lnTo>
                      <a:lnTo>
                        <a:pt x="29" y="16"/>
                      </a:lnTo>
                      <a:lnTo>
                        <a:pt x="27" y="17"/>
                      </a:lnTo>
                      <a:lnTo>
                        <a:pt x="27" y="17"/>
                      </a:lnTo>
                      <a:lnTo>
                        <a:pt x="21" y="17"/>
                      </a:lnTo>
                      <a:lnTo>
                        <a:pt x="17" y="17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2" y="27"/>
                      </a:lnTo>
                      <a:lnTo>
                        <a:pt x="10" y="30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8" y="30"/>
                      </a:lnTo>
                      <a:lnTo>
                        <a:pt x="7" y="28"/>
                      </a:lnTo>
                      <a:lnTo>
                        <a:pt x="5" y="25"/>
                      </a:lnTo>
                      <a:lnTo>
                        <a:pt x="3" y="24"/>
                      </a:lnTo>
                      <a:lnTo>
                        <a:pt x="3" y="24"/>
                      </a:lnTo>
                      <a:lnTo>
                        <a:pt x="1" y="24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6"/>
                      </a:lnTo>
                      <a:lnTo>
                        <a:pt x="2" y="15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8" y="9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9" y="10"/>
                      </a:lnTo>
                      <a:lnTo>
                        <a:pt x="22" y="9"/>
                      </a:lnTo>
                      <a:lnTo>
                        <a:pt x="23" y="8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9" y="0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9" y="8"/>
                      </a:lnTo>
                      <a:lnTo>
                        <a:pt x="29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5" name="Freeform 59"/>
                <p:cNvSpPr>
                  <a:spLocks/>
                </p:cNvSpPr>
                <p:nvPr/>
              </p:nvSpPr>
              <p:spPr bwMode="auto">
                <a:xfrm>
                  <a:off x="5418" y="154"/>
                  <a:ext cx="7" cy="9"/>
                </a:xfrm>
                <a:custGeom>
                  <a:avLst/>
                  <a:gdLst>
                    <a:gd name="T0" fmla="*/ 6 w 7"/>
                    <a:gd name="T1" fmla="*/ 9 h 9"/>
                    <a:gd name="T2" fmla="*/ 6 w 7"/>
                    <a:gd name="T3" fmla="*/ 9 h 9"/>
                    <a:gd name="T4" fmla="*/ 1 w 7"/>
                    <a:gd name="T5" fmla="*/ 9 h 9"/>
                    <a:gd name="T6" fmla="*/ 0 w 7"/>
                    <a:gd name="T7" fmla="*/ 8 h 9"/>
                    <a:gd name="T8" fmla="*/ 0 w 7"/>
                    <a:gd name="T9" fmla="*/ 6 h 9"/>
                    <a:gd name="T10" fmla="*/ 0 w 7"/>
                    <a:gd name="T11" fmla="*/ 6 h 9"/>
                    <a:gd name="T12" fmla="*/ 1 w 7"/>
                    <a:gd name="T13" fmla="*/ 3 h 9"/>
                    <a:gd name="T14" fmla="*/ 2 w 7"/>
                    <a:gd name="T15" fmla="*/ 1 h 9"/>
                    <a:gd name="T16" fmla="*/ 6 w 7"/>
                    <a:gd name="T17" fmla="*/ 0 h 9"/>
                    <a:gd name="T18" fmla="*/ 7 w 7"/>
                    <a:gd name="T19" fmla="*/ 1 h 9"/>
                    <a:gd name="T20" fmla="*/ 7 w 7"/>
                    <a:gd name="T21" fmla="*/ 1 h 9"/>
                    <a:gd name="T22" fmla="*/ 7 w 7"/>
                    <a:gd name="T23" fmla="*/ 3 h 9"/>
                    <a:gd name="T24" fmla="*/ 7 w 7"/>
                    <a:gd name="T25" fmla="*/ 6 h 9"/>
                    <a:gd name="T26" fmla="*/ 6 w 7"/>
                    <a:gd name="T27" fmla="*/ 9 h 9"/>
                    <a:gd name="T28" fmla="*/ 6 w 7"/>
                    <a:gd name="T2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9">
                      <a:moveTo>
                        <a:pt x="6" y="9"/>
                      </a:moveTo>
                      <a:lnTo>
                        <a:pt x="6" y="9"/>
                      </a:lnTo>
                      <a:lnTo>
                        <a:pt x="1" y="9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7" y="6"/>
                      </a:lnTo>
                      <a:lnTo>
                        <a:pt x="6" y="9"/>
                      </a:lnTo>
                      <a:lnTo>
                        <a:pt x="6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6" name="Freeform 60"/>
                <p:cNvSpPr>
                  <a:spLocks/>
                </p:cNvSpPr>
                <p:nvPr/>
              </p:nvSpPr>
              <p:spPr bwMode="auto">
                <a:xfrm>
                  <a:off x="5439" y="133"/>
                  <a:ext cx="12" cy="19"/>
                </a:xfrm>
                <a:custGeom>
                  <a:avLst/>
                  <a:gdLst>
                    <a:gd name="T0" fmla="*/ 3 w 12"/>
                    <a:gd name="T1" fmla="*/ 19 h 19"/>
                    <a:gd name="T2" fmla="*/ 3 w 12"/>
                    <a:gd name="T3" fmla="*/ 19 h 19"/>
                    <a:gd name="T4" fmla="*/ 0 w 12"/>
                    <a:gd name="T5" fmla="*/ 19 h 19"/>
                    <a:gd name="T6" fmla="*/ 0 w 12"/>
                    <a:gd name="T7" fmla="*/ 15 h 19"/>
                    <a:gd name="T8" fmla="*/ 0 w 12"/>
                    <a:gd name="T9" fmla="*/ 15 h 19"/>
                    <a:gd name="T10" fmla="*/ 1 w 12"/>
                    <a:gd name="T11" fmla="*/ 7 h 19"/>
                    <a:gd name="T12" fmla="*/ 2 w 12"/>
                    <a:gd name="T13" fmla="*/ 0 h 19"/>
                    <a:gd name="T14" fmla="*/ 2 w 12"/>
                    <a:gd name="T15" fmla="*/ 0 h 19"/>
                    <a:gd name="T16" fmla="*/ 6 w 12"/>
                    <a:gd name="T17" fmla="*/ 0 h 19"/>
                    <a:gd name="T18" fmla="*/ 9 w 12"/>
                    <a:gd name="T19" fmla="*/ 0 h 19"/>
                    <a:gd name="T20" fmla="*/ 10 w 12"/>
                    <a:gd name="T21" fmla="*/ 0 h 19"/>
                    <a:gd name="T22" fmla="*/ 10 w 12"/>
                    <a:gd name="T23" fmla="*/ 1 h 19"/>
                    <a:gd name="T24" fmla="*/ 10 w 12"/>
                    <a:gd name="T25" fmla="*/ 1 h 19"/>
                    <a:gd name="T26" fmla="*/ 12 w 12"/>
                    <a:gd name="T27" fmla="*/ 4 h 19"/>
                    <a:gd name="T28" fmla="*/ 10 w 12"/>
                    <a:gd name="T29" fmla="*/ 5 h 19"/>
                    <a:gd name="T30" fmla="*/ 8 w 12"/>
                    <a:gd name="T31" fmla="*/ 5 h 19"/>
                    <a:gd name="T32" fmla="*/ 8 w 12"/>
                    <a:gd name="T33" fmla="*/ 5 h 19"/>
                    <a:gd name="T34" fmla="*/ 6 w 12"/>
                    <a:gd name="T35" fmla="*/ 5 h 19"/>
                    <a:gd name="T36" fmla="*/ 4 w 12"/>
                    <a:gd name="T37" fmla="*/ 6 h 19"/>
                    <a:gd name="T38" fmla="*/ 3 w 12"/>
                    <a:gd name="T39" fmla="*/ 7 h 19"/>
                    <a:gd name="T40" fmla="*/ 3 w 12"/>
                    <a:gd name="T41" fmla="*/ 9 h 19"/>
                    <a:gd name="T42" fmla="*/ 3 w 12"/>
                    <a:gd name="T43" fmla="*/ 9 h 19"/>
                    <a:gd name="T44" fmla="*/ 3 w 12"/>
                    <a:gd name="T45" fmla="*/ 19 h 19"/>
                    <a:gd name="T46" fmla="*/ 3 w 12"/>
                    <a:gd name="T4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" h="19">
                      <a:moveTo>
                        <a:pt x="3" y="19"/>
                      </a:moveTo>
                      <a:lnTo>
                        <a:pt x="3" y="19"/>
                      </a:lnTo>
                      <a:lnTo>
                        <a:pt x="0" y="19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7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0" y="1"/>
                      </a:lnTo>
                      <a:lnTo>
                        <a:pt x="10" y="1"/>
                      </a:lnTo>
                      <a:lnTo>
                        <a:pt x="12" y="4"/>
                      </a:lnTo>
                      <a:lnTo>
                        <a:pt x="10" y="5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6" y="5"/>
                      </a:lnTo>
                      <a:lnTo>
                        <a:pt x="4" y="6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3" y="19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7" name="Freeform 61"/>
                <p:cNvSpPr>
                  <a:spLocks/>
                </p:cNvSpPr>
                <p:nvPr/>
              </p:nvSpPr>
              <p:spPr bwMode="auto">
                <a:xfrm>
                  <a:off x="5401" y="105"/>
                  <a:ext cx="32" cy="26"/>
                </a:xfrm>
                <a:custGeom>
                  <a:avLst/>
                  <a:gdLst>
                    <a:gd name="T0" fmla="*/ 3 w 32"/>
                    <a:gd name="T1" fmla="*/ 22 h 26"/>
                    <a:gd name="T2" fmla="*/ 3 w 32"/>
                    <a:gd name="T3" fmla="*/ 22 h 26"/>
                    <a:gd name="T4" fmla="*/ 12 w 32"/>
                    <a:gd name="T5" fmla="*/ 23 h 26"/>
                    <a:gd name="T6" fmla="*/ 16 w 32"/>
                    <a:gd name="T7" fmla="*/ 23 h 26"/>
                    <a:gd name="T8" fmla="*/ 18 w 32"/>
                    <a:gd name="T9" fmla="*/ 23 h 26"/>
                    <a:gd name="T10" fmla="*/ 19 w 32"/>
                    <a:gd name="T11" fmla="*/ 22 h 26"/>
                    <a:gd name="T12" fmla="*/ 19 w 32"/>
                    <a:gd name="T13" fmla="*/ 22 h 26"/>
                    <a:gd name="T14" fmla="*/ 21 w 32"/>
                    <a:gd name="T15" fmla="*/ 18 h 26"/>
                    <a:gd name="T16" fmla="*/ 22 w 32"/>
                    <a:gd name="T17" fmla="*/ 16 h 26"/>
                    <a:gd name="T18" fmla="*/ 25 w 32"/>
                    <a:gd name="T19" fmla="*/ 14 h 26"/>
                    <a:gd name="T20" fmla="*/ 25 w 32"/>
                    <a:gd name="T21" fmla="*/ 14 h 26"/>
                    <a:gd name="T22" fmla="*/ 28 w 32"/>
                    <a:gd name="T23" fmla="*/ 13 h 26"/>
                    <a:gd name="T24" fmla="*/ 30 w 32"/>
                    <a:gd name="T25" fmla="*/ 10 h 26"/>
                    <a:gd name="T26" fmla="*/ 31 w 32"/>
                    <a:gd name="T27" fmla="*/ 8 h 26"/>
                    <a:gd name="T28" fmla="*/ 32 w 32"/>
                    <a:gd name="T29" fmla="*/ 6 h 26"/>
                    <a:gd name="T30" fmla="*/ 32 w 32"/>
                    <a:gd name="T31" fmla="*/ 6 h 26"/>
                    <a:gd name="T32" fmla="*/ 31 w 32"/>
                    <a:gd name="T33" fmla="*/ 4 h 26"/>
                    <a:gd name="T34" fmla="*/ 29 w 32"/>
                    <a:gd name="T35" fmla="*/ 3 h 26"/>
                    <a:gd name="T36" fmla="*/ 26 w 32"/>
                    <a:gd name="T37" fmla="*/ 3 h 26"/>
                    <a:gd name="T38" fmla="*/ 26 w 32"/>
                    <a:gd name="T39" fmla="*/ 3 h 26"/>
                    <a:gd name="T40" fmla="*/ 23 w 32"/>
                    <a:gd name="T41" fmla="*/ 0 h 26"/>
                    <a:gd name="T42" fmla="*/ 22 w 32"/>
                    <a:gd name="T43" fmla="*/ 0 h 26"/>
                    <a:gd name="T44" fmla="*/ 21 w 32"/>
                    <a:gd name="T45" fmla="*/ 1 h 26"/>
                    <a:gd name="T46" fmla="*/ 21 w 32"/>
                    <a:gd name="T47" fmla="*/ 1 h 26"/>
                    <a:gd name="T48" fmla="*/ 21 w 32"/>
                    <a:gd name="T49" fmla="*/ 8 h 26"/>
                    <a:gd name="T50" fmla="*/ 19 w 32"/>
                    <a:gd name="T51" fmla="*/ 10 h 26"/>
                    <a:gd name="T52" fmla="*/ 18 w 32"/>
                    <a:gd name="T53" fmla="*/ 11 h 26"/>
                    <a:gd name="T54" fmla="*/ 18 w 32"/>
                    <a:gd name="T55" fmla="*/ 11 h 26"/>
                    <a:gd name="T56" fmla="*/ 17 w 32"/>
                    <a:gd name="T57" fmla="*/ 11 h 26"/>
                    <a:gd name="T58" fmla="*/ 16 w 32"/>
                    <a:gd name="T59" fmla="*/ 12 h 26"/>
                    <a:gd name="T60" fmla="*/ 16 w 32"/>
                    <a:gd name="T61" fmla="*/ 14 h 26"/>
                    <a:gd name="T62" fmla="*/ 16 w 32"/>
                    <a:gd name="T63" fmla="*/ 16 h 26"/>
                    <a:gd name="T64" fmla="*/ 16 w 32"/>
                    <a:gd name="T65" fmla="*/ 18 h 26"/>
                    <a:gd name="T66" fmla="*/ 15 w 32"/>
                    <a:gd name="T67" fmla="*/ 18 h 26"/>
                    <a:gd name="T68" fmla="*/ 15 w 32"/>
                    <a:gd name="T69" fmla="*/ 18 h 26"/>
                    <a:gd name="T70" fmla="*/ 10 w 32"/>
                    <a:gd name="T71" fmla="*/ 19 h 26"/>
                    <a:gd name="T72" fmla="*/ 8 w 32"/>
                    <a:gd name="T73" fmla="*/ 20 h 26"/>
                    <a:gd name="T74" fmla="*/ 7 w 32"/>
                    <a:gd name="T75" fmla="*/ 19 h 26"/>
                    <a:gd name="T76" fmla="*/ 7 w 32"/>
                    <a:gd name="T77" fmla="*/ 19 h 26"/>
                    <a:gd name="T78" fmla="*/ 7 w 32"/>
                    <a:gd name="T79" fmla="*/ 19 h 26"/>
                    <a:gd name="T80" fmla="*/ 8 w 32"/>
                    <a:gd name="T81" fmla="*/ 13 h 26"/>
                    <a:gd name="T82" fmla="*/ 7 w 32"/>
                    <a:gd name="T83" fmla="*/ 11 h 26"/>
                    <a:gd name="T84" fmla="*/ 4 w 32"/>
                    <a:gd name="T85" fmla="*/ 11 h 26"/>
                    <a:gd name="T86" fmla="*/ 4 w 32"/>
                    <a:gd name="T87" fmla="*/ 11 h 26"/>
                    <a:gd name="T88" fmla="*/ 2 w 32"/>
                    <a:gd name="T89" fmla="*/ 10 h 26"/>
                    <a:gd name="T90" fmla="*/ 1 w 32"/>
                    <a:gd name="T91" fmla="*/ 10 h 26"/>
                    <a:gd name="T92" fmla="*/ 0 w 32"/>
                    <a:gd name="T93" fmla="*/ 12 h 26"/>
                    <a:gd name="T94" fmla="*/ 0 w 32"/>
                    <a:gd name="T95" fmla="*/ 15 h 26"/>
                    <a:gd name="T96" fmla="*/ 0 w 32"/>
                    <a:gd name="T97" fmla="*/ 15 h 26"/>
                    <a:gd name="T98" fmla="*/ 0 w 32"/>
                    <a:gd name="T99" fmla="*/ 23 h 26"/>
                    <a:gd name="T100" fmla="*/ 0 w 32"/>
                    <a:gd name="T101" fmla="*/ 25 h 26"/>
                    <a:gd name="T102" fmla="*/ 1 w 32"/>
                    <a:gd name="T103" fmla="*/ 26 h 26"/>
                    <a:gd name="T104" fmla="*/ 1 w 32"/>
                    <a:gd name="T105" fmla="*/ 26 h 26"/>
                    <a:gd name="T106" fmla="*/ 2 w 32"/>
                    <a:gd name="T107" fmla="*/ 25 h 26"/>
                    <a:gd name="T108" fmla="*/ 3 w 32"/>
                    <a:gd name="T109" fmla="*/ 24 h 26"/>
                    <a:gd name="T110" fmla="*/ 3 w 32"/>
                    <a:gd name="T111" fmla="*/ 22 h 26"/>
                    <a:gd name="T112" fmla="*/ 3 w 32"/>
                    <a:gd name="T113" fmla="*/ 2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2" h="26">
                      <a:moveTo>
                        <a:pt x="3" y="22"/>
                      </a:moveTo>
                      <a:lnTo>
                        <a:pt x="3" y="22"/>
                      </a:lnTo>
                      <a:lnTo>
                        <a:pt x="12" y="23"/>
                      </a:lnTo>
                      <a:lnTo>
                        <a:pt x="16" y="23"/>
                      </a:lnTo>
                      <a:lnTo>
                        <a:pt x="18" y="23"/>
                      </a:lnTo>
                      <a:lnTo>
                        <a:pt x="19" y="22"/>
                      </a:lnTo>
                      <a:lnTo>
                        <a:pt x="19" y="22"/>
                      </a:lnTo>
                      <a:lnTo>
                        <a:pt x="21" y="18"/>
                      </a:lnTo>
                      <a:lnTo>
                        <a:pt x="22" y="16"/>
                      </a:lnTo>
                      <a:lnTo>
                        <a:pt x="25" y="14"/>
                      </a:lnTo>
                      <a:lnTo>
                        <a:pt x="25" y="14"/>
                      </a:lnTo>
                      <a:lnTo>
                        <a:pt x="28" y="13"/>
                      </a:lnTo>
                      <a:lnTo>
                        <a:pt x="30" y="10"/>
                      </a:lnTo>
                      <a:lnTo>
                        <a:pt x="31" y="8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31" y="4"/>
                      </a:lnTo>
                      <a:lnTo>
                        <a:pt x="29" y="3"/>
                      </a:lnTo>
                      <a:lnTo>
                        <a:pt x="26" y="3"/>
                      </a:lnTo>
                      <a:lnTo>
                        <a:pt x="26" y="3"/>
                      </a:lnTo>
                      <a:lnTo>
                        <a:pt x="23" y="0"/>
                      </a:lnTo>
                      <a:lnTo>
                        <a:pt x="22" y="0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8"/>
                      </a:lnTo>
                      <a:lnTo>
                        <a:pt x="19" y="10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7" y="11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6" y="16"/>
                      </a:lnTo>
                      <a:lnTo>
                        <a:pt x="16" y="18"/>
                      </a:lnTo>
                      <a:lnTo>
                        <a:pt x="15" y="18"/>
                      </a:lnTo>
                      <a:lnTo>
                        <a:pt x="15" y="18"/>
                      </a:lnTo>
                      <a:lnTo>
                        <a:pt x="10" y="19"/>
                      </a:lnTo>
                      <a:lnTo>
                        <a:pt x="8" y="20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7" y="19"/>
                      </a:lnTo>
                      <a:lnTo>
                        <a:pt x="8" y="13"/>
                      </a:lnTo>
                      <a:lnTo>
                        <a:pt x="7" y="11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12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23"/>
                      </a:lnTo>
                      <a:lnTo>
                        <a:pt x="0" y="25"/>
                      </a:lnTo>
                      <a:lnTo>
                        <a:pt x="1" y="26"/>
                      </a:lnTo>
                      <a:lnTo>
                        <a:pt x="1" y="26"/>
                      </a:lnTo>
                      <a:lnTo>
                        <a:pt x="2" y="25"/>
                      </a:lnTo>
                      <a:lnTo>
                        <a:pt x="3" y="24"/>
                      </a:lnTo>
                      <a:lnTo>
                        <a:pt x="3" y="22"/>
                      </a:lnTo>
                      <a:lnTo>
                        <a:pt x="3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8" name="Freeform 62"/>
                <p:cNvSpPr>
                  <a:spLocks/>
                </p:cNvSpPr>
                <p:nvPr/>
              </p:nvSpPr>
              <p:spPr bwMode="auto">
                <a:xfrm>
                  <a:off x="5437" y="91"/>
                  <a:ext cx="3" cy="7"/>
                </a:xfrm>
                <a:custGeom>
                  <a:avLst/>
                  <a:gdLst>
                    <a:gd name="T0" fmla="*/ 1 w 3"/>
                    <a:gd name="T1" fmla="*/ 0 h 7"/>
                    <a:gd name="T2" fmla="*/ 1 w 3"/>
                    <a:gd name="T3" fmla="*/ 0 h 7"/>
                    <a:gd name="T4" fmla="*/ 2 w 3"/>
                    <a:gd name="T5" fmla="*/ 1 h 7"/>
                    <a:gd name="T6" fmla="*/ 3 w 3"/>
                    <a:gd name="T7" fmla="*/ 4 h 7"/>
                    <a:gd name="T8" fmla="*/ 3 w 3"/>
                    <a:gd name="T9" fmla="*/ 6 h 7"/>
                    <a:gd name="T10" fmla="*/ 2 w 3"/>
                    <a:gd name="T11" fmla="*/ 7 h 7"/>
                    <a:gd name="T12" fmla="*/ 2 w 3"/>
                    <a:gd name="T13" fmla="*/ 7 h 7"/>
                    <a:gd name="T14" fmla="*/ 0 w 3"/>
                    <a:gd name="T15" fmla="*/ 7 h 7"/>
                    <a:gd name="T16" fmla="*/ 0 w 3"/>
                    <a:gd name="T17" fmla="*/ 7 h 7"/>
                    <a:gd name="T18" fmla="*/ 0 w 3"/>
                    <a:gd name="T19" fmla="*/ 3 h 7"/>
                    <a:gd name="T20" fmla="*/ 0 w 3"/>
                    <a:gd name="T21" fmla="*/ 3 h 7"/>
                    <a:gd name="T22" fmla="*/ 0 w 3"/>
                    <a:gd name="T23" fmla="*/ 0 h 7"/>
                    <a:gd name="T24" fmla="*/ 0 w 3"/>
                    <a:gd name="T25" fmla="*/ 0 h 7"/>
                    <a:gd name="T26" fmla="*/ 1 w 3"/>
                    <a:gd name="T27" fmla="*/ 0 h 7"/>
                    <a:gd name="T28" fmla="*/ 1 w 3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7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4"/>
                      </a:lnTo>
                      <a:lnTo>
                        <a:pt x="3" y="6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29" name="Freeform 63"/>
                <p:cNvSpPr>
                  <a:spLocks/>
                </p:cNvSpPr>
                <p:nvPr/>
              </p:nvSpPr>
              <p:spPr bwMode="auto">
                <a:xfrm>
                  <a:off x="5462" y="56"/>
                  <a:ext cx="6" cy="3"/>
                </a:xfrm>
                <a:custGeom>
                  <a:avLst/>
                  <a:gdLst>
                    <a:gd name="T0" fmla="*/ 6 w 6"/>
                    <a:gd name="T1" fmla="*/ 1 h 3"/>
                    <a:gd name="T2" fmla="*/ 6 w 6"/>
                    <a:gd name="T3" fmla="*/ 1 h 3"/>
                    <a:gd name="T4" fmla="*/ 6 w 6"/>
                    <a:gd name="T5" fmla="*/ 2 h 3"/>
                    <a:gd name="T6" fmla="*/ 3 w 6"/>
                    <a:gd name="T7" fmla="*/ 3 h 3"/>
                    <a:gd name="T8" fmla="*/ 3 w 6"/>
                    <a:gd name="T9" fmla="*/ 3 h 3"/>
                    <a:gd name="T10" fmla="*/ 0 w 6"/>
                    <a:gd name="T11" fmla="*/ 2 h 3"/>
                    <a:gd name="T12" fmla="*/ 1 w 6"/>
                    <a:gd name="T13" fmla="*/ 1 h 3"/>
                    <a:gd name="T14" fmla="*/ 1 w 6"/>
                    <a:gd name="T15" fmla="*/ 1 h 3"/>
                    <a:gd name="T16" fmla="*/ 3 w 6"/>
                    <a:gd name="T17" fmla="*/ 0 h 3"/>
                    <a:gd name="T18" fmla="*/ 5 w 6"/>
                    <a:gd name="T19" fmla="*/ 0 h 3"/>
                    <a:gd name="T20" fmla="*/ 6 w 6"/>
                    <a:gd name="T21" fmla="*/ 1 h 3"/>
                    <a:gd name="T22" fmla="*/ 6 w 6"/>
                    <a:gd name="T23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" h="3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2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0" name="Freeform 64"/>
                <p:cNvSpPr>
                  <a:spLocks/>
                </p:cNvSpPr>
                <p:nvPr/>
              </p:nvSpPr>
              <p:spPr bwMode="auto">
                <a:xfrm>
                  <a:off x="5467" y="46"/>
                  <a:ext cx="5" cy="3"/>
                </a:xfrm>
                <a:custGeom>
                  <a:avLst/>
                  <a:gdLst>
                    <a:gd name="T0" fmla="*/ 0 w 5"/>
                    <a:gd name="T1" fmla="*/ 0 h 3"/>
                    <a:gd name="T2" fmla="*/ 0 w 5"/>
                    <a:gd name="T3" fmla="*/ 0 h 3"/>
                    <a:gd name="T4" fmla="*/ 0 w 5"/>
                    <a:gd name="T5" fmla="*/ 2 h 3"/>
                    <a:gd name="T6" fmla="*/ 1 w 5"/>
                    <a:gd name="T7" fmla="*/ 3 h 3"/>
                    <a:gd name="T8" fmla="*/ 2 w 5"/>
                    <a:gd name="T9" fmla="*/ 3 h 3"/>
                    <a:gd name="T10" fmla="*/ 2 w 5"/>
                    <a:gd name="T11" fmla="*/ 3 h 3"/>
                    <a:gd name="T12" fmla="*/ 4 w 5"/>
                    <a:gd name="T13" fmla="*/ 3 h 3"/>
                    <a:gd name="T14" fmla="*/ 5 w 5"/>
                    <a:gd name="T15" fmla="*/ 2 h 3"/>
                    <a:gd name="T16" fmla="*/ 5 w 5"/>
                    <a:gd name="T17" fmla="*/ 1 h 3"/>
                    <a:gd name="T18" fmla="*/ 5 w 5"/>
                    <a:gd name="T19" fmla="*/ 1 h 3"/>
                    <a:gd name="T20" fmla="*/ 5 w 5"/>
                    <a:gd name="T21" fmla="*/ 0 h 3"/>
                    <a:gd name="T22" fmla="*/ 3 w 5"/>
                    <a:gd name="T23" fmla="*/ 0 h 3"/>
                    <a:gd name="T24" fmla="*/ 0 w 5"/>
                    <a:gd name="T25" fmla="*/ 0 h 3"/>
                    <a:gd name="T26" fmla="*/ 0 w 5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1" name="Freeform 65"/>
                <p:cNvSpPr>
                  <a:spLocks/>
                </p:cNvSpPr>
                <p:nvPr/>
              </p:nvSpPr>
              <p:spPr bwMode="auto">
                <a:xfrm>
                  <a:off x="5473" y="53"/>
                  <a:ext cx="4" cy="7"/>
                </a:xfrm>
                <a:custGeom>
                  <a:avLst/>
                  <a:gdLst>
                    <a:gd name="T0" fmla="*/ 2 w 4"/>
                    <a:gd name="T1" fmla="*/ 0 h 7"/>
                    <a:gd name="T2" fmla="*/ 2 w 4"/>
                    <a:gd name="T3" fmla="*/ 0 h 7"/>
                    <a:gd name="T4" fmla="*/ 1 w 4"/>
                    <a:gd name="T5" fmla="*/ 2 h 7"/>
                    <a:gd name="T6" fmla="*/ 0 w 4"/>
                    <a:gd name="T7" fmla="*/ 4 h 7"/>
                    <a:gd name="T8" fmla="*/ 0 w 4"/>
                    <a:gd name="T9" fmla="*/ 6 h 7"/>
                    <a:gd name="T10" fmla="*/ 1 w 4"/>
                    <a:gd name="T11" fmla="*/ 7 h 7"/>
                    <a:gd name="T12" fmla="*/ 1 w 4"/>
                    <a:gd name="T13" fmla="*/ 7 h 7"/>
                    <a:gd name="T14" fmla="*/ 3 w 4"/>
                    <a:gd name="T15" fmla="*/ 6 h 7"/>
                    <a:gd name="T16" fmla="*/ 4 w 4"/>
                    <a:gd name="T17" fmla="*/ 6 h 7"/>
                    <a:gd name="T18" fmla="*/ 4 w 4"/>
                    <a:gd name="T19" fmla="*/ 5 h 7"/>
                    <a:gd name="T20" fmla="*/ 4 w 4"/>
                    <a:gd name="T21" fmla="*/ 5 h 7"/>
                    <a:gd name="T22" fmla="*/ 3 w 4"/>
                    <a:gd name="T23" fmla="*/ 1 h 7"/>
                    <a:gd name="T24" fmla="*/ 2 w 4"/>
                    <a:gd name="T25" fmla="*/ 0 h 7"/>
                    <a:gd name="T26" fmla="*/ 2 w 4"/>
                    <a:gd name="T2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3" y="6"/>
                      </a:lnTo>
                      <a:lnTo>
                        <a:pt x="4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3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2" name="Freeform 66"/>
                <p:cNvSpPr>
                  <a:spLocks/>
                </p:cNvSpPr>
                <p:nvPr/>
              </p:nvSpPr>
              <p:spPr bwMode="auto">
                <a:xfrm>
                  <a:off x="5520" y="31"/>
                  <a:ext cx="16" cy="20"/>
                </a:xfrm>
                <a:custGeom>
                  <a:avLst/>
                  <a:gdLst>
                    <a:gd name="T0" fmla="*/ 8 w 16"/>
                    <a:gd name="T1" fmla="*/ 10 h 20"/>
                    <a:gd name="T2" fmla="*/ 8 w 16"/>
                    <a:gd name="T3" fmla="*/ 10 h 20"/>
                    <a:gd name="T4" fmla="*/ 8 w 16"/>
                    <a:gd name="T5" fmla="*/ 4 h 20"/>
                    <a:gd name="T6" fmla="*/ 9 w 16"/>
                    <a:gd name="T7" fmla="*/ 1 h 20"/>
                    <a:gd name="T8" fmla="*/ 10 w 16"/>
                    <a:gd name="T9" fmla="*/ 0 h 20"/>
                    <a:gd name="T10" fmla="*/ 11 w 16"/>
                    <a:gd name="T11" fmla="*/ 0 h 20"/>
                    <a:gd name="T12" fmla="*/ 11 w 16"/>
                    <a:gd name="T13" fmla="*/ 0 h 20"/>
                    <a:gd name="T14" fmla="*/ 13 w 16"/>
                    <a:gd name="T15" fmla="*/ 1 h 20"/>
                    <a:gd name="T16" fmla="*/ 14 w 16"/>
                    <a:gd name="T17" fmla="*/ 2 h 20"/>
                    <a:gd name="T18" fmla="*/ 14 w 16"/>
                    <a:gd name="T19" fmla="*/ 8 h 20"/>
                    <a:gd name="T20" fmla="*/ 14 w 16"/>
                    <a:gd name="T21" fmla="*/ 8 h 20"/>
                    <a:gd name="T22" fmla="*/ 16 w 16"/>
                    <a:gd name="T23" fmla="*/ 15 h 20"/>
                    <a:gd name="T24" fmla="*/ 16 w 16"/>
                    <a:gd name="T25" fmla="*/ 18 h 20"/>
                    <a:gd name="T26" fmla="*/ 16 w 16"/>
                    <a:gd name="T27" fmla="*/ 20 h 20"/>
                    <a:gd name="T28" fmla="*/ 14 w 16"/>
                    <a:gd name="T29" fmla="*/ 20 h 20"/>
                    <a:gd name="T30" fmla="*/ 14 w 16"/>
                    <a:gd name="T31" fmla="*/ 20 h 20"/>
                    <a:gd name="T32" fmla="*/ 9 w 16"/>
                    <a:gd name="T33" fmla="*/ 20 h 20"/>
                    <a:gd name="T34" fmla="*/ 8 w 16"/>
                    <a:gd name="T35" fmla="*/ 20 h 20"/>
                    <a:gd name="T36" fmla="*/ 8 w 16"/>
                    <a:gd name="T37" fmla="*/ 17 h 20"/>
                    <a:gd name="T38" fmla="*/ 8 w 16"/>
                    <a:gd name="T39" fmla="*/ 17 h 20"/>
                    <a:gd name="T40" fmla="*/ 7 w 16"/>
                    <a:gd name="T41" fmla="*/ 16 h 20"/>
                    <a:gd name="T42" fmla="*/ 6 w 16"/>
                    <a:gd name="T43" fmla="*/ 15 h 20"/>
                    <a:gd name="T44" fmla="*/ 3 w 16"/>
                    <a:gd name="T45" fmla="*/ 15 h 20"/>
                    <a:gd name="T46" fmla="*/ 3 w 16"/>
                    <a:gd name="T47" fmla="*/ 15 h 20"/>
                    <a:gd name="T48" fmla="*/ 2 w 16"/>
                    <a:gd name="T49" fmla="*/ 15 h 20"/>
                    <a:gd name="T50" fmla="*/ 0 w 16"/>
                    <a:gd name="T51" fmla="*/ 14 h 20"/>
                    <a:gd name="T52" fmla="*/ 0 w 16"/>
                    <a:gd name="T53" fmla="*/ 12 h 20"/>
                    <a:gd name="T54" fmla="*/ 0 w 16"/>
                    <a:gd name="T55" fmla="*/ 12 h 20"/>
                    <a:gd name="T56" fmla="*/ 2 w 16"/>
                    <a:gd name="T57" fmla="*/ 11 h 20"/>
                    <a:gd name="T58" fmla="*/ 4 w 16"/>
                    <a:gd name="T59" fmla="*/ 10 h 20"/>
                    <a:gd name="T60" fmla="*/ 8 w 16"/>
                    <a:gd name="T61" fmla="*/ 10 h 20"/>
                    <a:gd name="T62" fmla="*/ 8 w 16"/>
                    <a:gd name="T63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20">
                      <a:moveTo>
                        <a:pt x="8" y="10"/>
                      </a:moveTo>
                      <a:lnTo>
                        <a:pt x="8" y="10"/>
                      </a:lnTo>
                      <a:lnTo>
                        <a:pt x="8" y="4"/>
                      </a:lnTo>
                      <a:lnTo>
                        <a:pt x="9" y="1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3" y="1"/>
                      </a:lnTo>
                      <a:lnTo>
                        <a:pt x="14" y="2"/>
                      </a:lnTo>
                      <a:lnTo>
                        <a:pt x="14" y="8"/>
                      </a:lnTo>
                      <a:lnTo>
                        <a:pt x="14" y="8"/>
                      </a:lnTo>
                      <a:lnTo>
                        <a:pt x="16" y="15"/>
                      </a:lnTo>
                      <a:lnTo>
                        <a:pt x="16" y="18"/>
                      </a:lnTo>
                      <a:lnTo>
                        <a:pt x="16" y="20"/>
                      </a:lnTo>
                      <a:lnTo>
                        <a:pt x="14" y="20"/>
                      </a:lnTo>
                      <a:lnTo>
                        <a:pt x="14" y="20"/>
                      </a:lnTo>
                      <a:lnTo>
                        <a:pt x="9" y="20"/>
                      </a:lnTo>
                      <a:lnTo>
                        <a:pt x="8" y="20"/>
                      </a:lnTo>
                      <a:lnTo>
                        <a:pt x="8" y="17"/>
                      </a:lnTo>
                      <a:lnTo>
                        <a:pt x="8" y="17"/>
                      </a:lnTo>
                      <a:lnTo>
                        <a:pt x="7" y="16"/>
                      </a:lnTo>
                      <a:lnTo>
                        <a:pt x="6" y="15"/>
                      </a:lnTo>
                      <a:lnTo>
                        <a:pt x="3" y="15"/>
                      </a:lnTo>
                      <a:lnTo>
                        <a:pt x="3" y="15"/>
                      </a:lnTo>
                      <a:lnTo>
                        <a:pt x="2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3" name="Freeform 67"/>
                <p:cNvSpPr>
                  <a:spLocks/>
                </p:cNvSpPr>
                <p:nvPr/>
              </p:nvSpPr>
              <p:spPr bwMode="auto">
                <a:xfrm>
                  <a:off x="5731" y="145"/>
                  <a:ext cx="6" cy="3"/>
                </a:xfrm>
                <a:custGeom>
                  <a:avLst/>
                  <a:gdLst>
                    <a:gd name="T0" fmla="*/ 4 w 6"/>
                    <a:gd name="T1" fmla="*/ 3 h 3"/>
                    <a:gd name="T2" fmla="*/ 4 w 6"/>
                    <a:gd name="T3" fmla="*/ 3 h 3"/>
                    <a:gd name="T4" fmla="*/ 6 w 6"/>
                    <a:gd name="T5" fmla="*/ 1 h 3"/>
                    <a:gd name="T6" fmla="*/ 3 w 6"/>
                    <a:gd name="T7" fmla="*/ 0 h 3"/>
                    <a:gd name="T8" fmla="*/ 3 w 6"/>
                    <a:gd name="T9" fmla="*/ 0 h 3"/>
                    <a:gd name="T10" fmla="*/ 1 w 6"/>
                    <a:gd name="T11" fmla="*/ 0 h 3"/>
                    <a:gd name="T12" fmla="*/ 0 w 6"/>
                    <a:gd name="T13" fmla="*/ 0 h 3"/>
                    <a:gd name="T14" fmla="*/ 0 w 6"/>
                    <a:gd name="T15" fmla="*/ 1 h 3"/>
                    <a:gd name="T16" fmla="*/ 0 w 6"/>
                    <a:gd name="T17" fmla="*/ 2 h 3"/>
                    <a:gd name="T18" fmla="*/ 0 w 6"/>
                    <a:gd name="T19" fmla="*/ 2 h 3"/>
                    <a:gd name="T20" fmla="*/ 1 w 6"/>
                    <a:gd name="T21" fmla="*/ 3 h 3"/>
                    <a:gd name="T22" fmla="*/ 2 w 6"/>
                    <a:gd name="T23" fmla="*/ 3 h 3"/>
                    <a:gd name="T24" fmla="*/ 4 w 6"/>
                    <a:gd name="T25" fmla="*/ 3 h 3"/>
                    <a:gd name="T26" fmla="*/ 4 w 6"/>
                    <a:gd name="T2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4" y="3"/>
                      </a:moveTo>
                      <a:lnTo>
                        <a:pt x="4" y="3"/>
                      </a:lnTo>
                      <a:lnTo>
                        <a:pt x="6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4" name="Freeform 68"/>
                <p:cNvSpPr>
                  <a:spLocks/>
                </p:cNvSpPr>
                <p:nvPr/>
              </p:nvSpPr>
              <p:spPr bwMode="auto">
                <a:xfrm>
                  <a:off x="5735" y="155"/>
                  <a:ext cx="12" cy="4"/>
                </a:xfrm>
                <a:custGeom>
                  <a:avLst/>
                  <a:gdLst>
                    <a:gd name="T0" fmla="*/ 2 w 12"/>
                    <a:gd name="T1" fmla="*/ 1 h 4"/>
                    <a:gd name="T2" fmla="*/ 2 w 12"/>
                    <a:gd name="T3" fmla="*/ 1 h 4"/>
                    <a:gd name="T4" fmla="*/ 7 w 12"/>
                    <a:gd name="T5" fmla="*/ 0 h 4"/>
                    <a:gd name="T6" fmla="*/ 11 w 12"/>
                    <a:gd name="T7" fmla="*/ 1 h 4"/>
                    <a:gd name="T8" fmla="*/ 11 w 12"/>
                    <a:gd name="T9" fmla="*/ 1 h 4"/>
                    <a:gd name="T10" fmla="*/ 12 w 12"/>
                    <a:gd name="T11" fmla="*/ 3 h 4"/>
                    <a:gd name="T12" fmla="*/ 10 w 12"/>
                    <a:gd name="T13" fmla="*/ 4 h 4"/>
                    <a:gd name="T14" fmla="*/ 10 w 12"/>
                    <a:gd name="T15" fmla="*/ 4 h 4"/>
                    <a:gd name="T16" fmla="*/ 6 w 12"/>
                    <a:gd name="T17" fmla="*/ 4 h 4"/>
                    <a:gd name="T18" fmla="*/ 0 w 12"/>
                    <a:gd name="T19" fmla="*/ 4 h 4"/>
                    <a:gd name="T20" fmla="*/ 0 w 12"/>
                    <a:gd name="T21" fmla="*/ 4 h 4"/>
                    <a:gd name="T22" fmla="*/ 0 w 12"/>
                    <a:gd name="T23" fmla="*/ 3 h 4"/>
                    <a:gd name="T24" fmla="*/ 0 w 12"/>
                    <a:gd name="T25" fmla="*/ 2 h 4"/>
                    <a:gd name="T26" fmla="*/ 2 w 12"/>
                    <a:gd name="T27" fmla="*/ 1 h 4"/>
                    <a:gd name="T28" fmla="*/ 2 w 12"/>
                    <a:gd name="T2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7" y="0"/>
                      </a:lnTo>
                      <a:lnTo>
                        <a:pt x="11" y="1"/>
                      </a:lnTo>
                      <a:lnTo>
                        <a:pt x="11" y="1"/>
                      </a:lnTo>
                      <a:lnTo>
                        <a:pt x="12" y="3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5" name="Freeform 69"/>
                <p:cNvSpPr>
                  <a:spLocks/>
                </p:cNvSpPr>
                <p:nvPr/>
              </p:nvSpPr>
              <p:spPr bwMode="auto">
                <a:xfrm>
                  <a:off x="5767" y="147"/>
                  <a:ext cx="19" cy="26"/>
                </a:xfrm>
                <a:custGeom>
                  <a:avLst/>
                  <a:gdLst>
                    <a:gd name="T0" fmla="*/ 1 w 19"/>
                    <a:gd name="T1" fmla="*/ 1 h 26"/>
                    <a:gd name="T2" fmla="*/ 1 w 19"/>
                    <a:gd name="T3" fmla="*/ 1 h 26"/>
                    <a:gd name="T4" fmla="*/ 0 w 19"/>
                    <a:gd name="T5" fmla="*/ 4 h 26"/>
                    <a:gd name="T6" fmla="*/ 2 w 19"/>
                    <a:gd name="T7" fmla="*/ 5 h 26"/>
                    <a:gd name="T8" fmla="*/ 2 w 19"/>
                    <a:gd name="T9" fmla="*/ 5 h 26"/>
                    <a:gd name="T10" fmla="*/ 4 w 19"/>
                    <a:gd name="T11" fmla="*/ 6 h 26"/>
                    <a:gd name="T12" fmla="*/ 5 w 19"/>
                    <a:gd name="T13" fmla="*/ 8 h 26"/>
                    <a:gd name="T14" fmla="*/ 5 w 19"/>
                    <a:gd name="T15" fmla="*/ 11 h 26"/>
                    <a:gd name="T16" fmla="*/ 4 w 19"/>
                    <a:gd name="T17" fmla="*/ 12 h 26"/>
                    <a:gd name="T18" fmla="*/ 4 w 19"/>
                    <a:gd name="T19" fmla="*/ 12 h 26"/>
                    <a:gd name="T20" fmla="*/ 2 w 19"/>
                    <a:gd name="T21" fmla="*/ 12 h 26"/>
                    <a:gd name="T22" fmla="*/ 1 w 19"/>
                    <a:gd name="T23" fmla="*/ 14 h 26"/>
                    <a:gd name="T24" fmla="*/ 1 w 19"/>
                    <a:gd name="T25" fmla="*/ 14 h 26"/>
                    <a:gd name="T26" fmla="*/ 1 w 19"/>
                    <a:gd name="T27" fmla="*/ 14 h 26"/>
                    <a:gd name="T28" fmla="*/ 3 w 19"/>
                    <a:gd name="T29" fmla="*/ 15 h 26"/>
                    <a:gd name="T30" fmla="*/ 4 w 19"/>
                    <a:gd name="T31" fmla="*/ 15 h 26"/>
                    <a:gd name="T32" fmla="*/ 4 w 19"/>
                    <a:gd name="T33" fmla="*/ 16 h 26"/>
                    <a:gd name="T34" fmla="*/ 4 w 19"/>
                    <a:gd name="T35" fmla="*/ 16 h 26"/>
                    <a:gd name="T36" fmla="*/ 4 w 19"/>
                    <a:gd name="T37" fmla="*/ 20 h 26"/>
                    <a:gd name="T38" fmla="*/ 5 w 19"/>
                    <a:gd name="T39" fmla="*/ 22 h 26"/>
                    <a:gd name="T40" fmla="*/ 6 w 19"/>
                    <a:gd name="T41" fmla="*/ 22 h 26"/>
                    <a:gd name="T42" fmla="*/ 6 w 19"/>
                    <a:gd name="T43" fmla="*/ 22 h 26"/>
                    <a:gd name="T44" fmla="*/ 10 w 19"/>
                    <a:gd name="T45" fmla="*/ 22 h 26"/>
                    <a:gd name="T46" fmla="*/ 13 w 19"/>
                    <a:gd name="T47" fmla="*/ 23 h 26"/>
                    <a:gd name="T48" fmla="*/ 14 w 19"/>
                    <a:gd name="T49" fmla="*/ 24 h 26"/>
                    <a:gd name="T50" fmla="*/ 14 w 19"/>
                    <a:gd name="T51" fmla="*/ 24 h 26"/>
                    <a:gd name="T52" fmla="*/ 15 w 19"/>
                    <a:gd name="T53" fmla="*/ 25 h 26"/>
                    <a:gd name="T54" fmla="*/ 17 w 19"/>
                    <a:gd name="T55" fmla="*/ 26 h 26"/>
                    <a:gd name="T56" fmla="*/ 17 w 19"/>
                    <a:gd name="T57" fmla="*/ 26 h 26"/>
                    <a:gd name="T58" fmla="*/ 18 w 19"/>
                    <a:gd name="T59" fmla="*/ 25 h 26"/>
                    <a:gd name="T60" fmla="*/ 19 w 19"/>
                    <a:gd name="T61" fmla="*/ 22 h 26"/>
                    <a:gd name="T62" fmla="*/ 18 w 19"/>
                    <a:gd name="T63" fmla="*/ 20 h 26"/>
                    <a:gd name="T64" fmla="*/ 17 w 19"/>
                    <a:gd name="T65" fmla="*/ 19 h 26"/>
                    <a:gd name="T66" fmla="*/ 17 w 19"/>
                    <a:gd name="T67" fmla="*/ 19 h 26"/>
                    <a:gd name="T68" fmla="*/ 16 w 19"/>
                    <a:gd name="T69" fmla="*/ 19 h 26"/>
                    <a:gd name="T70" fmla="*/ 15 w 19"/>
                    <a:gd name="T71" fmla="*/ 17 h 26"/>
                    <a:gd name="T72" fmla="*/ 15 w 19"/>
                    <a:gd name="T73" fmla="*/ 16 h 26"/>
                    <a:gd name="T74" fmla="*/ 15 w 19"/>
                    <a:gd name="T75" fmla="*/ 16 h 26"/>
                    <a:gd name="T76" fmla="*/ 16 w 19"/>
                    <a:gd name="T77" fmla="*/ 8 h 26"/>
                    <a:gd name="T78" fmla="*/ 16 w 19"/>
                    <a:gd name="T79" fmla="*/ 4 h 26"/>
                    <a:gd name="T80" fmla="*/ 15 w 19"/>
                    <a:gd name="T81" fmla="*/ 1 h 26"/>
                    <a:gd name="T82" fmla="*/ 14 w 19"/>
                    <a:gd name="T83" fmla="*/ 0 h 26"/>
                    <a:gd name="T84" fmla="*/ 14 w 19"/>
                    <a:gd name="T85" fmla="*/ 0 h 26"/>
                    <a:gd name="T86" fmla="*/ 10 w 19"/>
                    <a:gd name="T87" fmla="*/ 0 h 26"/>
                    <a:gd name="T88" fmla="*/ 6 w 19"/>
                    <a:gd name="T89" fmla="*/ 1 h 26"/>
                    <a:gd name="T90" fmla="*/ 1 w 19"/>
                    <a:gd name="T91" fmla="*/ 1 h 26"/>
                    <a:gd name="T92" fmla="*/ 1 w 19"/>
                    <a:gd name="T93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9" h="26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6"/>
                      </a:lnTo>
                      <a:lnTo>
                        <a:pt x="5" y="8"/>
                      </a:lnTo>
                      <a:lnTo>
                        <a:pt x="5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1" y="14"/>
                      </a:lnTo>
                      <a:lnTo>
                        <a:pt x="3" y="15"/>
                      </a:lnTo>
                      <a:lnTo>
                        <a:pt x="4" y="15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20"/>
                      </a:lnTo>
                      <a:lnTo>
                        <a:pt x="5" y="22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10" y="22"/>
                      </a:lnTo>
                      <a:lnTo>
                        <a:pt x="13" y="23"/>
                      </a:lnTo>
                      <a:lnTo>
                        <a:pt x="14" y="24"/>
                      </a:lnTo>
                      <a:lnTo>
                        <a:pt x="14" y="24"/>
                      </a:lnTo>
                      <a:lnTo>
                        <a:pt x="15" y="25"/>
                      </a:lnTo>
                      <a:lnTo>
                        <a:pt x="17" y="26"/>
                      </a:lnTo>
                      <a:lnTo>
                        <a:pt x="17" y="26"/>
                      </a:lnTo>
                      <a:lnTo>
                        <a:pt x="18" y="25"/>
                      </a:lnTo>
                      <a:lnTo>
                        <a:pt x="19" y="22"/>
                      </a:lnTo>
                      <a:lnTo>
                        <a:pt x="18" y="20"/>
                      </a:lnTo>
                      <a:lnTo>
                        <a:pt x="17" y="19"/>
                      </a:lnTo>
                      <a:lnTo>
                        <a:pt x="17" y="19"/>
                      </a:lnTo>
                      <a:lnTo>
                        <a:pt x="16" y="19"/>
                      </a:lnTo>
                      <a:lnTo>
                        <a:pt x="15" y="17"/>
                      </a:lnTo>
                      <a:lnTo>
                        <a:pt x="15" y="16"/>
                      </a:lnTo>
                      <a:lnTo>
                        <a:pt x="15" y="16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6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6" name="Freeform 70"/>
                <p:cNvSpPr>
                  <a:spLocks/>
                </p:cNvSpPr>
                <p:nvPr/>
              </p:nvSpPr>
              <p:spPr bwMode="auto">
                <a:xfrm>
                  <a:off x="4958" y="335"/>
                  <a:ext cx="637" cy="1688"/>
                </a:xfrm>
                <a:custGeom>
                  <a:avLst/>
                  <a:gdLst>
                    <a:gd name="T0" fmla="*/ 37 w 637"/>
                    <a:gd name="T1" fmla="*/ 1250 h 1688"/>
                    <a:gd name="T2" fmla="*/ 36 w 637"/>
                    <a:gd name="T3" fmla="*/ 1186 h 1688"/>
                    <a:gd name="T4" fmla="*/ 79 w 637"/>
                    <a:gd name="T5" fmla="*/ 1134 h 1688"/>
                    <a:gd name="T6" fmla="*/ 60 w 637"/>
                    <a:gd name="T7" fmla="*/ 1032 h 1688"/>
                    <a:gd name="T8" fmla="*/ 95 w 637"/>
                    <a:gd name="T9" fmla="*/ 992 h 1688"/>
                    <a:gd name="T10" fmla="*/ 55 w 637"/>
                    <a:gd name="T11" fmla="*/ 914 h 1688"/>
                    <a:gd name="T12" fmla="*/ 51 w 637"/>
                    <a:gd name="T13" fmla="*/ 811 h 1688"/>
                    <a:gd name="T14" fmla="*/ 64 w 637"/>
                    <a:gd name="T15" fmla="*/ 674 h 1688"/>
                    <a:gd name="T16" fmla="*/ 144 w 637"/>
                    <a:gd name="T17" fmla="*/ 637 h 1688"/>
                    <a:gd name="T18" fmla="*/ 130 w 637"/>
                    <a:gd name="T19" fmla="*/ 562 h 1688"/>
                    <a:gd name="T20" fmla="*/ 159 w 637"/>
                    <a:gd name="T21" fmla="*/ 397 h 1688"/>
                    <a:gd name="T22" fmla="*/ 203 w 637"/>
                    <a:gd name="T23" fmla="*/ 365 h 1688"/>
                    <a:gd name="T24" fmla="*/ 238 w 637"/>
                    <a:gd name="T25" fmla="*/ 250 h 1688"/>
                    <a:gd name="T26" fmla="*/ 243 w 637"/>
                    <a:gd name="T27" fmla="*/ 178 h 1688"/>
                    <a:gd name="T28" fmla="*/ 280 w 637"/>
                    <a:gd name="T29" fmla="*/ 141 h 1688"/>
                    <a:gd name="T30" fmla="*/ 309 w 637"/>
                    <a:gd name="T31" fmla="*/ 72 h 1688"/>
                    <a:gd name="T32" fmla="*/ 369 w 637"/>
                    <a:gd name="T33" fmla="*/ 90 h 1688"/>
                    <a:gd name="T34" fmla="*/ 397 w 637"/>
                    <a:gd name="T35" fmla="*/ 57 h 1688"/>
                    <a:gd name="T36" fmla="*/ 397 w 637"/>
                    <a:gd name="T37" fmla="*/ 0 h 1688"/>
                    <a:gd name="T38" fmla="*/ 447 w 637"/>
                    <a:gd name="T39" fmla="*/ 37 h 1688"/>
                    <a:gd name="T40" fmla="*/ 521 w 637"/>
                    <a:gd name="T41" fmla="*/ 71 h 1688"/>
                    <a:gd name="T42" fmla="*/ 553 w 637"/>
                    <a:gd name="T43" fmla="*/ 111 h 1688"/>
                    <a:gd name="T44" fmla="*/ 569 w 637"/>
                    <a:gd name="T45" fmla="*/ 186 h 1688"/>
                    <a:gd name="T46" fmla="*/ 597 w 637"/>
                    <a:gd name="T47" fmla="*/ 264 h 1688"/>
                    <a:gd name="T48" fmla="*/ 634 w 637"/>
                    <a:gd name="T49" fmla="*/ 356 h 1688"/>
                    <a:gd name="T50" fmla="*/ 548 w 637"/>
                    <a:gd name="T51" fmla="*/ 382 h 1688"/>
                    <a:gd name="T52" fmla="*/ 516 w 637"/>
                    <a:gd name="T53" fmla="*/ 455 h 1688"/>
                    <a:gd name="T54" fmla="*/ 515 w 637"/>
                    <a:gd name="T55" fmla="*/ 533 h 1688"/>
                    <a:gd name="T56" fmla="*/ 498 w 637"/>
                    <a:gd name="T57" fmla="*/ 615 h 1688"/>
                    <a:gd name="T58" fmla="*/ 416 w 637"/>
                    <a:gd name="T59" fmla="*/ 712 h 1688"/>
                    <a:gd name="T60" fmla="*/ 375 w 637"/>
                    <a:gd name="T61" fmla="*/ 770 h 1688"/>
                    <a:gd name="T62" fmla="*/ 369 w 637"/>
                    <a:gd name="T63" fmla="*/ 780 h 1688"/>
                    <a:gd name="T64" fmla="*/ 345 w 637"/>
                    <a:gd name="T65" fmla="*/ 815 h 1688"/>
                    <a:gd name="T66" fmla="*/ 354 w 637"/>
                    <a:gd name="T67" fmla="*/ 863 h 1688"/>
                    <a:gd name="T68" fmla="*/ 347 w 637"/>
                    <a:gd name="T69" fmla="*/ 911 h 1688"/>
                    <a:gd name="T70" fmla="*/ 361 w 637"/>
                    <a:gd name="T71" fmla="*/ 1039 h 1688"/>
                    <a:gd name="T72" fmla="*/ 403 w 637"/>
                    <a:gd name="T73" fmla="*/ 1049 h 1688"/>
                    <a:gd name="T74" fmla="*/ 431 w 637"/>
                    <a:gd name="T75" fmla="*/ 1096 h 1688"/>
                    <a:gd name="T76" fmla="*/ 458 w 637"/>
                    <a:gd name="T77" fmla="*/ 1138 h 1688"/>
                    <a:gd name="T78" fmla="*/ 432 w 637"/>
                    <a:gd name="T79" fmla="*/ 1223 h 1688"/>
                    <a:gd name="T80" fmla="*/ 413 w 637"/>
                    <a:gd name="T81" fmla="*/ 1221 h 1688"/>
                    <a:gd name="T82" fmla="*/ 371 w 637"/>
                    <a:gd name="T83" fmla="*/ 1266 h 1688"/>
                    <a:gd name="T84" fmla="*/ 324 w 637"/>
                    <a:gd name="T85" fmla="*/ 1277 h 1688"/>
                    <a:gd name="T86" fmla="*/ 345 w 637"/>
                    <a:gd name="T87" fmla="*/ 1295 h 1688"/>
                    <a:gd name="T88" fmla="*/ 357 w 637"/>
                    <a:gd name="T89" fmla="*/ 1335 h 1688"/>
                    <a:gd name="T90" fmla="*/ 342 w 637"/>
                    <a:gd name="T91" fmla="*/ 1381 h 1688"/>
                    <a:gd name="T92" fmla="*/ 357 w 637"/>
                    <a:gd name="T93" fmla="*/ 1430 h 1688"/>
                    <a:gd name="T94" fmla="*/ 348 w 637"/>
                    <a:gd name="T95" fmla="*/ 1523 h 1688"/>
                    <a:gd name="T96" fmla="*/ 283 w 637"/>
                    <a:gd name="T97" fmla="*/ 1581 h 1688"/>
                    <a:gd name="T98" fmla="*/ 231 w 637"/>
                    <a:gd name="T99" fmla="*/ 1604 h 1688"/>
                    <a:gd name="T100" fmla="*/ 219 w 637"/>
                    <a:gd name="T101" fmla="*/ 1663 h 1688"/>
                    <a:gd name="T102" fmla="*/ 166 w 637"/>
                    <a:gd name="T103" fmla="*/ 1688 h 1688"/>
                    <a:gd name="T104" fmla="*/ 137 w 637"/>
                    <a:gd name="T105" fmla="*/ 1640 h 1688"/>
                    <a:gd name="T106" fmla="*/ 126 w 637"/>
                    <a:gd name="T107" fmla="*/ 1587 h 1688"/>
                    <a:gd name="T108" fmla="*/ 130 w 637"/>
                    <a:gd name="T109" fmla="*/ 1559 h 1688"/>
                    <a:gd name="T110" fmla="*/ 87 w 637"/>
                    <a:gd name="T111" fmla="*/ 1491 h 1688"/>
                    <a:gd name="T112" fmla="*/ 58 w 637"/>
                    <a:gd name="T113" fmla="*/ 1426 h 1688"/>
                    <a:gd name="T114" fmla="*/ 51 w 637"/>
                    <a:gd name="T115" fmla="*/ 1348 h 1688"/>
                    <a:gd name="T116" fmla="*/ 29 w 637"/>
                    <a:gd name="T117" fmla="*/ 1338 h 1688"/>
                    <a:gd name="T118" fmla="*/ 12 w 637"/>
                    <a:gd name="T119" fmla="*/ 1306 h 1688"/>
                    <a:gd name="T120" fmla="*/ 1 w 637"/>
                    <a:gd name="T121" fmla="*/ 1254 h 1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37" h="1688">
                      <a:moveTo>
                        <a:pt x="10" y="1255"/>
                      </a:moveTo>
                      <a:lnTo>
                        <a:pt x="10" y="1255"/>
                      </a:lnTo>
                      <a:lnTo>
                        <a:pt x="11" y="1257"/>
                      </a:lnTo>
                      <a:lnTo>
                        <a:pt x="14" y="1263"/>
                      </a:lnTo>
                      <a:lnTo>
                        <a:pt x="15" y="1266"/>
                      </a:lnTo>
                      <a:lnTo>
                        <a:pt x="18" y="1268"/>
                      </a:lnTo>
                      <a:lnTo>
                        <a:pt x="22" y="1270"/>
                      </a:lnTo>
                      <a:lnTo>
                        <a:pt x="26" y="1271"/>
                      </a:lnTo>
                      <a:lnTo>
                        <a:pt x="26" y="1271"/>
                      </a:lnTo>
                      <a:lnTo>
                        <a:pt x="29" y="1270"/>
                      </a:lnTo>
                      <a:lnTo>
                        <a:pt x="32" y="1269"/>
                      </a:lnTo>
                      <a:lnTo>
                        <a:pt x="33" y="1267"/>
                      </a:lnTo>
                      <a:lnTo>
                        <a:pt x="36" y="1265"/>
                      </a:lnTo>
                      <a:lnTo>
                        <a:pt x="37" y="1258"/>
                      </a:lnTo>
                      <a:lnTo>
                        <a:pt x="37" y="1250"/>
                      </a:lnTo>
                      <a:lnTo>
                        <a:pt x="37" y="1250"/>
                      </a:lnTo>
                      <a:lnTo>
                        <a:pt x="39" y="1241"/>
                      </a:lnTo>
                      <a:lnTo>
                        <a:pt x="41" y="1234"/>
                      </a:lnTo>
                      <a:lnTo>
                        <a:pt x="43" y="1225"/>
                      </a:lnTo>
                      <a:lnTo>
                        <a:pt x="43" y="1214"/>
                      </a:lnTo>
                      <a:lnTo>
                        <a:pt x="43" y="1214"/>
                      </a:lnTo>
                      <a:lnTo>
                        <a:pt x="43" y="1209"/>
                      </a:lnTo>
                      <a:lnTo>
                        <a:pt x="41" y="1206"/>
                      </a:lnTo>
                      <a:lnTo>
                        <a:pt x="37" y="1200"/>
                      </a:lnTo>
                      <a:lnTo>
                        <a:pt x="33" y="1196"/>
                      </a:lnTo>
                      <a:lnTo>
                        <a:pt x="32" y="1194"/>
                      </a:lnTo>
                      <a:lnTo>
                        <a:pt x="33" y="1191"/>
                      </a:lnTo>
                      <a:lnTo>
                        <a:pt x="33" y="1191"/>
                      </a:lnTo>
                      <a:lnTo>
                        <a:pt x="35" y="1189"/>
                      </a:lnTo>
                      <a:lnTo>
                        <a:pt x="36" y="1186"/>
                      </a:lnTo>
                      <a:lnTo>
                        <a:pt x="39" y="1184"/>
                      </a:lnTo>
                      <a:lnTo>
                        <a:pt x="40" y="1183"/>
                      </a:lnTo>
                      <a:lnTo>
                        <a:pt x="42" y="1181"/>
                      </a:lnTo>
                      <a:lnTo>
                        <a:pt x="43" y="1178"/>
                      </a:lnTo>
                      <a:lnTo>
                        <a:pt x="44" y="1173"/>
                      </a:lnTo>
                      <a:lnTo>
                        <a:pt x="44" y="1173"/>
                      </a:lnTo>
                      <a:lnTo>
                        <a:pt x="44" y="1168"/>
                      </a:lnTo>
                      <a:lnTo>
                        <a:pt x="46" y="1165"/>
                      </a:lnTo>
                      <a:lnTo>
                        <a:pt x="49" y="1161"/>
                      </a:lnTo>
                      <a:lnTo>
                        <a:pt x="52" y="1158"/>
                      </a:lnTo>
                      <a:lnTo>
                        <a:pt x="58" y="1153"/>
                      </a:lnTo>
                      <a:lnTo>
                        <a:pt x="66" y="1147"/>
                      </a:lnTo>
                      <a:lnTo>
                        <a:pt x="66" y="1147"/>
                      </a:lnTo>
                      <a:lnTo>
                        <a:pt x="73" y="1140"/>
                      </a:lnTo>
                      <a:lnTo>
                        <a:pt x="79" y="1134"/>
                      </a:lnTo>
                      <a:lnTo>
                        <a:pt x="81" y="1129"/>
                      </a:lnTo>
                      <a:lnTo>
                        <a:pt x="83" y="1125"/>
                      </a:lnTo>
                      <a:lnTo>
                        <a:pt x="84" y="1121"/>
                      </a:lnTo>
                      <a:lnTo>
                        <a:pt x="85" y="1114"/>
                      </a:lnTo>
                      <a:lnTo>
                        <a:pt x="85" y="1114"/>
                      </a:lnTo>
                      <a:lnTo>
                        <a:pt x="86" y="1102"/>
                      </a:lnTo>
                      <a:lnTo>
                        <a:pt x="86" y="1092"/>
                      </a:lnTo>
                      <a:lnTo>
                        <a:pt x="86" y="1085"/>
                      </a:lnTo>
                      <a:lnTo>
                        <a:pt x="84" y="1080"/>
                      </a:lnTo>
                      <a:lnTo>
                        <a:pt x="83" y="1075"/>
                      </a:lnTo>
                      <a:lnTo>
                        <a:pt x="80" y="1068"/>
                      </a:lnTo>
                      <a:lnTo>
                        <a:pt x="80" y="1068"/>
                      </a:lnTo>
                      <a:lnTo>
                        <a:pt x="67" y="1046"/>
                      </a:lnTo>
                      <a:lnTo>
                        <a:pt x="62" y="1036"/>
                      </a:lnTo>
                      <a:lnTo>
                        <a:pt x="60" y="1032"/>
                      </a:lnTo>
                      <a:lnTo>
                        <a:pt x="60" y="1027"/>
                      </a:lnTo>
                      <a:lnTo>
                        <a:pt x="60" y="1027"/>
                      </a:lnTo>
                      <a:lnTo>
                        <a:pt x="61" y="1023"/>
                      </a:lnTo>
                      <a:lnTo>
                        <a:pt x="61" y="1020"/>
                      </a:lnTo>
                      <a:lnTo>
                        <a:pt x="64" y="1018"/>
                      </a:lnTo>
                      <a:lnTo>
                        <a:pt x="65" y="1016"/>
                      </a:lnTo>
                      <a:lnTo>
                        <a:pt x="70" y="1014"/>
                      </a:lnTo>
                      <a:lnTo>
                        <a:pt x="76" y="1014"/>
                      </a:lnTo>
                      <a:lnTo>
                        <a:pt x="76" y="1014"/>
                      </a:lnTo>
                      <a:lnTo>
                        <a:pt x="82" y="1013"/>
                      </a:lnTo>
                      <a:lnTo>
                        <a:pt x="85" y="1012"/>
                      </a:lnTo>
                      <a:lnTo>
                        <a:pt x="87" y="1009"/>
                      </a:lnTo>
                      <a:lnTo>
                        <a:pt x="89" y="1004"/>
                      </a:lnTo>
                      <a:lnTo>
                        <a:pt x="89" y="1004"/>
                      </a:lnTo>
                      <a:lnTo>
                        <a:pt x="95" y="992"/>
                      </a:lnTo>
                      <a:lnTo>
                        <a:pt x="96" y="986"/>
                      </a:lnTo>
                      <a:lnTo>
                        <a:pt x="96" y="979"/>
                      </a:lnTo>
                      <a:lnTo>
                        <a:pt x="96" y="97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96" y="969"/>
                      </a:lnTo>
                      <a:lnTo>
                        <a:pt x="73" y="947"/>
                      </a:lnTo>
                      <a:lnTo>
                        <a:pt x="73" y="947"/>
                      </a:lnTo>
                      <a:lnTo>
                        <a:pt x="66" y="940"/>
                      </a:lnTo>
                      <a:lnTo>
                        <a:pt x="60" y="934"/>
                      </a:lnTo>
                      <a:lnTo>
                        <a:pt x="58" y="929"/>
                      </a:lnTo>
                      <a:lnTo>
                        <a:pt x="56" y="926"/>
                      </a:lnTo>
                      <a:lnTo>
                        <a:pt x="55" y="921"/>
                      </a:lnTo>
                      <a:lnTo>
                        <a:pt x="55" y="914"/>
                      </a:lnTo>
                      <a:lnTo>
                        <a:pt x="55" y="914"/>
                      </a:lnTo>
                      <a:lnTo>
                        <a:pt x="55" y="904"/>
                      </a:lnTo>
                      <a:lnTo>
                        <a:pt x="56" y="896"/>
                      </a:lnTo>
                      <a:lnTo>
                        <a:pt x="58" y="889"/>
                      </a:lnTo>
                      <a:lnTo>
                        <a:pt x="58" y="878"/>
                      </a:lnTo>
                      <a:lnTo>
                        <a:pt x="58" y="878"/>
                      </a:lnTo>
                      <a:lnTo>
                        <a:pt x="59" y="866"/>
                      </a:lnTo>
                      <a:lnTo>
                        <a:pt x="59" y="858"/>
                      </a:lnTo>
                      <a:lnTo>
                        <a:pt x="60" y="851"/>
                      </a:lnTo>
                      <a:lnTo>
                        <a:pt x="61" y="844"/>
                      </a:lnTo>
                      <a:lnTo>
                        <a:pt x="61" y="844"/>
                      </a:lnTo>
                      <a:lnTo>
                        <a:pt x="60" y="840"/>
                      </a:lnTo>
                      <a:lnTo>
                        <a:pt x="59" y="835"/>
                      </a:lnTo>
                      <a:lnTo>
                        <a:pt x="55" y="825"/>
                      </a:lnTo>
                      <a:lnTo>
                        <a:pt x="51" y="811"/>
                      </a:lnTo>
                      <a:lnTo>
                        <a:pt x="49" y="805"/>
                      </a:lnTo>
                      <a:lnTo>
                        <a:pt x="49" y="796"/>
                      </a:lnTo>
                      <a:lnTo>
                        <a:pt x="49" y="796"/>
                      </a:lnTo>
                      <a:lnTo>
                        <a:pt x="49" y="781"/>
                      </a:lnTo>
                      <a:lnTo>
                        <a:pt x="49" y="769"/>
                      </a:lnTo>
                      <a:lnTo>
                        <a:pt x="50" y="756"/>
                      </a:lnTo>
                      <a:lnTo>
                        <a:pt x="50" y="740"/>
                      </a:lnTo>
                      <a:lnTo>
                        <a:pt x="50" y="740"/>
                      </a:lnTo>
                      <a:lnTo>
                        <a:pt x="50" y="722"/>
                      </a:lnTo>
                      <a:lnTo>
                        <a:pt x="50" y="713"/>
                      </a:lnTo>
                      <a:lnTo>
                        <a:pt x="50" y="706"/>
                      </a:lnTo>
                      <a:lnTo>
                        <a:pt x="51" y="697"/>
                      </a:lnTo>
                      <a:lnTo>
                        <a:pt x="54" y="690"/>
                      </a:lnTo>
                      <a:lnTo>
                        <a:pt x="57" y="682"/>
                      </a:lnTo>
                      <a:lnTo>
                        <a:pt x="64" y="674"/>
                      </a:lnTo>
                      <a:lnTo>
                        <a:pt x="64" y="674"/>
                      </a:lnTo>
                      <a:lnTo>
                        <a:pt x="74" y="660"/>
                      </a:lnTo>
                      <a:lnTo>
                        <a:pt x="80" y="653"/>
                      </a:lnTo>
                      <a:lnTo>
                        <a:pt x="85" y="649"/>
                      </a:lnTo>
                      <a:lnTo>
                        <a:pt x="92" y="646"/>
                      </a:lnTo>
                      <a:lnTo>
                        <a:pt x="98" y="643"/>
                      </a:lnTo>
                      <a:lnTo>
                        <a:pt x="105" y="642"/>
                      </a:lnTo>
                      <a:lnTo>
                        <a:pt x="115" y="643"/>
                      </a:lnTo>
                      <a:lnTo>
                        <a:pt x="115" y="643"/>
                      </a:lnTo>
                      <a:lnTo>
                        <a:pt x="125" y="644"/>
                      </a:lnTo>
                      <a:lnTo>
                        <a:pt x="132" y="646"/>
                      </a:lnTo>
                      <a:lnTo>
                        <a:pt x="138" y="644"/>
                      </a:lnTo>
                      <a:lnTo>
                        <a:pt x="141" y="643"/>
                      </a:lnTo>
                      <a:lnTo>
                        <a:pt x="143" y="640"/>
                      </a:lnTo>
                      <a:lnTo>
                        <a:pt x="144" y="637"/>
                      </a:lnTo>
                      <a:lnTo>
                        <a:pt x="147" y="627"/>
                      </a:lnTo>
                      <a:lnTo>
                        <a:pt x="147" y="627"/>
                      </a:lnTo>
                      <a:lnTo>
                        <a:pt x="150" y="615"/>
                      </a:lnTo>
                      <a:lnTo>
                        <a:pt x="151" y="604"/>
                      </a:lnTo>
                      <a:lnTo>
                        <a:pt x="150" y="598"/>
                      </a:lnTo>
                      <a:lnTo>
                        <a:pt x="148" y="594"/>
                      </a:lnTo>
                      <a:lnTo>
                        <a:pt x="146" y="590"/>
                      </a:lnTo>
                      <a:lnTo>
                        <a:pt x="142" y="585"/>
                      </a:lnTo>
                      <a:lnTo>
                        <a:pt x="142" y="585"/>
                      </a:lnTo>
                      <a:lnTo>
                        <a:pt x="133" y="580"/>
                      </a:lnTo>
                      <a:lnTo>
                        <a:pt x="128" y="576"/>
                      </a:lnTo>
                      <a:lnTo>
                        <a:pt x="126" y="574"/>
                      </a:lnTo>
                      <a:lnTo>
                        <a:pt x="126" y="570"/>
                      </a:lnTo>
                      <a:lnTo>
                        <a:pt x="127" y="567"/>
                      </a:lnTo>
                      <a:lnTo>
                        <a:pt x="130" y="562"/>
                      </a:lnTo>
                      <a:lnTo>
                        <a:pt x="130" y="562"/>
                      </a:lnTo>
                      <a:lnTo>
                        <a:pt x="135" y="556"/>
                      </a:lnTo>
                      <a:lnTo>
                        <a:pt x="139" y="549"/>
                      </a:lnTo>
                      <a:lnTo>
                        <a:pt x="146" y="529"/>
                      </a:lnTo>
                      <a:lnTo>
                        <a:pt x="154" y="509"/>
                      </a:lnTo>
                      <a:lnTo>
                        <a:pt x="156" y="499"/>
                      </a:lnTo>
                      <a:lnTo>
                        <a:pt x="157" y="490"/>
                      </a:lnTo>
                      <a:lnTo>
                        <a:pt x="157" y="490"/>
                      </a:lnTo>
                      <a:lnTo>
                        <a:pt x="159" y="469"/>
                      </a:lnTo>
                      <a:lnTo>
                        <a:pt x="161" y="447"/>
                      </a:lnTo>
                      <a:lnTo>
                        <a:pt x="162" y="424"/>
                      </a:lnTo>
                      <a:lnTo>
                        <a:pt x="162" y="415"/>
                      </a:lnTo>
                      <a:lnTo>
                        <a:pt x="161" y="408"/>
                      </a:lnTo>
                      <a:lnTo>
                        <a:pt x="161" y="408"/>
                      </a:lnTo>
                      <a:lnTo>
                        <a:pt x="159" y="397"/>
                      </a:lnTo>
                      <a:lnTo>
                        <a:pt x="159" y="394"/>
                      </a:lnTo>
                      <a:lnTo>
                        <a:pt x="159" y="391"/>
                      </a:lnTo>
                      <a:lnTo>
                        <a:pt x="160" y="389"/>
                      </a:lnTo>
                      <a:lnTo>
                        <a:pt x="162" y="388"/>
                      </a:lnTo>
                      <a:lnTo>
                        <a:pt x="166" y="386"/>
                      </a:lnTo>
                      <a:lnTo>
                        <a:pt x="170" y="386"/>
                      </a:lnTo>
                      <a:lnTo>
                        <a:pt x="170" y="386"/>
                      </a:lnTo>
                      <a:lnTo>
                        <a:pt x="175" y="386"/>
                      </a:lnTo>
                      <a:lnTo>
                        <a:pt x="181" y="386"/>
                      </a:lnTo>
                      <a:lnTo>
                        <a:pt x="186" y="384"/>
                      </a:lnTo>
                      <a:lnTo>
                        <a:pt x="192" y="382"/>
                      </a:lnTo>
                      <a:lnTo>
                        <a:pt x="196" y="379"/>
                      </a:lnTo>
                      <a:lnTo>
                        <a:pt x="200" y="375"/>
                      </a:lnTo>
                      <a:lnTo>
                        <a:pt x="202" y="370"/>
                      </a:lnTo>
                      <a:lnTo>
                        <a:pt x="203" y="365"/>
                      </a:lnTo>
                      <a:lnTo>
                        <a:pt x="203" y="365"/>
                      </a:lnTo>
                      <a:lnTo>
                        <a:pt x="202" y="353"/>
                      </a:lnTo>
                      <a:lnTo>
                        <a:pt x="202" y="339"/>
                      </a:lnTo>
                      <a:lnTo>
                        <a:pt x="203" y="332"/>
                      </a:lnTo>
                      <a:lnTo>
                        <a:pt x="205" y="324"/>
                      </a:lnTo>
                      <a:lnTo>
                        <a:pt x="209" y="318"/>
                      </a:lnTo>
                      <a:lnTo>
                        <a:pt x="213" y="310"/>
                      </a:lnTo>
                      <a:lnTo>
                        <a:pt x="213" y="310"/>
                      </a:lnTo>
                      <a:lnTo>
                        <a:pt x="224" y="295"/>
                      </a:lnTo>
                      <a:lnTo>
                        <a:pt x="231" y="280"/>
                      </a:lnTo>
                      <a:lnTo>
                        <a:pt x="238" y="265"/>
                      </a:lnTo>
                      <a:lnTo>
                        <a:pt x="239" y="258"/>
                      </a:lnTo>
                      <a:lnTo>
                        <a:pt x="239" y="254"/>
                      </a:lnTo>
                      <a:lnTo>
                        <a:pt x="239" y="254"/>
                      </a:lnTo>
                      <a:lnTo>
                        <a:pt x="238" y="250"/>
                      </a:lnTo>
                      <a:lnTo>
                        <a:pt x="237" y="245"/>
                      </a:lnTo>
                      <a:lnTo>
                        <a:pt x="232" y="235"/>
                      </a:lnTo>
                      <a:lnTo>
                        <a:pt x="230" y="229"/>
                      </a:lnTo>
                      <a:lnTo>
                        <a:pt x="229" y="224"/>
                      </a:lnTo>
                      <a:lnTo>
                        <a:pt x="229" y="220"/>
                      </a:lnTo>
                      <a:lnTo>
                        <a:pt x="231" y="215"/>
                      </a:lnTo>
                      <a:lnTo>
                        <a:pt x="231" y="215"/>
                      </a:lnTo>
                      <a:lnTo>
                        <a:pt x="235" y="208"/>
                      </a:lnTo>
                      <a:lnTo>
                        <a:pt x="237" y="200"/>
                      </a:lnTo>
                      <a:lnTo>
                        <a:pt x="238" y="193"/>
                      </a:lnTo>
                      <a:lnTo>
                        <a:pt x="239" y="186"/>
                      </a:lnTo>
                      <a:lnTo>
                        <a:pt x="239" y="186"/>
                      </a:lnTo>
                      <a:lnTo>
                        <a:pt x="239" y="183"/>
                      </a:lnTo>
                      <a:lnTo>
                        <a:pt x="240" y="181"/>
                      </a:lnTo>
                      <a:lnTo>
                        <a:pt x="243" y="178"/>
                      </a:lnTo>
                      <a:lnTo>
                        <a:pt x="247" y="174"/>
                      </a:lnTo>
                      <a:lnTo>
                        <a:pt x="248" y="171"/>
                      </a:lnTo>
                      <a:lnTo>
                        <a:pt x="248" y="168"/>
                      </a:lnTo>
                      <a:lnTo>
                        <a:pt x="248" y="168"/>
                      </a:lnTo>
                      <a:lnTo>
                        <a:pt x="250" y="163"/>
                      </a:lnTo>
                      <a:lnTo>
                        <a:pt x="252" y="158"/>
                      </a:lnTo>
                      <a:lnTo>
                        <a:pt x="255" y="153"/>
                      </a:lnTo>
                      <a:lnTo>
                        <a:pt x="259" y="148"/>
                      </a:lnTo>
                      <a:lnTo>
                        <a:pt x="268" y="138"/>
                      </a:lnTo>
                      <a:lnTo>
                        <a:pt x="271" y="136"/>
                      </a:lnTo>
                      <a:lnTo>
                        <a:pt x="273" y="135"/>
                      </a:lnTo>
                      <a:lnTo>
                        <a:pt x="273" y="135"/>
                      </a:lnTo>
                      <a:lnTo>
                        <a:pt x="275" y="135"/>
                      </a:lnTo>
                      <a:lnTo>
                        <a:pt x="278" y="137"/>
                      </a:lnTo>
                      <a:lnTo>
                        <a:pt x="280" y="141"/>
                      </a:lnTo>
                      <a:lnTo>
                        <a:pt x="284" y="147"/>
                      </a:lnTo>
                      <a:lnTo>
                        <a:pt x="286" y="148"/>
                      </a:lnTo>
                      <a:lnTo>
                        <a:pt x="290" y="149"/>
                      </a:lnTo>
                      <a:lnTo>
                        <a:pt x="290" y="149"/>
                      </a:lnTo>
                      <a:lnTo>
                        <a:pt x="296" y="148"/>
                      </a:lnTo>
                      <a:lnTo>
                        <a:pt x="299" y="147"/>
                      </a:lnTo>
                      <a:lnTo>
                        <a:pt x="300" y="145"/>
                      </a:lnTo>
                      <a:lnTo>
                        <a:pt x="301" y="142"/>
                      </a:lnTo>
                      <a:lnTo>
                        <a:pt x="302" y="139"/>
                      </a:lnTo>
                      <a:lnTo>
                        <a:pt x="303" y="131"/>
                      </a:lnTo>
                      <a:lnTo>
                        <a:pt x="303" y="131"/>
                      </a:lnTo>
                      <a:lnTo>
                        <a:pt x="304" y="80"/>
                      </a:lnTo>
                      <a:lnTo>
                        <a:pt x="304" y="80"/>
                      </a:lnTo>
                      <a:lnTo>
                        <a:pt x="307" y="75"/>
                      </a:lnTo>
                      <a:lnTo>
                        <a:pt x="309" y="72"/>
                      </a:lnTo>
                      <a:lnTo>
                        <a:pt x="311" y="72"/>
                      </a:lnTo>
                      <a:lnTo>
                        <a:pt x="312" y="72"/>
                      </a:lnTo>
                      <a:lnTo>
                        <a:pt x="312" y="72"/>
                      </a:lnTo>
                      <a:lnTo>
                        <a:pt x="316" y="76"/>
                      </a:lnTo>
                      <a:lnTo>
                        <a:pt x="321" y="78"/>
                      </a:lnTo>
                      <a:lnTo>
                        <a:pt x="327" y="79"/>
                      </a:lnTo>
                      <a:lnTo>
                        <a:pt x="337" y="79"/>
                      </a:lnTo>
                      <a:lnTo>
                        <a:pt x="337" y="79"/>
                      </a:lnTo>
                      <a:lnTo>
                        <a:pt x="341" y="79"/>
                      </a:lnTo>
                      <a:lnTo>
                        <a:pt x="345" y="80"/>
                      </a:lnTo>
                      <a:lnTo>
                        <a:pt x="352" y="83"/>
                      </a:lnTo>
                      <a:lnTo>
                        <a:pt x="359" y="88"/>
                      </a:lnTo>
                      <a:lnTo>
                        <a:pt x="365" y="89"/>
                      </a:lnTo>
                      <a:lnTo>
                        <a:pt x="369" y="90"/>
                      </a:lnTo>
                      <a:lnTo>
                        <a:pt x="369" y="90"/>
                      </a:lnTo>
                      <a:lnTo>
                        <a:pt x="381" y="92"/>
                      </a:lnTo>
                      <a:lnTo>
                        <a:pt x="389" y="93"/>
                      </a:lnTo>
                      <a:lnTo>
                        <a:pt x="393" y="93"/>
                      </a:lnTo>
                      <a:lnTo>
                        <a:pt x="396" y="93"/>
                      </a:lnTo>
                      <a:lnTo>
                        <a:pt x="398" y="92"/>
                      </a:lnTo>
                      <a:lnTo>
                        <a:pt x="399" y="90"/>
                      </a:lnTo>
                      <a:lnTo>
                        <a:pt x="399" y="90"/>
                      </a:lnTo>
                      <a:lnTo>
                        <a:pt x="402" y="83"/>
                      </a:lnTo>
                      <a:lnTo>
                        <a:pt x="404" y="75"/>
                      </a:lnTo>
                      <a:lnTo>
                        <a:pt x="404" y="71"/>
                      </a:lnTo>
                      <a:lnTo>
                        <a:pt x="404" y="67"/>
                      </a:lnTo>
                      <a:lnTo>
                        <a:pt x="403" y="64"/>
                      </a:lnTo>
                      <a:lnTo>
                        <a:pt x="401" y="62"/>
                      </a:lnTo>
                      <a:lnTo>
                        <a:pt x="401" y="62"/>
                      </a:lnTo>
                      <a:lnTo>
                        <a:pt x="397" y="57"/>
                      </a:lnTo>
                      <a:lnTo>
                        <a:pt x="395" y="54"/>
                      </a:lnTo>
                      <a:lnTo>
                        <a:pt x="394" y="50"/>
                      </a:lnTo>
                      <a:lnTo>
                        <a:pt x="395" y="45"/>
                      </a:lnTo>
                      <a:lnTo>
                        <a:pt x="395" y="45"/>
                      </a:lnTo>
                      <a:lnTo>
                        <a:pt x="398" y="31"/>
                      </a:lnTo>
                      <a:lnTo>
                        <a:pt x="398" y="24"/>
                      </a:lnTo>
                      <a:lnTo>
                        <a:pt x="397" y="21"/>
                      </a:lnTo>
                      <a:lnTo>
                        <a:pt x="395" y="17"/>
                      </a:lnTo>
                      <a:lnTo>
                        <a:pt x="395" y="17"/>
                      </a:lnTo>
                      <a:lnTo>
                        <a:pt x="391" y="10"/>
                      </a:lnTo>
                      <a:lnTo>
                        <a:pt x="390" y="6"/>
                      </a:lnTo>
                      <a:lnTo>
                        <a:pt x="390" y="4"/>
                      </a:lnTo>
                      <a:lnTo>
                        <a:pt x="393" y="3"/>
                      </a:lnTo>
                      <a:lnTo>
                        <a:pt x="397" y="0"/>
                      </a:lnTo>
                      <a:lnTo>
                        <a:pt x="397" y="0"/>
                      </a:lnTo>
                      <a:lnTo>
                        <a:pt x="402" y="0"/>
                      </a:lnTo>
                      <a:lnTo>
                        <a:pt x="407" y="2"/>
                      </a:lnTo>
                      <a:lnTo>
                        <a:pt x="409" y="6"/>
                      </a:lnTo>
                      <a:lnTo>
                        <a:pt x="411" y="11"/>
                      </a:lnTo>
                      <a:lnTo>
                        <a:pt x="411" y="11"/>
                      </a:lnTo>
                      <a:lnTo>
                        <a:pt x="413" y="18"/>
                      </a:lnTo>
                      <a:lnTo>
                        <a:pt x="415" y="22"/>
                      </a:lnTo>
                      <a:lnTo>
                        <a:pt x="419" y="24"/>
                      </a:lnTo>
                      <a:lnTo>
                        <a:pt x="426" y="25"/>
                      </a:lnTo>
                      <a:lnTo>
                        <a:pt x="426" y="25"/>
                      </a:lnTo>
                      <a:lnTo>
                        <a:pt x="430" y="25"/>
                      </a:lnTo>
                      <a:lnTo>
                        <a:pt x="433" y="26"/>
                      </a:lnTo>
                      <a:lnTo>
                        <a:pt x="438" y="27"/>
                      </a:lnTo>
                      <a:lnTo>
                        <a:pt x="441" y="31"/>
                      </a:lnTo>
                      <a:lnTo>
                        <a:pt x="447" y="37"/>
                      </a:lnTo>
                      <a:lnTo>
                        <a:pt x="453" y="46"/>
                      </a:lnTo>
                      <a:lnTo>
                        <a:pt x="453" y="46"/>
                      </a:lnTo>
                      <a:lnTo>
                        <a:pt x="456" y="51"/>
                      </a:lnTo>
                      <a:lnTo>
                        <a:pt x="459" y="54"/>
                      </a:lnTo>
                      <a:lnTo>
                        <a:pt x="462" y="56"/>
                      </a:lnTo>
                      <a:lnTo>
                        <a:pt x="467" y="59"/>
                      </a:lnTo>
                      <a:lnTo>
                        <a:pt x="476" y="60"/>
                      </a:lnTo>
                      <a:lnTo>
                        <a:pt x="488" y="61"/>
                      </a:lnTo>
                      <a:lnTo>
                        <a:pt x="488" y="61"/>
                      </a:lnTo>
                      <a:lnTo>
                        <a:pt x="500" y="61"/>
                      </a:lnTo>
                      <a:lnTo>
                        <a:pt x="510" y="62"/>
                      </a:lnTo>
                      <a:lnTo>
                        <a:pt x="513" y="63"/>
                      </a:lnTo>
                      <a:lnTo>
                        <a:pt x="516" y="65"/>
                      </a:lnTo>
                      <a:lnTo>
                        <a:pt x="519" y="68"/>
                      </a:lnTo>
                      <a:lnTo>
                        <a:pt x="521" y="71"/>
                      </a:lnTo>
                      <a:lnTo>
                        <a:pt x="521" y="71"/>
                      </a:lnTo>
                      <a:lnTo>
                        <a:pt x="524" y="77"/>
                      </a:lnTo>
                      <a:lnTo>
                        <a:pt x="525" y="81"/>
                      </a:lnTo>
                      <a:lnTo>
                        <a:pt x="528" y="83"/>
                      </a:lnTo>
                      <a:lnTo>
                        <a:pt x="532" y="84"/>
                      </a:lnTo>
                      <a:lnTo>
                        <a:pt x="532" y="84"/>
                      </a:lnTo>
                      <a:lnTo>
                        <a:pt x="534" y="84"/>
                      </a:lnTo>
                      <a:lnTo>
                        <a:pt x="537" y="86"/>
                      </a:lnTo>
                      <a:lnTo>
                        <a:pt x="539" y="91"/>
                      </a:lnTo>
                      <a:lnTo>
                        <a:pt x="540" y="95"/>
                      </a:lnTo>
                      <a:lnTo>
                        <a:pt x="542" y="98"/>
                      </a:lnTo>
                      <a:lnTo>
                        <a:pt x="544" y="102"/>
                      </a:lnTo>
                      <a:lnTo>
                        <a:pt x="544" y="102"/>
                      </a:lnTo>
                      <a:lnTo>
                        <a:pt x="548" y="106"/>
                      </a:lnTo>
                      <a:lnTo>
                        <a:pt x="553" y="111"/>
                      </a:lnTo>
                      <a:lnTo>
                        <a:pt x="555" y="119"/>
                      </a:lnTo>
                      <a:lnTo>
                        <a:pt x="557" y="129"/>
                      </a:lnTo>
                      <a:lnTo>
                        <a:pt x="557" y="129"/>
                      </a:lnTo>
                      <a:lnTo>
                        <a:pt x="557" y="143"/>
                      </a:lnTo>
                      <a:lnTo>
                        <a:pt x="559" y="155"/>
                      </a:lnTo>
                      <a:lnTo>
                        <a:pt x="562" y="165"/>
                      </a:lnTo>
                      <a:lnTo>
                        <a:pt x="565" y="168"/>
                      </a:lnTo>
                      <a:lnTo>
                        <a:pt x="568" y="170"/>
                      </a:lnTo>
                      <a:lnTo>
                        <a:pt x="568" y="170"/>
                      </a:lnTo>
                      <a:lnTo>
                        <a:pt x="571" y="174"/>
                      </a:lnTo>
                      <a:lnTo>
                        <a:pt x="573" y="175"/>
                      </a:lnTo>
                      <a:lnTo>
                        <a:pt x="571" y="178"/>
                      </a:lnTo>
                      <a:lnTo>
                        <a:pt x="571" y="178"/>
                      </a:lnTo>
                      <a:lnTo>
                        <a:pt x="569" y="183"/>
                      </a:lnTo>
                      <a:lnTo>
                        <a:pt x="569" y="186"/>
                      </a:lnTo>
                      <a:lnTo>
                        <a:pt x="568" y="193"/>
                      </a:lnTo>
                      <a:lnTo>
                        <a:pt x="568" y="193"/>
                      </a:lnTo>
                      <a:lnTo>
                        <a:pt x="569" y="197"/>
                      </a:lnTo>
                      <a:lnTo>
                        <a:pt x="570" y="200"/>
                      </a:lnTo>
                      <a:lnTo>
                        <a:pt x="573" y="207"/>
                      </a:lnTo>
                      <a:lnTo>
                        <a:pt x="580" y="215"/>
                      </a:lnTo>
                      <a:lnTo>
                        <a:pt x="586" y="225"/>
                      </a:lnTo>
                      <a:lnTo>
                        <a:pt x="586" y="225"/>
                      </a:lnTo>
                      <a:lnTo>
                        <a:pt x="594" y="237"/>
                      </a:lnTo>
                      <a:lnTo>
                        <a:pt x="598" y="246"/>
                      </a:lnTo>
                      <a:lnTo>
                        <a:pt x="599" y="250"/>
                      </a:lnTo>
                      <a:lnTo>
                        <a:pt x="599" y="254"/>
                      </a:lnTo>
                      <a:lnTo>
                        <a:pt x="598" y="258"/>
                      </a:lnTo>
                      <a:lnTo>
                        <a:pt x="597" y="264"/>
                      </a:lnTo>
                      <a:lnTo>
                        <a:pt x="597" y="264"/>
                      </a:lnTo>
                      <a:lnTo>
                        <a:pt x="595" y="269"/>
                      </a:lnTo>
                      <a:lnTo>
                        <a:pt x="593" y="277"/>
                      </a:lnTo>
                      <a:lnTo>
                        <a:pt x="593" y="292"/>
                      </a:lnTo>
                      <a:lnTo>
                        <a:pt x="594" y="306"/>
                      </a:lnTo>
                      <a:lnTo>
                        <a:pt x="595" y="311"/>
                      </a:lnTo>
                      <a:lnTo>
                        <a:pt x="595" y="311"/>
                      </a:lnTo>
                      <a:lnTo>
                        <a:pt x="602" y="322"/>
                      </a:lnTo>
                      <a:lnTo>
                        <a:pt x="610" y="332"/>
                      </a:lnTo>
                      <a:lnTo>
                        <a:pt x="618" y="340"/>
                      </a:lnTo>
                      <a:lnTo>
                        <a:pt x="618" y="340"/>
                      </a:lnTo>
                      <a:lnTo>
                        <a:pt x="633" y="352"/>
                      </a:lnTo>
                      <a:lnTo>
                        <a:pt x="637" y="355"/>
                      </a:lnTo>
                      <a:lnTo>
                        <a:pt x="636" y="356"/>
                      </a:lnTo>
                      <a:lnTo>
                        <a:pt x="634" y="356"/>
                      </a:lnTo>
                      <a:lnTo>
                        <a:pt x="634" y="356"/>
                      </a:lnTo>
                      <a:lnTo>
                        <a:pt x="629" y="357"/>
                      </a:lnTo>
                      <a:lnTo>
                        <a:pt x="623" y="357"/>
                      </a:lnTo>
                      <a:lnTo>
                        <a:pt x="617" y="358"/>
                      </a:lnTo>
                      <a:lnTo>
                        <a:pt x="614" y="360"/>
                      </a:lnTo>
                      <a:lnTo>
                        <a:pt x="612" y="362"/>
                      </a:lnTo>
                      <a:lnTo>
                        <a:pt x="612" y="362"/>
                      </a:lnTo>
                      <a:lnTo>
                        <a:pt x="607" y="367"/>
                      </a:lnTo>
                      <a:lnTo>
                        <a:pt x="598" y="371"/>
                      </a:lnTo>
                      <a:lnTo>
                        <a:pt x="588" y="376"/>
                      </a:lnTo>
                      <a:lnTo>
                        <a:pt x="583" y="377"/>
                      </a:lnTo>
                      <a:lnTo>
                        <a:pt x="579" y="377"/>
                      </a:lnTo>
                      <a:lnTo>
                        <a:pt x="579" y="377"/>
                      </a:lnTo>
                      <a:lnTo>
                        <a:pt x="548" y="376"/>
                      </a:lnTo>
                      <a:lnTo>
                        <a:pt x="548" y="376"/>
                      </a:lnTo>
                      <a:lnTo>
                        <a:pt x="548" y="382"/>
                      </a:lnTo>
                      <a:lnTo>
                        <a:pt x="547" y="396"/>
                      </a:lnTo>
                      <a:lnTo>
                        <a:pt x="546" y="404"/>
                      </a:lnTo>
                      <a:lnTo>
                        <a:pt x="545" y="411"/>
                      </a:lnTo>
                      <a:lnTo>
                        <a:pt x="542" y="418"/>
                      </a:lnTo>
                      <a:lnTo>
                        <a:pt x="541" y="420"/>
                      </a:lnTo>
                      <a:lnTo>
                        <a:pt x="539" y="421"/>
                      </a:lnTo>
                      <a:lnTo>
                        <a:pt x="539" y="421"/>
                      </a:lnTo>
                      <a:lnTo>
                        <a:pt x="523" y="429"/>
                      </a:lnTo>
                      <a:lnTo>
                        <a:pt x="516" y="434"/>
                      </a:lnTo>
                      <a:lnTo>
                        <a:pt x="514" y="437"/>
                      </a:lnTo>
                      <a:lnTo>
                        <a:pt x="513" y="439"/>
                      </a:lnTo>
                      <a:lnTo>
                        <a:pt x="513" y="439"/>
                      </a:lnTo>
                      <a:lnTo>
                        <a:pt x="514" y="444"/>
                      </a:lnTo>
                      <a:lnTo>
                        <a:pt x="515" y="450"/>
                      </a:lnTo>
                      <a:lnTo>
                        <a:pt x="516" y="455"/>
                      </a:lnTo>
                      <a:lnTo>
                        <a:pt x="516" y="462"/>
                      </a:lnTo>
                      <a:lnTo>
                        <a:pt x="516" y="462"/>
                      </a:lnTo>
                      <a:lnTo>
                        <a:pt x="515" y="465"/>
                      </a:lnTo>
                      <a:lnTo>
                        <a:pt x="512" y="468"/>
                      </a:lnTo>
                      <a:lnTo>
                        <a:pt x="507" y="475"/>
                      </a:lnTo>
                      <a:lnTo>
                        <a:pt x="503" y="479"/>
                      </a:lnTo>
                      <a:lnTo>
                        <a:pt x="501" y="483"/>
                      </a:lnTo>
                      <a:lnTo>
                        <a:pt x="499" y="489"/>
                      </a:lnTo>
                      <a:lnTo>
                        <a:pt x="499" y="495"/>
                      </a:lnTo>
                      <a:lnTo>
                        <a:pt x="499" y="495"/>
                      </a:lnTo>
                      <a:lnTo>
                        <a:pt x="500" y="508"/>
                      </a:lnTo>
                      <a:lnTo>
                        <a:pt x="501" y="513"/>
                      </a:lnTo>
                      <a:lnTo>
                        <a:pt x="502" y="518"/>
                      </a:lnTo>
                      <a:lnTo>
                        <a:pt x="508" y="525"/>
                      </a:lnTo>
                      <a:lnTo>
                        <a:pt x="515" y="533"/>
                      </a:lnTo>
                      <a:lnTo>
                        <a:pt x="515" y="533"/>
                      </a:lnTo>
                      <a:lnTo>
                        <a:pt x="519" y="537"/>
                      </a:lnTo>
                      <a:lnTo>
                        <a:pt x="522" y="542"/>
                      </a:lnTo>
                      <a:lnTo>
                        <a:pt x="524" y="548"/>
                      </a:lnTo>
                      <a:lnTo>
                        <a:pt x="524" y="553"/>
                      </a:lnTo>
                      <a:lnTo>
                        <a:pt x="524" y="560"/>
                      </a:lnTo>
                      <a:lnTo>
                        <a:pt x="522" y="566"/>
                      </a:lnTo>
                      <a:lnTo>
                        <a:pt x="519" y="571"/>
                      </a:lnTo>
                      <a:lnTo>
                        <a:pt x="515" y="577"/>
                      </a:lnTo>
                      <a:lnTo>
                        <a:pt x="515" y="577"/>
                      </a:lnTo>
                      <a:lnTo>
                        <a:pt x="507" y="586"/>
                      </a:lnTo>
                      <a:lnTo>
                        <a:pt x="501" y="596"/>
                      </a:lnTo>
                      <a:lnTo>
                        <a:pt x="499" y="605"/>
                      </a:lnTo>
                      <a:lnTo>
                        <a:pt x="498" y="615"/>
                      </a:lnTo>
                      <a:lnTo>
                        <a:pt x="498" y="615"/>
                      </a:lnTo>
                      <a:lnTo>
                        <a:pt x="498" y="625"/>
                      </a:lnTo>
                      <a:lnTo>
                        <a:pt x="498" y="629"/>
                      </a:lnTo>
                      <a:lnTo>
                        <a:pt x="497" y="633"/>
                      </a:lnTo>
                      <a:lnTo>
                        <a:pt x="495" y="636"/>
                      </a:lnTo>
                      <a:lnTo>
                        <a:pt x="491" y="639"/>
                      </a:lnTo>
                      <a:lnTo>
                        <a:pt x="482" y="646"/>
                      </a:lnTo>
                      <a:lnTo>
                        <a:pt x="482" y="646"/>
                      </a:lnTo>
                      <a:lnTo>
                        <a:pt x="467" y="656"/>
                      </a:lnTo>
                      <a:lnTo>
                        <a:pt x="450" y="671"/>
                      </a:lnTo>
                      <a:lnTo>
                        <a:pt x="441" y="680"/>
                      </a:lnTo>
                      <a:lnTo>
                        <a:pt x="433" y="689"/>
                      </a:lnTo>
                      <a:lnTo>
                        <a:pt x="426" y="697"/>
                      </a:lnTo>
                      <a:lnTo>
                        <a:pt x="421" y="706"/>
                      </a:lnTo>
                      <a:lnTo>
                        <a:pt x="421" y="706"/>
                      </a:lnTo>
                      <a:lnTo>
                        <a:pt x="416" y="712"/>
                      </a:lnTo>
                      <a:lnTo>
                        <a:pt x="412" y="718"/>
                      </a:lnTo>
                      <a:lnTo>
                        <a:pt x="408" y="720"/>
                      </a:lnTo>
                      <a:lnTo>
                        <a:pt x="404" y="723"/>
                      </a:lnTo>
                      <a:lnTo>
                        <a:pt x="401" y="724"/>
                      </a:lnTo>
                      <a:lnTo>
                        <a:pt x="398" y="727"/>
                      </a:lnTo>
                      <a:lnTo>
                        <a:pt x="396" y="730"/>
                      </a:lnTo>
                      <a:lnTo>
                        <a:pt x="394" y="737"/>
                      </a:lnTo>
                      <a:lnTo>
                        <a:pt x="394" y="737"/>
                      </a:lnTo>
                      <a:lnTo>
                        <a:pt x="387" y="761"/>
                      </a:lnTo>
                      <a:lnTo>
                        <a:pt x="386" y="765"/>
                      </a:lnTo>
                      <a:lnTo>
                        <a:pt x="384" y="768"/>
                      </a:lnTo>
                      <a:lnTo>
                        <a:pt x="383" y="769"/>
                      </a:lnTo>
                      <a:lnTo>
                        <a:pt x="380" y="770"/>
                      </a:lnTo>
                      <a:lnTo>
                        <a:pt x="380" y="770"/>
                      </a:lnTo>
                      <a:lnTo>
                        <a:pt x="375" y="770"/>
                      </a:lnTo>
                      <a:lnTo>
                        <a:pt x="373" y="769"/>
                      </a:lnTo>
                      <a:lnTo>
                        <a:pt x="371" y="766"/>
                      </a:lnTo>
                      <a:lnTo>
                        <a:pt x="369" y="760"/>
                      </a:lnTo>
                      <a:lnTo>
                        <a:pt x="369" y="760"/>
                      </a:lnTo>
                      <a:lnTo>
                        <a:pt x="366" y="753"/>
                      </a:lnTo>
                      <a:lnTo>
                        <a:pt x="362" y="750"/>
                      </a:lnTo>
                      <a:lnTo>
                        <a:pt x="361" y="750"/>
                      </a:lnTo>
                      <a:lnTo>
                        <a:pt x="360" y="751"/>
                      </a:lnTo>
                      <a:lnTo>
                        <a:pt x="359" y="756"/>
                      </a:lnTo>
                      <a:lnTo>
                        <a:pt x="359" y="756"/>
                      </a:lnTo>
                      <a:lnTo>
                        <a:pt x="359" y="763"/>
                      </a:lnTo>
                      <a:lnTo>
                        <a:pt x="360" y="768"/>
                      </a:lnTo>
                      <a:lnTo>
                        <a:pt x="364" y="773"/>
                      </a:lnTo>
                      <a:lnTo>
                        <a:pt x="369" y="780"/>
                      </a:lnTo>
                      <a:lnTo>
                        <a:pt x="369" y="780"/>
                      </a:lnTo>
                      <a:lnTo>
                        <a:pt x="371" y="783"/>
                      </a:lnTo>
                      <a:lnTo>
                        <a:pt x="372" y="786"/>
                      </a:lnTo>
                      <a:lnTo>
                        <a:pt x="372" y="790"/>
                      </a:lnTo>
                      <a:lnTo>
                        <a:pt x="371" y="793"/>
                      </a:lnTo>
                      <a:lnTo>
                        <a:pt x="370" y="796"/>
                      </a:lnTo>
                      <a:lnTo>
                        <a:pt x="368" y="799"/>
                      </a:lnTo>
                      <a:lnTo>
                        <a:pt x="361" y="806"/>
                      </a:lnTo>
                      <a:lnTo>
                        <a:pt x="361" y="806"/>
                      </a:lnTo>
                      <a:lnTo>
                        <a:pt x="355" y="812"/>
                      </a:lnTo>
                      <a:lnTo>
                        <a:pt x="351" y="819"/>
                      </a:lnTo>
                      <a:lnTo>
                        <a:pt x="347" y="822"/>
                      </a:lnTo>
                      <a:lnTo>
                        <a:pt x="346" y="822"/>
                      </a:lnTo>
                      <a:lnTo>
                        <a:pt x="346" y="820"/>
                      </a:lnTo>
                      <a:lnTo>
                        <a:pt x="346" y="820"/>
                      </a:lnTo>
                      <a:lnTo>
                        <a:pt x="345" y="815"/>
                      </a:lnTo>
                      <a:lnTo>
                        <a:pt x="343" y="812"/>
                      </a:lnTo>
                      <a:lnTo>
                        <a:pt x="342" y="812"/>
                      </a:lnTo>
                      <a:lnTo>
                        <a:pt x="342" y="812"/>
                      </a:lnTo>
                      <a:lnTo>
                        <a:pt x="341" y="816"/>
                      </a:lnTo>
                      <a:lnTo>
                        <a:pt x="341" y="816"/>
                      </a:lnTo>
                      <a:lnTo>
                        <a:pt x="341" y="823"/>
                      </a:lnTo>
                      <a:lnTo>
                        <a:pt x="342" y="827"/>
                      </a:lnTo>
                      <a:lnTo>
                        <a:pt x="343" y="833"/>
                      </a:lnTo>
                      <a:lnTo>
                        <a:pt x="345" y="839"/>
                      </a:lnTo>
                      <a:lnTo>
                        <a:pt x="345" y="839"/>
                      </a:lnTo>
                      <a:lnTo>
                        <a:pt x="350" y="846"/>
                      </a:lnTo>
                      <a:lnTo>
                        <a:pt x="353" y="852"/>
                      </a:lnTo>
                      <a:lnTo>
                        <a:pt x="354" y="855"/>
                      </a:lnTo>
                      <a:lnTo>
                        <a:pt x="355" y="860"/>
                      </a:lnTo>
                      <a:lnTo>
                        <a:pt x="354" y="863"/>
                      </a:lnTo>
                      <a:lnTo>
                        <a:pt x="353" y="867"/>
                      </a:lnTo>
                      <a:lnTo>
                        <a:pt x="353" y="867"/>
                      </a:lnTo>
                      <a:lnTo>
                        <a:pt x="350" y="876"/>
                      </a:lnTo>
                      <a:lnTo>
                        <a:pt x="346" y="884"/>
                      </a:lnTo>
                      <a:lnTo>
                        <a:pt x="345" y="891"/>
                      </a:lnTo>
                      <a:lnTo>
                        <a:pt x="345" y="894"/>
                      </a:lnTo>
                      <a:lnTo>
                        <a:pt x="346" y="897"/>
                      </a:lnTo>
                      <a:lnTo>
                        <a:pt x="346" y="897"/>
                      </a:lnTo>
                      <a:lnTo>
                        <a:pt x="350" y="903"/>
                      </a:lnTo>
                      <a:lnTo>
                        <a:pt x="352" y="906"/>
                      </a:lnTo>
                      <a:lnTo>
                        <a:pt x="353" y="908"/>
                      </a:lnTo>
                      <a:lnTo>
                        <a:pt x="352" y="909"/>
                      </a:lnTo>
                      <a:lnTo>
                        <a:pt x="351" y="910"/>
                      </a:lnTo>
                      <a:lnTo>
                        <a:pt x="347" y="911"/>
                      </a:lnTo>
                      <a:lnTo>
                        <a:pt x="347" y="911"/>
                      </a:lnTo>
                      <a:lnTo>
                        <a:pt x="342" y="913"/>
                      </a:lnTo>
                      <a:lnTo>
                        <a:pt x="339" y="915"/>
                      </a:lnTo>
                      <a:lnTo>
                        <a:pt x="337" y="918"/>
                      </a:lnTo>
                      <a:lnTo>
                        <a:pt x="337" y="920"/>
                      </a:lnTo>
                      <a:lnTo>
                        <a:pt x="336" y="926"/>
                      </a:lnTo>
                      <a:lnTo>
                        <a:pt x="336" y="926"/>
                      </a:lnTo>
                      <a:lnTo>
                        <a:pt x="339" y="969"/>
                      </a:lnTo>
                      <a:lnTo>
                        <a:pt x="342" y="995"/>
                      </a:lnTo>
                      <a:lnTo>
                        <a:pt x="345" y="1007"/>
                      </a:lnTo>
                      <a:lnTo>
                        <a:pt x="347" y="1014"/>
                      </a:lnTo>
                      <a:lnTo>
                        <a:pt x="347" y="1014"/>
                      </a:lnTo>
                      <a:lnTo>
                        <a:pt x="352" y="1026"/>
                      </a:lnTo>
                      <a:lnTo>
                        <a:pt x="356" y="1034"/>
                      </a:lnTo>
                      <a:lnTo>
                        <a:pt x="358" y="1037"/>
                      </a:lnTo>
                      <a:lnTo>
                        <a:pt x="361" y="1039"/>
                      </a:lnTo>
                      <a:lnTo>
                        <a:pt x="366" y="1040"/>
                      </a:lnTo>
                      <a:lnTo>
                        <a:pt x="370" y="1041"/>
                      </a:lnTo>
                      <a:lnTo>
                        <a:pt x="370" y="1041"/>
                      </a:lnTo>
                      <a:lnTo>
                        <a:pt x="374" y="1041"/>
                      </a:lnTo>
                      <a:lnTo>
                        <a:pt x="378" y="1043"/>
                      </a:lnTo>
                      <a:lnTo>
                        <a:pt x="381" y="1044"/>
                      </a:lnTo>
                      <a:lnTo>
                        <a:pt x="383" y="1048"/>
                      </a:lnTo>
                      <a:lnTo>
                        <a:pt x="385" y="1049"/>
                      </a:lnTo>
                      <a:lnTo>
                        <a:pt x="386" y="1051"/>
                      </a:lnTo>
                      <a:lnTo>
                        <a:pt x="389" y="1051"/>
                      </a:lnTo>
                      <a:lnTo>
                        <a:pt x="393" y="1050"/>
                      </a:lnTo>
                      <a:lnTo>
                        <a:pt x="393" y="1050"/>
                      </a:lnTo>
                      <a:lnTo>
                        <a:pt x="399" y="1048"/>
                      </a:lnTo>
                      <a:lnTo>
                        <a:pt x="401" y="1048"/>
                      </a:lnTo>
                      <a:lnTo>
                        <a:pt x="403" y="1049"/>
                      </a:lnTo>
                      <a:lnTo>
                        <a:pt x="404" y="1051"/>
                      </a:lnTo>
                      <a:lnTo>
                        <a:pt x="405" y="1053"/>
                      </a:lnTo>
                      <a:lnTo>
                        <a:pt x="408" y="1059"/>
                      </a:lnTo>
                      <a:lnTo>
                        <a:pt x="408" y="1059"/>
                      </a:lnTo>
                      <a:lnTo>
                        <a:pt x="409" y="1067"/>
                      </a:lnTo>
                      <a:lnTo>
                        <a:pt x="412" y="1071"/>
                      </a:lnTo>
                      <a:lnTo>
                        <a:pt x="416" y="1073"/>
                      </a:lnTo>
                      <a:lnTo>
                        <a:pt x="422" y="1073"/>
                      </a:lnTo>
                      <a:lnTo>
                        <a:pt x="422" y="1073"/>
                      </a:lnTo>
                      <a:lnTo>
                        <a:pt x="425" y="1075"/>
                      </a:lnTo>
                      <a:lnTo>
                        <a:pt x="426" y="1078"/>
                      </a:lnTo>
                      <a:lnTo>
                        <a:pt x="427" y="1085"/>
                      </a:lnTo>
                      <a:lnTo>
                        <a:pt x="427" y="1090"/>
                      </a:lnTo>
                      <a:lnTo>
                        <a:pt x="429" y="1094"/>
                      </a:lnTo>
                      <a:lnTo>
                        <a:pt x="431" y="1096"/>
                      </a:lnTo>
                      <a:lnTo>
                        <a:pt x="437" y="1097"/>
                      </a:lnTo>
                      <a:lnTo>
                        <a:pt x="437" y="1097"/>
                      </a:lnTo>
                      <a:lnTo>
                        <a:pt x="445" y="1097"/>
                      </a:lnTo>
                      <a:lnTo>
                        <a:pt x="448" y="1097"/>
                      </a:lnTo>
                      <a:lnTo>
                        <a:pt x="451" y="1098"/>
                      </a:lnTo>
                      <a:lnTo>
                        <a:pt x="454" y="1104"/>
                      </a:lnTo>
                      <a:lnTo>
                        <a:pt x="458" y="1111"/>
                      </a:lnTo>
                      <a:lnTo>
                        <a:pt x="458" y="1111"/>
                      </a:lnTo>
                      <a:lnTo>
                        <a:pt x="464" y="1120"/>
                      </a:lnTo>
                      <a:lnTo>
                        <a:pt x="465" y="1123"/>
                      </a:lnTo>
                      <a:lnTo>
                        <a:pt x="466" y="1126"/>
                      </a:lnTo>
                      <a:lnTo>
                        <a:pt x="466" y="1128"/>
                      </a:lnTo>
                      <a:lnTo>
                        <a:pt x="465" y="1132"/>
                      </a:lnTo>
                      <a:lnTo>
                        <a:pt x="462" y="1134"/>
                      </a:lnTo>
                      <a:lnTo>
                        <a:pt x="458" y="1138"/>
                      </a:lnTo>
                      <a:lnTo>
                        <a:pt x="458" y="1138"/>
                      </a:lnTo>
                      <a:lnTo>
                        <a:pt x="450" y="1147"/>
                      </a:lnTo>
                      <a:lnTo>
                        <a:pt x="445" y="1152"/>
                      </a:lnTo>
                      <a:lnTo>
                        <a:pt x="442" y="1158"/>
                      </a:lnTo>
                      <a:lnTo>
                        <a:pt x="439" y="1166"/>
                      </a:lnTo>
                      <a:lnTo>
                        <a:pt x="436" y="1173"/>
                      </a:lnTo>
                      <a:lnTo>
                        <a:pt x="433" y="1181"/>
                      </a:lnTo>
                      <a:lnTo>
                        <a:pt x="433" y="1190"/>
                      </a:lnTo>
                      <a:lnTo>
                        <a:pt x="433" y="1190"/>
                      </a:lnTo>
                      <a:lnTo>
                        <a:pt x="433" y="1205"/>
                      </a:lnTo>
                      <a:lnTo>
                        <a:pt x="435" y="1214"/>
                      </a:lnTo>
                      <a:lnTo>
                        <a:pt x="436" y="1220"/>
                      </a:lnTo>
                      <a:lnTo>
                        <a:pt x="435" y="1222"/>
                      </a:lnTo>
                      <a:lnTo>
                        <a:pt x="432" y="1223"/>
                      </a:lnTo>
                      <a:lnTo>
                        <a:pt x="432" y="1223"/>
                      </a:lnTo>
                      <a:lnTo>
                        <a:pt x="428" y="1223"/>
                      </a:lnTo>
                      <a:lnTo>
                        <a:pt x="425" y="1224"/>
                      </a:lnTo>
                      <a:lnTo>
                        <a:pt x="424" y="1224"/>
                      </a:lnTo>
                      <a:lnTo>
                        <a:pt x="424" y="1225"/>
                      </a:lnTo>
                      <a:lnTo>
                        <a:pt x="423" y="1232"/>
                      </a:lnTo>
                      <a:lnTo>
                        <a:pt x="423" y="1232"/>
                      </a:lnTo>
                      <a:lnTo>
                        <a:pt x="423" y="1239"/>
                      </a:lnTo>
                      <a:lnTo>
                        <a:pt x="422" y="1244"/>
                      </a:lnTo>
                      <a:lnTo>
                        <a:pt x="422" y="1245"/>
                      </a:lnTo>
                      <a:lnTo>
                        <a:pt x="421" y="1245"/>
                      </a:lnTo>
                      <a:lnTo>
                        <a:pt x="418" y="1241"/>
                      </a:lnTo>
                      <a:lnTo>
                        <a:pt x="418" y="1241"/>
                      </a:lnTo>
                      <a:lnTo>
                        <a:pt x="416" y="1234"/>
                      </a:lnTo>
                      <a:lnTo>
                        <a:pt x="415" y="1226"/>
                      </a:lnTo>
                      <a:lnTo>
                        <a:pt x="413" y="1221"/>
                      </a:lnTo>
                      <a:lnTo>
                        <a:pt x="411" y="1219"/>
                      </a:lnTo>
                      <a:lnTo>
                        <a:pt x="409" y="1218"/>
                      </a:lnTo>
                      <a:lnTo>
                        <a:pt x="409" y="1218"/>
                      </a:lnTo>
                      <a:lnTo>
                        <a:pt x="404" y="1219"/>
                      </a:lnTo>
                      <a:lnTo>
                        <a:pt x="403" y="1220"/>
                      </a:lnTo>
                      <a:lnTo>
                        <a:pt x="402" y="1221"/>
                      </a:lnTo>
                      <a:lnTo>
                        <a:pt x="401" y="1226"/>
                      </a:lnTo>
                      <a:lnTo>
                        <a:pt x="399" y="1234"/>
                      </a:lnTo>
                      <a:lnTo>
                        <a:pt x="399" y="1234"/>
                      </a:lnTo>
                      <a:lnTo>
                        <a:pt x="395" y="1242"/>
                      </a:lnTo>
                      <a:lnTo>
                        <a:pt x="389" y="1250"/>
                      </a:lnTo>
                      <a:lnTo>
                        <a:pt x="383" y="1257"/>
                      </a:lnTo>
                      <a:lnTo>
                        <a:pt x="374" y="1263"/>
                      </a:lnTo>
                      <a:lnTo>
                        <a:pt x="374" y="1263"/>
                      </a:lnTo>
                      <a:lnTo>
                        <a:pt x="371" y="1266"/>
                      </a:lnTo>
                      <a:lnTo>
                        <a:pt x="368" y="1269"/>
                      </a:lnTo>
                      <a:lnTo>
                        <a:pt x="365" y="1275"/>
                      </a:lnTo>
                      <a:lnTo>
                        <a:pt x="362" y="1276"/>
                      </a:lnTo>
                      <a:lnTo>
                        <a:pt x="360" y="1278"/>
                      </a:lnTo>
                      <a:lnTo>
                        <a:pt x="357" y="1279"/>
                      </a:lnTo>
                      <a:lnTo>
                        <a:pt x="353" y="1279"/>
                      </a:lnTo>
                      <a:lnTo>
                        <a:pt x="353" y="1279"/>
                      </a:lnTo>
                      <a:lnTo>
                        <a:pt x="347" y="1279"/>
                      </a:lnTo>
                      <a:lnTo>
                        <a:pt x="342" y="1278"/>
                      </a:lnTo>
                      <a:lnTo>
                        <a:pt x="335" y="1275"/>
                      </a:lnTo>
                      <a:lnTo>
                        <a:pt x="331" y="1275"/>
                      </a:lnTo>
                      <a:lnTo>
                        <a:pt x="328" y="1273"/>
                      </a:lnTo>
                      <a:lnTo>
                        <a:pt x="326" y="1275"/>
                      </a:lnTo>
                      <a:lnTo>
                        <a:pt x="324" y="1277"/>
                      </a:lnTo>
                      <a:lnTo>
                        <a:pt x="324" y="1277"/>
                      </a:lnTo>
                      <a:lnTo>
                        <a:pt x="323" y="1279"/>
                      </a:lnTo>
                      <a:lnTo>
                        <a:pt x="322" y="1281"/>
                      </a:lnTo>
                      <a:lnTo>
                        <a:pt x="323" y="1283"/>
                      </a:lnTo>
                      <a:lnTo>
                        <a:pt x="325" y="1284"/>
                      </a:lnTo>
                      <a:lnTo>
                        <a:pt x="331" y="1287"/>
                      </a:lnTo>
                      <a:lnTo>
                        <a:pt x="341" y="1288"/>
                      </a:lnTo>
                      <a:lnTo>
                        <a:pt x="341" y="1288"/>
                      </a:lnTo>
                      <a:lnTo>
                        <a:pt x="351" y="1290"/>
                      </a:lnTo>
                      <a:lnTo>
                        <a:pt x="353" y="1291"/>
                      </a:lnTo>
                      <a:lnTo>
                        <a:pt x="354" y="1292"/>
                      </a:lnTo>
                      <a:lnTo>
                        <a:pt x="355" y="1293"/>
                      </a:lnTo>
                      <a:lnTo>
                        <a:pt x="354" y="1294"/>
                      </a:lnTo>
                      <a:lnTo>
                        <a:pt x="348" y="1295"/>
                      </a:lnTo>
                      <a:lnTo>
                        <a:pt x="348" y="1295"/>
                      </a:lnTo>
                      <a:lnTo>
                        <a:pt x="345" y="1295"/>
                      </a:lnTo>
                      <a:lnTo>
                        <a:pt x="342" y="1296"/>
                      </a:lnTo>
                      <a:lnTo>
                        <a:pt x="340" y="1298"/>
                      </a:lnTo>
                      <a:lnTo>
                        <a:pt x="338" y="1300"/>
                      </a:lnTo>
                      <a:lnTo>
                        <a:pt x="337" y="1301"/>
                      </a:lnTo>
                      <a:lnTo>
                        <a:pt x="337" y="1304"/>
                      </a:lnTo>
                      <a:lnTo>
                        <a:pt x="338" y="1305"/>
                      </a:lnTo>
                      <a:lnTo>
                        <a:pt x="341" y="1306"/>
                      </a:lnTo>
                      <a:lnTo>
                        <a:pt x="341" y="1306"/>
                      </a:lnTo>
                      <a:lnTo>
                        <a:pt x="344" y="1307"/>
                      </a:lnTo>
                      <a:lnTo>
                        <a:pt x="347" y="1309"/>
                      </a:lnTo>
                      <a:lnTo>
                        <a:pt x="350" y="1313"/>
                      </a:lnTo>
                      <a:lnTo>
                        <a:pt x="353" y="1318"/>
                      </a:lnTo>
                      <a:lnTo>
                        <a:pt x="355" y="1323"/>
                      </a:lnTo>
                      <a:lnTo>
                        <a:pt x="356" y="1329"/>
                      </a:lnTo>
                      <a:lnTo>
                        <a:pt x="357" y="1335"/>
                      </a:lnTo>
                      <a:lnTo>
                        <a:pt x="357" y="1341"/>
                      </a:lnTo>
                      <a:lnTo>
                        <a:pt x="357" y="1341"/>
                      </a:lnTo>
                      <a:lnTo>
                        <a:pt x="356" y="1352"/>
                      </a:lnTo>
                      <a:lnTo>
                        <a:pt x="356" y="1362"/>
                      </a:lnTo>
                      <a:lnTo>
                        <a:pt x="356" y="1365"/>
                      </a:lnTo>
                      <a:lnTo>
                        <a:pt x="355" y="1367"/>
                      </a:lnTo>
                      <a:lnTo>
                        <a:pt x="354" y="1369"/>
                      </a:lnTo>
                      <a:lnTo>
                        <a:pt x="352" y="1370"/>
                      </a:lnTo>
                      <a:lnTo>
                        <a:pt x="352" y="1370"/>
                      </a:lnTo>
                      <a:lnTo>
                        <a:pt x="348" y="1370"/>
                      </a:lnTo>
                      <a:lnTo>
                        <a:pt x="346" y="1371"/>
                      </a:lnTo>
                      <a:lnTo>
                        <a:pt x="344" y="1373"/>
                      </a:lnTo>
                      <a:lnTo>
                        <a:pt x="343" y="1376"/>
                      </a:lnTo>
                      <a:lnTo>
                        <a:pt x="342" y="1378"/>
                      </a:lnTo>
                      <a:lnTo>
                        <a:pt x="342" y="1381"/>
                      </a:lnTo>
                      <a:lnTo>
                        <a:pt x="343" y="1383"/>
                      </a:lnTo>
                      <a:lnTo>
                        <a:pt x="345" y="1385"/>
                      </a:lnTo>
                      <a:lnTo>
                        <a:pt x="345" y="1385"/>
                      </a:lnTo>
                      <a:lnTo>
                        <a:pt x="348" y="1388"/>
                      </a:lnTo>
                      <a:lnTo>
                        <a:pt x="350" y="1394"/>
                      </a:lnTo>
                      <a:lnTo>
                        <a:pt x="351" y="1406"/>
                      </a:lnTo>
                      <a:lnTo>
                        <a:pt x="351" y="1416"/>
                      </a:lnTo>
                      <a:lnTo>
                        <a:pt x="350" y="1422"/>
                      </a:lnTo>
                      <a:lnTo>
                        <a:pt x="350" y="1422"/>
                      </a:lnTo>
                      <a:lnTo>
                        <a:pt x="352" y="1422"/>
                      </a:lnTo>
                      <a:lnTo>
                        <a:pt x="355" y="1423"/>
                      </a:lnTo>
                      <a:lnTo>
                        <a:pt x="356" y="1424"/>
                      </a:lnTo>
                      <a:lnTo>
                        <a:pt x="358" y="1426"/>
                      </a:lnTo>
                      <a:lnTo>
                        <a:pt x="358" y="1428"/>
                      </a:lnTo>
                      <a:lnTo>
                        <a:pt x="357" y="1430"/>
                      </a:lnTo>
                      <a:lnTo>
                        <a:pt x="357" y="1430"/>
                      </a:lnTo>
                      <a:lnTo>
                        <a:pt x="355" y="1435"/>
                      </a:lnTo>
                      <a:lnTo>
                        <a:pt x="352" y="1438"/>
                      </a:lnTo>
                      <a:lnTo>
                        <a:pt x="350" y="1442"/>
                      </a:lnTo>
                      <a:lnTo>
                        <a:pt x="350" y="1450"/>
                      </a:lnTo>
                      <a:lnTo>
                        <a:pt x="350" y="1450"/>
                      </a:lnTo>
                      <a:lnTo>
                        <a:pt x="350" y="1477"/>
                      </a:lnTo>
                      <a:lnTo>
                        <a:pt x="351" y="1491"/>
                      </a:lnTo>
                      <a:lnTo>
                        <a:pt x="352" y="1496"/>
                      </a:lnTo>
                      <a:lnTo>
                        <a:pt x="352" y="1499"/>
                      </a:lnTo>
                      <a:lnTo>
                        <a:pt x="352" y="1499"/>
                      </a:lnTo>
                      <a:lnTo>
                        <a:pt x="354" y="1501"/>
                      </a:lnTo>
                      <a:lnTo>
                        <a:pt x="355" y="1505"/>
                      </a:lnTo>
                      <a:lnTo>
                        <a:pt x="354" y="1511"/>
                      </a:lnTo>
                      <a:lnTo>
                        <a:pt x="348" y="1523"/>
                      </a:lnTo>
                      <a:lnTo>
                        <a:pt x="348" y="1523"/>
                      </a:lnTo>
                      <a:lnTo>
                        <a:pt x="341" y="1540"/>
                      </a:lnTo>
                      <a:lnTo>
                        <a:pt x="335" y="1558"/>
                      </a:lnTo>
                      <a:lnTo>
                        <a:pt x="330" y="1567"/>
                      </a:lnTo>
                      <a:lnTo>
                        <a:pt x="327" y="1573"/>
                      </a:lnTo>
                      <a:lnTo>
                        <a:pt x="323" y="1578"/>
                      </a:lnTo>
                      <a:lnTo>
                        <a:pt x="322" y="1579"/>
                      </a:lnTo>
                      <a:lnTo>
                        <a:pt x="319" y="1579"/>
                      </a:lnTo>
                      <a:lnTo>
                        <a:pt x="319" y="1579"/>
                      </a:lnTo>
                      <a:lnTo>
                        <a:pt x="297" y="1578"/>
                      </a:lnTo>
                      <a:lnTo>
                        <a:pt x="287" y="1578"/>
                      </a:lnTo>
                      <a:lnTo>
                        <a:pt x="285" y="1578"/>
                      </a:lnTo>
                      <a:lnTo>
                        <a:pt x="283" y="1580"/>
                      </a:lnTo>
                      <a:lnTo>
                        <a:pt x="283" y="1580"/>
                      </a:lnTo>
                      <a:lnTo>
                        <a:pt x="283" y="1581"/>
                      </a:lnTo>
                      <a:lnTo>
                        <a:pt x="281" y="1581"/>
                      </a:lnTo>
                      <a:lnTo>
                        <a:pt x="273" y="1582"/>
                      </a:lnTo>
                      <a:lnTo>
                        <a:pt x="265" y="1582"/>
                      </a:lnTo>
                      <a:lnTo>
                        <a:pt x="256" y="1583"/>
                      </a:lnTo>
                      <a:lnTo>
                        <a:pt x="256" y="1583"/>
                      </a:lnTo>
                      <a:lnTo>
                        <a:pt x="248" y="1585"/>
                      </a:lnTo>
                      <a:lnTo>
                        <a:pt x="244" y="1588"/>
                      </a:lnTo>
                      <a:lnTo>
                        <a:pt x="241" y="1592"/>
                      </a:lnTo>
                      <a:lnTo>
                        <a:pt x="240" y="1597"/>
                      </a:lnTo>
                      <a:lnTo>
                        <a:pt x="240" y="1597"/>
                      </a:lnTo>
                      <a:lnTo>
                        <a:pt x="239" y="1600"/>
                      </a:lnTo>
                      <a:lnTo>
                        <a:pt x="239" y="1601"/>
                      </a:lnTo>
                      <a:lnTo>
                        <a:pt x="236" y="1604"/>
                      </a:lnTo>
                      <a:lnTo>
                        <a:pt x="232" y="1604"/>
                      </a:lnTo>
                      <a:lnTo>
                        <a:pt x="231" y="1604"/>
                      </a:lnTo>
                      <a:lnTo>
                        <a:pt x="231" y="1604"/>
                      </a:lnTo>
                      <a:lnTo>
                        <a:pt x="228" y="1610"/>
                      </a:lnTo>
                      <a:lnTo>
                        <a:pt x="225" y="1616"/>
                      </a:lnTo>
                      <a:lnTo>
                        <a:pt x="223" y="1619"/>
                      </a:lnTo>
                      <a:lnTo>
                        <a:pt x="219" y="1620"/>
                      </a:lnTo>
                      <a:lnTo>
                        <a:pt x="219" y="1620"/>
                      </a:lnTo>
                      <a:lnTo>
                        <a:pt x="214" y="1623"/>
                      </a:lnTo>
                      <a:lnTo>
                        <a:pt x="211" y="1627"/>
                      </a:lnTo>
                      <a:lnTo>
                        <a:pt x="209" y="1633"/>
                      </a:lnTo>
                      <a:lnTo>
                        <a:pt x="209" y="1639"/>
                      </a:lnTo>
                      <a:lnTo>
                        <a:pt x="209" y="1639"/>
                      </a:lnTo>
                      <a:lnTo>
                        <a:pt x="210" y="1643"/>
                      </a:lnTo>
                      <a:lnTo>
                        <a:pt x="211" y="1648"/>
                      </a:lnTo>
                      <a:lnTo>
                        <a:pt x="216" y="1656"/>
                      </a:lnTo>
                      <a:lnTo>
                        <a:pt x="219" y="1663"/>
                      </a:lnTo>
                      <a:lnTo>
                        <a:pt x="221" y="1666"/>
                      </a:lnTo>
                      <a:lnTo>
                        <a:pt x="219" y="1669"/>
                      </a:lnTo>
                      <a:lnTo>
                        <a:pt x="219" y="1669"/>
                      </a:lnTo>
                      <a:lnTo>
                        <a:pt x="217" y="1671"/>
                      </a:lnTo>
                      <a:lnTo>
                        <a:pt x="215" y="1672"/>
                      </a:lnTo>
                      <a:lnTo>
                        <a:pt x="209" y="1674"/>
                      </a:lnTo>
                      <a:lnTo>
                        <a:pt x="192" y="1677"/>
                      </a:lnTo>
                      <a:lnTo>
                        <a:pt x="192" y="1677"/>
                      </a:lnTo>
                      <a:lnTo>
                        <a:pt x="188" y="1678"/>
                      </a:lnTo>
                      <a:lnTo>
                        <a:pt x="185" y="1680"/>
                      </a:lnTo>
                      <a:lnTo>
                        <a:pt x="180" y="1683"/>
                      </a:lnTo>
                      <a:lnTo>
                        <a:pt x="173" y="1687"/>
                      </a:lnTo>
                      <a:lnTo>
                        <a:pt x="170" y="1688"/>
                      </a:lnTo>
                      <a:lnTo>
                        <a:pt x="166" y="1688"/>
                      </a:lnTo>
                      <a:lnTo>
                        <a:pt x="166" y="1688"/>
                      </a:lnTo>
                      <a:lnTo>
                        <a:pt x="160" y="1688"/>
                      </a:lnTo>
                      <a:lnTo>
                        <a:pt x="155" y="1687"/>
                      </a:lnTo>
                      <a:lnTo>
                        <a:pt x="150" y="1685"/>
                      </a:lnTo>
                      <a:lnTo>
                        <a:pt x="144" y="1682"/>
                      </a:lnTo>
                      <a:lnTo>
                        <a:pt x="140" y="1679"/>
                      </a:lnTo>
                      <a:lnTo>
                        <a:pt x="137" y="1676"/>
                      </a:lnTo>
                      <a:lnTo>
                        <a:pt x="137" y="1672"/>
                      </a:lnTo>
                      <a:lnTo>
                        <a:pt x="138" y="1668"/>
                      </a:lnTo>
                      <a:lnTo>
                        <a:pt x="138" y="1668"/>
                      </a:lnTo>
                      <a:lnTo>
                        <a:pt x="142" y="1661"/>
                      </a:lnTo>
                      <a:lnTo>
                        <a:pt x="143" y="1657"/>
                      </a:lnTo>
                      <a:lnTo>
                        <a:pt x="143" y="1654"/>
                      </a:lnTo>
                      <a:lnTo>
                        <a:pt x="143" y="1651"/>
                      </a:lnTo>
                      <a:lnTo>
                        <a:pt x="142" y="1648"/>
                      </a:lnTo>
                      <a:lnTo>
                        <a:pt x="137" y="1640"/>
                      </a:lnTo>
                      <a:lnTo>
                        <a:pt x="137" y="1640"/>
                      </a:lnTo>
                      <a:lnTo>
                        <a:pt x="129" y="1631"/>
                      </a:lnTo>
                      <a:lnTo>
                        <a:pt x="121" y="1622"/>
                      </a:lnTo>
                      <a:lnTo>
                        <a:pt x="116" y="1617"/>
                      </a:lnTo>
                      <a:lnTo>
                        <a:pt x="112" y="1612"/>
                      </a:lnTo>
                      <a:lnTo>
                        <a:pt x="109" y="1606"/>
                      </a:lnTo>
                      <a:lnTo>
                        <a:pt x="108" y="1599"/>
                      </a:lnTo>
                      <a:lnTo>
                        <a:pt x="108" y="1599"/>
                      </a:lnTo>
                      <a:lnTo>
                        <a:pt x="107" y="1593"/>
                      </a:lnTo>
                      <a:lnTo>
                        <a:pt x="109" y="1590"/>
                      </a:lnTo>
                      <a:lnTo>
                        <a:pt x="112" y="1587"/>
                      </a:lnTo>
                      <a:lnTo>
                        <a:pt x="115" y="1586"/>
                      </a:lnTo>
                      <a:lnTo>
                        <a:pt x="123" y="1586"/>
                      </a:lnTo>
                      <a:lnTo>
                        <a:pt x="126" y="1587"/>
                      </a:lnTo>
                      <a:lnTo>
                        <a:pt x="126" y="1587"/>
                      </a:lnTo>
                      <a:lnTo>
                        <a:pt x="125" y="1583"/>
                      </a:lnTo>
                      <a:lnTo>
                        <a:pt x="122" y="1579"/>
                      </a:lnTo>
                      <a:lnTo>
                        <a:pt x="117" y="1574"/>
                      </a:lnTo>
                      <a:lnTo>
                        <a:pt x="117" y="1574"/>
                      </a:lnTo>
                      <a:lnTo>
                        <a:pt x="114" y="1571"/>
                      </a:lnTo>
                      <a:lnTo>
                        <a:pt x="112" y="1568"/>
                      </a:lnTo>
                      <a:lnTo>
                        <a:pt x="113" y="1567"/>
                      </a:lnTo>
                      <a:lnTo>
                        <a:pt x="114" y="1566"/>
                      </a:lnTo>
                      <a:lnTo>
                        <a:pt x="116" y="1565"/>
                      </a:lnTo>
                      <a:lnTo>
                        <a:pt x="118" y="1565"/>
                      </a:lnTo>
                      <a:lnTo>
                        <a:pt x="118" y="1565"/>
                      </a:lnTo>
                      <a:lnTo>
                        <a:pt x="122" y="1565"/>
                      </a:lnTo>
                      <a:lnTo>
                        <a:pt x="125" y="1564"/>
                      </a:lnTo>
                      <a:lnTo>
                        <a:pt x="128" y="1562"/>
                      </a:lnTo>
                      <a:lnTo>
                        <a:pt x="130" y="1559"/>
                      </a:lnTo>
                      <a:lnTo>
                        <a:pt x="133" y="1554"/>
                      </a:lnTo>
                      <a:lnTo>
                        <a:pt x="135" y="1548"/>
                      </a:lnTo>
                      <a:lnTo>
                        <a:pt x="135" y="1548"/>
                      </a:lnTo>
                      <a:lnTo>
                        <a:pt x="135" y="1543"/>
                      </a:lnTo>
                      <a:lnTo>
                        <a:pt x="132" y="1541"/>
                      </a:lnTo>
                      <a:lnTo>
                        <a:pt x="127" y="1536"/>
                      </a:lnTo>
                      <a:lnTo>
                        <a:pt x="118" y="1530"/>
                      </a:lnTo>
                      <a:lnTo>
                        <a:pt x="114" y="1526"/>
                      </a:lnTo>
                      <a:lnTo>
                        <a:pt x="110" y="1522"/>
                      </a:lnTo>
                      <a:lnTo>
                        <a:pt x="110" y="1522"/>
                      </a:lnTo>
                      <a:lnTo>
                        <a:pt x="102" y="1512"/>
                      </a:lnTo>
                      <a:lnTo>
                        <a:pt x="97" y="1502"/>
                      </a:lnTo>
                      <a:lnTo>
                        <a:pt x="93" y="1496"/>
                      </a:lnTo>
                      <a:lnTo>
                        <a:pt x="90" y="1493"/>
                      </a:lnTo>
                      <a:lnTo>
                        <a:pt x="87" y="1491"/>
                      </a:lnTo>
                      <a:lnTo>
                        <a:pt x="87" y="1491"/>
                      </a:lnTo>
                      <a:lnTo>
                        <a:pt x="80" y="1486"/>
                      </a:lnTo>
                      <a:lnTo>
                        <a:pt x="73" y="1480"/>
                      </a:lnTo>
                      <a:lnTo>
                        <a:pt x="70" y="1476"/>
                      </a:lnTo>
                      <a:lnTo>
                        <a:pt x="68" y="1471"/>
                      </a:lnTo>
                      <a:lnTo>
                        <a:pt x="66" y="1466"/>
                      </a:lnTo>
                      <a:lnTo>
                        <a:pt x="65" y="1459"/>
                      </a:lnTo>
                      <a:lnTo>
                        <a:pt x="65" y="1459"/>
                      </a:lnTo>
                      <a:lnTo>
                        <a:pt x="64" y="1443"/>
                      </a:lnTo>
                      <a:lnTo>
                        <a:pt x="62" y="1439"/>
                      </a:lnTo>
                      <a:lnTo>
                        <a:pt x="59" y="1437"/>
                      </a:lnTo>
                      <a:lnTo>
                        <a:pt x="59" y="1437"/>
                      </a:lnTo>
                      <a:lnTo>
                        <a:pt x="58" y="1436"/>
                      </a:lnTo>
                      <a:lnTo>
                        <a:pt x="58" y="1434"/>
                      </a:lnTo>
                      <a:lnTo>
                        <a:pt x="58" y="1426"/>
                      </a:lnTo>
                      <a:lnTo>
                        <a:pt x="59" y="1422"/>
                      </a:lnTo>
                      <a:lnTo>
                        <a:pt x="58" y="1418"/>
                      </a:lnTo>
                      <a:lnTo>
                        <a:pt x="57" y="1413"/>
                      </a:lnTo>
                      <a:lnTo>
                        <a:pt x="55" y="1410"/>
                      </a:lnTo>
                      <a:lnTo>
                        <a:pt x="55" y="1410"/>
                      </a:lnTo>
                      <a:lnTo>
                        <a:pt x="49" y="1404"/>
                      </a:lnTo>
                      <a:lnTo>
                        <a:pt x="43" y="1396"/>
                      </a:lnTo>
                      <a:lnTo>
                        <a:pt x="41" y="1392"/>
                      </a:lnTo>
                      <a:lnTo>
                        <a:pt x="40" y="1387"/>
                      </a:lnTo>
                      <a:lnTo>
                        <a:pt x="41" y="1383"/>
                      </a:lnTo>
                      <a:lnTo>
                        <a:pt x="42" y="1378"/>
                      </a:lnTo>
                      <a:lnTo>
                        <a:pt x="42" y="1378"/>
                      </a:lnTo>
                      <a:lnTo>
                        <a:pt x="46" y="1367"/>
                      </a:lnTo>
                      <a:lnTo>
                        <a:pt x="50" y="1357"/>
                      </a:lnTo>
                      <a:lnTo>
                        <a:pt x="51" y="1348"/>
                      </a:lnTo>
                      <a:lnTo>
                        <a:pt x="51" y="1341"/>
                      </a:lnTo>
                      <a:lnTo>
                        <a:pt x="51" y="1341"/>
                      </a:lnTo>
                      <a:lnTo>
                        <a:pt x="50" y="1337"/>
                      </a:lnTo>
                      <a:lnTo>
                        <a:pt x="49" y="1335"/>
                      </a:lnTo>
                      <a:lnTo>
                        <a:pt x="47" y="1334"/>
                      </a:lnTo>
                      <a:lnTo>
                        <a:pt x="45" y="1334"/>
                      </a:lnTo>
                      <a:lnTo>
                        <a:pt x="42" y="1334"/>
                      </a:lnTo>
                      <a:lnTo>
                        <a:pt x="40" y="1335"/>
                      </a:lnTo>
                      <a:lnTo>
                        <a:pt x="37" y="1337"/>
                      </a:lnTo>
                      <a:lnTo>
                        <a:pt x="37" y="1337"/>
                      </a:lnTo>
                      <a:lnTo>
                        <a:pt x="31" y="1341"/>
                      </a:lnTo>
                      <a:lnTo>
                        <a:pt x="29" y="1342"/>
                      </a:lnTo>
                      <a:lnTo>
                        <a:pt x="28" y="1341"/>
                      </a:lnTo>
                      <a:lnTo>
                        <a:pt x="29" y="1338"/>
                      </a:lnTo>
                      <a:lnTo>
                        <a:pt x="29" y="1338"/>
                      </a:lnTo>
                      <a:lnTo>
                        <a:pt x="31" y="1333"/>
                      </a:lnTo>
                      <a:lnTo>
                        <a:pt x="33" y="1329"/>
                      </a:lnTo>
                      <a:lnTo>
                        <a:pt x="33" y="1326"/>
                      </a:lnTo>
                      <a:lnTo>
                        <a:pt x="33" y="1326"/>
                      </a:lnTo>
                      <a:lnTo>
                        <a:pt x="31" y="1325"/>
                      </a:lnTo>
                      <a:lnTo>
                        <a:pt x="31" y="1325"/>
                      </a:lnTo>
                      <a:lnTo>
                        <a:pt x="19" y="1325"/>
                      </a:lnTo>
                      <a:lnTo>
                        <a:pt x="17" y="1324"/>
                      </a:lnTo>
                      <a:lnTo>
                        <a:pt x="14" y="1323"/>
                      </a:lnTo>
                      <a:lnTo>
                        <a:pt x="13" y="1321"/>
                      </a:lnTo>
                      <a:lnTo>
                        <a:pt x="12" y="1318"/>
                      </a:lnTo>
                      <a:lnTo>
                        <a:pt x="12" y="1318"/>
                      </a:lnTo>
                      <a:lnTo>
                        <a:pt x="12" y="1312"/>
                      </a:lnTo>
                      <a:lnTo>
                        <a:pt x="13" y="1308"/>
                      </a:lnTo>
                      <a:lnTo>
                        <a:pt x="12" y="1306"/>
                      </a:lnTo>
                      <a:lnTo>
                        <a:pt x="10" y="1305"/>
                      </a:lnTo>
                      <a:lnTo>
                        <a:pt x="10" y="1305"/>
                      </a:lnTo>
                      <a:lnTo>
                        <a:pt x="8" y="1302"/>
                      </a:lnTo>
                      <a:lnTo>
                        <a:pt x="7" y="1299"/>
                      </a:lnTo>
                      <a:lnTo>
                        <a:pt x="8" y="1287"/>
                      </a:lnTo>
                      <a:lnTo>
                        <a:pt x="8" y="1287"/>
                      </a:lnTo>
                      <a:lnTo>
                        <a:pt x="8" y="1276"/>
                      </a:lnTo>
                      <a:lnTo>
                        <a:pt x="8" y="1271"/>
                      </a:lnTo>
                      <a:lnTo>
                        <a:pt x="5" y="1268"/>
                      </a:lnTo>
                      <a:lnTo>
                        <a:pt x="5" y="1268"/>
                      </a:lnTo>
                      <a:lnTo>
                        <a:pt x="2" y="1264"/>
                      </a:lnTo>
                      <a:lnTo>
                        <a:pt x="1" y="1259"/>
                      </a:lnTo>
                      <a:lnTo>
                        <a:pt x="0" y="1257"/>
                      </a:lnTo>
                      <a:lnTo>
                        <a:pt x="0" y="1255"/>
                      </a:lnTo>
                      <a:lnTo>
                        <a:pt x="1" y="1254"/>
                      </a:lnTo>
                      <a:lnTo>
                        <a:pt x="3" y="1253"/>
                      </a:lnTo>
                      <a:lnTo>
                        <a:pt x="3" y="1253"/>
                      </a:lnTo>
                      <a:lnTo>
                        <a:pt x="8" y="1253"/>
                      </a:lnTo>
                      <a:lnTo>
                        <a:pt x="10" y="1254"/>
                      </a:lnTo>
                      <a:lnTo>
                        <a:pt x="10" y="1255"/>
                      </a:lnTo>
                      <a:lnTo>
                        <a:pt x="10" y="125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7" name="Freeform 71"/>
                <p:cNvSpPr>
                  <a:spLocks/>
                </p:cNvSpPr>
                <p:nvPr/>
              </p:nvSpPr>
              <p:spPr bwMode="auto">
                <a:xfrm>
                  <a:off x="5309" y="1793"/>
                  <a:ext cx="31" cy="110"/>
                </a:xfrm>
                <a:custGeom>
                  <a:avLst/>
                  <a:gdLst>
                    <a:gd name="T0" fmla="*/ 4 w 31"/>
                    <a:gd name="T1" fmla="*/ 109 h 110"/>
                    <a:gd name="T2" fmla="*/ 4 w 31"/>
                    <a:gd name="T3" fmla="*/ 109 h 110"/>
                    <a:gd name="T4" fmla="*/ 3 w 31"/>
                    <a:gd name="T5" fmla="*/ 97 h 110"/>
                    <a:gd name="T6" fmla="*/ 2 w 31"/>
                    <a:gd name="T7" fmla="*/ 87 h 110"/>
                    <a:gd name="T8" fmla="*/ 0 w 31"/>
                    <a:gd name="T9" fmla="*/ 82 h 110"/>
                    <a:gd name="T10" fmla="*/ 0 w 31"/>
                    <a:gd name="T11" fmla="*/ 82 h 110"/>
                    <a:gd name="T12" fmla="*/ 0 w 31"/>
                    <a:gd name="T13" fmla="*/ 80 h 110"/>
                    <a:gd name="T14" fmla="*/ 1 w 31"/>
                    <a:gd name="T15" fmla="*/ 77 h 110"/>
                    <a:gd name="T16" fmla="*/ 4 w 31"/>
                    <a:gd name="T17" fmla="*/ 70 h 110"/>
                    <a:gd name="T18" fmla="*/ 8 w 31"/>
                    <a:gd name="T19" fmla="*/ 63 h 110"/>
                    <a:gd name="T20" fmla="*/ 10 w 31"/>
                    <a:gd name="T21" fmla="*/ 58 h 110"/>
                    <a:gd name="T22" fmla="*/ 11 w 31"/>
                    <a:gd name="T23" fmla="*/ 54 h 110"/>
                    <a:gd name="T24" fmla="*/ 11 w 31"/>
                    <a:gd name="T25" fmla="*/ 54 h 110"/>
                    <a:gd name="T26" fmla="*/ 14 w 31"/>
                    <a:gd name="T27" fmla="*/ 40 h 110"/>
                    <a:gd name="T28" fmla="*/ 18 w 31"/>
                    <a:gd name="T29" fmla="*/ 22 h 110"/>
                    <a:gd name="T30" fmla="*/ 22 w 31"/>
                    <a:gd name="T31" fmla="*/ 7 h 110"/>
                    <a:gd name="T32" fmla="*/ 25 w 31"/>
                    <a:gd name="T33" fmla="*/ 3 h 110"/>
                    <a:gd name="T34" fmla="*/ 27 w 31"/>
                    <a:gd name="T35" fmla="*/ 1 h 110"/>
                    <a:gd name="T36" fmla="*/ 28 w 31"/>
                    <a:gd name="T37" fmla="*/ 0 h 110"/>
                    <a:gd name="T38" fmla="*/ 28 w 31"/>
                    <a:gd name="T39" fmla="*/ 0 h 110"/>
                    <a:gd name="T40" fmla="*/ 29 w 31"/>
                    <a:gd name="T41" fmla="*/ 1 h 110"/>
                    <a:gd name="T42" fmla="*/ 30 w 31"/>
                    <a:gd name="T43" fmla="*/ 3 h 110"/>
                    <a:gd name="T44" fmla="*/ 31 w 31"/>
                    <a:gd name="T45" fmla="*/ 7 h 110"/>
                    <a:gd name="T46" fmla="*/ 28 w 31"/>
                    <a:gd name="T47" fmla="*/ 21 h 110"/>
                    <a:gd name="T48" fmla="*/ 28 w 31"/>
                    <a:gd name="T49" fmla="*/ 21 h 110"/>
                    <a:gd name="T50" fmla="*/ 21 w 31"/>
                    <a:gd name="T51" fmla="*/ 43 h 110"/>
                    <a:gd name="T52" fmla="*/ 18 w 31"/>
                    <a:gd name="T53" fmla="*/ 56 h 110"/>
                    <a:gd name="T54" fmla="*/ 16 w 31"/>
                    <a:gd name="T55" fmla="*/ 67 h 110"/>
                    <a:gd name="T56" fmla="*/ 16 w 31"/>
                    <a:gd name="T57" fmla="*/ 67 h 110"/>
                    <a:gd name="T58" fmla="*/ 16 w 31"/>
                    <a:gd name="T59" fmla="*/ 79 h 110"/>
                    <a:gd name="T60" fmla="*/ 14 w 31"/>
                    <a:gd name="T61" fmla="*/ 92 h 110"/>
                    <a:gd name="T62" fmla="*/ 10 w 31"/>
                    <a:gd name="T63" fmla="*/ 104 h 110"/>
                    <a:gd name="T64" fmla="*/ 8 w 31"/>
                    <a:gd name="T65" fmla="*/ 109 h 110"/>
                    <a:gd name="T66" fmla="*/ 8 w 31"/>
                    <a:gd name="T67" fmla="*/ 109 h 110"/>
                    <a:gd name="T68" fmla="*/ 6 w 31"/>
                    <a:gd name="T69" fmla="*/ 110 h 110"/>
                    <a:gd name="T70" fmla="*/ 5 w 31"/>
                    <a:gd name="T71" fmla="*/ 110 h 110"/>
                    <a:gd name="T72" fmla="*/ 4 w 31"/>
                    <a:gd name="T73" fmla="*/ 109 h 110"/>
                    <a:gd name="T74" fmla="*/ 4 w 31"/>
                    <a:gd name="T75" fmla="*/ 109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1" h="110">
                      <a:moveTo>
                        <a:pt x="4" y="109"/>
                      </a:moveTo>
                      <a:lnTo>
                        <a:pt x="4" y="109"/>
                      </a:lnTo>
                      <a:lnTo>
                        <a:pt x="3" y="97"/>
                      </a:lnTo>
                      <a:lnTo>
                        <a:pt x="2" y="87"/>
                      </a:lnTo>
                      <a:lnTo>
                        <a:pt x="0" y="82"/>
                      </a:lnTo>
                      <a:lnTo>
                        <a:pt x="0" y="82"/>
                      </a:lnTo>
                      <a:lnTo>
                        <a:pt x="0" y="80"/>
                      </a:lnTo>
                      <a:lnTo>
                        <a:pt x="1" y="77"/>
                      </a:lnTo>
                      <a:lnTo>
                        <a:pt x="4" y="70"/>
                      </a:lnTo>
                      <a:lnTo>
                        <a:pt x="8" y="63"/>
                      </a:lnTo>
                      <a:lnTo>
                        <a:pt x="10" y="58"/>
                      </a:lnTo>
                      <a:lnTo>
                        <a:pt x="11" y="54"/>
                      </a:lnTo>
                      <a:lnTo>
                        <a:pt x="11" y="54"/>
                      </a:lnTo>
                      <a:lnTo>
                        <a:pt x="14" y="40"/>
                      </a:lnTo>
                      <a:lnTo>
                        <a:pt x="18" y="22"/>
                      </a:lnTo>
                      <a:lnTo>
                        <a:pt x="22" y="7"/>
                      </a:lnTo>
                      <a:lnTo>
                        <a:pt x="25" y="3"/>
                      </a:lnTo>
                      <a:lnTo>
                        <a:pt x="27" y="1"/>
                      </a:ln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29" y="1"/>
                      </a:lnTo>
                      <a:lnTo>
                        <a:pt x="30" y="3"/>
                      </a:lnTo>
                      <a:lnTo>
                        <a:pt x="31" y="7"/>
                      </a:lnTo>
                      <a:lnTo>
                        <a:pt x="28" y="21"/>
                      </a:lnTo>
                      <a:lnTo>
                        <a:pt x="28" y="21"/>
                      </a:lnTo>
                      <a:lnTo>
                        <a:pt x="21" y="43"/>
                      </a:lnTo>
                      <a:lnTo>
                        <a:pt x="18" y="56"/>
                      </a:lnTo>
                      <a:lnTo>
                        <a:pt x="16" y="67"/>
                      </a:lnTo>
                      <a:lnTo>
                        <a:pt x="16" y="67"/>
                      </a:lnTo>
                      <a:lnTo>
                        <a:pt x="16" y="79"/>
                      </a:lnTo>
                      <a:lnTo>
                        <a:pt x="14" y="92"/>
                      </a:lnTo>
                      <a:lnTo>
                        <a:pt x="10" y="104"/>
                      </a:lnTo>
                      <a:lnTo>
                        <a:pt x="8" y="109"/>
                      </a:lnTo>
                      <a:lnTo>
                        <a:pt x="8" y="109"/>
                      </a:lnTo>
                      <a:lnTo>
                        <a:pt x="6" y="110"/>
                      </a:lnTo>
                      <a:lnTo>
                        <a:pt x="5" y="110"/>
                      </a:lnTo>
                      <a:lnTo>
                        <a:pt x="4" y="109"/>
                      </a:lnTo>
                      <a:lnTo>
                        <a:pt x="4" y="10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8" name="Freeform 72"/>
                <p:cNvSpPr>
                  <a:spLocks/>
                </p:cNvSpPr>
                <p:nvPr/>
              </p:nvSpPr>
              <p:spPr bwMode="auto">
                <a:xfrm>
                  <a:off x="5414" y="1697"/>
                  <a:ext cx="37" cy="87"/>
                </a:xfrm>
                <a:custGeom>
                  <a:avLst/>
                  <a:gdLst>
                    <a:gd name="T0" fmla="*/ 1 w 37"/>
                    <a:gd name="T1" fmla="*/ 36 h 87"/>
                    <a:gd name="T2" fmla="*/ 1 w 37"/>
                    <a:gd name="T3" fmla="*/ 36 h 87"/>
                    <a:gd name="T4" fmla="*/ 3 w 37"/>
                    <a:gd name="T5" fmla="*/ 35 h 87"/>
                    <a:gd name="T6" fmla="*/ 9 w 37"/>
                    <a:gd name="T7" fmla="*/ 31 h 87"/>
                    <a:gd name="T8" fmla="*/ 12 w 37"/>
                    <a:gd name="T9" fmla="*/ 28 h 87"/>
                    <a:gd name="T10" fmla="*/ 14 w 37"/>
                    <a:gd name="T11" fmla="*/ 24 h 87"/>
                    <a:gd name="T12" fmla="*/ 15 w 37"/>
                    <a:gd name="T13" fmla="*/ 21 h 87"/>
                    <a:gd name="T14" fmla="*/ 16 w 37"/>
                    <a:gd name="T15" fmla="*/ 17 h 87"/>
                    <a:gd name="T16" fmla="*/ 16 w 37"/>
                    <a:gd name="T17" fmla="*/ 17 h 87"/>
                    <a:gd name="T18" fmla="*/ 16 w 37"/>
                    <a:gd name="T19" fmla="*/ 14 h 87"/>
                    <a:gd name="T20" fmla="*/ 17 w 37"/>
                    <a:gd name="T21" fmla="*/ 9 h 87"/>
                    <a:gd name="T22" fmla="*/ 18 w 37"/>
                    <a:gd name="T23" fmla="*/ 6 h 87"/>
                    <a:gd name="T24" fmla="*/ 20 w 37"/>
                    <a:gd name="T25" fmla="*/ 4 h 87"/>
                    <a:gd name="T26" fmla="*/ 23 w 37"/>
                    <a:gd name="T27" fmla="*/ 2 h 87"/>
                    <a:gd name="T28" fmla="*/ 25 w 37"/>
                    <a:gd name="T29" fmla="*/ 1 h 87"/>
                    <a:gd name="T30" fmla="*/ 28 w 37"/>
                    <a:gd name="T31" fmla="*/ 0 h 87"/>
                    <a:gd name="T32" fmla="*/ 31 w 37"/>
                    <a:gd name="T33" fmla="*/ 1 h 87"/>
                    <a:gd name="T34" fmla="*/ 31 w 37"/>
                    <a:gd name="T35" fmla="*/ 1 h 87"/>
                    <a:gd name="T36" fmla="*/ 33 w 37"/>
                    <a:gd name="T37" fmla="*/ 1 h 87"/>
                    <a:gd name="T38" fmla="*/ 35 w 37"/>
                    <a:gd name="T39" fmla="*/ 2 h 87"/>
                    <a:gd name="T40" fmla="*/ 37 w 37"/>
                    <a:gd name="T41" fmla="*/ 4 h 87"/>
                    <a:gd name="T42" fmla="*/ 37 w 37"/>
                    <a:gd name="T43" fmla="*/ 6 h 87"/>
                    <a:gd name="T44" fmla="*/ 37 w 37"/>
                    <a:gd name="T45" fmla="*/ 11 h 87"/>
                    <a:gd name="T46" fmla="*/ 34 w 37"/>
                    <a:gd name="T47" fmla="*/ 18 h 87"/>
                    <a:gd name="T48" fmla="*/ 34 w 37"/>
                    <a:gd name="T49" fmla="*/ 18 h 87"/>
                    <a:gd name="T50" fmla="*/ 31 w 37"/>
                    <a:gd name="T51" fmla="*/ 26 h 87"/>
                    <a:gd name="T52" fmla="*/ 30 w 37"/>
                    <a:gd name="T53" fmla="*/ 38 h 87"/>
                    <a:gd name="T54" fmla="*/ 30 w 37"/>
                    <a:gd name="T55" fmla="*/ 48 h 87"/>
                    <a:gd name="T56" fmla="*/ 31 w 37"/>
                    <a:gd name="T57" fmla="*/ 51 h 87"/>
                    <a:gd name="T58" fmla="*/ 33 w 37"/>
                    <a:gd name="T59" fmla="*/ 53 h 87"/>
                    <a:gd name="T60" fmla="*/ 33 w 37"/>
                    <a:gd name="T61" fmla="*/ 53 h 87"/>
                    <a:gd name="T62" fmla="*/ 35 w 37"/>
                    <a:gd name="T63" fmla="*/ 56 h 87"/>
                    <a:gd name="T64" fmla="*/ 37 w 37"/>
                    <a:gd name="T65" fmla="*/ 57 h 87"/>
                    <a:gd name="T66" fmla="*/ 37 w 37"/>
                    <a:gd name="T67" fmla="*/ 58 h 87"/>
                    <a:gd name="T68" fmla="*/ 31 w 37"/>
                    <a:gd name="T69" fmla="*/ 66 h 87"/>
                    <a:gd name="T70" fmla="*/ 31 w 37"/>
                    <a:gd name="T71" fmla="*/ 66 h 87"/>
                    <a:gd name="T72" fmla="*/ 23 w 37"/>
                    <a:gd name="T73" fmla="*/ 80 h 87"/>
                    <a:gd name="T74" fmla="*/ 17 w 37"/>
                    <a:gd name="T75" fmla="*/ 85 h 87"/>
                    <a:gd name="T76" fmla="*/ 15 w 37"/>
                    <a:gd name="T77" fmla="*/ 87 h 87"/>
                    <a:gd name="T78" fmla="*/ 13 w 37"/>
                    <a:gd name="T79" fmla="*/ 87 h 87"/>
                    <a:gd name="T80" fmla="*/ 13 w 37"/>
                    <a:gd name="T81" fmla="*/ 87 h 87"/>
                    <a:gd name="T82" fmla="*/ 9 w 37"/>
                    <a:gd name="T83" fmla="*/ 86 h 87"/>
                    <a:gd name="T84" fmla="*/ 6 w 37"/>
                    <a:gd name="T85" fmla="*/ 82 h 87"/>
                    <a:gd name="T86" fmla="*/ 4 w 37"/>
                    <a:gd name="T87" fmla="*/ 76 h 87"/>
                    <a:gd name="T88" fmla="*/ 4 w 37"/>
                    <a:gd name="T89" fmla="*/ 68 h 87"/>
                    <a:gd name="T90" fmla="*/ 4 w 37"/>
                    <a:gd name="T91" fmla="*/ 68 h 87"/>
                    <a:gd name="T92" fmla="*/ 5 w 37"/>
                    <a:gd name="T93" fmla="*/ 56 h 87"/>
                    <a:gd name="T94" fmla="*/ 5 w 37"/>
                    <a:gd name="T95" fmla="*/ 53 h 87"/>
                    <a:gd name="T96" fmla="*/ 2 w 37"/>
                    <a:gd name="T97" fmla="*/ 50 h 87"/>
                    <a:gd name="T98" fmla="*/ 2 w 37"/>
                    <a:gd name="T99" fmla="*/ 50 h 87"/>
                    <a:gd name="T100" fmla="*/ 1 w 37"/>
                    <a:gd name="T101" fmla="*/ 48 h 87"/>
                    <a:gd name="T102" fmla="*/ 0 w 37"/>
                    <a:gd name="T103" fmla="*/ 46 h 87"/>
                    <a:gd name="T104" fmla="*/ 0 w 37"/>
                    <a:gd name="T105" fmla="*/ 42 h 87"/>
                    <a:gd name="T106" fmla="*/ 1 w 37"/>
                    <a:gd name="T107" fmla="*/ 36 h 87"/>
                    <a:gd name="T108" fmla="*/ 1 w 37"/>
                    <a:gd name="T109" fmla="*/ 36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7" h="87">
                      <a:moveTo>
                        <a:pt x="1" y="36"/>
                      </a:moveTo>
                      <a:lnTo>
                        <a:pt x="1" y="36"/>
                      </a:lnTo>
                      <a:lnTo>
                        <a:pt x="3" y="35"/>
                      </a:lnTo>
                      <a:lnTo>
                        <a:pt x="9" y="31"/>
                      </a:lnTo>
                      <a:lnTo>
                        <a:pt x="12" y="28"/>
                      </a:lnTo>
                      <a:lnTo>
                        <a:pt x="14" y="24"/>
                      </a:lnTo>
                      <a:lnTo>
                        <a:pt x="15" y="21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4"/>
                      </a:lnTo>
                      <a:lnTo>
                        <a:pt x="17" y="9"/>
                      </a:ln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3" y="2"/>
                      </a:lnTo>
                      <a:lnTo>
                        <a:pt x="25" y="1"/>
                      </a:lnTo>
                      <a:lnTo>
                        <a:pt x="28" y="0"/>
                      </a:lnTo>
                      <a:lnTo>
                        <a:pt x="31" y="1"/>
                      </a:lnTo>
                      <a:lnTo>
                        <a:pt x="31" y="1"/>
                      </a:lnTo>
                      <a:lnTo>
                        <a:pt x="33" y="1"/>
                      </a:lnTo>
                      <a:lnTo>
                        <a:pt x="35" y="2"/>
                      </a:lnTo>
                      <a:lnTo>
                        <a:pt x="37" y="4"/>
                      </a:lnTo>
                      <a:lnTo>
                        <a:pt x="37" y="6"/>
                      </a:lnTo>
                      <a:lnTo>
                        <a:pt x="37" y="11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31" y="26"/>
                      </a:lnTo>
                      <a:lnTo>
                        <a:pt x="30" y="38"/>
                      </a:lnTo>
                      <a:lnTo>
                        <a:pt x="30" y="48"/>
                      </a:lnTo>
                      <a:lnTo>
                        <a:pt x="31" y="51"/>
                      </a:lnTo>
                      <a:lnTo>
                        <a:pt x="33" y="53"/>
                      </a:lnTo>
                      <a:lnTo>
                        <a:pt x="33" y="53"/>
                      </a:lnTo>
                      <a:lnTo>
                        <a:pt x="35" y="56"/>
                      </a:lnTo>
                      <a:lnTo>
                        <a:pt x="37" y="57"/>
                      </a:lnTo>
                      <a:lnTo>
                        <a:pt x="37" y="58"/>
                      </a:lnTo>
                      <a:lnTo>
                        <a:pt x="31" y="66"/>
                      </a:lnTo>
                      <a:lnTo>
                        <a:pt x="31" y="66"/>
                      </a:lnTo>
                      <a:lnTo>
                        <a:pt x="23" y="80"/>
                      </a:lnTo>
                      <a:lnTo>
                        <a:pt x="17" y="85"/>
                      </a:lnTo>
                      <a:lnTo>
                        <a:pt x="15" y="87"/>
                      </a:lnTo>
                      <a:lnTo>
                        <a:pt x="13" y="87"/>
                      </a:lnTo>
                      <a:lnTo>
                        <a:pt x="13" y="87"/>
                      </a:lnTo>
                      <a:lnTo>
                        <a:pt x="9" y="86"/>
                      </a:lnTo>
                      <a:lnTo>
                        <a:pt x="6" y="82"/>
                      </a:lnTo>
                      <a:lnTo>
                        <a:pt x="4" y="76"/>
                      </a:lnTo>
                      <a:lnTo>
                        <a:pt x="4" y="68"/>
                      </a:lnTo>
                      <a:lnTo>
                        <a:pt x="4" y="68"/>
                      </a:lnTo>
                      <a:lnTo>
                        <a:pt x="5" y="56"/>
                      </a:lnTo>
                      <a:lnTo>
                        <a:pt x="5" y="53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1" y="48"/>
                      </a:lnTo>
                      <a:lnTo>
                        <a:pt x="0" y="46"/>
                      </a:lnTo>
                      <a:lnTo>
                        <a:pt x="0" y="42"/>
                      </a:lnTo>
                      <a:lnTo>
                        <a:pt x="1" y="36"/>
                      </a:lnTo>
                      <a:lnTo>
                        <a:pt x="1" y="3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9" name="Freeform 73"/>
                <p:cNvSpPr>
                  <a:spLocks/>
                </p:cNvSpPr>
                <p:nvPr/>
              </p:nvSpPr>
              <p:spPr bwMode="auto">
                <a:xfrm>
                  <a:off x="5369" y="145"/>
                  <a:ext cx="688" cy="1262"/>
                </a:xfrm>
                <a:custGeom>
                  <a:avLst/>
                  <a:gdLst>
                    <a:gd name="T0" fmla="*/ 211 w 688"/>
                    <a:gd name="T1" fmla="*/ 522 h 1262"/>
                    <a:gd name="T2" fmla="*/ 198 w 688"/>
                    <a:gd name="T3" fmla="*/ 451 h 1262"/>
                    <a:gd name="T4" fmla="*/ 176 w 688"/>
                    <a:gd name="T5" fmla="*/ 398 h 1262"/>
                    <a:gd name="T6" fmla="*/ 173 w 688"/>
                    <a:gd name="T7" fmla="*/ 362 h 1262"/>
                    <a:gd name="T8" fmla="*/ 155 w 688"/>
                    <a:gd name="T9" fmla="*/ 308 h 1262"/>
                    <a:gd name="T10" fmla="*/ 128 w 688"/>
                    <a:gd name="T11" fmla="*/ 262 h 1262"/>
                    <a:gd name="T12" fmla="*/ 67 w 688"/>
                    <a:gd name="T13" fmla="*/ 239 h 1262"/>
                    <a:gd name="T14" fmla="*/ 11 w 688"/>
                    <a:gd name="T15" fmla="*/ 200 h 1262"/>
                    <a:gd name="T16" fmla="*/ 3 w 688"/>
                    <a:gd name="T17" fmla="*/ 179 h 1262"/>
                    <a:gd name="T18" fmla="*/ 16 w 688"/>
                    <a:gd name="T19" fmla="*/ 157 h 1262"/>
                    <a:gd name="T20" fmla="*/ 59 w 688"/>
                    <a:gd name="T21" fmla="*/ 200 h 1262"/>
                    <a:gd name="T22" fmla="*/ 108 w 688"/>
                    <a:gd name="T23" fmla="*/ 222 h 1262"/>
                    <a:gd name="T24" fmla="*/ 146 w 688"/>
                    <a:gd name="T25" fmla="*/ 198 h 1262"/>
                    <a:gd name="T26" fmla="*/ 179 w 688"/>
                    <a:gd name="T27" fmla="*/ 210 h 1262"/>
                    <a:gd name="T28" fmla="*/ 204 w 688"/>
                    <a:gd name="T29" fmla="*/ 184 h 1262"/>
                    <a:gd name="T30" fmla="*/ 221 w 688"/>
                    <a:gd name="T31" fmla="*/ 138 h 1262"/>
                    <a:gd name="T32" fmla="*/ 221 w 688"/>
                    <a:gd name="T33" fmla="*/ 53 h 1262"/>
                    <a:gd name="T34" fmla="*/ 254 w 688"/>
                    <a:gd name="T35" fmla="*/ 26 h 1262"/>
                    <a:gd name="T36" fmla="*/ 283 w 688"/>
                    <a:gd name="T37" fmla="*/ 8 h 1262"/>
                    <a:gd name="T38" fmla="*/ 316 w 688"/>
                    <a:gd name="T39" fmla="*/ 29 h 1262"/>
                    <a:gd name="T40" fmla="*/ 347 w 688"/>
                    <a:gd name="T41" fmla="*/ 54 h 1262"/>
                    <a:gd name="T42" fmla="*/ 342 w 688"/>
                    <a:gd name="T43" fmla="*/ 124 h 1262"/>
                    <a:gd name="T44" fmla="*/ 343 w 688"/>
                    <a:gd name="T45" fmla="*/ 145 h 1262"/>
                    <a:gd name="T46" fmla="*/ 346 w 688"/>
                    <a:gd name="T47" fmla="*/ 172 h 1262"/>
                    <a:gd name="T48" fmla="*/ 370 w 688"/>
                    <a:gd name="T49" fmla="*/ 221 h 1262"/>
                    <a:gd name="T50" fmla="*/ 414 w 688"/>
                    <a:gd name="T51" fmla="*/ 240 h 1262"/>
                    <a:gd name="T52" fmla="*/ 440 w 688"/>
                    <a:gd name="T53" fmla="*/ 261 h 1262"/>
                    <a:gd name="T54" fmla="*/ 444 w 688"/>
                    <a:gd name="T55" fmla="*/ 284 h 1262"/>
                    <a:gd name="T56" fmla="*/ 432 w 688"/>
                    <a:gd name="T57" fmla="*/ 340 h 1262"/>
                    <a:gd name="T58" fmla="*/ 442 w 688"/>
                    <a:gd name="T59" fmla="*/ 389 h 1262"/>
                    <a:gd name="T60" fmla="*/ 499 w 688"/>
                    <a:gd name="T61" fmla="*/ 460 h 1262"/>
                    <a:gd name="T62" fmla="*/ 514 w 688"/>
                    <a:gd name="T63" fmla="*/ 481 h 1262"/>
                    <a:gd name="T64" fmla="*/ 505 w 688"/>
                    <a:gd name="T65" fmla="*/ 515 h 1262"/>
                    <a:gd name="T66" fmla="*/ 509 w 688"/>
                    <a:gd name="T67" fmla="*/ 561 h 1262"/>
                    <a:gd name="T68" fmla="*/ 515 w 688"/>
                    <a:gd name="T69" fmla="*/ 579 h 1262"/>
                    <a:gd name="T70" fmla="*/ 551 w 688"/>
                    <a:gd name="T71" fmla="*/ 612 h 1262"/>
                    <a:gd name="T72" fmla="*/ 550 w 688"/>
                    <a:gd name="T73" fmla="*/ 642 h 1262"/>
                    <a:gd name="T74" fmla="*/ 592 w 688"/>
                    <a:gd name="T75" fmla="*/ 677 h 1262"/>
                    <a:gd name="T76" fmla="*/ 590 w 688"/>
                    <a:gd name="T77" fmla="*/ 738 h 1262"/>
                    <a:gd name="T78" fmla="*/ 629 w 688"/>
                    <a:gd name="T79" fmla="*/ 759 h 1262"/>
                    <a:gd name="T80" fmla="*/ 668 w 688"/>
                    <a:gd name="T81" fmla="*/ 783 h 1262"/>
                    <a:gd name="T82" fmla="*/ 686 w 688"/>
                    <a:gd name="T83" fmla="*/ 838 h 1262"/>
                    <a:gd name="T84" fmla="*/ 669 w 688"/>
                    <a:gd name="T85" fmla="*/ 895 h 1262"/>
                    <a:gd name="T86" fmla="*/ 630 w 688"/>
                    <a:gd name="T87" fmla="*/ 987 h 1262"/>
                    <a:gd name="T88" fmla="*/ 564 w 688"/>
                    <a:gd name="T89" fmla="*/ 1115 h 1262"/>
                    <a:gd name="T90" fmla="*/ 505 w 688"/>
                    <a:gd name="T91" fmla="*/ 1151 h 1262"/>
                    <a:gd name="T92" fmla="*/ 346 w 688"/>
                    <a:gd name="T93" fmla="*/ 1248 h 1262"/>
                    <a:gd name="T94" fmla="*/ 291 w 688"/>
                    <a:gd name="T95" fmla="*/ 1244 h 1262"/>
                    <a:gd name="T96" fmla="*/ 234 w 688"/>
                    <a:gd name="T97" fmla="*/ 1217 h 1262"/>
                    <a:gd name="T98" fmla="*/ 182 w 688"/>
                    <a:gd name="T99" fmla="*/ 1187 h 1262"/>
                    <a:gd name="T100" fmla="*/ 187 w 688"/>
                    <a:gd name="T101" fmla="*/ 1117 h 1262"/>
                    <a:gd name="T102" fmla="*/ 167 w 688"/>
                    <a:gd name="T103" fmla="*/ 1051 h 1262"/>
                    <a:gd name="T104" fmla="*/ 142 w 688"/>
                    <a:gd name="T105" fmla="*/ 984 h 1262"/>
                    <a:gd name="T106" fmla="*/ 158 w 688"/>
                    <a:gd name="T107" fmla="*/ 896 h 1262"/>
                    <a:gd name="T108" fmla="*/ 173 w 688"/>
                    <a:gd name="T109" fmla="*/ 896 h 1262"/>
                    <a:gd name="T110" fmla="*/ 190 w 688"/>
                    <a:gd name="T111" fmla="*/ 856 h 1262"/>
                    <a:gd name="T112" fmla="*/ 215 w 688"/>
                    <a:gd name="T113" fmla="*/ 810 h 1262"/>
                    <a:gd name="T114" fmla="*/ 240 w 688"/>
                    <a:gd name="T115" fmla="*/ 762 h 1262"/>
                    <a:gd name="T116" fmla="*/ 277 w 688"/>
                    <a:gd name="T117" fmla="*/ 670 h 1262"/>
                    <a:gd name="T118" fmla="*/ 317 w 688"/>
                    <a:gd name="T119" fmla="*/ 643 h 1262"/>
                    <a:gd name="T120" fmla="*/ 294 w 688"/>
                    <a:gd name="T121" fmla="*/ 586 h 1262"/>
                    <a:gd name="T122" fmla="*/ 250 w 688"/>
                    <a:gd name="T123" fmla="*/ 546 h 1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88" h="1262">
                      <a:moveTo>
                        <a:pt x="230" y="543"/>
                      </a:moveTo>
                      <a:lnTo>
                        <a:pt x="230" y="543"/>
                      </a:lnTo>
                      <a:lnTo>
                        <a:pt x="230" y="541"/>
                      </a:lnTo>
                      <a:lnTo>
                        <a:pt x="230" y="538"/>
                      </a:lnTo>
                      <a:lnTo>
                        <a:pt x="229" y="536"/>
                      </a:lnTo>
                      <a:lnTo>
                        <a:pt x="227" y="533"/>
                      </a:lnTo>
                      <a:lnTo>
                        <a:pt x="225" y="530"/>
                      </a:lnTo>
                      <a:lnTo>
                        <a:pt x="220" y="529"/>
                      </a:lnTo>
                      <a:lnTo>
                        <a:pt x="220" y="529"/>
                      </a:lnTo>
                      <a:lnTo>
                        <a:pt x="216" y="526"/>
                      </a:lnTo>
                      <a:lnTo>
                        <a:pt x="211" y="522"/>
                      </a:lnTo>
                      <a:lnTo>
                        <a:pt x="206" y="516"/>
                      </a:lnTo>
                      <a:lnTo>
                        <a:pt x="201" y="510"/>
                      </a:lnTo>
                      <a:lnTo>
                        <a:pt x="198" y="502"/>
                      </a:lnTo>
                      <a:lnTo>
                        <a:pt x="194" y="495"/>
                      </a:lnTo>
                      <a:lnTo>
                        <a:pt x="192" y="488"/>
                      </a:lnTo>
                      <a:lnTo>
                        <a:pt x="191" y="482"/>
                      </a:lnTo>
                      <a:lnTo>
                        <a:pt x="191" y="482"/>
                      </a:lnTo>
                      <a:lnTo>
                        <a:pt x="191" y="476"/>
                      </a:lnTo>
                      <a:lnTo>
                        <a:pt x="192" y="471"/>
                      </a:lnTo>
                      <a:lnTo>
                        <a:pt x="194" y="460"/>
                      </a:lnTo>
                      <a:lnTo>
                        <a:pt x="198" y="451"/>
                      </a:lnTo>
                      <a:lnTo>
                        <a:pt x="198" y="446"/>
                      </a:lnTo>
                      <a:lnTo>
                        <a:pt x="198" y="441"/>
                      </a:lnTo>
                      <a:lnTo>
                        <a:pt x="198" y="441"/>
                      </a:lnTo>
                      <a:lnTo>
                        <a:pt x="197" y="431"/>
                      </a:lnTo>
                      <a:lnTo>
                        <a:pt x="193" y="421"/>
                      </a:lnTo>
                      <a:lnTo>
                        <a:pt x="191" y="415"/>
                      </a:lnTo>
                      <a:lnTo>
                        <a:pt x="188" y="410"/>
                      </a:lnTo>
                      <a:lnTo>
                        <a:pt x="185" y="405"/>
                      </a:lnTo>
                      <a:lnTo>
                        <a:pt x="180" y="401"/>
                      </a:lnTo>
                      <a:lnTo>
                        <a:pt x="180" y="401"/>
                      </a:lnTo>
                      <a:lnTo>
                        <a:pt x="176" y="398"/>
                      </a:lnTo>
                      <a:lnTo>
                        <a:pt x="172" y="394"/>
                      </a:lnTo>
                      <a:lnTo>
                        <a:pt x="169" y="389"/>
                      </a:lnTo>
                      <a:lnTo>
                        <a:pt x="168" y="385"/>
                      </a:lnTo>
                      <a:lnTo>
                        <a:pt x="165" y="381"/>
                      </a:lnTo>
                      <a:lnTo>
                        <a:pt x="165" y="378"/>
                      </a:lnTo>
                      <a:lnTo>
                        <a:pt x="167" y="373"/>
                      </a:lnTo>
                      <a:lnTo>
                        <a:pt x="169" y="370"/>
                      </a:lnTo>
                      <a:lnTo>
                        <a:pt x="169" y="370"/>
                      </a:lnTo>
                      <a:lnTo>
                        <a:pt x="171" y="368"/>
                      </a:lnTo>
                      <a:lnTo>
                        <a:pt x="172" y="365"/>
                      </a:lnTo>
                      <a:lnTo>
                        <a:pt x="173" y="362"/>
                      </a:lnTo>
                      <a:lnTo>
                        <a:pt x="172" y="360"/>
                      </a:lnTo>
                      <a:lnTo>
                        <a:pt x="169" y="355"/>
                      </a:lnTo>
                      <a:lnTo>
                        <a:pt x="163" y="348"/>
                      </a:lnTo>
                      <a:lnTo>
                        <a:pt x="163" y="348"/>
                      </a:lnTo>
                      <a:lnTo>
                        <a:pt x="160" y="345"/>
                      </a:lnTo>
                      <a:lnTo>
                        <a:pt x="158" y="342"/>
                      </a:lnTo>
                      <a:lnTo>
                        <a:pt x="157" y="332"/>
                      </a:lnTo>
                      <a:lnTo>
                        <a:pt x="156" y="324"/>
                      </a:lnTo>
                      <a:lnTo>
                        <a:pt x="156" y="315"/>
                      </a:lnTo>
                      <a:lnTo>
                        <a:pt x="156" y="315"/>
                      </a:lnTo>
                      <a:lnTo>
                        <a:pt x="155" y="308"/>
                      </a:lnTo>
                      <a:lnTo>
                        <a:pt x="153" y="300"/>
                      </a:lnTo>
                      <a:lnTo>
                        <a:pt x="148" y="294"/>
                      </a:lnTo>
                      <a:lnTo>
                        <a:pt x="142" y="288"/>
                      </a:lnTo>
                      <a:lnTo>
                        <a:pt x="142" y="288"/>
                      </a:lnTo>
                      <a:lnTo>
                        <a:pt x="140" y="286"/>
                      </a:lnTo>
                      <a:lnTo>
                        <a:pt x="137" y="282"/>
                      </a:lnTo>
                      <a:lnTo>
                        <a:pt x="134" y="274"/>
                      </a:lnTo>
                      <a:lnTo>
                        <a:pt x="132" y="267"/>
                      </a:lnTo>
                      <a:lnTo>
                        <a:pt x="130" y="265"/>
                      </a:lnTo>
                      <a:lnTo>
                        <a:pt x="128" y="262"/>
                      </a:lnTo>
                      <a:lnTo>
                        <a:pt x="128" y="262"/>
                      </a:lnTo>
                      <a:lnTo>
                        <a:pt x="126" y="261"/>
                      </a:lnTo>
                      <a:lnTo>
                        <a:pt x="122" y="259"/>
                      </a:lnTo>
                      <a:lnTo>
                        <a:pt x="118" y="253"/>
                      </a:lnTo>
                      <a:lnTo>
                        <a:pt x="115" y="250"/>
                      </a:lnTo>
                      <a:lnTo>
                        <a:pt x="112" y="246"/>
                      </a:lnTo>
                      <a:lnTo>
                        <a:pt x="107" y="244"/>
                      </a:lnTo>
                      <a:lnTo>
                        <a:pt x="102" y="243"/>
                      </a:lnTo>
                      <a:lnTo>
                        <a:pt x="102" y="243"/>
                      </a:lnTo>
                      <a:lnTo>
                        <a:pt x="89" y="242"/>
                      </a:lnTo>
                      <a:lnTo>
                        <a:pt x="74" y="240"/>
                      </a:lnTo>
                      <a:lnTo>
                        <a:pt x="67" y="239"/>
                      </a:lnTo>
                      <a:lnTo>
                        <a:pt x="59" y="236"/>
                      </a:lnTo>
                      <a:lnTo>
                        <a:pt x="53" y="231"/>
                      </a:lnTo>
                      <a:lnTo>
                        <a:pt x="47" y="226"/>
                      </a:lnTo>
                      <a:lnTo>
                        <a:pt x="47" y="226"/>
                      </a:lnTo>
                      <a:lnTo>
                        <a:pt x="40" y="216"/>
                      </a:lnTo>
                      <a:lnTo>
                        <a:pt x="33" y="210"/>
                      </a:lnTo>
                      <a:lnTo>
                        <a:pt x="27" y="208"/>
                      </a:lnTo>
                      <a:lnTo>
                        <a:pt x="21" y="206"/>
                      </a:lnTo>
                      <a:lnTo>
                        <a:pt x="21" y="206"/>
                      </a:lnTo>
                      <a:lnTo>
                        <a:pt x="15" y="204"/>
                      </a:lnTo>
                      <a:lnTo>
                        <a:pt x="11" y="200"/>
                      </a:lnTo>
                      <a:lnTo>
                        <a:pt x="7" y="197"/>
                      </a:lnTo>
                      <a:lnTo>
                        <a:pt x="5" y="193"/>
                      </a:lnTo>
                      <a:lnTo>
                        <a:pt x="5" y="193"/>
                      </a:lnTo>
                      <a:lnTo>
                        <a:pt x="3" y="189"/>
                      </a:lnTo>
                      <a:lnTo>
                        <a:pt x="2" y="187"/>
                      </a:lnTo>
                      <a:lnTo>
                        <a:pt x="0" y="184"/>
                      </a:lnTo>
                      <a:lnTo>
                        <a:pt x="0" y="181"/>
                      </a:lnTo>
                      <a:lnTo>
                        <a:pt x="0" y="181"/>
                      </a:lnTo>
                      <a:lnTo>
                        <a:pt x="0" y="179"/>
                      </a:lnTo>
                      <a:lnTo>
                        <a:pt x="1" y="179"/>
                      </a:lnTo>
                      <a:lnTo>
                        <a:pt x="3" y="179"/>
                      </a:lnTo>
                      <a:lnTo>
                        <a:pt x="6" y="180"/>
                      </a:lnTo>
                      <a:lnTo>
                        <a:pt x="8" y="179"/>
                      </a:lnTo>
                      <a:lnTo>
                        <a:pt x="11" y="179"/>
                      </a:lnTo>
                      <a:lnTo>
                        <a:pt x="11" y="179"/>
                      </a:lnTo>
                      <a:lnTo>
                        <a:pt x="13" y="176"/>
                      </a:lnTo>
                      <a:lnTo>
                        <a:pt x="15" y="174"/>
                      </a:lnTo>
                      <a:lnTo>
                        <a:pt x="16" y="170"/>
                      </a:lnTo>
                      <a:lnTo>
                        <a:pt x="16" y="165"/>
                      </a:lnTo>
                      <a:lnTo>
                        <a:pt x="15" y="159"/>
                      </a:lnTo>
                      <a:lnTo>
                        <a:pt x="15" y="159"/>
                      </a:lnTo>
                      <a:lnTo>
                        <a:pt x="16" y="157"/>
                      </a:lnTo>
                      <a:lnTo>
                        <a:pt x="17" y="155"/>
                      </a:lnTo>
                      <a:lnTo>
                        <a:pt x="19" y="153"/>
                      </a:lnTo>
                      <a:lnTo>
                        <a:pt x="21" y="152"/>
                      </a:lnTo>
                      <a:lnTo>
                        <a:pt x="24" y="152"/>
                      </a:lnTo>
                      <a:lnTo>
                        <a:pt x="27" y="153"/>
                      </a:lnTo>
                      <a:lnTo>
                        <a:pt x="29" y="155"/>
                      </a:lnTo>
                      <a:lnTo>
                        <a:pt x="31" y="159"/>
                      </a:lnTo>
                      <a:lnTo>
                        <a:pt x="31" y="159"/>
                      </a:lnTo>
                      <a:lnTo>
                        <a:pt x="37" y="171"/>
                      </a:lnTo>
                      <a:lnTo>
                        <a:pt x="47" y="186"/>
                      </a:lnTo>
                      <a:lnTo>
                        <a:pt x="59" y="200"/>
                      </a:lnTo>
                      <a:lnTo>
                        <a:pt x="68" y="210"/>
                      </a:lnTo>
                      <a:lnTo>
                        <a:pt x="68" y="210"/>
                      </a:lnTo>
                      <a:lnTo>
                        <a:pt x="72" y="213"/>
                      </a:lnTo>
                      <a:lnTo>
                        <a:pt x="77" y="214"/>
                      </a:lnTo>
                      <a:lnTo>
                        <a:pt x="89" y="216"/>
                      </a:lnTo>
                      <a:lnTo>
                        <a:pt x="100" y="216"/>
                      </a:lnTo>
                      <a:lnTo>
                        <a:pt x="103" y="217"/>
                      </a:lnTo>
                      <a:lnTo>
                        <a:pt x="105" y="219"/>
                      </a:lnTo>
                      <a:lnTo>
                        <a:pt x="105" y="219"/>
                      </a:lnTo>
                      <a:lnTo>
                        <a:pt x="106" y="221"/>
                      </a:lnTo>
                      <a:lnTo>
                        <a:pt x="108" y="222"/>
                      </a:lnTo>
                      <a:lnTo>
                        <a:pt x="114" y="223"/>
                      </a:lnTo>
                      <a:lnTo>
                        <a:pt x="119" y="223"/>
                      </a:lnTo>
                      <a:lnTo>
                        <a:pt x="125" y="221"/>
                      </a:lnTo>
                      <a:lnTo>
                        <a:pt x="125" y="221"/>
                      </a:lnTo>
                      <a:lnTo>
                        <a:pt x="128" y="215"/>
                      </a:lnTo>
                      <a:lnTo>
                        <a:pt x="133" y="208"/>
                      </a:lnTo>
                      <a:lnTo>
                        <a:pt x="139" y="201"/>
                      </a:lnTo>
                      <a:lnTo>
                        <a:pt x="141" y="198"/>
                      </a:lnTo>
                      <a:lnTo>
                        <a:pt x="144" y="198"/>
                      </a:lnTo>
                      <a:lnTo>
                        <a:pt x="144" y="198"/>
                      </a:lnTo>
                      <a:lnTo>
                        <a:pt x="146" y="198"/>
                      </a:lnTo>
                      <a:lnTo>
                        <a:pt x="148" y="199"/>
                      </a:lnTo>
                      <a:lnTo>
                        <a:pt x="149" y="200"/>
                      </a:lnTo>
                      <a:lnTo>
                        <a:pt x="154" y="201"/>
                      </a:lnTo>
                      <a:lnTo>
                        <a:pt x="154" y="201"/>
                      </a:lnTo>
                      <a:lnTo>
                        <a:pt x="160" y="201"/>
                      </a:lnTo>
                      <a:lnTo>
                        <a:pt x="168" y="202"/>
                      </a:lnTo>
                      <a:lnTo>
                        <a:pt x="174" y="203"/>
                      </a:lnTo>
                      <a:lnTo>
                        <a:pt x="176" y="206"/>
                      </a:lnTo>
                      <a:lnTo>
                        <a:pt x="178" y="208"/>
                      </a:lnTo>
                      <a:lnTo>
                        <a:pt x="178" y="208"/>
                      </a:lnTo>
                      <a:lnTo>
                        <a:pt x="179" y="210"/>
                      </a:lnTo>
                      <a:lnTo>
                        <a:pt x="182" y="211"/>
                      </a:lnTo>
                      <a:lnTo>
                        <a:pt x="186" y="212"/>
                      </a:lnTo>
                      <a:lnTo>
                        <a:pt x="190" y="212"/>
                      </a:lnTo>
                      <a:lnTo>
                        <a:pt x="196" y="212"/>
                      </a:lnTo>
                      <a:lnTo>
                        <a:pt x="196" y="212"/>
                      </a:lnTo>
                      <a:lnTo>
                        <a:pt x="198" y="211"/>
                      </a:lnTo>
                      <a:lnTo>
                        <a:pt x="200" y="208"/>
                      </a:lnTo>
                      <a:lnTo>
                        <a:pt x="202" y="201"/>
                      </a:lnTo>
                      <a:lnTo>
                        <a:pt x="204" y="193"/>
                      </a:lnTo>
                      <a:lnTo>
                        <a:pt x="204" y="184"/>
                      </a:lnTo>
                      <a:lnTo>
                        <a:pt x="204" y="184"/>
                      </a:lnTo>
                      <a:lnTo>
                        <a:pt x="204" y="179"/>
                      </a:lnTo>
                      <a:lnTo>
                        <a:pt x="205" y="174"/>
                      </a:lnTo>
                      <a:lnTo>
                        <a:pt x="208" y="171"/>
                      </a:lnTo>
                      <a:lnTo>
                        <a:pt x="212" y="169"/>
                      </a:lnTo>
                      <a:lnTo>
                        <a:pt x="212" y="169"/>
                      </a:lnTo>
                      <a:lnTo>
                        <a:pt x="216" y="166"/>
                      </a:lnTo>
                      <a:lnTo>
                        <a:pt x="219" y="164"/>
                      </a:lnTo>
                      <a:lnTo>
                        <a:pt x="221" y="159"/>
                      </a:lnTo>
                      <a:lnTo>
                        <a:pt x="221" y="154"/>
                      </a:lnTo>
                      <a:lnTo>
                        <a:pt x="221" y="154"/>
                      </a:lnTo>
                      <a:lnTo>
                        <a:pt x="221" y="138"/>
                      </a:lnTo>
                      <a:lnTo>
                        <a:pt x="220" y="130"/>
                      </a:lnTo>
                      <a:lnTo>
                        <a:pt x="219" y="123"/>
                      </a:lnTo>
                      <a:lnTo>
                        <a:pt x="219" y="123"/>
                      </a:lnTo>
                      <a:lnTo>
                        <a:pt x="217" y="112"/>
                      </a:lnTo>
                      <a:lnTo>
                        <a:pt x="215" y="97"/>
                      </a:lnTo>
                      <a:lnTo>
                        <a:pt x="215" y="81"/>
                      </a:lnTo>
                      <a:lnTo>
                        <a:pt x="215" y="74"/>
                      </a:lnTo>
                      <a:lnTo>
                        <a:pt x="216" y="69"/>
                      </a:lnTo>
                      <a:lnTo>
                        <a:pt x="216" y="69"/>
                      </a:lnTo>
                      <a:lnTo>
                        <a:pt x="219" y="59"/>
                      </a:lnTo>
                      <a:lnTo>
                        <a:pt x="221" y="53"/>
                      </a:lnTo>
                      <a:lnTo>
                        <a:pt x="225" y="46"/>
                      </a:lnTo>
                      <a:lnTo>
                        <a:pt x="226" y="39"/>
                      </a:lnTo>
                      <a:lnTo>
                        <a:pt x="226" y="39"/>
                      </a:lnTo>
                      <a:lnTo>
                        <a:pt x="227" y="36"/>
                      </a:lnTo>
                      <a:lnTo>
                        <a:pt x="229" y="33"/>
                      </a:lnTo>
                      <a:lnTo>
                        <a:pt x="232" y="32"/>
                      </a:lnTo>
                      <a:lnTo>
                        <a:pt x="235" y="31"/>
                      </a:lnTo>
                      <a:lnTo>
                        <a:pt x="243" y="31"/>
                      </a:lnTo>
                      <a:lnTo>
                        <a:pt x="246" y="31"/>
                      </a:lnTo>
                      <a:lnTo>
                        <a:pt x="246" y="31"/>
                      </a:lnTo>
                      <a:lnTo>
                        <a:pt x="254" y="26"/>
                      </a:lnTo>
                      <a:lnTo>
                        <a:pt x="261" y="21"/>
                      </a:lnTo>
                      <a:lnTo>
                        <a:pt x="263" y="18"/>
                      </a:lnTo>
                      <a:lnTo>
                        <a:pt x="266" y="15"/>
                      </a:lnTo>
                      <a:lnTo>
                        <a:pt x="266" y="15"/>
                      </a:lnTo>
                      <a:lnTo>
                        <a:pt x="272" y="4"/>
                      </a:lnTo>
                      <a:lnTo>
                        <a:pt x="275" y="1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79" y="1"/>
                      </a:lnTo>
                      <a:lnTo>
                        <a:pt x="280" y="2"/>
                      </a:lnTo>
                      <a:lnTo>
                        <a:pt x="283" y="8"/>
                      </a:lnTo>
                      <a:lnTo>
                        <a:pt x="285" y="13"/>
                      </a:lnTo>
                      <a:lnTo>
                        <a:pt x="286" y="15"/>
                      </a:lnTo>
                      <a:lnTo>
                        <a:pt x="288" y="16"/>
                      </a:lnTo>
                      <a:lnTo>
                        <a:pt x="288" y="16"/>
                      </a:lnTo>
                      <a:lnTo>
                        <a:pt x="301" y="19"/>
                      </a:lnTo>
                      <a:lnTo>
                        <a:pt x="311" y="21"/>
                      </a:lnTo>
                      <a:lnTo>
                        <a:pt x="311" y="21"/>
                      </a:lnTo>
                      <a:lnTo>
                        <a:pt x="313" y="23"/>
                      </a:lnTo>
                      <a:lnTo>
                        <a:pt x="315" y="25"/>
                      </a:lnTo>
                      <a:lnTo>
                        <a:pt x="316" y="29"/>
                      </a:lnTo>
                      <a:lnTo>
                        <a:pt x="316" y="29"/>
                      </a:lnTo>
                      <a:lnTo>
                        <a:pt x="316" y="31"/>
                      </a:lnTo>
                      <a:lnTo>
                        <a:pt x="317" y="33"/>
                      </a:lnTo>
                      <a:lnTo>
                        <a:pt x="321" y="36"/>
                      </a:lnTo>
                      <a:lnTo>
                        <a:pt x="327" y="38"/>
                      </a:lnTo>
                      <a:lnTo>
                        <a:pt x="334" y="38"/>
                      </a:lnTo>
                      <a:lnTo>
                        <a:pt x="334" y="38"/>
                      </a:lnTo>
                      <a:lnTo>
                        <a:pt x="340" y="39"/>
                      </a:lnTo>
                      <a:lnTo>
                        <a:pt x="344" y="42"/>
                      </a:lnTo>
                      <a:lnTo>
                        <a:pt x="346" y="46"/>
                      </a:lnTo>
                      <a:lnTo>
                        <a:pt x="347" y="54"/>
                      </a:lnTo>
                      <a:lnTo>
                        <a:pt x="347" y="54"/>
                      </a:lnTo>
                      <a:lnTo>
                        <a:pt x="346" y="69"/>
                      </a:lnTo>
                      <a:lnTo>
                        <a:pt x="346" y="76"/>
                      </a:lnTo>
                      <a:lnTo>
                        <a:pt x="347" y="85"/>
                      </a:lnTo>
                      <a:lnTo>
                        <a:pt x="347" y="85"/>
                      </a:lnTo>
                      <a:lnTo>
                        <a:pt x="349" y="95"/>
                      </a:lnTo>
                      <a:lnTo>
                        <a:pt x="350" y="104"/>
                      </a:lnTo>
                      <a:lnTo>
                        <a:pt x="349" y="113"/>
                      </a:lnTo>
                      <a:lnTo>
                        <a:pt x="347" y="117"/>
                      </a:lnTo>
                      <a:lnTo>
                        <a:pt x="346" y="119"/>
                      </a:lnTo>
                      <a:lnTo>
                        <a:pt x="346" y="119"/>
                      </a:lnTo>
                      <a:lnTo>
                        <a:pt x="342" y="124"/>
                      </a:lnTo>
                      <a:lnTo>
                        <a:pt x="339" y="129"/>
                      </a:lnTo>
                      <a:lnTo>
                        <a:pt x="336" y="136"/>
                      </a:lnTo>
                      <a:lnTo>
                        <a:pt x="334" y="142"/>
                      </a:lnTo>
                      <a:lnTo>
                        <a:pt x="334" y="142"/>
                      </a:lnTo>
                      <a:lnTo>
                        <a:pt x="335" y="146"/>
                      </a:lnTo>
                      <a:lnTo>
                        <a:pt x="337" y="150"/>
                      </a:lnTo>
                      <a:lnTo>
                        <a:pt x="340" y="151"/>
                      </a:lnTo>
                      <a:lnTo>
                        <a:pt x="341" y="150"/>
                      </a:lnTo>
                      <a:lnTo>
                        <a:pt x="341" y="149"/>
                      </a:lnTo>
                      <a:lnTo>
                        <a:pt x="341" y="149"/>
                      </a:lnTo>
                      <a:lnTo>
                        <a:pt x="343" y="145"/>
                      </a:lnTo>
                      <a:lnTo>
                        <a:pt x="346" y="144"/>
                      </a:lnTo>
                      <a:lnTo>
                        <a:pt x="348" y="145"/>
                      </a:lnTo>
                      <a:lnTo>
                        <a:pt x="349" y="146"/>
                      </a:lnTo>
                      <a:lnTo>
                        <a:pt x="349" y="147"/>
                      </a:lnTo>
                      <a:lnTo>
                        <a:pt x="349" y="147"/>
                      </a:lnTo>
                      <a:lnTo>
                        <a:pt x="348" y="152"/>
                      </a:lnTo>
                      <a:lnTo>
                        <a:pt x="346" y="157"/>
                      </a:lnTo>
                      <a:lnTo>
                        <a:pt x="344" y="164"/>
                      </a:lnTo>
                      <a:lnTo>
                        <a:pt x="344" y="168"/>
                      </a:lnTo>
                      <a:lnTo>
                        <a:pt x="344" y="168"/>
                      </a:lnTo>
                      <a:lnTo>
                        <a:pt x="346" y="172"/>
                      </a:lnTo>
                      <a:lnTo>
                        <a:pt x="348" y="176"/>
                      </a:lnTo>
                      <a:lnTo>
                        <a:pt x="350" y="182"/>
                      </a:lnTo>
                      <a:lnTo>
                        <a:pt x="350" y="190"/>
                      </a:lnTo>
                      <a:lnTo>
                        <a:pt x="350" y="190"/>
                      </a:lnTo>
                      <a:lnTo>
                        <a:pt x="350" y="196"/>
                      </a:lnTo>
                      <a:lnTo>
                        <a:pt x="351" y="200"/>
                      </a:lnTo>
                      <a:lnTo>
                        <a:pt x="354" y="206"/>
                      </a:lnTo>
                      <a:lnTo>
                        <a:pt x="357" y="210"/>
                      </a:lnTo>
                      <a:lnTo>
                        <a:pt x="363" y="216"/>
                      </a:lnTo>
                      <a:lnTo>
                        <a:pt x="370" y="221"/>
                      </a:lnTo>
                      <a:lnTo>
                        <a:pt x="370" y="221"/>
                      </a:lnTo>
                      <a:lnTo>
                        <a:pt x="378" y="223"/>
                      </a:lnTo>
                      <a:lnTo>
                        <a:pt x="388" y="224"/>
                      </a:lnTo>
                      <a:lnTo>
                        <a:pt x="396" y="225"/>
                      </a:lnTo>
                      <a:lnTo>
                        <a:pt x="399" y="226"/>
                      </a:lnTo>
                      <a:lnTo>
                        <a:pt x="400" y="227"/>
                      </a:lnTo>
                      <a:lnTo>
                        <a:pt x="400" y="227"/>
                      </a:lnTo>
                      <a:lnTo>
                        <a:pt x="401" y="230"/>
                      </a:lnTo>
                      <a:lnTo>
                        <a:pt x="404" y="235"/>
                      </a:lnTo>
                      <a:lnTo>
                        <a:pt x="408" y="239"/>
                      </a:lnTo>
                      <a:lnTo>
                        <a:pt x="412" y="240"/>
                      </a:lnTo>
                      <a:lnTo>
                        <a:pt x="414" y="240"/>
                      </a:lnTo>
                      <a:lnTo>
                        <a:pt x="414" y="240"/>
                      </a:lnTo>
                      <a:lnTo>
                        <a:pt x="417" y="240"/>
                      </a:lnTo>
                      <a:lnTo>
                        <a:pt x="420" y="242"/>
                      </a:lnTo>
                      <a:lnTo>
                        <a:pt x="422" y="245"/>
                      </a:lnTo>
                      <a:lnTo>
                        <a:pt x="426" y="251"/>
                      </a:lnTo>
                      <a:lnTo>
                        <a:pt x="426" y="251"/>
                      </a:lnTo>
                      <a:lnTo>
                        <a:pt x="428" y="256"/>
                      </a:lnTo>
                      <a:lnTo>
                        <a:pt x="431" y="259"/>
                      </a:lnTo>
                      <a:lnTo>
                        <a:pt x="434" y="261"/>
                      </a:lnTo>
                      <a:lnTo>
                        <a:pt x="440" y="261"/>
                      </a:lnTo>
                      <a:lnTo>
                        <a:pt x="440" y="261"/>
                      </a:lnTo>
                      <a:lnTo>
                        <a:pt x="446" y="262"/>
                      </a:lnTo>
                      <a:lnTo>
                        <a:pt x="450" y="265"/>
                      </a:lnTo>
                      <a:lnTo>
                        <a:pt x="451" y="267"/>
                      </a:lnTo>
                      <a:lnTo>
                        <a:pt x="451" y="268"/>
                      </a:lnTo>
                      <a:lnTo>
                        <a:pt x="450" y="270"/>
                      </a:lnTo>
                      <a:lnTo>
                        <a:pt x="450" y="270"/>
                      </a:lnTo>
                      <a:lnTo>
                        <a:pt x="448" y="272"/>
                      </a:lnTo>
                      <a:lnTo>
                        <a:pt x="446" y="275"/>
                      </a:lnTo>
                      <a:lnTo>
                        <a:pt x="445" y="280"/>
                      </a:lnTo>
                      <a:lnTo>
                        <a:pt x="444" y="284"/>
                      </a:lnTo>
                      <a:lnTo>
                        <a:pt x="444" y="284"/>
                      </a:lnTo>
                      <a:lnTo>
                        <a:pt x="444" y="288"/>
                      </a:lnTo>
                      <a:lnTo>
                        <a:pt x="443" y="293"/>
                      </a:lnTo>
                      <a:lnTo>
                        <a:pt x="439" y="299"/>
                      </a:lnTo>
                      <a:lnTo>
                        <a:pt x="439" y="299"/>
                      </a:lnTo>
                      <a:lnTo>
                        <a:pt x="436" y="302"/>
                      </a:lnTo>
                      <a:lnTo>
                        <a:pt x="434" y="307"/>
                      </a:lnTo>
                      <a:lnTo>
                        <a:pt x="433" y="312"/>
                      </a:lnTo>
                      <a:lnTo>
                        <a:pt x="433" y="318"/>
                      </a:lnTo>
                      <a:lnTo>
                        <a:pt x="433" y="318"/>
                      </a:lnTo>
                      <a:lnTo>
                        <a:pt x="433" y="333"/>
                      </a:lnTo>
                      <a:lnTo>
                        <a:pt x="432" y="340"/>
                      </a:lnTo>
                      <a:lnTo>
                        <a:pt x="430" y="345"/>
                      </a:lnTo>
                      <a:lnTo>
                        <a:pt x="430" y="345"/>
                      </a:lnTo>
                      <a:lnTo>
                        <a:pt x="428" y="352"/>
                      </a:lnTo>
                      <a:lnTo>
                        <a:pt x="428" y="358"/>
                      </a:lnTo>
                      <a:lnTo>
                        <a:pt x="428" y="366"/>
                      </a:lnTo>
                      <a:lnTo>
                        <a:pt x="430" y="374"/>
                      </a:lnTo>
                      <a:lnTo>
                        <a:pt x="430" y="374"/>
                      </a:lnTo>
                      <a:lnTo>
                        <a:pt x="433" y="382"/>
                      </a:lnTo>
                      <a:lnTo>
                        <a:pt x="435" y="386"/>
                      </a:lnTo>
                      <a:lnTo>
                        <a:pt x="437" y="388"/>
                      </a:lnTo>
                      <a:lnTo>
                        <a:pt x="442" y="389"/>
                      </a:lnTo>
                      <a:lnTo>
                        <a:pt x="442" y="389"/>
                      </a:lnTo>
                      <a:lnTo>
                        <a:pt x="446" y="392"/>
                      </a:lnTo>
                      <a:lnTo>
                        <a:pt x="449" y="394"/>
                      </a:lnTo>
                      <a:lnTo>
                        <a:pt x="459" y="410"/>
                      </a:lnTo>
                      <a:lnTo>
                        <a:pt x="459" y="410"/>
                      </a:lnTo>
                      <a:lnTo>
                        <a:pt x="466" y="422"/>
                      </a:lnTo>
                      <a:lnTo>
                        <a:pt x="475" y="435"/>
                      </a:lnTo>
                      <a:lnTo>
                        <a:pt x="484" y="446"/>
                      </a:lnTo>
                      <a:lnTo>
                        <a:pt x="492" y="455"/>
                      </a:lnTo>
                      <a:lnTo>
                        <a:pt x="492" y="455"/>
                      </a:lnTo>
                      <a:lnTo>
                        <a:pt x="499" y="460"/>
                      </a:lnTo>
                      <a:lnTo>
                        <a:pt x="503" y="462"/>
                      </a:lnTo>
                      <a:lnTo>
                        <a:pt x="505" y="466"/>
                      </a:lnTo>
                      <a:lnTo>
                        <a:pt x="505" y="471"/>
                      </a:lnTo>
                      <a:lnTo>
                        <a:pt x="505" y="471"/>
                      </a:lnTo>
                      <a:lnTo>
                        <a:pt x="505" y="473"/>
                      </a:lnTo>
                      <a:lnTo>
                        <a:pt x="505" y="475"/>
                      </a:lnTo>
                      <a:lnTo>
                        <a:pt x="507" y="479"/>
                      </a:lnTo>
                      <a:lnTo>
                        <a:pt x="511" y="480"/>
                      </a:lnTo>
                      <a:lnTo>
                        <a:pt x="513" y="481"/>
                      </a:lnTo>
                      <a:lnTo>
                        <a:pt x="513" y="481"/>
                      </a:lnTo>
                      <a:lnTo>
                        <a:pt x="514" y="481"/>
                      </a:lnTo>
                      <a:lnTo>
                        <a:pt x="514" y="483"/>
                      </a:lnTo>
                      <a:lnTo>
                        <a:pt x="514" y="486"/>
                      </a:lnTo>
                      <a:lnTo>
                        <a:pt x="513" y="489"/>
                      </a:lnTo>
                      <a:lnTo>
                        <a:pt x="509" y="493"/>
                      </a:lnTo>
                      <a:lnTo>
                        <a:pt x="509" y="493"/>
                      </a:lnTo>
                      <a:lnTo>
                        <a:pt x="508" y="495"/>
                      </a:lnTo>
                      <a:lnTo>
                        <a:pt x="506" y="498"/>
                      </a:lnTo>
                      <a:lnTo>
                        <a:pt x="505" y="504"/>
                      </a:lnTo>
                      <a:lnTo>
                        <a:pt x="504" y="512"/>
                      </a:lnTo>
                      <a:lnTo>
                        <a:pt x="505" y="514"/>
                      </a:lnTo>
                      <a:lnTo>
                        <a:pt x="505" y="515"/>
                      </a:lnTo>
                      <a:lnTo>
                        <a:pt x="505" y="515"/>
                      </a:lnTo>
                      <a:lnTo>
                        <a:pt x="506" y="516"/>
                      </a:lnTo>
                      <a:lnTo>
                        <a:pt x="507" y="521"/>
                      </a:lnTo>
                      <a:lnTo>
                        <a:pt x="508" y="531"/>
                      </a:lnTo>
                      <a:lnTo>
                        <a:pt x="508" y="542"/>
                      </a:lnTo>
                      <a:lnTo>
                        <a:pt x="507" y="550"/>
                      </a:lnTo>
                      <a:lnTo>
                        <a:pt x="507" y="550"/>
                      </a:lnTo>
                      <a:lnTo>
                        <a:pt x="505" y="554"/>
                      </a:lnTo>
                      <a:lnTo>
                        <a:pt x="505" y="557"/>
                      </a:lnTo>
                      <a:lnTo>
                        <a:pt x="506" y="559"/>
                      </a:lnTo>
                      <a:lnTo>
                        <a:pt x="509" y="561"/>
                      </a:lnTo>
                      <a:lnTo>
                        <a:pt x="509" y="561"/>
                      </a:lnTo>
                      <a:lnTo>
                        <a:pt x="519" y="564"/>
                      </a:lnTo>
                      <a:lnTo>
                        <a:pt x="522" y="565"/>
                      </a:lnTo>
                      <a:lnTo>
                        <a:pt x="522" y="566"/>
                      </a:lnTo>
                      <a:lnTo>
                        <a:pt x="522" y="567"/>
                      </a:lnTo>
                      <a:lnTo>
                        <a:pt x="522" y="567"/>
                      </a:lnTo>
                      <a:lnTo>
                        <a:pt x="520" y="570"/>
                      </a:lnTo>
                      <a:lnTo>
                        <a:pt x="518" y="572"/>
                      </a:lnTo>
                      <a:lnTo>
                        <a:pt x="516" y="574"/>
                      </a:lnTo>
                      <a:lnTo>
                        <a:pt x="515" y="579"/>
                      </a:lnTo>
                      <a:lnTo>
                        <a:pt x="515" y="579"/>
                      </a:lnTo>
                      <a:lnTo>
                        <a:pt x="516" y="585"/>
                      </a:lnTo>
                      <a:lnTo>
                        <a:pt x="517" y="594"/>
                      </a:lnTo>
                      <a:lnTo>
                        <a:pt x="518" y="598"/>
                      </a:lnTo>
                      <a:lnTo>
                        <a:pt x="520" y="602"/>
                      </a:lnTo>
                      <a:lnTo>
                        <a:pt x="523" y="605"/>
                      </a:lnTo>
                      <a:lnTo>
                        <a:pt x="527" y="608"/>
                      </a:lnTo>
                      <a:lnTo>
                        <a:pt x="527" y="608"/>
                      </a:lnTo>
                      <a:lnTo>
                        <a:pt x="530" y="609"/>
                      </a:lnTo>
                      <a:lnTo>
                        <a:pt x="534" y="609"/>
                      </a:lnTo>
                      <a:lnTo>
                        <a:pt x="544" y="610"/>
                      </a:lnTo>
                      <a:lnTo>
                        <a:pt x="551" y="612"/>
                      </a:lnTo>
                      <a:lnTo>
                        <a:pt x="554" y="613"/>
                      </a:lnTo>
                      <a:lnTo>
                        <a:pt x="554" y="615"/>
                      </a:lnTo>
                      <a:lnTo>
                        <a:pt x="554" y="615"/>
                      </a:lnTo>
                      <a:lnTo>
                        <a:pt x="554" y="623"/>
                      </a:lnTo>
                      <a:lnTo>
                        <a:pt x="552" y="625"/>
                      </a:lnTo>
                      <a:lnTo>
                        <a:pt x="551" y="626"/>
                      </a:lnTo>
                      <a:lnTo>
                        <a:pt x="551" y="626"/>
                      </a:lnTo>
                      <a:lnTo>
                        <a:pt x="550" y="628"/>
                      </a:lnTo>
                      <a:lnTo>
                        <a:pt x="550" y="634"/>
                      </a:lnTo>
                      <a:lnTo>
                        <a:pt x="550" y="642"/>
                      </a:lnTo>
                      <a:lnTo>
                        <a:pt x="550" y="642"/>
                      </a:lnTo>
                      <a:lnTo>
                        <a:pt x="557" y="647"/>
                      </a:lnTo>
                      <a:lnTo>
                        <a:pt x="563" y="653"/>
                      </a:lnTo>
                      <a:lnTo>
                        <a:pt x="572" y="657"/>
                      </a:lnTo>
                      <a:lnTo>
                        <a:pt x="572" y="657"/>
                      </a:lnTo>
                      <a:lnTo>
                        <a:pt x="580" y="660"/>
                      </a:lnTo>
                      <a:lnTo>
                        <a:pt x="587" y="664"/>
                      </a:lnTo>
                      <a:lnTo>
                        <a:pt x="589" y="666"/>
                      </a:lnTo>
                      <a:lnTo>
                        <a:pt x="591" y="669"/>
                      </a:lnTo>
                      <a:lnTo>
                        <a:pt x="592" y="672"/>
                      </a:lnTo>
                      <a:lnTo>
                        <a:pt x="592" y="677"/>
                      </a:lnTo>
                      <a:lnTo>
                        <a:pt x="592" y="677"/>
                      </a:lnTo>
                      <a:lnTo>
                        <a:pt x="592" y="699"/>
                      </a:lnTo>
                      <a:lnTo>
                        <a:pt x="591" y="707"/>
                      </a:lnTo>
                      <a:lnTo>
                        <a:pt x="590" y="710"/>
                      </a:lnTo>
                      <a:lnTo>
                        <a:pt x="589" y="713"/>
                      </a:lnTo>
                      <a:lnTo>
                        <a:pt x="589" y="713"/>
                      </a:lnTo>
                      <a:lnTo>
                        <a:pt x="585" y="721"/>
                      </a:lnTo>
                      <a:lnTo>
                        <a:pt x="583" y="728"/>
                      </a:lnTo>
                      <a:lnTo>
                        <a:pt x="584" y="732"/>
                      </a:lnTo>
                      <a:lnTo>
                        <a:pt x="585" y="734"/>
                      </a:lnTo>
                      <a:lnTo>
                        <a:pt x="587" y="737"/>
                      </a:lnTo>
                      <a:lnTo>
                        <a:pt x="590" y="738"/>
                      </a:lnTo>
                      <a:lnTo>
                        <a:pt x="590" y="738"/>
                      </a:lnTo>
                      <a:lnTo>
                        <a:pt x="599" y="739"/>
                      </a:lnTo>
                      <a:lnTo>
                        <a:pt x="608" y="741"/>
                      </a:lnTo>
                      <a:lnTo>
                        <a:pt x="613" y="743"/>
                      </a:lnTo>
                      <a:lnTo>
                        <a:pt x="616" y="745"/>
                      </a:lnTo>
                      <a:lnTo>
                        <a:pt x="618" y="748"/>
                      </a:lnTo>
                      <a:lnTo>
                        <a:pt x="620" y="752"/>
                      </a:lnTo>
                      <a:lnTo>
                        <a:pt x="620" y="752"/>
                      </a:lnTo>
                      <a:lnTo>
                        <a:pt x="622" y="755"/>
                      </a:lnTo>
                      <a:lnTo>
                        <a:pt x="623" y="757"/>
                      </a:lnTo>
                      <a:lnTo>
                        <a:pt x="629" y="759"/>
                      </a:lnTo>
                      <a:lnTo>
                        <a:pt x="634" y="761"/>
                      </a:lnTo>
                      <a:lnTo>
                        <a:pt x="640" y="761"/>
                      </a:lnTo>
                      <a:lnTo>
                        <a:pt x="640" y="761"/>
                      </a:lnTo>
                      <a:lnTo>
                        <a:pt x="647" y="764"/>
                      </a:lnTo>
                      <a:lnTo>
                        <a:pt x="656" y="767"/>
                      </a:lnTo>
                      <a:lnTo>
                        <a:pt x="659" y="770"/>
                      </a:lnTo>
                      <a:lnTo>
                        <a:pt x="662" y="772"/>
                      </a:lnTo>
                      <a:lnTo>
                        <a:pt x="665" y="775"/>
                      </a:lnTo>
                      <a:lnTo>
                        <a:pt x="666" y="780"/>
                      </a:lnTo>
                      <a:lnTo>
                        <a:pt x="666" y="780"/>
                      </a:lnTo>
                      <a:lnTo>
                        <a:pt x="668" y="783"/>
                      </a:lnTo>
                      <a:lnTo>
                        <a:pt x="669" y="786"/>
                      </a:lnTo>
                      <a:lnTo>
                        <a:pt x="672" y="789"/>
                      </a:lnTo>
                      <a:lnTo>
                        <a:pt x="677" y="793"/>
                      </a:lnTo>
                      <a:lnTo>
                        <a:pt x="682" y="798"/>
                      </a:lnTo>
                      <a:lnTo>
                        <a:pt x="682" y="798"/>
                      </a:lnTo>
                      <a:lnTo>
                        <a:pt x="684" y="801"/>
                      </a:lnTo>
                      <a:lnTo>
                        <a:pt x="685" y="805"/>
                      </a:lnTo>
                      <a:lnTo>
                        <a:pt x="687" y="817"/>
                      </a:lnTo>
                      <a:lnTo>
                        <a:pt x="688" y="828"/>
                      </a:lnTo>
                      <a:lnTo>
                        <a:pt x="687" y="833"/>
                      </a:lnTo>
                      <a:lnTo>
                        <a:pt x="686" y="838"/>
                      </a:lnTo>
                      <a:lnTo>
                        <a:pt x="686" y="838"/>
                      </a:lnTo>
                      <a:lnTo>
                        <a:pt x="684" y="844"/>
                      </a:lnTo>
                      <a:lnTo>
                        <a:pt x="682" y="851"/>
                      </a:lnTo>
                      <a:lnTo>
                        <a:pt x="680" y="856"/>
                      </a:lnTo>
                      <a:lnTo>
                        <a:pt x="682" y="864"/>
                      </a:lnTo>
                      <a:lnTo>
                        <a:pt x="682" y="864"/>
                      </a:lnTo>
                      <a:lnTo>
                        <a:pt x="680" y="871"/>
                      </a:lnTo>
                      <a:lnTo>
                        <a:pt x="679" y="876"/>
                      </a:lnTo>
                      <a:lnTo>
                        <a:pt x="671" y="889"/>
                      </a:lnTo>
                      <a:lnTo>
                        <a:pt x="671" y="889"/>
                      </a:lnTo>
                      <a:lnTo>
                        <a:pt x="669" y="895"/>
                      </a:lnTo>
                      <a:lnTo>
                        <a:pt x="665" y="903"/>
                      </a:lnTo>
                      <a:lnTo>
                        <a:pt x="658" y="924"/>
                      </a:lnTo>
                      <a:lnTo>
                        <a:pt x="650" y="944"/>
                      </a:lnTo>
                      <a:lnTo>
                        <a:pt x="647" y="953"/>
                      </a:lnTo>
                      <a:lnTo>
                        <a:pt x="643" y="959"/>
                      </a:lnTo>
                      <a:lnTo>
                        <a:pt x="643" y="959"/>
                      </a:lnTo>
                      <a:lnTo>
                        <a:pt x="636" y="968"/>
                      </a:lnTo>
                      <a:lnTo>
                        <a:pt x="632" y="975"/>
                      </a:lnTo>
                      <a:lnTo>
                        <a:pt x="631" y="982"/>
                      </a:lnTo>
                      <a:lnTo>
                        <a:pt x="630" y="987"/>
                      </a:lnTo>
                      <a:lnTo>
                        <a:pt x="630" y="987"/>
                      </a:lnTo>
                      <a:lnTo>
                        <a:pt x="628" y="998"/>
                      </a:lnTo>
                      <a:lnTo>
                        <a:pt x="621" y="1016"/>
                      </a:lnTo>
                      <a:lnTo>
                        <a:pt x="613" y="1036"/>
                      </a:lnTo>
                      <a:lnTo>
                        <a:pt x="607" y="1044"/>
                      </a:lnTo>
                      <a:lnTo>
                        <a:pt x="602" y="1052"/>
                      </a:lnTo>
                      <a:lnTo>
                        <a:pt x="602" y="1052"/>
                      </a:lnTo>
                      <a:lnTo>
                        <a:pt x="591" y="1067"/>
                      </a:lnTo>
                      <a:lnTo>
                        <a:pt x="579" y="1084"/>
                      </a:lnTo>
                      <a:lnTo>
                        <a:pt x="570" y="1101"/>
                      </a:lnTo>
                      <a:lnTo>
                        <a:pt x="566" y="1109"/>
                      </a:lnTo>
                      <a:lnTo>
                        <a:pt x="564" y="1115"/>
                      </a:lnTo>
                      <a:lnTo>
                        <a:pt x="564" y="1115"/>
                      </a:lnTo>
                      <a:lnTo>
                        <a:pt x="561" y="1126"/>
                      </a:lnTo>
                      <a:lnTo>
                        <a:pt x="558" y="1131"/>
                      </a:lnTo>
                      <a:lnTo>
                        <a:pt x="556" y="1132"/>
                      </a:lnTo>
                      <a:lnTo>
                        <a:pt x="554" y="1133"/>
                      </a:lnTo>
                      <a:lnTo>
                        <a:pt x="546" y="1134"/>
                      </a:lnTo>
                      <a:lnTo>
                        <a:pt x="546" y="1134"/>
                      </a:lnTo>
                      <a:lnTo>
                        <a:pt x="536" y="1137"/>
                      </a:lnTo>
                      <a:lnTo>
                        <a:pt x="526" y="1139"/>
                      </a:lnTo>
                      <a:lnTo>
                        <a:pt x="516" y="1144"/>
                      </a:lnTo>
                      <a:lnTo>
                        <a:pt x="505" y="1151"/>
                      </a:lnTo>
                      <a:lnTo>
                        <a:pt x="505" y="1151"/>
                      </a:lnTo>
                      <a:lnTo>
                        <a:pt x="498" y="1156"/>
                      </a:lnTo>
                      <a:lnTo>
                        <a:pt x="485" y="1162"/>
                      </a:lnTo>
                      <a:lnTo>
                        <a:pt x="453" y="1181"/>
                      </a:lnTo>
                      <a:lnTo>
                        <a:pt x="417" y="1200"/>
                      </a:lnTo>
                      <a:lnTo>
                        <a:pt x="403" y="1210"/>
                      </a:lnTo>
                      <a:lnTo>
                        <a:pt x="391" y="1218"/>
                      </a:lnTo>
                      <a:lnTo>
                        <a:pt x="391" y="1218"/>
                      </a:lnTo>
                      <a:lnTo>
                        <a:pt x="382" y="1226"/>
                      </a:lnTo>
                      <a:lnTo>
                        <a:pt x="370" y="1234"/>
                      </a:lnTo>
                      <a:lnTo>
                        <a:pt x="346" y="1248"/>
                      </a:lnTo>
                      <a:lnTo>
                        <a:pt x="325" y="1259"/>
                      </a:lnTo>
                      <a:lnTo>
                        <a:pt x="317" y="1262"/>
                      </a:lnTo>
                      <a:lnTo>
                        <a:pt x="313" y="1262"/>
                      </a:lnTo>
                      <a:lnTo>
                        <a:pt x="313" y="1262"/>
                      </a:lnTo>
                      <a:lnTo>
                        <a:pt x="306" y="1261"/>
                      </a:lnTo>
                      <a:lnTo>
                        <a:pt x="300" y="1258"/>
                      </a:lnTo>
                      <a:lnTo>
                        <a:pt x="297" y="1256"/>
                      </a:lnTo>
                      <a:lnTo>
                        <a:pt x="293" y="1253"/>
                      </a:lnTo>
                      <a:lnTo>
                        <a:pt x="292" y="1248"/>
                      </a:lnTo>
                      <a:lnTo>
                        <a:pt x="291" y="1244"/>
                      </a:lnTo>
                      <a:lnTo>
                        <a:pt x="291" y="1244"/>
                      </a:lnTo>
                      <a:lnTo>
                        <a:pt x="291" y="1234"/>
                      </a:lnTo>
                      <a:lnTo>
                        <a:pt x="291" y="1228"/>
                      </a:lnTo>
                      <a:lnTo>
                        <a:pt x="290" y="1226"/>
                      </a:lnTo>
                      <a:lnTo>
                        <a:pt x="289" y="1224"/>
                      </a:lnTo>
                      <a:lnTo>
                        <a:pt x="286" y="1224"/>
                      </a:lnTo>
                      <a:lnTo>
                        <a:pt x="282" y="1224"/>
                      </a:lnTo>
                      <a:lnTo>
                        <a:pt x="282" y="1224"/>
                      </a:lnTo>
                      <a:lnTo>
                        <a:pt x="270" y="1224"/>
                      </a:lnTo>
                      <a:lnTo>
                        <a:pt x="256" y="1222"/>
                      </a:lnTo>
                      <a:lnTo>
                        <a:pt x="242" y="1219"/>
                      </a:lnTo>
                      <a:lnTo>
                        <a:pt x="234" y="1217"/>
                      </a:lnTo>
                      <a:lnTo>
                        <a:pt x="228" y="1214"/>
                      </a:lnTo>
                      <a:lnTo>
                        <a:pt x="228" y="1214"/>
                      </a:lnTo>
                      <a:lnTo>
                        <a:pt x="220" y="1211"/>
                      </a:lnTo>
                      <a:lnTo>
                        <a:pt x="212" y="1209"/>
                      </a:lnTo>
                      <a:lnTo>
                        <a:pt x="203" y="1206"/>
                      </a:lnTo>
                      <a:lnTo>
                        <a:pt x="196" y="1203"/>
                      </a:lnTo>
                      <a:lnTo>
                        <a:pt x="189" y="1200"/>
                      </a:lnTo>
                      <a:lnTo>
                        <a:pt x="187" y="1197"/>
                      </a:lnTo>
                      <a:lnTo>
                        <a:pt x="184" y="1195"/>
                      </a:lnTo>
                      <a:lnTo>
                        <a:pt x="183" y="1191"/>
                      </a:lnTo>
                      <a:lnTo>
                        <a:pt x="182" y="1187"/>
                      </a:lnTo>
                      <a:lnTo>
                        <a:pt x="182" y="1184"/>
                      </a:lnTo>
                      <a:lnTo>
                        <a:pt x="182" y="1179"/>
                      </a:lnTo>
                      <a:lnTo>
                        <a:pt x="182" y="1179"/>
                      </a:lnTo>
                      <a:lnTo>
                        <a:pt x="186" y="1161"/>
                      </a:lnTo>
                      <a:lnTo>
                        <a:pt x="189" y="1151"/>
                      </a:lnTo>
                      <a:lnTo>
                        <a:pt x="190" y="1141"/>
                      </a:lnTo>
                      <a:lnTo>
                        <a:pt x="189" y="1137"/>
                      </a:lnTo>
                      <a:lnTo>
                        <a:pt x="188" y="1131"/>
                      </a:lnTo>
                      <a:lnTo>
                        <a:pt x="188" y="1131"/>
                      </a:lnTo>
                      <a:lnTo>
                        <a:pt x="187" y="1125"/>
                      </a:lnTo>
                      <a:lnTo>
                        <a:pt x="187" y="1117"/>
                      </a:lnTo>
                      <a:lnTo>
                        <a:pt x="187" y="1099"/>
                      </a:lnTo>
                      <a:lnTo>
                        <a:pt x="186" y="1089"/>
                      </a:lnTo>
                      <a:lnTo>
                        <a:pt x="185" y="1082"/>
                      </a:lnTo>
                      <a:lnTo>
                        <a:pt x="183" y="1074"/>
                      </a:lnTo>
                      <a:lnTo>
                        <a:pt x="180" y="1072"/>
                      </a:lnTo>
                      <a:lnTo>
                        <a:pt x="178" y="1070"/>
                      </a:lnTo>
                      <a:lnTo>
                        <a:pt x="178" y="1070"/>
                      </a:lnTo>
                      <a:lnTo>
                        <a:pt x="173" y="1066"/>
                      </a:lnTo>
                      <a:lnTo>
                        <a:pt x="170" y="1061"/>
                      </a:lnTo>
                      <a:lnTo>
                        <a:pt x="168" y="1056"/>
                      </a:lnTo>
                      <a:lnTo>
                        <a:pt x="167" y="1051"/>
                      </a:lnTo>
                      <a:lnTo>
                        <a:pt x="165" y="1039"/>
                      </a:lnTo>
                      <a:lnTo>
                        <a:pt x="164" y="1027"/>
                      </a:lnTo>
                      <a:lnTo>
                        <a:pt x="164" y="1027"/>
                      </a:lnTo>
                      <a:lnTo>
                        <a:pt x="165" y="1017"/>
                      </a:lnTo>
                      <a:lnTo>
                        <a:pt x="164" y="1012"/>
                      </a:lnTo>
                      <a:lnTo>
                        <a:pt x="160" y="1008"/>
                      </a:lnTo>
                      <a:lnTo>
                        <a:pt x="153" y="1000"/>
                      </a:lnTo>
                      <a:lnTo>
                        <a:pt x="153" y="1000"/>
                      </a:lnTo>
                      <a:lnTo>
                        <a:pt x="148" y="995"/>
                      </a:lnTo>
                      <a:lnTo>
                        <a:pt x="145" y="989"/>
                      </a:lnTo>
                      <a:lnTo>
                        <a:pt x="142" y="984"/>
                      </a:lnTo>
                      <a:lnTo>
                        <a:pt x="141" y="979"/>
                      </a:lnTo>
                      <a:lnTo>
                        <a:pt x="140" y="967"/>
                      </a:lnTo>
                      <a:lnTo>
                        <a:pt x="141" y="951"/>
                      </a:lnTo>
                      <a:lnTo>
                        <a:pt x="141" y="951"/>
                      </a:lnTo>
                      <a:lnTo>
                        <a:pt x="141" y="942"/>
                      </a:lnTo>
                      <a:lnTo>
                        <a:pt x="143" y="933"/>
                      </a:lnTo>
                      <a:lnTo>
                        <a:pt x="146" y="927"/>
                      </a:lnTo>
                      <a:lnTo>
                        <a:pt x="149" y="920"/>
                      </a:lnTo>
                      <a:lnTo>
                        <a:pt x="156" y="909"/>
                      </a:lnTo>
                      <a:lnTo>
                        <a:pt x="158" y="902"/>
                      </a:lnTo>
                      <a:lnTo>
                        <a:pt x="158" y="896"/>
                      </a:lnTo>
                      <a:lnTo>
                        <a:pt x="158" y="896"/>
                      </a:lnTo>
                      <a:lnTo>
                        <a:pt x="159" y="890"/>
                      </a:lnTo>
                      <a:lnTo>
                        <a:pt x="160" y="886"/>
                      </a:lnTo>
                      <a:lnTo>
                        <a:pt x="161" y="884"/>
                      </a:lnTo>
                      <a:lnTo>
                        <a:pt x="163" y="884"/>
                      </a:lnTo>
                      <a:lnTo>
                        <a:pt x="164" y="884"/>
                      </a:lnTo>
                      <a:lnTo>
                        <a:pt x="167" y="886"/>
                      </a:lnTo>
                      <a:lnTo>
                        <a:pt x="170" y="891"/>
                      </a:lnTo>
                      <a:lnTo>
                        <a:pt x="170" y="891"/>
                      </a:lnTo>
                      <a:lnTo>
                        <a:pt x="171" y="894"/>
                      </a:lnTo>
                      <a:lnTo>
                        <a:pt x="173" y="896"/>
                      </a:lnTo>
                      <a:lnTo>
                        <a:pt x="175" y="896"/>
                      </a:lnTo>
                      <a:lnTo>
                        <a:pt x="177" y="895"/>
                      </a:lnTo>
                      <a:lnTo>
                        <a:pt x="183" y="891"/>
                      </a:lnTo>
                      <a:lnTo>
                        <a:pt x="188" y="887"/>
                      </a:lnTo>
                      <a:lnTo>
                        <a:pt x="188" y="887"/>
                      </a:lnTo>
                      <a:lnTo>
                        <a:pt x="191" y="885"/>
                      </a:lnTo>
                      <a:lnTo>
                        <a:pt x="192" y="882"/>
                      </a:lnTo>
                      <a:lnTo>
                        <a:pt x="193" y="879"/>
                      </a:lnTo>
                      <a:lnTo>
                        <a:pt x="193" y="874"/>
                      </a:lnTo>
                      <a:lnTo>
                        <a:pt x="193" y="866"/>
                      </a:lnTo>
                      <a:lnTo>
                        <a:pt x="190" y="856"/>
                      </a:lnTo>
                      <a:lnTo>
                        <a:pt x="190" y="856"/>
                      </a:lnTo>
                      <a:lnTo>
                        <a:pt x="189" y="852"/>
                      </a:lnTo>
                      <a:lnTo>
                        <a:pt x="189" y="848"/>
                      </a:lnTo>
                      <a:lnTo>
                        <a:pt x="190" y="845"/>
                      </a:lnTo>
                      <a:lnTo>
                        <a:pt x="192" y="843"/>
                      </a:lnTo>
                      <a:lnTo>
                        <a:pt x="198" y="838"/>
                      </a:lnTo>
                      <a:lnTo>
                        <a:pt x="200" y="836"/>
                      </a:lnTo>
                      <a:lnTo>
                        <a:pt x="203" y="831"/>
                      </a:lnTo>
                      <a:lnTo>
                        <a:pt x="203" y="831"/>
                      </a:lnTo>
                      <a:lnTo>
                        <a:pt x="212" y="817"/>
                      </a:lnTo>
                      <a:lnTo>
                        <a:pt x="215" y="810"/>
                      </a:lnTo>
                      <a:lnTo>
                        <a:pt x="217" y="802"/>
                      </a:lnTo>
                      <a:lnTo>
                        <a:pt x="217" y="802"/>
                      </a:lnTo>
                      <a:lnTo>
                        <a:pt x="218" y="798"/>
                      </a:lnTo>
                      <a:lnTo>
                        <a:pt x="220" y="796"/>
                      </a:lnTo>
                      <a:lnTo>
                        <a:pt x="227" y="791"/>
                      </a:lnTo>
                      <a:lnTo>
                        <a:pt x="230" y="788"/>
                      </a:lnTo>
                      <a:lnTo>
                        <a:pt x="233" y="785"/>
                      </a:lnTo>
                      <a:lnTo>
                        <a:pt x="235" y="779"/>
                      </a:lnTo>
                      <a:lnTo>
                        <a:pt x="237" y="771"/>
                      </a:lnTo>
                      <a:lnTo>
                        <a:pt x="237" y="771"/>
                      </a:lnTo>
                      <a:lnTo>
                        <a:pt x="240" y="762"/>
                      </a:lnTo>
                      <a:lnTo>
                        <a:pt x="243" y="754"/>
                      </a:lnTo>
                      <a:lnTo>
                        <a:pt x="254" y="737"/>
                      </a:lnTo>
                      <a:lnTo>
                        <a:pt x="262" y="721"/>
                      </a:lnTo>
                      <a:lnTo>
                        <a:pt x="265" y="714"/>
                      </a:lnTo>
                      <a:lnTo>
                        <a:pt x="266" y="708"/>
                      </a:lnTo>
                      <a:lnTo>
                        <a:pt x="266" y="708"/>
                      </a:lnTo>
                      <a:lnTo>
                        <a:pt x="266" y="701"/>
                      </a:lnTo>
                      <a:lnTo>
                        <a:pt x="268" y="694"/>
                      </a:lnTo>
                      <a:lnTo>
                        <a:pt x="270" y="685"/>
                      </a:lnTo>
                      <a:lnTo>
                        <a:pt x="273" y="677"/>
                      </a:lnTo>
                      <a:lnTo>
                        <a:pt x="277" y="670"/>
                      </a:lnTo>
                      <a:lnTo>
                        <a:pt x="283" y="664"/>
                      </a:lnTo>
                      <a:lnTo>
                        <a:pt x="288" y="658"/>
                      </a:lnTo>
                      <a:lnTo>
                        <a:pt x="291" y="657"/>
                      </a:lnTo>
                      <a:lnTo>
                        <a:pt x="294" y="656"/>
                      </a:lnTo>
                      <a:lnTo>
                        <a:pt x="294" y="656"/>
                      </a:lnTo>
                      <a:lnTo>
                        <a:pt x="306" y="655"/>
                      </a:lnTo>
                      <a:lnTo>
                        <a:pt x="313" y="653"/>
                      </a:lnTo>
                      <a:lnTo>
                        <a:pt x="315" y="652"/>
                      </a:lnTo>
                      <a:lnTo>
                        <a:pt x="317" y="650"/>
                      </a:lnTo>
                      <a:lnTo>
                        <a:pt x="317" y="646"/>
                      </a:lnTo>
                      <a:lnTo>
                        <a:pt x="317" y="643"/>
                      </a:lnTo>
                      <a:lnTo>
                        <a:pt x="317" y="643"/>
                      </a:lnTo>
                      <a:lnTo>
                        <a:pt x="316" y="640"/>
                      </a:lnTo>
                      <a:lnTo>
                        <a:pt x="314" y="637"/>
                      </a:lnTo>
                      <a:lnTo>
                        <a:pt x="307" y="631"/>
                      </a:lnTo>
                      <a:lnTo>
                        <a:pt x="303" y="628"/>
                      </a:lnTo>
                      <a:lnTo>
                        <a:pt x="300" y="624"/>
                      </a:lnTo>
                      <a:lnTo>
                        <a:pt x="298" y="618"/>
                      </a:lnTo>
                      <a:lnTo>
                        <a:pt x="297" y="612"/>
                      </a:lnTo>
                      <a:lnTo>
                        <a:pt x="297" y="612"/>
                      </a:lnTo>
                      <a:lnTo>
                        <a:pt x="296" y="598"/>
                      </a:lnTo>
                      <a:lnTo>
                        <a:pt x="294" y="586"/>
                      </a:lnTo>
                      <a:lnTo>
                        <a:pt x="292" y="581"/>
                      </a:lnTo>
                      <a:lnTo>
                        <a:pt x="290" y="575"/>
                      </a:lnTo>
                      <a:lnTo>
                        <a:pt x="287" y="572"/>
                      </a:lnTo>
                      <a:lnTo>
                        <a:pt x="282" y="569"/>
                      </a:lnTo>
                      <a:lnTo>
                        <a:pt x="282" y="569"/>
                      </a:lnTo>
                      <a:lnTo>
                        <a:pt x="265" y="561"/>
                      </a:lnTo>
                      <a:lnTo>
                        <a:pt x="260" y="558"/>
                      </a:lnTo>
                      <a:lnTo>
                        <a:pt x="256" y="554"/>
                      </a:lnTo>
                      <a:lnTo>
                        <a:pt x="256" y="554"/>
                      </a:lnTo>
                      <a:lnTo>
                        <a:pt x="253" y="548"/>
                      </a:lnTo>
                      <a:lnTo>
                        <a:pt x="250" y="546"/>
                      </a:lnTo>
                      <a:lnTo>
                        <a:pt x="247" y="545"/>
                      </a:lnTo>
                      <a:lnTo>
                        <a:pt x="243" y="544"/>
                      </a:lnTo>
                      <a:lnTo>
                        <a:pt x="243" y="544"/>
                      </a:lnTo>
                      <a:lnTo>
                        <a:pt x="234" y="544"/>
                      </a:lnTo>
                      <a:lnTo>
                        <a:pt x="230" y="543"/>
                      </a:lnTo>
                      <a:lnTo>
                        <a:pt x="230" y="54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0" name="Freeform 74"/>
                <p:cNvSpPr>
                  <a:spLocks/>
                </p:cNvSpPr>
                <p:nvPr/>
              </p:nvSpPr>
              <p:spPr bwMode="auto">
                <a:xfrm>
                  <a:off x="5635" y="782"/>
                  <a:ext cx="16" cy="13"/>
                </a:xfrm>
                <a:custGeom>
                  <a:avLst/>
                  <a:gdLst>
                    <a:gd name="T0" fmla="*/ 12 w 16"/>
                    <a:gd name="T1" fmla="*/ 2 h 13"/>
                    <a:gd name="T2" fmla="*/ 12 w 16"/>
                    <a:gd name="T3" fmla="*/ 2 h 13"/>
                    <a:gd name="T4" fmla="*/ 14 w 16"/>
                    <a:gd name="T5" fmla="*/ 3 h 13"/>
                    <a:gd name="T6" fmla="*/ 16 w 16"/>
                    <a:gd name="T7" fmla="*/ 5 h 13"/>
                    <a:gd name="T8" fmla="*/ 13 w 16"/>
                    <a:gd name="T9" fmla="*/ 7 h 13"/>
                    <a:gd name="T10" fmla="*/ 13 w 16"/>
                    <a:gd name="T11" fmla="*/ 7 h 13"/>
                    <a:gd name="T12" fmla="*/ 7 w 16"/>
                    <a:gd name="T13" fmla="*/ 11 h 13"/>
                    <a:gd name="T14" fmla="*/ 4 w 16"/>
                    <a:gd name="T15" fmla="*/ 13 h 13"/>
                    <a:gd name="T16" fmla="*/ 3 w 16"/>
                    <a:gd name="T17" fmla="*/ 13 h 13"/>
                    <a:gd name="T18" fmla="*/ 2 w 16"/>
                    <a:gd name="T19" fmla="*/ 11 h 13"/>
                    <a:gd name="T20" fmla="*/ 2 w 16"/>
                    <a:gd name="T21" fmla="*/ 11 h 13"/>
                    <a:gd name="T22" fmla="*/ 0 w 16"/>
                    <a:gd name="T23" fmla="*/ 9 h 13"/>
                    <a:gd name="T24" fmla="*/ 2 w 16"/>
                    <a:gd name="T25" fmla="*/ 7 h 13"/>
                    <a:gd name="T26" fmla="*/ 7 w 16"/>
                    <a:gd name="T27" fmla="*/ 2 h 13"/>
                    <a:gd name="T28" fmla="*/ 7 w 16"/>
                    <a:gd name="T29" fmla="*/ 2 h 13"/>
                    <a:gd name="T30" fmla="*/ 10 w 16"/>
                    <a:gd name="T31" fmla="*/ 0 h 13"/>
                    <a:gd name="T32" fmla="*/ 11 w 16"/>
                    <a:gd name="T33" fmla="*/ 0 h 13"/>
                    <a:gd name="T34" fmla="*/ 12 w 16"/>
                    <a:gd name="T35" fmla="*/ 2 h 13"/>
                    <a:gd name="T36" fmla="*/ 12 w 16"/>
                    <a:gd name="T3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13">
                      <a:moveTo>
                        <a:pt x="12" y="2"/>
                      </a:moveTo>
                      <a:lnTo>
                        <a:pt x="12" y="2"/>
                      </a:lnTo>
                      <a:lnTo>
                        <a:pt x="14" y="3"/>
                      </a:lnTo>
                      <a:lnTo>
                        <a:pt x="16" y="5"/>
                      </a:lnTo>
                      <a:lnTo>
                        <a:pt x="13" y="7"/>
                      </a:lnTo>
                      <a:lnTo>
                        <a:pt x="13" y="7"/>
                      </a:lnTo>
                      <a:lnTo>
                        <a:pt x="7" y="11"/>
                      </a:lnTo>
                      <a:lnTo>
                        <a:pt x="4" y="13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2" y="7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10" y="0"/>
                      </a:lnTo>
                      <a:lnTo>
                        <a:pt x="11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1" name="Freeform 75"/>
                <p:cNvSpPr>
                  <a:spLocks/>
                </p:cNvSpPr>
                <p:nvPr/>
              </p:nvSpPr>
              <p:spPr bwMode="auto">
                <a:xfrm>
                  <a:off x="5496" y="1027"/>
                  <a:ext cx="12" cy="13"/>
                </a:xfrm>
                <a:custGeom>
                  <a:avLst/>
                  <a:gdLst>
                    <a:gd name="T0" fmla="*/ 8 w 12"/>
                    <a:gd name="T1" fmla="*/ 12 h 13"/>
                    <a:gd name="T2" fmla="*/ 8 w 12"/>
                    <a:gd name="T3" fmla="*/ 12 h 13"/>
                    <a:gd name="T4" fmla="*/ 3 w 12"/>
                    <a:gd name="T5" fmla="*/ 13 h 13"/>
                    <a:gd name="T6" fmla="*/ 1 w 12"/>
                    <a:gd name="T7" fmla="*/ 13 h 13"/>
                    <a:gd name="T8" fmla="*/ 0 w 12"/>
                    <a:gd name="T9" fmla="*/ 12 h 13"/>
                    <a:gd name="T10" fmla="*/ 0 w 12"/>
                    <a:gd name="T11" fmla="*/ 11 h 13"/>
                    <a:gd name="T12" fmla="*/ 0 w 12"/>
                    <a:gd name="T13" fmla="*/ 11 h 13"/>
                    <a:gd name="T14" fmla="*/ 0 w 12"/>
                    <a:gd name="T15" fmla="*/ 7 h 13"/>
                    <a:gd name="T16" fmla="*/ 2 w 12"/>
                    <a:gd name="T17" fmla="*/ 3 h 13"/>
                    <a:gd name="T18" fmla="*/ 2 w 12"/>
                    <a:gd name="T19" fmla="*/ 3 h 13"/>
                    <a:gd name="T20" fmla="*/ 5 w 12"/>
                    <a:gd name="T21" fmla="*/ 0 h 13"/>
                    <a:gd name="T22" fmla="*/ 6 w 12"/>
                    <a:gd name="T23" fmla="*/ 0 h 13"/>
                    <a:gd name="T24" fmla="*/ 7 w 12"/>
                    <a:gd name="T25" fmla="*/ 1 h 13"/>
                    <a:gd name="T26" fmla="*/ 7 w 12"/>
                    <a:gd name="T27" fmla="*/ 1 h 13"/>
                    <a:gd name="T28" fmla="*/ 8 w 12"/>
                    <a:gd name="T29" fmla="*/ 3 h 13"/>
                    <a:gd name="T30" fmla="*/ 9 w 12"/>
                    <a:gd name="T31" fmla="*/ 5 h 13"/>
                    <a:gd name="T32" fmla="*/ 10 w 12"/>
                    <a:gd name="T33" fmla="*/ 6 h 13"/>
                    <a:gd name="T34" fmla="*/ 12 w 12"/>
                    <a:gd name="T35" fmla="*/ 7 h 13"/>
                    <a:gd name="T36" fmla="*/ 12 w 12"/>
                    <a:gd name="T37" fmla="*/ 7 h 13"/>
                    <a:gd name="T38" fmla="*/ 12 w 12"/>
                    <a:gd name="T39" fmla="*/ 9 h 13"/>
                    <a:gd name="T40" fmla="*/ 10 w 12"/>
                    <a:gd name="T41" fmla="*/ 11 h 13"/>
                    <a:gd name="T42" fmla="*/ 8 w 12"/>
                    <a:gd name="T43" fmla="*/ 12 h 13"/>
                    <a:gd name="T44" fmla="*/ 8 w 12"/>
                    <a:gd name="T4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" h="13">
                      <a:moveTo>
                        <a:pt x="8" y="12"/>
                      </a:moveTo>
                      <a:lnTo>
                        <a:pt x="8" y="12"/>
                      </a:lnTo>
                      <a:lnTo>
                        <a:pt x="3" y="13"/>
                      </a:lnTo>
                      <a:lnTo>
                        <a:pt x="1" y="13"/>
                      </a:lnTo>
                      <a:lnTo>
                        <a:pt x="0" y="12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7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9" y="5"/>
                      </a:lnTo>
                      <a:lnTo>
                        <a:pt x="10" y="6"/>
                      </a:lnTo>
                      <a:lnTo>
                        <a:pt x="12" y="7"/>
                      </a:ln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11"/>
                      </a:lnTo>
                      <a:lnTo>
                        <a:pt x="8" y="12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2" name="Freeform 76"/>
                <p:cNvSpPr>
                  <a:spLocks/>
                </p:cNvSpPr>
                <p:nvPr/>
              </p:nvSpPr>
              <p:spPr bwMode="auto">
                <a:xfrm>
                  <a:off x="5640" y="1381"/>
                  <a:ext cx="12" cy="18"/>
                </a:xfrm>
                <a:custGeom>
                  <a:avLst/>
                  <a:gdLst>
                    <a:gd name="T0" fmla="*/ 7 w 12"/>
                    <a:gd name="T1" fmla="*/ 0 h 18"/>
                    <a:gd name="T2" fmla="*/ 7 w 12"/>
                    <a:gd name="T3" fmla="*/ 0 h 18"/>
                    <a:gd name="T4" fmla="*/ 6 w 12"/>
                    <a:gd name="T5" fmla="*/ 2 h 18"/>
                    <a:gd name="T6" fmla="*/ 5 w 12"/>
                    <a:gd name="T7" fmla="*/ 3 h 18"/>
                    <a:gd name="T8" fmla="*/ 3 w 12"/>
                    <a:gd name="T9" fmla="*/ 4 h 18"/>
                    <a:gd name="T10" fmla="*/ 3 w 12"/>
                    <a:gd name="T11" fmla="*/ 4 h 18"/>
                    <a:gd name="T12" fmla="*/ 1 w 12"/>
                    <a:gd name="T13" fmla="*/ 5 h 18"/>
                    <a:gd name="T14" fmla="*/ 0 w 12"/>
                    <a:gd name="T15" fmla="*/ 6 h 18"/>
                    <a:gd name="T16" fmla="*/ 0 w 12"/>
                    <a:gd name="T17" fmla="*/ 8 h 18"/>
                    <a:gd name="T18" fmla="*/ 1 w 12"/>
                    <a:gd name="T19" fmla="*/ 10 h 18"/>
                    <a:gd name="T20" fmla="*/ 1 w 12"/>
                    <a:gd name="T21" fmla="*/ 10 h 18"/>
                    <a:gd name="T22" fmla="*/ 2 w 12"/>
                    <a:gd name="T23" fmla="*/ 12 h 18"/>
                    <a:gd name="T24" fmla="*/ 1 w 12"/>
                    <a:gd name="T25" fmla="*/ 15 h 18"/>
                    <a:gd name="T26" fmla="*/ 2 w 12"/>
                    <a:gd name="T27" fmla="*/ 17 h 18"/>
                    <a:gd name="T28" fmla="*/ 2 w 12"/>
                    <a:gd name="T29" fmla="*/ 18 h 18"/>
                    <a:gd name="T30" fmla="*/ 4 w 12"/>
                    <a:gd name="T31" fmla="*/ 18 h 18"/>
                    <a:gd name="T32" fmla="*/ 4 w 12"/>
                    <a:gd name="T33" fmla="*/ 18 h 18"/>
                    <a:gd name="T34" fmla="*/ 7 w 12"/>
                    <a:gd name="T35" fmla="*/ 18 h 18"/>
                    <a:gd name="T36" fmla="*/ 9 w 12"/>
                    <a:gd name="T37" fmla="*/ 18 h 18"/>
                    <a:gd name="T38" fmla="*/ 11 w 12"/>
                    <a:gd name="T39" fmla="*/ 15 h 18"/>
                    <a:gd name="T40" fmla="*/ 11 w 12"/>
                    <a:gd name="T41" fmla="*/ 11 h 18"/>
                    <a:gd name="T42" fmla="*/ 11 w 12"/>
                    <a:gd name="T43" fmla="*/ 11 h 18"/>
                    <a:gd name="T44" fmla="*/ 12 w 12"/>
                    <a:gd name="T45" fmla="*/ 4 h 18"/>
                    <a:gd name="T46" fmla="*/ 12 w 12"/>
                    <a:gd name="T47" fmla="*/ 2 h 18"/>
                    <a:gd name="T48" fmla="*/ 12 w 12"/>
                    <a:gd name="T49" fmla="*/ 0 h 18"/>
                    <a:gd name="T50" fmla="*/ 12 w 12"/>
                    <a:gd name="T51" fmla="*/ 0 h 18"/>
                    <a:gd name="T52" fmla="*/ 11 w 12"/>
                    <a:gd name="T53" fmla="*/ 0 h 18"/>
                    <a:gd name="T54" fmla="*/ 8 w 12"/>
                    <a:gd name="T55" fmla="*/ 0 h 18"/>
                    <a:gd name="T56" fmla="*/ 7 w 12"/>
                    <a:gd name="T57" fmla="*/ 0 h 18"/>
                    <a:gd name="T58" fmla="*/ 7 w 12"/>
                    <a:gd name="T5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2" h="18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6" y="2"/>
                      </a:lnTo>
                      <a:lnTo>
                        <a:pt x="5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5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2" y="12"/>
                      </a:lnTo>
                      <a:lnTo>
                        <a:pt x="1" y="15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7" y="18"/>
                      </a:lnTo>
                      <a:lnTo>
                        <a:pt x="9" y="18"/>
                      </a:lnTo>
                      <a:lnTo>
                        <a:pt x="11" y="15"/>
                      </a:lnTo>
                      <a:lnTo>
                        <a:pt x="11" y="11"/>
                      </a:lnTo>
                      <a:lnTo>
                        <a:pt x="11" y="11"/>
                      </a:lnTo>
                      <a:lnTo>
                        <a:pt x="12" y="4"/>
                      </a:lnTo>
                      <a:lnTo>
                        <a:pt x="12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3" name="Freeform 77"/>
                <p:cNvSpPr>
                  <a:spLocks/>
                </p:cNvSpPr>
                <p:nvPr/>
              </p:nvSpPr>
              <p:spPr bwMode="auto">
                <a:xfrm>
                  <a:off x="5468" y="1389"/>
                  <a:ext cx="35" cy="35"/>
                </a:xfrm>
                <a:custGeom>
                  <a:avLst/>
                  <a:gdLst>
                    <a:gd name="T0" fmla="*/ 9 w 35"/>
                    <a:gd name="T1" fmla="*/ 16 h 35"/>
                    <a:gd name="T2" fmla="*/ 9 w 35"/>
                    <a:gd name="T3" fmla="*/ 16 h 35"/>
                    <a:gd name="T4" fmla="*/ 9 w 35"/>
                    <a:gd name="T5" fmla="*/ 15 h 35"/>
                    <a:gd name="T6" fmla="*/ 8 w 35"/>
                    <a:gd name="T7" fmla="*/ 14 h 35"/>
                    <a:gd name="T8" fmla="*/ 8 w 35"/>
                    <a:gd name="T9" fmla="*/ 11 h 35"/>
                    <a:gd name="T10" fmla="*/ 8 w 35"/>
                    <a:gd name="T11" fmla="*/ 11 h 35"/>
                    <a:gd name="T12" fmla="*/ 8 w 35"/>
                    <a:gd name="T13" fmla="*/ 8 h 35"/>
                    <a:gd name="T14" fmla="*/ 9 w 35"/>
                    <a:gd name="T15" fmla="*/ 5 h 35"/>
                    <a:gd name="T16" fmla="*/ 14 w 35"/>
                    <a:gd name="T17" fmla="*/ 1 h 35"/>
                    <a:gd name="T18" fmla="*/ 16 w 35"/>
                    <a:gd name="T19" fmla="*/ 0 h 35"/>
                    <a:gd name="T20" fmla="*/ 18 w 35"/>
                    <a:gd name="T21" fmla="*/ 0 h 35"/>
                    <a:gd name="T22" fmla="*/ 20 w 35"/>
                    <a:gd name="T23" fmla="*/ 1 h 35"/>
                    <a:gd name="T24" fmla="*/ 21 w 35"/>
                    <a:gd name="T25" fmla="*/ 3 h 35"/>
                    <a:gd name="T26" fmla="*/ 21 w 35"/>
                    <a:gd name="T27" fmla="*/ 3 h 35"/>
                    <a:gd name="T28" fmla="*/ 22 w 35"/>
                    <a:gd name="T29" fmla="*/ 10 h 35"/>
                    <a:gd name="T30" fmla="*/ 23 w 35"/>
                    <a:gd name="T31" fmla="*/ 16 h 35"/>
                    <a:gd name="T32" fmla="*/ 24 w 35"/>
                    <a:gd name="T33" fmla="*/ 23 h 35"/>
                    <a:gd name="T34" fmla="*/ 26 w 35"/>
                    <a:gd name="T35" fmla="*/ 25 h 35"/>
                    <a:gd name="T36" fmla="*/ 28 w 35"/>
                    <a:gd name="T37" fmla="*/ 26 h 35"/>
                    <a:gd name="T38" fmla="*/ 28 w 35"/>
                    <a:gd name="T39" fmla="*/ 26 h 35"/>
                    <a:gd name="T40" fmla="*/ 31 w 35"/>
                    <a:gd name="T41" fmla="*/ 28 h 35"/>
                    <a:gd name="T42" fmla="*/ 34 w 35"/>
                    <a:gd name="T43" fmla="*/ 31 h 35"/>
                    <a:gd name="T44" fmla="*/ 35 w 35"/>
                    <a:gd name="T45" fmla="*/ 33 h 35"/>
                    <a:gd name="T46" fmla="*/ 34 w 35"/>
                    <a:gd name="T47" fmla="*/ 35 h 35"/>
                    <a:gd name="T48" fmla="*/ 33 w 35"/>
                    <a:gd name="T49" fmla="*/ 35 h 35"/>
                    <a:gd name="T50" fmla="*/ 33 w 35"/>
                    <a:gd name="T51" fmla="*/ 35 h 35"/>
                    <a:gd name="T52" fmla="*/ 28 w 35"/>
                    <a:gd name="T53" fmla="*/ 33 h 35"/>
                    <a:gd name="T54" fmla="*/ 22 w 35"/>
                    <a:gd name="T55" fmla="*/ 30 h 35"/>
                    <a:gd name="T56" fmla="*/ 17 w 35"/>
                    <a:gd name="T57" fmla="*/ 28 h 35"/>
                    <a:gd name="T58" fmla="*/ 15 w 35"/>
                    <a:gd name="T59" fmla="*/ 27 h 35"/>
                    <a:gd name="T60" fmla="*/ 12 w 35"/>
                    <a:gd name="T61" fmla="*/ 27 h 35"/>
                    <a:gd name="T62" fmla="*/ 12 w 35"/>
                    <a:gd name="T63" fmla="*/ 27 h 35"/>
                    <a:gd name="T64" fmla="*/ 8 w 35"/>
                    <a:gd name="T65" fmla="*/ 27 h 35"/>
                    <a:gd name="T66" fmla="*/ 5 w 35"/>
                    <a:gd name="T67" fmla="*/ 26 h 35"/>
                    <a:gd name="T68" fmla="*/ 4 w 35"/>
                    <a:gd name="T69" fmla="*/ 24 h 35"/>
                    <a:gd name="T70" fmla="*/ 2 w 35"/>
                    <a:gd name="T71" fmla="*/ 21 h 35"/>
                    <a:gd name="T72" fmla="*/ 2 w 35"/>
                    <a:gd name="T73" fmla="*/ 21 h 35"/>
                    <a:gd name="T74" fmla="*/ 0 w 35"/>
                    <a:gd name="T75" fmla="*/ 13 h 35"/>
                    <a:gd name="T76" fmla="*/ 0 w 35"/>
                    <a:gd name="T77" fmla="*/ 12 h 35"/>
                    <a:gd name="T78" fmla="*/ 2 w 35"/>
                    <a:gd name="T79" fmla="*/ 12 h 35"/>
                    <a:gd name="T80" fmla="*/ 2 w 35"/>
                    <a:gd name="T81" fmla="*/ 12 h 35"/>
                    <a:gd name="T82" fmla="*/ 9 w 35"/>
                    <a:gd name="T83" fmla="*/ 16 h 35"/>
                    <a:gd name="T84" fmla="*/ 9 w 35"/>
                    <a:gd name="T85" fmla="*/ 1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35">
                      <a:moveTo>
                        <a:pt x="9" y="16"/>
                      </a:moveTo>
                      <a:lnTo>
                        <a:pt x="9" y="16"/>
                      </a:lnTo>
                      <a:lnTo>
                        <a:pt x="9" y="15"/>
                      </a:lnTo>
                      <a:lnTo>
                        <a:pt x="8" y="14"/>
                      </a:lnTo>
                      <a:lnTo>
                        <a:pt x="8" y="11"/>
                      </a:lnTo>
                      <a:lnTo>
                        <a:pt x="8" y="11"/>
                      </a:lnTo>
                      <a:lnTo>
                        <a:pt x="8" y="8"/>
                      </a:lnTo>
                      <a:lnTo>
                        <a:pt x="9" y="5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1" y="3"/>
                      </a:lnTo>
                      <a:lnTo>
                        <a:pt x="21" y="3"/>
                      </a:lnTo>
                      <a:lnTo>
                        <a:pt x="22" y="10"/>
                      </a:lnTo>
                      <a:lnTo>
                        <a:pt x="23" y="16"/>
                      </a:lnTo>
                      <a:lnTo>
                        <a:pt x="24" y="23"/>
                      </a:lnTo>
                      <a:lnTo>
                        <a:pt x="26" y="25"/>
                      </a:lnTo>
                      <a:lnTo>
                        <a:pt x="28" y="26"/>
                      </a:lnTo>
                      <a:lnTo>
                        <a:pt x="28" y="26"/>
                      </a:lnTo>
                      <a:lnTo>
                        <a:pt x="31" y="28"/>
                      </a:lnTo>
                      <a:lnTo>
                        <a:pt x="34" y="31"/>
                      </a:lnTo>
                      <a:lnTo>
                        <a:pt x="35" y="33"/>
                      </a:lnTo>
                      <a:lnTo>
                        <a:pt x="34" y="35"/>
                      </a:lnTo>
                      <a:lnTo>
                        <a:pt x="33" y="35"/>
                      </a:lnTo>
                      <a:lnTo>
                        <a:pt x="33" y="35"/>
                      </a:lnTo>
                      <a:lnTo>
                        <a:pt x="28" y="33"/>
                      </a:lnTo>
                      <a:lnTo>
                        <a:pt x="22" y="30"/>
                      </a:lnTo>
                      <a:lnTo>
                        <a:pt x="17" y="28"/>
                      </a:lnTo>
                      <a:lnTo>
                        <a:pt x="15" y="27"/>
                      </a:lnTo>
                      <a:lnTo>
                        <a:pt x="12" y="27"/>
                      </a:lnTo>
                      <a:lnTo>
                        <a:pt x="12" y="27"/>
                      </a:lnTo>
                      <a:lnTo>
                        <a:pt x="8" y="27"/>
                      </a:lnTo>
                      <a:lnTo>
                        <a:pt x="5" y="26"/>
                      </a:lnTo>
                      <a:lnTo>
                        <a:pt x="4" y="24"/>
                      </a:lnTo>
                      <a:lnTo>
                        <a:pt x="2" y="21"/>
                      </a:lnTo>
                      <a:lnTo>
                        <a:pt x="2" y="21"/>
                      </a:lnTo>
                      <a:lnTo>
                        <a:pt x="0" y="13"/>
                      </a:lnTo>
                      <a:lnTo>
                        <a:pt x="0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9" y="16"/>
                      </a:lnTo>
                      <a:lnTo>
                        <a:pt x="9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4" name="Freeform 78"/>
                <p:cNvSpPr>
                  <a:spLocks/>
                </p:cNvSpPr>
                <p:nvPr/>
              </p:nvSpPr>
              <p:spPr bwMode="auto">
                <a:xfrm>
                  <a:off x="3953" y="1104"/>
                  <a:ext cx="7" cy="9"/>
                </a:xfrm>
                <a:custGeom>
                  <a:avLst/>
                  <a:gdLst>
                    <a:gd name="T0" fmla="*/ 3 w 7"/>
                    <a:gd name="T1" fmla="*/ 6 h 9"/>
                    <a:gd name="T2" fmla="*/ 3 w 7"/>
                    <a:gd name="T3" fmla="*/ 6 h 9"/>
                    <a:gd name="T4" fmla="*/ 3 w 7"/>
                    <a:gd name="T5" fmla="*/ 8 h 9"/>
                    <a:gd name="T6" fmla="*/ 2 w 7"/>
                    <a:gd name="T7" fmla="*/ 9 h 9"/>
                    <a:gd name="T8" fmla="*/ 0 w 7"/>
                    <a:gd name="T9" fmla="*/ 8 h 9"/>
                    <a:gd name="T10" fmla="*/ 0 w 7"/>
                    <a:gd name="T11" fmla="*/ 8 h 9"/>
                    <a:gd name="T12" fmla="*/ 0 w 7"/>
                    <a:gd name="T13" fmla="*/ 8 h 9"/>
                    <a:gd name="T14" fmla="*/ 1 w 7"/>
                    <a:gd name="T15" fmla="*/ 7 h 9"/>
                    <a:gd name="T16" fmla="*/ 2 w 7"/>
                    <a:gd name="T17" fmla="*/ 6 h 9"/>
                    <a:gd name="T18" fmla="*/ 2 w 7"/>
                    <a:gd name="T19" fmla="*/ 4 h 9"/>
                    <a:gd name="T20" fmla="*/ 2 w 7"/>
                    <a:gd name="T21" fmla="*/ 4 h 9"/>
                    <a:gd name="T22" fmla="*/ 3 w 7"/>
                    <a:gd name="T23" fmla="*/ 2 h 9"/>
                    <a:gd name="T24" fmla="*/ 5 w 7"/>
                    <a:gd name="T25" fmla="*/ 1 h 9"/>
                    <a:gd name="T26" fmla="*/ 6 w 7"/>
                    <a:gd name="T27" fmla="*/ 0 h 9"/>
                    <a:gd name="T28" fmla="*/ 7 w 7"/>
                    <a:gd name="T29" fmla="*/ 1 h 9"/>
                    <a:gd name="T30" fmla="*/ 7 w 7"/>
                    <a:gd name="T31" fmla="*/ 1 h 9"/>
                    <a:gd name="T32" fmla="*/ 6 w 7"/>
                    <a:gd name="T33" fmla="*/ 3 h 9"/>
                    <a:gd name="T34" fmla="*/ 5 w 7"/>
                    <a:gd name="T35" fmla="*/ 4 h 9"/>
                    <a:gd name="T36" fmla="*/ 5 w 7"/>
                    <a:gd name="T37" fmla="*/ 4 h 9"/>
                    <a:gd name="T38" fmla="*/ 4 w 7"/>
                    <a:gd name="T39" fmla="*/ 4 h 9"/>
                    <a:gd name="T40" fmla="*/ 3 w 7"/>
                    <a:gd name="T41" fmla="*/ 6 h 9"/>
                    <a:gd name="T42" fmla="*/ 3 w 7"/>
                    <a:gd name="T4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" h="9">
                      <a:moveTo>
                        <a:pt x="3" y="6"/>
                      </a:moveTo>
                      <a:lnTo>
                        <a:pt x="3" y="6"/>
                      </a:lnTo>
                      <a:lnTo>
                        <a:pt x="3" y="8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1" y="7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3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5" name="Freeform 79"/>
                <p:cNvSpPr>
                  <a:spLocks/>
                </p:cNvSpPr>
                <p:nvPr/>
              </p:nvSpPr>
              <p:spPr bwMode="auto">
                <a:xfrm>
                  <a:off x="3918" y="1178"/>
                  <a:ext cx="10" cy="12"/>
                </a:xfrm>
                <a:custGeom>
                  <a:avLst/>
                  <a:gdLst>
                    <a:gd name="T0" fmla="*/ 7 w 10"/>
                    <a:gd name="T1" fmla="*/ 5 h 12"/>
                    <a:gd name="T2" fmla="*/ 7 w 10"/>
                    <a:gd name="T3" fmla="*/ 5 h 12"/>
                    <a:gd name="T4" fmla="*/ 8 w 10"/>
                    <a:gd name="T5" fmla="*/ 6 h 12"/>
                    <a:gd name="T6" fmla="*/ 9 w 10"/>
                    <a:gd name="T7" fmla="*/ 7 h 12"/>
                    <a:gd name="T8" fmla="*/ 10 w 10"/>
                    <a:gd name="T9" fmla="*/ 9 h 12"/>
                    <a:gd name="T10" fmla="*/ 10 w 10"/>
                    <a:gd name="T11" fmla="*/ 9 h 12"/>
                    <a:gd name="T12" fmla="*/ 9 w 10"/>
                    <a:gd name="T13" fmla="*/ 11 h 12"/>
                    <a:gd name="T14" fmla="*/ 8 w 10"/>
                    <a:gd name="T15" fmla="*/ 12 h 12"/>
                    <a:gd name="T16" fmla="*/ 7 w 10"/>
                    <a:gd name="T17" fmla="*/ 12 h 12"/>
                    <a:gd name="T18" fmla="*/ 6 w 10"/>
                    <a:gd name="T19" fmla="*/ 11 h 12"/>
                    <a:gd name="T20" fmla="*/ 6 w 10"/>
                    <a:gd name="T21" fmla="*/ 11 h 12"/>
                    <a:gd name="T22" fmla="*/ 6 w 10"/>
                    <a:gd name="T23" fmla="*/ 9 h 12"/>
                    <a:gd name="T24" fmla="*/ 3 w 10"/>
                    <a:gd name="T25" fmla="*/ 9 h 12"/>
                    <a:gd name="T26" fmla="*/ 3 w 10"/>
                    <a:gd name="T27" fmla="*/ 9 h 12"/>
                    <a:gd name="T28" fmla="*/ 1 w 10"/>
                    <a:gd name="T29" fmla="*/ 7 h 12"/>
                    <a:gd name="T30" fmla="*/ 0 w 10"/>
                    <a:gd name="T31" fmla="*/ 5 h 12"/>
                    <a:gd name="T32" fmla="*/ 1 w 10"/>
                    <a:gd name="T33" fmla="*/ 1 h 12"/>
                    <a:gd name="T34" fmla="*/ 3 w 10"/>
                    <a:gd name="T35" fmla="*/ 0 h 12"/>
                    <a:gd name="T36" fmla="*/ 3 w 10"/>
                    <a:gd name="T37" fmla="*/ 0 h 12"/>
                    <a:gd name="T38" fmla="*/ 5 w 10"/>
                    <a:gd name="T39" fmla="*/ 0 h 12"/>
                    <a:gd name="T40" fmla="*/ 6 w 10"/>
                    <a:gd name="T41" fmla="*/ 3 h 12"/>
                    <a:gd name="T42" fmla="*/ 7 w 10"/>
                    <a:gd name="T43" fmla="*/ 5 h 12"/>
                    <a:gd name="T44" fmla="*/ 7 w 10"/>
                    <a:gd name="T4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" h="12">
                      <a:moveTo>
                        <a:pt x="7" y="5"/>
                      </a:moveTo>
                      <a:lnTo>
                        <a:pt x="7" y="5"/>
                      </a:lnTo>
                      <a:lnTo>
                        <a:pt x="8" y="6"/>
                      </a:lnTo>
                      <a:lnTo>
                        <a:pt x="9" y="7"/>
                      </a:lnTo>
                      <a:lnTo>
                        <a:pt x="10" y="9"/>
                      </a:lnTo>
                      <a:lnTo>
                        <a:pt x="10" y="9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7" y="12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6" y="9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6" y="3"/>
                      </a:lnTo>
                      <a:lnTo>
                        <a:pt x="7" y="5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6" name="Freeform 80"/>
                <p:cNvSpPr>
                  <a:spLocks/>
                </p:cNvSpPr>
                <p:nvPr/>
              </p:nvSpPr>
              <p:spPr bwMode="auto">
                <a:xfrm>
                  <a:off x="3913" y="1095"/>
                  <a:ext cx="39" cy="35"/>
                </a:xfrm>
                <a:custGeom>
                  <a:avLst/>
                  <a:gdLst>
                    <a:gd name="T0" fmla="*/ 27 w 39"/>
                    <a:gd name="T1" fmla="*/ 34 h 35"/>
                    <a:gd name="T2" fmla="*/ 23 w 39"/>
                    <a:gd name="T3" fmla="*/ 32 h 35"/>
                    <a:gd name="T4" fmla="*/ 23 w 39"/>
                    <a:gd name="T5" fmla="*/ 29 h 35"/>
                    <a:gd name="T6" fmla="*/ 22 w 39"/>
                    <a:gd name="T7" fmla="*/ 26 h 35"/>
                    <a:gd name="T8" fmla="*/ 19 w 39"/>
                    <a:gd name="T9" fmla="*/ 24 h 35"/>
                    <a:gd name="T10" fmla="*/ 18 w 39"/>
                    <a:gd name="T11" fmla="*/ 23 h 35"/>
                    <a:gd name="T12" fmla="*/ 13 w 39"/>
                    <a:gd name="T13" fmla="*/ 22 h 35"/>
                    <a:gd name="T14" fmla="*/ 9 w 39"/>
                    <a:gd name="T15" fmla="*/ 21 h 35"/>
                    <a:gd name="T16" fmla="*/ 8 w 39"/>
                    <a:gd name="T17" fmla="*/ 21 h 35"/>
                    <a:gd name="T18" fmla="*/ 4 w 39"/>
                    <a:gd name="T19" fmla="*/ 19 h 35"/>
                    <a:gd name="T20" fmla="*/ 1 w 39"/>
                    <a:gd name="T21" fmla="*/ 17 h 35"/>
                    <a:gd name="T22" fmla="*/ 0 w 39"/>
                    <a:gd name="T23" fmla="*/ 10 h 35"/>
                    <a:gd name="T24" fmla="*/ 1 w 39"/>
                    <a:gd name="T25" fmla="*/ 7 h 35"/>
                    <a:gd name="T26" fmla="*/ 2 w 39"/>
                    <a:gd name="T27" fmla="*/ 7 h 35"/>
                    <a:gd name="T28" fmla="*/ 8 w 39"/>
                    <a:gd name="T29" fmla="*/ 5 h 35"/>
                    <a:gd name="T30" fmla="*/ 9 w 39"/>
                    <a:gd name="T31" fmla="*/ 4 h 35"/>
                    <a:gd name="T32" fmla="*/ 11 w 39"/>
                    <a:gd name="T33" fmla="*/ 3 h 35"/>
                    <a:gd name="T34" fmla="*/ 17 w 39"/>
                    <a:gd name="T35" fmla="*/ 3 h 35"/>
                    <a:gd name="T36" fmla="*/ 18 w 39"/>
                    <a:gd name="T37" fmla="*/ 2 h 35"/>
                    <a:gd name="T38" fmla="*/ 19 w 39"/>
                    <a:gd name="T39" fmla="*/ 0 h 35"/>
                    <a:gd name="T40" fmla="*/ 23 w 39"/>
                    <a:gd name="T41" fmla="*/ 0 h 35"/>
                    <a:gd name="T42" fmla="*/ 24 w 39"/>
                    <a:gd name="T43" fmla="*/ 2 h 35"/>
                    <a:gd name="T44" fmla="*/ 26 w 39"/>
                    <a:gd name="T45" fmla="*/ 8 h 35"/>
                    <a:gd name="T46" fmla="*/ 27 w 39"/>
                    <a:gd name="T47" fmla="*/ 9 h 35"/>
                    <a:gd name="T48" fmla="*/ 29 w 39"/>
                    <a:gd name="T49" fmla="*/ 11 h 35"/>
                    <a:gd name="T50" fmla="*/ 29 w 39"/>
                    <a:gd name="T51" fmla="*/ 17 h 35"/>
                    <a:gd name="T52" fmla="*/ 29 w 39"/>
                    <a:gd name="T53" fmla="*/ 21 h 35"/>
                    <a:gd name="T54" fmla="*/ 34 w 39"/>
                    <a:gd name="T55" fmla="*/ 21 h 35"/>
                    <a:gd name="T56" fmla="*/ 38 w 39"/>
                    <a:gd name="T57" fmla="*/ 23 h 35"/>
                    <a:gd name="T58" fmla="*/ 38 w 39"/>
                    <a:gd name="T59" fmla="*/ 33 h 35"/>
                    <a:gd name="T60" fmla="*/ 36 w 39"/>
                    <a:gd name="T61" fmla="*/ 35 h 35"/>
                    <a:gd name="T62" fmla="*/ 33 w 39"/>
                    <a:gd name="T63" fmla="*/ 35 h 35"/>
                    <a:gd name="T64" fmla="*/ 27 w 39"/>
                    <a:gd name="T65" fmla="*/ 3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9" h="35">
                      <a:moveTo>
                        <a:pt x="27" y="34"/>
                      </a:moveTo>
                      <a:lnTo>
                        <a:pt x="27" y="34"/>
                      </a:lnTo>
                      <a:lnTo>
                        <a:pt x="25" y="33"/>
                      </a:lnTo>
                      <a:lnTo>
                        <a:pt x="23" y="32"/>
                      </a:lnTo>
                      <a:lnTo>
                        <a:pt x="23" y="29"/>
                      </a:lnTo>
                      <a:lnTo>
                        <a:pt x="23" y="29"/>
                      </a:lnTo>
                      <a:lnTo>
                        <a:pt x="23" y="26"/>
                      </a:lnTo>
                      <a:lnTo>
                        <a:pt x="22" y="26"/>
                      </a:lnTo>
                      <a:lnTo>
                        <a:pt x="20" y="25"/>
                      </a:lnTo>
                      <a:lnTo>
                        <a:pt x="19" y="24"/>
                      </a:lnTo>
                      <a:lnTo>
                        <a:pt x="19" y="24"/>
                      </a:lnTo>
                      <a:lnTo>
                        <a:pt x="18" y="23"/>
                      </a:lnTo>
                      <a:lnTo>
                        <a:pt x="17" y="22"/>
                      </a:lnTo>
                      <a:lnTo>
                        <a:pt x="13" y="22"/>
                      </a:lnTo>
                      <a:lnTo>
                        <a:pt x="10" y="22"/>
                      </a:lnTo>
                      <a:lnTo>
                        <a:pt x="9" y="21"/>
                      </a:lnTo>
                      <a:lnTo>
                        <a:pt x="8" y="21"/>
                      </a:lnTo>
                      <a:lnTo>
                        <a:pt x="8" y="21"/>
                      </a:lnTo>
                      <a:lnTo>
                        <a:pt x="6" y="19"/>
                      </a:lnTo>
                      <a:lnTo>
                        <a:pt x="4" y="19"/>
                      </a:lnTo>
                      <a:lnTo>
                        <a:pt x="2" y="18"/>
                      </a:lnTo>
                      <a:lnTo>
                        <a:pt x="1" y="17"/>
                      </a:lnTo>
                      <a:lnTo>
                        <a:pt x="1" y="17"/>
                      </a:lnTo>
                      <a:lnTo>
                        <a:pt x="0" y="10"/>
                      </a:lnTo>
                      <a:lnTo>
                        <a:pt x="1" y="8"/>
                      </a:lnTo>
                      <a:lnTo>
                        <a:pt x="1" y="7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6" y="6"/>
                      </a:lnTo>
                      <a:lnTo>
                        <a:pt x="8" y="5"/>
                      </a:lnTo>
                      <a:lnTo>
                        <a:pt x="9" y="4"/>
                      </a:lnTo>
                      <a:lnTo>
                        <a:pt x="9" y="4"/>
                      </a:lnTo>
                      <a:lnTo>
                        <a:pt x="10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7" y="3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9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4" y="2"/>
                      </a:lnTo>
                      <a:lnTo>
                        <a:pt x="24" y="2"/>
                      </a:lnTo>
                      <a:lnTo>
                        <a:pt x="25" y="6"/>
                      </a:lnTo>
                      <a:lnTo>
                        <a:pt x="26" y="8"/>
                      </a:lnTo>
                      <a:lnTo>
                        <a:pt x="27" y="9"/>
                      </a:lnTo>
                      <a:lnTo>
                        <a:pt x="27" y="9"/>
                      </a:lnTo>
                      <a:lnTo>
                        <a:pt x="28" y="10"/>
                      </a:lnTo>
                      <a:lnTo>
                        <a:pt x="29" y="11"/>
                      </a:lnTo>
                      <a:lnTo>
                        <a:pt x="29" y="17"/>
                      </a:lnTo>
                      <a:lnTo>
                        <a:pt x="29" y="17"/>
                      </a:lnTo>
                      <a:lnTo>
                        <a:pt x="29" y="20"/>
                      </a:lnTo>
                      <a:lnTo>
                        <a:pt x="29" y="21"/>
                      </a:lnTo>
                      <a:lnTo>
                        <a:pt x="34" y="21"/>
                      </a:lnTo>
                      <a:lnTo>
                        <a:pt x="34" y="21"/>
                      </a:lnTo>
                      <a:lnTo>
                        <a:pt x="37" y="22"/>
                      </a:lnTo>
                      <a:lnTo>
                        <a:pt x="38" y="23"/>
                      </a:lnTo>
                      <a:lnTo>
                        <a:pt x="39" y="27"/>
                      </a:lnTo>
                      <a:lnTo>
                        <a:pt x="38" y="33"/>
                      </a:lnTo>
                      <a:lnTo>
                        <a:pt x="37" y="34"/>
                      </a:lnTo>
                      <a:lnTo>
                        <a:pt x="36" y="35"/>
                      </a:lnTo>
                      <a:lnTo>
                        <a:pt x="36" y="35"/>
                      </a:lnTo>
                      <a:lnTo>
                        <a:pt x="33" y="35"/>
                      </a:lnTo>
                      <a:lnTo>
                        <a:pt x="30" y="35"/>
                      </a:lnTo>
                      <a:lnTo>
                        <a:pt x="27" y="34"/>
                      </a:lnTo>
                      <a:lnTo>
                        <a:pt x="27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7" name="Freeform 81"/>
                <p:cNvSpPr>
                  <a:spLocks/>
                </p:cNvSpPr>
                <p:nvPr/>
              </p:nvSpPr>
              <p:spPr bwMode="auto">
                <a:xfrm>
                  <a:off x="4246" y="1355"/>
                  <a:ext cx="7" cy="8"/>
                </a:xfrm>
                <a:custGeom>
                  <a:avLst/>
                  <a:gdLst>
                    <a:gd name="T0" fmla="*/ 5 w 7"/>
                    <a:gd name="T1" fmla="*/ 6 h 8"/>
                    <a:gd name="T2" fmla="*/ 5 w 7"/>
                    <a:gd name="T3" fmla="*/ 6 h 8"/>
                    <a:gd name="T4" fmla="*/ 2 w 7"/>
                    <a:gd name="T5" fmla="*/ 7 h 8"/>
                    <a:gd name="T6" fmla="*/ 0 w 7"/>
                    <a:gd name="T7" fmla="*/ 8 h 8"/>
                    <a:gd name="T8" fmla="*/ 0 w 7"/>
                    <a:gd name="T9" fmla="*/ 7 h 8"/>
                    <a:gd name="T10" fmla="*/ 0 w 7"/>
                    <a:gd name="T11" fmla="*/ 7 h 8"/>
                    <a:gd name="T12" fmla="*/ 0 w 7"/>
                    <a:gd name="T13" fmla="*/ 6 h 8"/>
                    <a:gd name="T14" fmla="*/ 1 w 7"/>
                    <a:gd name="T15" fmla="*/ 5 h 8"/>
                    <a:gd name="T16" fmla="*/ 2 w 7"/>
                    <a:gd name="T17" fmla="*/ 4 h 8"/>
                    <a:gd name="T18" fmla="*/ 4 w 7"/>
                    <a:gd name="T19" fmla="*/ 2 h 8"/>
                    <a:gd name="T20" fmla="*/ 4 w 7"/>
                    <a:gd name="T21" fmla="*/ 2 h 8"/>
                    <a:gd name="T22" fmla="*/ 5 w 7"/>
                    <a:gd name="T23" fmla="*/ 1 h 8"/>
                    <a:gd name="T24" fmla="*/ 6 w 7"/>
                    <a:gd name="T25" fmla="*/ 0 h 8"/>
                    <a:gd name="T26" fmla="*/ 7 w 7"/>
                    <a:gd name="T27" fmla="*/ 0 h 8"/>
                    <a:gd name="T28" fmla="*/ 7 w 7"/>
                    <a:gd name="T29" fmla="*/ 1 h 8"/>
                    <a:gd name="T30" fmla="*/ 7 w 7"/>
                    <a:gd name="T31" fmla="*/ 1 h 8"/>
                    <a:gd name="T32" fmla="*/ 7 w 7"/>
                    <a:gd name="T33" fmla="*/ 2 h 8"/>
                    <a:gd name="T34" fmla="*/ 6 w 7"/>
                    <a:gd name="T35" fmla="*/ 4 h 8"/>
                    <a:gd name="T36" fmla="*/ 5 w 7"/>
                    <a:gd name="T37" fmla="*/ 6 h 8"/>
                    <a:gd name="T38" fmla="*/ 5 w 7"/>
                    <a:gd name="T3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5" y="6"/>
                      </a:moveTo>
                      <a:lnTo>
                        <a:pt x="5" y="6"/>
                      </a:lnTo>
                      <a:lnTo>
                        <a:pt x="2" y="7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5" y="1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7" y="2"/>
                      </a:lnTo>
                      <a:lnTo>
                        <a:pt x="6" y="4"/>
                      </a:lnTo>
                      <a:lnTo>
                        <a:pt x="5" y="6"/>
                      </a:lnTo>
                      <a:lnTo>
                        <a:pt x="5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8" name="Freeform 82"/>
                <p:cNvSpPr>
                  <a:spLocks/>
                </p:cNvSpPr>
                <p:nvPr/>
              </p:nvSpPr>
              <p:spPr bwMode="auto">
                <a:xfrm>
                  <a:off x="4228" y="1348"/>
                  <a:ext cx="22" cy="23"/>
                </a:xfrm>
                <a:custGeom>
                  <a:avLst/>
                  <a:gdLst>
                    <a:gd name="T0" fmla="*/ 14 w 22"/>
                    <a:gd name="T1" fmla="*/ 22 h 23"/>
                    <a:gd name="T2" fmla="*/ 14 w 22"/>
                    <a:gd name="T3" fmla="*/ 22 h 23"/>
                    <a:gd name="T4" fmla="*/ 13 w 22"/>
                    <a:gd name="T5" fmla="*/ 15 h 23"/>
                    <a:gd name="T6" fmla="*/ 13 w 22"/>
                    <a:gd name="T7" fmla="*/ 11 h 23"/>
                    <a:gd name="T8" fmla="*/ 14 w 22"/>
                    <a:gd name="T9" fmla="*/ 9 h 23"/>
                    <a:gd name="T10" fmla="*/ 15 w 22"/>
                    <a:gd name="T11" fmla="*/ 8 h 23"/>
                    <a:gd name="T12" fmla="*/ 15 w 22"/>
                    <a:gd name="T13" fmla="*/ 8 h 23"/>
                    <a:gd name="T14" fmla="*/ 20 w 22"/>
                    <a:gd name="T15" fmla="*/ 6 h 23"/>
                    <a:gd name="T16" fmla="*/ 20 w 22"/>
                    <a:gd name="T17" fmla="*/ 3 h 23"/>
                    <a:gd name="T18" fmla="*/ 22 w 22"/>
                    <a:gd name="T19" fmla="*/ 2 h 23"/>
                    <a:gd name="T20" fmla="*/ 22 w 22"/>
                    <a:gd name="T21" fmla="*/ 2 h 23"/>
                    <a:gd name="T22" fmla="*/ 19 w 22"/>
                    <a:gd name="T23" fmla="*/ 0 h 23"/>
                    <a:gd name="T24" fmla="*/ 16 w 22"/>
                    <a:gd name="T25" fmla="*/ 0 h 23"/>
                    <a:gd name="T26" fmla="*/ 13 w 22"/>
                    <a:gd name="T27" fmla="*/ 0 h 23"/>
                    <a:gd name="T28" fmla="*/ 12 w 22"/>
                    <a:gd name="T29" fmla="*/ 0 h 23"/>
                    <a:gd name="T30" fmla="*/ 12 w 22"/>
                    <a:gd name="T31" fmla="*/ 1 h 23"/>
                    <a:gd name="T32" fmla="*/ 12 w 22"/>
                    <a:gd name="T33" fmla="*/ 1 h 23"/>
                    <a:gd name="T34" fmla="*/ 9 w 22"/>
                    <a:gd name="T35" fmla="*/ 6 h 23"/>
                    <a:gd name="T36" fmla="*/ 7 w 22"/>
                    <a:gd name="T37" fmla="*/ 9 h 23"/>
                    <a:gd name="T38" fmla="*/ 7 w 22"/>
                    <a:gd name="T39" fmla="*/ 9 h 23"/>
                    <a:gd name="T40" fmla="*/ 7 w 22"/>
                    <a:gd name="T41" fmla="*/ 11 h 23"/>
                    <a:gd name="T42" fmla="*/ 7 w 22"/>
                    <a:gd name="T43" fmla="*/ 13 h 23"/>
                    <a:gd name="T44" fmla="*/ 7 w 22"/>
                    <a:gd name="T45" fmla="*/ 14 h 23"/>
                    <a:gd name="T46" fmla="*/ 4 w 22"/>
                    <a:gd name="T47" fmla="*/ 14 h 23"/>
                    <a:gd name="T48" fmla="*/ 4 w 22"/>
                    <a:gd name="T49" fmla="*/ 14 h 23"/>
                    <a:gd name="T50" fmla="*/ 1 w 22"/>
                    <a:gd name="T51" fmla="*/ 15 h 23"/>
                    <a:gd name="T52" fmla="*/ 0 w 22"/>
                    <a:gd name="T53" fmla="*/ 17 h 23"/>
                    <a:gd name="T54" fmla="*/ 0 w 22"/>
                    <a:gd name="T55" fmla="*/ 19 h 23"/>
                    <a:gd name="T56" fmla="*/ 2 w 22"/>
                    <a:gd name="T57" fmla="*/ 20 h 23"/>
                    <a:gd name="T58" fmla="*/ 2 w 22"/>
                    <a:gd name="T59" fmla="*/ 20 h 23"/>
                    <a:gd name="T60" fmla="*/ 5 w 22"/>
                    <a:gd name="T61" fmla="*/ 20 h 23"/>
                    <a:gd name="T62" fmla="*/ 7 w 22"/>
                    <a:gd name="T63" fmla="*/ 22 h 23"/>
                    <a:gd name="T64" fmla="*/ 7 w 22"/>
                    <a:gd name="T65" fmla="*/ 22 h 23"/>
                    <a:gd name="T66" fmla="*/ 9 w 22"/>
                    <a:gd name="T67" fmla="*/ 23 h 23"/>
                    <a:gd name="T68" fmla="*/ 11 w 22"/>
                    <a:gd name="T69" fmla="*/ 23 h 23"/>
                    <a:gd name="T70" fmla="*/ 14 w 22"/>
                    <a:gd name="T71" fmla="*/ 22 h 23"/>
                    <a:gd name="T72" fmla="*/ 14 w 22"/>
                    <a:gd name="T73" fmla="*/ 2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4" y="22"/>
                      </a:moveTo>
                      <a:lnTo>
                        <a:pt x="14" y="22"/>
                      </a:lnTo>
                      <a:lnTo>
                        <a:pt x="13" y="15"/>
                      </a:lnTo>
                      <a:lnTo>
                        <a:pt x="13" y="11"/>
                      </a:lnTo>
                      <a:lnTo>
                        <a:pt x="14" y="9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20" y="6"/>
                      </a:lnTo>
                      <a:lnTo>
                        <a:pt x="20" y="3"/>
                      </a:lnTo>
                      <a:lnTo>
                        <a:pt x="22" y="2"/>
                      </a:lnTo>
                      <a:lnTo>
                        <a:pt x="22" y="2"/>
                      </a:lnTo>
                      <a:lnTo>
                        <a:pt x="19" y="0"/>
                      </a:lnTo>
                      <a:lnTo>
                        <a:pt x="16" y="0"/>
                      </a:lnTo>
                      <a:lnTo>
                        <a:pt x="13" y="0"/>
                      </a:lnTo>
                      <a:lnTo>
                        <a:pt x="12" y="0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9" y="6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7" y="11"/>
                      </a:lnTo>
                      <a:lnTo>
                        <a:pt x="7" y="13"/>
                      </a:lnTo>
                      <a:lnTo>
                        <a:pt x="7" y="14"/>
                      </a:lnTo>
                      <a:lnTo>
                        <a:pt x="4" y="14"/>
                      </a:lnTo>
                      <a:lnTo>
                        <a:pt x="4" y="14"/>
                      </a:lnTo>
                      <a:lnTo>
                        <a:pt x="1" y="15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20"/>
                      </a:lnTo>
                      <a:lnTo>
                        <a:pt x="2" y="20"/>
                      </a:lnTo>
                      <a:lnTo>
                        <a:pt x="5" y="20"/>
                      </a:lnTo>
                      <a:lnTo>
                        <a:pt x="7" y="22"/>
                      </a:lnTo>
                      <a:lnTo>
                        <a:pt x="7" y="22"/>
                      </a:lnTo>
                      <a:lnTo>
                        <a:pt x="9" y="23"/>
                      </a:lnTo>
                      <a:lnTo>
                        <a:pt x="11" y="23"/>
                      </a:lnTo>
                      <a:lnTo>
                        <a:pt x="14" y="22"/>
                      </a:lnTo>
                      <a:lnTo>
                        <a:pt x="14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9" name="Freeform 83"/>
                <p:cNvSpPr>
                  <a:spLocks/>
                </p:cNvSpPr>
                <p:nvPr/>
              </p:nvSpPr>
              <p:spPr bwMode="auto">
                <a:xfrm>
                  <a:off x="4201" y="1363"/>
                  <a:ext cx="27" cy="40"/>
                </a:xfrm>
                <a:custGeom>
                  <a:avLst/>
                  <a:gdLst>
                    <a:gd name="T0" fmla="*/ 20 w 27"/>
                    <a:gd name="T1" fmla="*/ 1 h 40"/>
                    <a:gd name="T2" fmla="*/ 20 w 27"/>
                    <a:gd name="T3" fmla="*/ 1 h 40"/>
                    <a:gd name="T4" fmla="*/ 20 w 27"/>
                    <a:gd name="T5" fmla="*/ 5 h 40"/>
                    <a:gd name="T6" fmla="*/ 20 w 27"/>
                    <a:gd name="T7" fmla="*/ 7 h 40"/>
                    <a:gd name="T8" fmla="*/ 21 w 27"/>
                    <a:gd name="T9" fmla="*/ 7 h 40"/>
                    <a:gd name="T10" fmla="*/ 21 w 27"/>
                    <a:gd name="T11" fmla="*/ 7 h 40"/>
                    <a:gd name="T12" fmla="*/ 23 w 27"/>
                    <a:gd name="T13" fmla="*/ 8 h 40"/>
                    <a:gd name="T14" fmla="*/ 25 w 27"/>
                    <a:gd name="T15" fmla="*/ 10 h 40"/>
                    <a:gd name="T16" fmla="*/ 27 w 27"/>
                    <a:gd name="T17" fmla="*/ 13 h 40"/>
                    <a:gd name="T18" fmla="*/ 27 w 27"/>
                    <a:gd name="T19" fmla="*/ 13 h 40"/>
                    <a:gd name="T20" fmla="*/ 27 w 27"/>
                    <a:gd name="T21" fmla="*/ 18 h 40"/>
                    <a:gd name="T22" fmla="*/ 27 w 27"/>
                    <a:gd name="T23" fmla="*/ 20 h 40"/>
                    <a:gd name="T24" fmla="*/ 26 w 27"/>
                    <a:gd name="T25" fmla="*/ 22 h 40"/>
                    <a:gd name="T26" fmla="*/ 26 w 27"/>
                    <a:gd name="T27" fmla="*/ 22 h 40"/>
                    <a:gd name="T28" fmla="*/ 23 w 27"/>
                    <a:gd name="T29" fmla="*/ 23 h 40"/>
                    <a:gd name="T30" fmla="*/ 21 w 27"/>
                    <a:gd name="T31" fmla="*/ 25 h 40"/>
                    <a:gd name="T32" fmla="*/ 20 w 27"/>
                    <a:gd name="T33" fmla="*/ 28 h 40"/>
                    <a:gd name="T34" fmla="*/ 20 w 27"/>
                    <a:gd name="T35" fmla="*/ 28 h 40"/>
                    <a:gd name="T36" fmla="*/ 20 w 27"/>
                    <a:gd name="T37" fmla="*/ 37 h 40"/>
                    <a:gd name="T38" fmla="*/ 18 w 27"/>
                    <a:gd name="T39" fmla="*/ 40 h 40"/>
                    <a:gd name="T40" fmla="*/ 17 w 27"/>
                    <a:gd name="T41" fmla="*/ 40 h 40"/>
                    <a:gd name="T42" fmla="*/ 17 w 27"/>
                    <a:gd name="T43" fmla="*/ 39 h 40"/>
                    <a:gd name="T44" fmla="*/ 17 w 27"/>
                    <a:gd name="T45" fmla="*/ 39 h 40"/>
                    <a:gd name="T46" fmla="*/ 16 w 27"/>
                    <a:gd name="T47" fmla="*/ 38 h 40"/>
                    <a:gd name="T48" fmla="*/ 16 w 27"/>
                    <a:gd name="T49" fmla="*/ 37 h 40"/>
                    <a:gd name="T50" fmla="*/ 11 w 27"/>
                    <a:gd name="T51" fmla="*/ 37 h 40"/>
                    <a:gd name="T52" fmla="*/ 11 w 27"/>
                    <a:gd name="T53" fmla="*/ 37 h 40"/>
                    <a:gd name="T54" fmla="*/ 3 w 27"/>
                    <a:gd name="T55" fmla="*/ 37 h 40"/>
                    <a:gd name="T56" fmla="*/ 1 w 27"/>
                    <a:gd name="T57" fmla="*/ 36 h 40"/>
                    <a:gd name="T58" fmla="*/ 0 w 27"/>
                    <a:gd name="T59" fmla="*/ 35 h 40"/>
                    <a:gd name="T60" fmla="*/ 0 w 27"/>
                    <a:gd name="T61" fmla="*/ 35 h 40"/>
                    <a:gd name="T62" fmla="*/ 0 w 27"/>
                    <a:gd name="T63" fmla="*/ 34 h 40"/>
                    <a:gd name="T64" fmla="*/ 2 w 27"/>
                    <a:gd name="T65" fmla="*/ 34 h 40"/>
                    <a:gd name="T66" fmla="*/ 6 w 27"/>
                    <a:gd name="T67" fmla="*/ 34 h 40"/>
                    <a:gd name="T68" fmla="*/ 10 w 27"/>
                    <a:gd name="T69" fmla="*/ 33 h 40"/>
                    <a:gd name="T70" fmla="*/ 11 w 27"/>
                    <a:gd name="T71" fmla="*/ 31 h 40"/>
                    <a:gd name="T72" fmla="*/ 12 w 27"/>
                    <a:gd name="T73" fmla="*/ 29 h 40"/>
                    <a:gd name="T74" fmla="*/ 12 w 27"/>
                    <a:gd name="T75" fmla="*/ 29 h 40"/>
                    <a:gd name="T76" fmla="*/ 12 w 27"/>
                    <a:gd name="T77" fmla="*/ 25 h 40"/>
                    <a:gd name="T78" fmla="*/ 13 w 27"/>
                    <a:gd name="T79" fmla="*/ 21 h 40"/>
                    <a:gd name="T80" fmla="*/ 13 w 27"/>
                    <a:gd name="T81" fmla="*/ 16 h 40"/>
                    <a:gd name="T82" fmla="*/ 13 w 27"/>
                    <a:gd name="T83" fmla="*/ 15 h 40"/>
                    <a:gd name="T84" fmla="*/ 11 w 27"/>
                    <a:gd name="T85" fmla="*/ 14 h 40"/>
                    <a:gd name="T86" fmla="*/ 11 w 27"/>
                    <a:gd name="T87" fmla="*/ 14 h 40"/>
                    <a:gd name="T88" fmla="*/ 6 w 27"/>
                    <a:gd name="T89" fmla="*/ 10 h 40"/>
                    <a:gd name="T90" fmla="*/ 6 w 27"/>
                    <a:gd name="T91" fmla="*/ 9 h 40"/>
                    <a:gd name="T92" fmla="*/ 8 w 27"/>
                    <a:gd name="T93" fmla="*/ 7 h 40"/>
                    <a:gd name="T94" fmla="*/ 8 w 27"/>
                    <a:gd name="T95" fmla="*/ 7 h 40"/>
                    <a:gd name="T96" fmla="*/ 11 w 27"/>
                    <a:gd name="T97" fmla="*/ 5 h 40"/>
                    <a:gd name="T98" fmla="*/ 13 w 27"/>
                    <a:gd name="T99" fmla="*/ 4 h 40"/>
                    <a:gd name="T100" fmla="*/ 15 w 27"/>
                    <a:gd name="T101" fmla="*/ 4 h 40"/>
                    <a:gd name="T102" fmla="*/ 16 w 27"/>
                    <a:gd name="T103" fmla="*/ 2 h 40"/>
                    <a:gd name="T104" fmla="*/ 16 w 27"/>
                    <a:gd name="T105" fmla="*/ 2 h 40"/>
                    <a:gd name="T106" fmla="*/ 17 w 27"/>
                    <a:gd name="T107" fmla="*/ 0 h 40"/>
                    <a:gd name="T108" fmla="*/ 18 w 27"/>
                    <a:gd name="T109" fmla="*/ 0 h 40"/>
                    <a:gd name="T110" fmla="*/ 20 w 27"/>
                    <a:gd name="T111" fmla="*/ 1 h 40"/>
                    <a:gd name="T112" fmla="*/ 20 w 27"/>
                    <a:gd name="T113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7" h="40">
                      <a:moveTo>
                        <a:pt x="20" y="1"/>
                      </a:moveTo>
                      <a:lnTo>
                        <a:pt x="20" y="1"/>
                      </a:lnTo>
                      <a:lnTo>
                        <a:pt x="20" y="5"/>
                      </a:lnTo>
                      <a:lnTo>
                        <a:pt x="20" y="7"/>
                      </a:lnTo>
                      <a:lnTo>
                        <a:pt x="21" y="7"/>
                      </a:lnTo>
                      <a:lnTo>
                        <a:pt x="21" y="7"/>
                      </a:lnTo>
                      <a:lnTo>
                        <a:pt x="23" y="8"/>
                      </a:lnTo>
                      <a:lnTo>
                        <a:pt x="25" y="10"/>
                      </a:lnTo>
                      <a:lnTo>
                        <a:pt x="27" y="13"/>
                      </a:lnTo>
                      <a:lnTo>
                        <a:pt x="27" y="13"/>
                      </a:lnTo>
                      <a:lnTo>
                        <a:pt x="27" y="18"/>
                      </a:lnTo>
                      <a:lnTo>
                        <a:pt x="27" y="20"/>
                      </a:lnTo>
                      <a:lnTo>
                        <a:pt x="26" y="22"/>
                      </a:lnTo>
                      <a:lnTo>
                        <a:pt x="26" y="22"/>
                      </a:lnTo>
                      <a:lnTo>
                        <a:pt x="23" y="23"/>
                      </a:lnTo>
                      <a:lnTo>
                        <a:pt x="21" y="25"/>
                      </a:lnTo>
                      <a:lnTo>
                        <a:pt x="20" y="28"/>
                      </a:lnTo>
                      <a:lnTo>
                        <a:pt x="20" y="28"/>
                      </a:lnTo>
                      <a:lnTo>
                        <a:pt x="20" y="37"/>
                      </a:lnTo>
                      <a:lnTo>
                        <a:pt x="18" y="40"/>
                      </a:lnTo>
                      <a:lnTo>
                        <a:pt x="17" y="40"/>
                      </a:lnTo>
                      <a:lnTo>
                        <a:pt x="17" y="39"/>
                      </a:lnTo>
                      <a:lnTo>
                        <a:pt x="17" y="39"/>
                      </a:lnTo>
                      <a:lnTo>
                        <a:pt x="16" y="38"/>
                      </a:lnTo>
                      <a:lnTo>
                        <a:pt x="16" y="37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3" y="37"/>
                      </a:lnTo>
                      <a:lnTo>
                        <a:pt x="1" y="36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0" y="34"/>
                      </a:lnTo>
                      <a:lnTo>
                        <a:pt x="2" y="34"/>
                      </a:lnTo>
                      <a:lnTo>
                        <a:pt x="6" y="34"/>
                      </a:lnTo>
                      <a:lnTo>
                        <a:pt x="10" y="33"/>
                      </a:lnTo>
                      <a:lnTo>
                        <a:pt x="11" y="31"/>
                      </a:lnTo>
                      <a:lnTo>
                        <a:pt x="12" y="29"/>
                      </a:lnTo>
                      <a:lnTo>
                        <a:pt x="12" y="29"/>
                      </a:lnTo>
                      <a:lnTo>
                        <a:pt x="12" y="25"/>
                      </a:lnTo>
                      <a:lnTo>
                        <a:pt x="13" y="21"/>
                      </a:lnTo>
                      <a:lnTo>
                        <a:pt x="13" y="16"/>
                      </a:lnTo>
                      <a:lnTo>
                        <a:pt x="13" y="15"/>
                      </a:lnTo>
                      <a:lnTo>
                        <a:pt x="11" y="14"/>
                      </a:lnTo>
                      <a:lnTo>
                        <a:pt x="11" y="14"/>
                      </a:lnTo>
                      <a:lnTo>
                        <a:pt x="6" y="10"/>
                      </a:lnTo>
                      <a:lnTo>
                        <a:pt x="6" y="9"/>
                      </a:lnTo>
                      <a:lnTo>
                        <a:pt x="8" y="7"/>
                      </a:lnTo>
                      <a:lnTo>
                        <a:pt x="8" y="7"/>
                      </a:lnTo>
                      <a:lnTo>
                        <a:pt x="11" y="5"/>
                      </a:lnTo>
                      <a:lnTo>
                        <a:pt x="13" y="4"/>
                      </a:lnTo>
                      <a:lnTo>
                        <a:pt x="15" y="4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7" y="0"/>
                      </a:lnTo>
                      <a:lnTo>
                        <a:pt x="18" y="0"/>
                      </a:lnTo>
                      <a:lnTo>
                        <a:pt x="20" y="1"/>
                      </a:lnTo>
                      <a:lnTo>
                        <a:pt x="2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0" name="Freeform 84"/>
                <p:cNvSpPr>
                  <a:spLocks/>
                </p:cNvSpPr>
                <p:nvPr/>
              </p:nvSpPr>
              <p:spPr bwMode="auto">
                <a:xfrm>
                  <a:off x="4213" y="1356"/>
                  <a:ext cx="9" cy="3"/>
                </a:xfrm>
                <a:custGeom>
                  <a:avLst/>
                  <a:gdLst>
                    <a:gd name="T0" fmla="*/ 2 w 9"/>
                    <a:gd name="T1" fmla="*/ 0 h 3"/>
                    <a:gd name="T2" fmla="*/ 2 w 9"/>
                    <a:gd name="T3" fmla="*/ 0 h 3"/>
                    <a:gd name="T4" fmla="*/ 0 w 9"/>
                    <a:gd name="T5" fmla="*/ 2 h 3"/>
                    <a:gd name="T6" fmla="*/ 0 w 9"/>
                    <a:gd name="T7" fmla="*/ 3 h 3"/>
                    <a:gd name="T8" fmla="*/ 2 w 9"/>
                    <a:gd name="T9" fmla="*/ 3 h 3"/>
                    <a:gd name="T10" fmla="*/ 2 w 9"/>
                    <a:gd name="T11" fmla="*/ 3 h 3"/>
                    <a:gd name="T12" fmla="*/ 6 w 9"/>
                    <a:gd name="T13" fmla="*/ 2 h 3"/>
                    <a:gd name="T14" fmla="*/ 8 w 9"/>
                    <a:gd name="T15" fmla="*/ 2 h 3"/>
                    <a:gd name="T16" fmla="*/ 9 w 9"/>
                    <a:gd name="T17" fmla="*/ 0 h 3"/>
                    <a:gd name="T18" fmla="*/ 9 w 9"/>
                    <a:gd name="T19" fmla="*/ 0 h 3"/>
                    <a:gd name="T20" fmla="*/ 8 w 9"/>
                    <a:gd name="T21" fmla="*/ 0 h 3"/>
                    <a:gd name="T22" fmla="*/ 5 w 9"/>
                    <a:gd name="T23" fmla="*/ 0 h 3"/>
                    <a:gd name="T24" fmla="*/ 2 w 9"/>
                    <a:gd name="T25" fmla="*/ 0 h 3"/>
                    <a:gd name="T26" fmla="*/ 2 w 9"/>
                    <a:gd name="T2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3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9" y="0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1" name="Freeform 85"/>
                <p:cNvSpPr>
                  <a:spLocks/>
                </p:cNvSpPr>
                <p:nvPr/>
              </p:nvSpPr>
              <p:spPr bwMode="auto">
                <a:xfrm>
                  <a:off x="4224" y="1391"/>
                  <a:ext cx="4" cy="8"/>
                </a:xfrm>
                <a:custGeom>
                  <a:avLst/>
                  <a:gdLst>
                    <a:gd name="T0" fmla="*/ 1 w 4"/>
                    <a:gd name="T1" fmla="*/ 0 h 8"/>
                    <a:gd name="T2" fmla="*/ 1 w 4"/>
                    <a:gd name="T3" fmla="*/ 0 h 8"/>
                    <a:gd name="T4" fmla="*/ 1 w 4"/>
                    <a:gd name="T5" fmla="*/ 1 h 8"/>
                    <a:gd name="T6" fmla="*/ 0 w 4"/>
                    <a:gd name="T7" fmla="*/ 3 h 8"/>
                    <a:gd name="T8" fmla="*/ 0 w 4"/>
                    <a:gd name="T9" fmla="*/ 6 h 8"/>
                    <a:gd name="T10" fmla="*/ 1 w 4"/>
                    <a:gd name="T11" fmla="*/ 8 h 8"/>
                    <a:gd name="T12" fmla="*/ 1 w 4"/>
                    <a:gd name="T13" fmla="*/ 8 h 8"/>
                    <a:gd name="T14" fmla="*/ 2 w 4"/>
                    <a:gd name="T15" fmla="*/ 8 h 8"/>
                    <a:gd name="T16" fmla="*/ 3 w 4"/>
                    <a:gd name="T17" fmla="*/ 7 h 8"/>
                    <a:gd name="T18" fmla="*/ 4 w 4"/>
                    <a:gd name="T19" fmla="*/ 6 h 8"/>
                    <a:gd name="T20" fmla="*/ 4 w 4"/>
                    <a:gd name="T21" fmla="*/ 3 h 8"/>
                    <a:gd name="T22" fmla="*/ 4 w 4"/>
                    <a:gd name="T23" fmla="*/ 3 h 8"/>
                    <a:gd name="T24" fmla="*/ 3 w 4"/>
                    <a:gd name="T25" fmla="*/ 1 h 8"/>
                    <a:gd name="T26" fmla="*/ 3 w 4"/>
                    <a:gd name="T27" fmla="*/ 0 h 8"/>
                    <a:gd name="T28" fmla="*/ 1 w 4"/>
                    <a:gd name="T29" fmla="*/ 0 h 8"/>
                    <a:gd name="T30" fmla="*/ 1 w 4"/>
                    <a:gd name="T3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3" y="7"/>
                      </a:lnTo>
                      <a:lnTo>
                        <a:pt x="4" y="6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2" name="Freeform 86"/>
                <p:cNvSpPr>
                  <a:spLocks/>
                </p:cNvSpPr>
                <p:nvPr/>
              </p:nvSpPr>
              <p:spPr bwMode="auto">
                <a:xfrm>
                  <a:off x="4205" y="1416"/>
                  <a:ext cx="5" cy="6"/>
                </a:xfrm>
                <a:custGeom>
                  <a:avLst/>
                  <a:gdLst>
                    <a:gd name="T0" fmla="*/ 2 w 5"/>
                    <a:gd name="T1" fmla="*/ 0 h 6"/>
                    <a:gd name="T2" fmla="*/ 2 w 5"/>
                    <a:gd name="T3" fmla="*/ 0 h 6"/>
                    <a:gd name="T4" fmla="*/ 0 w 5"/>
                    <a:gd name="T5" fmla="*/ 2 h 6"/>
                    <a:gd name="T6" fmla="*/ 2 w 5"/>
                    <a:gd name="T7" fmla="*/ 4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5 w 5"/>
                    <a:gd name="T15" fmla="*/ 1 h 6"/>
                    <a:gd name="T16" fmla="*/ 5 w 5"/>
                    <a:gd name="T17" fmla="*/ 1 h 6"/>
                    <a:gd name="T18" fmla="*/ 4 w 5"/>
                    <a:gd name="T19" fmla="*/ 0 h 6"/>
                    <a:gd name="T20" fmla="*/ 3 w 5"/>
                    <a:gd name="T21" fmla="*/ 0 h 6"/>
                    <a:gd name="T22" fmla="*/ 2 w 5"/>
                    <a:gd name="T23" fmla="*/ 0 h 6"/>
                    <a:gd name="T24" fmla="*/ 2 w 5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3" name="Freeform 87"/>
                <p:cNvSpPr>
                  <a:spLocks/>
                </p:cNvSpPr>
                <p:nvPr/>
              </p:nvSpPr>
              <p:spPr bwMode="auto">
                <a:xfrm>
                  <a:off x="4113" y="1504"/>
                  <a:ext cx="16" cy="12"/>
                </a:xfrm>
                <a:custGeom>
                  <a:avLst/>
                  <a:gdLst>
                    <a:gd name="T0" fmla="*/ 5 w 16"/>
                    <a:gd name="T1" fmla="*/ 7 h 12"/>
                    <a:gd name="T2" fmla="*/ 5 w 16"/>
                    <a:gd name="T3" fmla="*/ 7 h 12"/>
                    <a:gd name="T4" fmla="*/ 3 w 16"/>
                    <a:gd name="T5" fmla="*/ 7 h 12"/>
                    <a:gd name="T6" fmla="*/ 1 w 16"/>
                    <a:gd name="T7" fmla="*/ 7 h 12"/>
                    <a:gd name="T8" fmla="*/ 0 w 16"/>
                    <a:gd name="T9" fmla="*/ 7 h 12"/>
                    <a:gd name="T10" fmla="*/ 0 w 16"/>
                    <a:gd name="T11" fmla="*/ 6 h 12"/>
                    <a:gd name="T12" fmla="*/ 0 w 16"/>
                    <a:gd name="T13" fmla="*/ 6 h 12"/>
                    <a:gd name="T14" fmla="*/ 0 w 16"/>
                    <a:gd name="T15" fmla="*/ 4 h 12"/>
                    <a:gd name="T16" fmla="*/ 1 w 16"/>
                    <a:gd name="T17" fmla="*/ 3 h 12"/>
                    <a:gd name="T18" fmla="*/ 3 w 16"/>
                    <a:gd name="T19" fmla="*/ 3 h 12"/>
                    <a:gd name="T20" fmla="*/ 5 w 16"/>
                    <a:gd name="T21" fmla="*/ 3 h 12"/>
                    <a:gd name="T22" fmla="*/ 6 w 16"/>
                    <a:gd name="T23" fmla="*/ 3 h 12"/>
                    <a:gd name="T24" fmla="*/ 6 w 16"/>
                    <a:gd name="T25" fmla="*/ 2 h 12"/>
                    <a:gd name="T26" fmla="*/ 6 w 16"/>
                    <a:gd name="T27" fmla="*/ 2 h 12"/>
                    <a:gd name="T28" fmla="*/ 8 w 16"/>
                    <a:gd name="T29" fmla="*/ 1 h 12"/>
                    <a:gd name="T30" fmla="*/ 9 w 16"/>
                    <a:gd name="T31" fmla="*/ 0 h 12"/>
                    <a:gd name="T32" fmla="*/ 12 w 16"/>
                    <a:gd name="T33" fmla="*/ 0 h 12"/>
                    <a:gd name="T34" fmla="*/ 16 w 16"/>
                    <a:gd name="T35" fmla="*/ 0 h 12"/>
                    <a:gd name="T36" fmla="*/ 16 w 16"/>
                    <a:gd name="T37" fmla="*/ 0 h 12"/>
                    <a:gd name="T38" fmla="*/ 16 w 16"/>
                    <a:gd name="T39" fmla="*/ 1 h 12"/>
                    <a:gd name="T40" fmla="*/ 16 w 16"/>
                    <a:gd name="T41" fmla="*/ 1 h 12"/>
                    <a:gd name="T42" fmla="*/ 13 w 16"/>
                    <a:gd name="T43" fmla="*/ 4 h 12"/>
                    <a:gd name="T44" fmla="*/ 10 w 16"/>
                    <a:gd name="T45" fmla="*/ 8 h 12"/>
                    <a:gd name="T46" fmla="*/ 10 w 16"/>
                    <a:gd name="T47" fmla="*/ 8 h 12"/>
                    <a:gd name="T48" fmla="*/ 9 w 16"/>
                    <a:gd name="T49" fmla="*/ 11 h 12"/>
                    <a:gd name="T50" fmla="*/ 8 w 16"/>
                    <a:gd name="T51" fmla="*/ 12 h 12"/>
                    <a:gd name="T52" fmla="*/ 6 w 16"/>
                    <a:gd name="T53" fmla="*/ 12 h 12"/>
                    <a:gd name="T54" fmla="*/ 6 w 16"/>
                    <a:gd name="T55" fmla="*/ 12 h 12"/>
                    <a:gd name="T56" fmla="*/ 5 w 16"/>
                    <a:gd name="T57" fmla="*/ 11 h 12"/>
                    <a:gd name="T58" fmla="*/ 5 w 16"/>
                    <a:gd name="T59" fmla="*/ 9 h 12"/>
                    <a:gd name="T60" fmla="*/ 5 w 16"/>
                    <a:gd name="T61" fmla="*/ 7 h 12"/>
                    <a:gd name="T62" fmla="*/ 5 w 16"/>
                    <a:gd name="T63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2">
                      <a:moveTo>
                        <a:pt x="5" y="7"/>
                      </a:moveTo>
                      <a:lnTo>
                        <a:pt x="5" y="7"/>
                      </a:lnTo>
                      <a:lnTo>
                        <a:pt x="3" y="7"/>
                      </a:lnTo>
                      <a:lnTo>
                        <a:pt x="1" y="7"/>
                      </a:ln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3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3" y="4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5" y="9"/>
                      </a:lnTo>
                      <a:lnTo>
                        <a:pt x="5" y="7"/>
                      </a:lnTo>
                      <a:lnTo>
                        <a:pt x="5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4" name="Freeform 88"/>
                <p:cNvSpPr>
                  <a:spLocks/>
                </p:cNvSpPr>
                <p:nvPr/>
              </p:nvSpPr>
              <p:spPr bwMode="auto">
                <a:xfrm>
                  <a:off x="4098" y="1503"/>
                  <a:ext cx="7" cy="8"/>
                </a:xfrm>
                <a:custGeom>
                  <a:avLst/>
                  <a:gdLst>
                    <a:gd name="T0" fmla="*/ 3 w 7"/>
                    <a:gd name="T1" fmla="*/ 2 h 8"/>
                    <a:gd name="T2" fmla="*/ 3 w 7"/>
                    <a:gd name="T3" fmla="*/ 2 h 8"/>
                    <a:gd name="T4" fmla="*/ 3 w 7"/>
                    <a:gd name="T5" fmla="*/ 3 h 8"/>
                    <a:gd name="T6" fmla="*/ 5 w 7"/>
                    <a:gd name="T7" fmla="*/ 3 h 8"/>
                    <a:gd name="T8" fmla="*/ 5 w 7"/>
                    <a:gd name="T9" fmla="*/ 3 h 8"/>
                    <a:gd name="T10" fmla="*/ 7 w 7"/>
                    <a:gd name="T11" fmla="*/ 4 h 8"/>
                    <a:gd name="T12" fmla="*/ 7 w 7"/>
                    <a:gd name="T13" fmla="*/ 7 h 8"/>
                    <a:gd name="T14" fmla="*/ 6 w 7"/>
                    <a:gd name="T15" fmla="*/ 8 h 8"/>
                    <a:gd name="T16" fmla="*/ 5 w 7"/>
                    <a:gd name="T17" fmla="*/ 8 h 8"/>
                    <a:gd name="T18" fmla="*/ 5 w 7"/>
                    <a:gd name="T19" fmla="*/ 8 h 8"/>
                    <a:gd name="T20" fmla="*/ 3 w 7"/>
                    <a:gd name="T21" fmla="*/ 8 h 8"/>
                    <a:gd name="T22" fmla="*/ 2 w 7"/>
                    <a:gd name="T23" fmla="*/ 7 h 8"/>
                    <a:gd name="T24" fmla="*/ 2 w 7"/>
                    <a:gd name="T25" fmla="*/ 7 h 8"/>
                    <a:gd name="T26" fmla="*/ 1 w 7"/>
                    <a:gd name="T27" fmla="*/ 4 h 8"/>
                    <a:gd name="T28" fmla="*/ 0 w 7"/>
                    <a:gd name="T29" fmla="*/ 1 h 8"/>
                    <a:gd name="T30" fmla="*/ 0 w 7"/>
                    <a:gd name="T31" fmla="*/ 1 h 8"/>
                    <a:gd name="T32" fmla="*/ 0 w 7"/>
                    <a:gd name="T33" fmla="*/ 0 h 8"/>
                    <a:gd name="T34" fmla="*/ 1 w 7"/>
                    <a:gd name="T35" fmla="*/ 1 h 8"/>
                    <a:gd name="T36" fmla="*/ 3 w 7"/>
                    <a:gd name="T37" fmla="*/ 2 h 8"/>
                    <a:gd name="T38" fmla="*/ 3 w 7"/>
                    <a:gd name="T3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" h="8">
                      <a:moveTo>
                        <a:pt x="3" y="2"/>
                      </a:moveTo>
                      <a:lnTo>
                        <a:pt x="3" y="2"/>
                      </a:lnTo>
                      <a:lnTo>
                        <a:pt x="3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7" y="4"/>
                      </a:lnTo>
                      <a:lnTo>
                        <a:pt x="7" y="7"/>
                      </a:lnTo>
                      <a:lnTo>
                        <a:pt x="6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3" y="8"/>
                      </a:lnTo>
                      <a:lnTo>
                        <a:pt x="2" y="7"/>
                      </a:lnTo>
                      <a:lnTo>
                        <a:pt x="2" y="7"/>
                      </a:lnTo>
                      <a:lnTo>
                        <a:pt x="1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5" name="Freeform 89"/>
                <p:cNvSpPr>
                  <a:spLocks/>
                </p:cNvSpPr>
                <p:nvPr/>
              </p:nvSpPr>
              <p:spPr bwMode="auto">
                <a:xfrm>
                  <a:off x="4101" y="1497"/>
                  <a:ext cx="3" cy="4"/>
                </a:xfrm>
                <a:custGeom>
                  <a:avLst/>
                  <a:gdLst>
                    <a:gd name="T0" fmla="*/ 0 w 3"/>
                    <a:gd name="T1" fmla="*/ 1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1 h 4"/>
                    <a:gd name="T18" fmla="*/ 3 w 3"/>
                    <a:gd name="T19" fmla="*/ 0 h 4"/>
                    <a:gd name="T20" fmla="*/ 2 w 3"/>
                    <a:gd name="T21" fmla="*/ 0 h 4"/>
                    <a:gd name="T22" fmla="*/ 0 w 3"/>
                    <a:gd name="T23" fmla="*/ 1 h 4"/>
                    <a:gd name="T24" fmla="*/ 0 w 3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6" name="Freeform 90"/>
                <p:cNvSpPr>
                  <a:spLocks/>
                </p:cNvSpPr>
                <p:nvPr/>
              </p:nvSpPr>
              <p:spPr bwMode="auto">
                <a:xfrm>
                  <a:off x="4080" y="1500"/>
                  <a:ext cx="16" cy="15"/>
                </a:xfrm>
                <a:custGeom>
                  <a:avLst/>
                  <a:gdLst>
                    <a:gd name="T0" fmla="*/ 7 w 16"/>
                    <a:gd name="T1" fmla="*/ 1 h 15"/>
                    <a:gd name="T2" fmla="*/ 7 w 16"/>
                    <a:gd name="T3" fmla="*/ 1 h 15"/>
                    <a:gd name="T4" fmla="*/ 8 w 16"/>
                    <a:gd name="T5" fmla="*/ 3 h 15"/>
                    <a:gd name="T6" fmla="*/ 10 w 16"/>
                    <a:gd name="T7" fmla="*/ 5 h 15"/>
                    <a:gd name="T8" fmla="*/ 10 w 16"/>
                    <a:gd name="T9" fmla="*/ 5 h 15"/>
                    <a:gd name="T10" fmla="*/ 12 w 16"/>
                    <a:gd name="T11" fmla="*/ 5 h 15"/>
                    <a:gd name="T12" fmla="*/ 12 w 16"/>
                    <a:gd name="T13" fmla="*/ 6 h 15"/>
                    <a:gd name="T14" fmla="*/ 13 w 16"/>
                    <a:gd name="T15" fmla="*/ 8 h 15"/>
                    <a:gd name="T16" fmla="*/ 15 w 16"/>
                    <a:gd name="T17" fmla="*/ 8 h 15"/>
                    <a:gd name="T18" fmla="*/ 15 w 16"/>
                    <a:gd name="T19" fmla="*/ 8 h 15"/>
                    <a:gd name="T20" fmla="*/ 16 w 16"/>
                    <a:gd name="T21" fmla="*/ 10 h 15"/>
                    <a:gd name="T22" fmla="*/ 16 w 16"/>
                    <a:gd name="T23" fmla="*/ 13 h 15"/>
                    <a:gd name="T24" fmla="*/ 15 w 16"/>
                    <a:gd name="T25" fmla="*/ 15 h 15"/>
                    <a:gd name="T26" fmla="*/ 14 w 16"/>
                    <a:gd name="T27" fmla="*/ 15 h 15"/>
                    <a:gd name="T28" fmla="*/ 14 w 16"/>
                    <a:gd name="T29" fmla="*/ 15 h 15"/>
                    <a:gd name="T30" fmla="*/ 12 w 16"/>
                    <a:gd name="T31" fmla="*/ 15 h 15"/>
                    <a:gd name="T32" fmla="*/ 12 w 16"/>
                    <a:gd name="T33" fmla="*/ 14 h 15"/>
                    <a:gd name="T34" fmla="*/ 9 w 16"/>
                    <a:gd name="T35" fmla="*/ 12 h 15"/>
                    <a:gd name="T36" fmla="*/ 9 w 16"/>
                    <a:gd name="T37" fmla="*/ 12 h 15"/>
                    <a:gd name="T38" fmla="*/ 7 w 16"/>
                    <a:gd name="T39" fmla="*/ 7 h 15"/>
                    <a:gd name="T40" fmla="*/ 6 w 16"/>
                    <a:gd name="T41" fmla="*/ 6 h 15"/>
                    <a:gd name="T42" fmla="*/ 4 w 16"/>
                    <a:gd name="T43" fmla="*/ 5 h 15"/>
                    <a:gd name="T44" fmla="*/ 4 w 16"/>
                    <a:gd name="T45" fmla="*/ 5 h 15"/>
                    <a:gd name="T46" fmla="*/ 0 w 16"/>
                    <a:gd name="T47" fmla="*/ 4 h 15"/>
                    <a:gd name="T48" fmla="*/ 0 w 16"/>
                    <a:gd name="T49" fmla="*/ 3 h 15"/>
                    <a:gd name="T50" fmla="*/ 0 w 16"/>
                    <a:gd name="T51" fmla="*/ 1 h 15"/>
                    <a:gd name="T52" fmla="*/ 0 w 16"/>
                    <a:gd name="T53" fmla="*/ 1 h 15"/>
                    <a:gd name="T54" fmla="*/ 0 w 16"/>
                    <a:gd name="T55" fmla="*/ 0 h 15"/>
                    <a:gd name="T56" fmla="*/ 1 w 16"/>
                    <a:gd name="T57" fmla="*/ 0 h 15"/>
                    <a:gd name="T58" fmla="*/ 4 w 16"/>
                    <a:gd name="T59" fmla="*/ 0 h 15"/>
                    <a:gd name="T60" fmla="*/ 7 w 16"/>
                    <a:gd name="T61" fmla="*/ 1 h 15"/>
                    <a:gd name="T62" fmla="*/ 7 w 16"/>
                    <a:gd name="T6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" h="15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8" y="3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12" y="5"/>
                      </a:lnTo>
                      <a:lnTo>
                        <a:pt x="12" y="6"/>
                      </a:lnTo>
                      <a:lnTo>
                        <a:pt x="13" y="8"/>
                      </a:lnTo>
                      <a:lnTo>
                        <a:pt x="15" y="8"/>
                      </a:lnTo>
                      <a:lnTo>
                        <a:pt x="15" y="8"/>
                      </a:lnTo>
                      <a:lnTo>
                        <a:pt x="16" y="10"/>
                      </a:lnTo>
                      <a:lnTo>
                        <a:pt x="16" y="13"/>
                      </a:lnTo>
                      <a:lnTo>
                        <a:pt x="15" y="15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12" y="15"/>
                      </a:lnTo>
                      <a:lnTo>
                        <a:pt x="12" y="14"/>
                      </a:lnTo>
                      <a:lnTo>
                        <a:pt x="9" y="12"/>
                      </a:lnTo>
                      <a:lnTo>
                        <a:pt x="9" y="12"/>
                      </a:lnTo>
                      <a:lnTo>
                        <a:pt x="7" y="7"/>
                      </a:lnTo>
                      <a:lnTo>
                        <a:pt x="6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7" name="Freeform 91"/>
                <p:cNvSpPr>
                  <a:spLocks/>
                </p:cNvSpPr>
                <p:nvPr/>
              </p:nvSpPr>
              <p:spPr bwMode="auto">
                <a:xfrm>
                  <a:off x="4087" y="1522"/>
                  <a:ext cx="9" cy="9"/>
                </a:xfrm>
                <a:custGeom>
                  <a:avLst/>
                  <a:gdLst>
                    <a:gd name="T0" fmla="*/ 5 w 9"/>
                    <a:gd name="T1" fmla="*/ 0 h 9"/>
                    <a:gd name="T2" fmla="*/ 5 w 9"/>
                    <a:gd name="T3" fmla="*/ 0 h 9"/>
                    <a:gd name="T4" fmla="*/ 3 w 9"/>
                    <a:gd name="T5" fmla="*/ 2 h 9"/>
                    <a:gd name="T6" fmla="*/ 2 w 9"/>
                    <a:gd name="T7" fmla="*/ 3 h 9"/>
                    <a:gd name="T8" fmla="*/ 0 w 9"/>
                    <a:gd name="T9" fmla="*/ 3 h 9"/>
                    <a:gd name="T10" fmla="*/ 0 w 9"/>
                    <a:gd name="T11" fmla="*/ 5 h 9"/>
                    <a:gd name="T12" fmla="*/ 0 w 9"/>
                    <a:gd name="T13" fmla="*/ 5 h 9"/>
                    <a:gd name="T14" fmla="*/ 0 w 9"/>
                    <a:gd name="T15" fmla="*/ 7 h 9"/>
                    <a:gd name="T16" fmla="*/ 0 w 9"/>
                    <a:gd name="T17" fmla="*/ 8 h 9"/>
                    <a:gd name="T18" fmla="*/ 1 w 9"/>
                    <a:gd name="T19" fmla="*/ 9 h 9"/>
                    <a:gd name="T20" fmla="*/ 3 w 9"/>
                    <a:gd name="T21" fmla="*/ 8 h 9"/>
                    <a:gd name="T22" fmla="*/ 3 w 9"/>
                    <a:gd name="T23" fmla="*/ 8 h 9"/>
                    <a:gd name="T24" fmla="*/ 5 w 9"/>
                    <a:gd name="T25" fmla="*/ 5 h 9"/>
                    <a:gd name="T26" fmla="*/ 8 w 9"/>
                    <a:gd name="T27" fmla="*/ 4 h 9"/>
                    <a:gd name="T28" fmla="*/ 8 w 9"/>
                    <a:gd name="T29" fmla="*/ 4 h 9"/>
                    <a:gd name="T30" fmla="*/ 9 w 9"/>
                    <a:gd name="T31" fmla="*/ 4 h 9"/>
                    <a:gd name="T32" fmla="*/ 9 w 9"/>
                    <a:gd name="T33" fmla="*/ 3 h 9"/>
                    <a:gd name="T34" fmla="*/ 7 w 9"/>
                    <a:gd name="T35" fmla="*/ 2 h 9"/>
                    <a:gd name="T36" fmla="*/ 5 w 9"/>
                    <a:gd name="T37" fmla="*/ 0 h 9"/>
                    <a:gd name="T38" fmla="*/ 5 w 9"/>
                    <a:gd name="T3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9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5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4"/>
                      </a:lnTo>
                      <a:lnTo>
                        <a:pt x="9" y="3"/>
                      </a:lnTo>
                      <a:lnTo>
                        <a:pt x="7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8" name="Freeform 92"/>
                <p:cNvSpPr>
                  <a:spLocks/>
                </p:cNvSpPr>
                <p:nvPr/>
              </p:nvSpPr>
              <p:spPr bwMode="auto">
                <a:xfrm>
                  <a:off x="4090" y="1529"/>
                  <a:ext cx="13" cy="5"/>
                </a:xfrm>
                <a:custGeom>
                  <a:avLst/>
                  <a:gdLst>
                    <a:gd name="T0" fmla="*/ 4 w 13"/>
                    <a:gd name="T1" fmla="*/ 0 h 5"/>
                    <a:gd name="T2" fmla="*/ 4 w 13"/>
                    <a:gd name="T3" fmla="*/ 0 h 5"/>
                    <a:gd name="T4" fmla="*/ 0 w 13"/>
                    <a:gd name="T5" fmla="*/ 2 h 5"/>
                    <a:gd name="T6" fmla="*/ 0 w 13"/>
                    <a:gd name="T7" fmla="*/ 3 h 5"/>
                    <a:gd name="T8" fmla="*/ 2 w 13"/>
                    <a:gd name="T9" fmla="*/ 4 h 5"/>
                    <a:gd name="T10" fmla="*/ 2 w 13"/>
                    <a:gd name="T11" fmla="*/ 4 h 5"/>
                    <a:gd name="T12" fmla="*/ 8 w 13"/>
                    <a:gd name="T13" fmla="*/ 5 h 5"/>
                    <a:gd name="T14" fmla="*/ 11 w 13"/>
                    <a:gd name="T15" fmla="*/ 5 h 5"/>
                    <a:gd name="T16" fmla="*/ 12 w 13"/>
                    <a:gd name="T17" fmla="*/ 4 h 5"/>
                    <a:gd name="T18" fmla="*/ 13 w 13"/>
                    <a:gd name="T19" fmla="*/ 3 h 5"/>
                    <a:gd name="T20" fmla="*/ 13 w 13"/>
                    <a:gd name="T21" fmla="*/ 3 h 5"/>
                    <a:gd name="T22" fmla="*/ 13 w 13"/>
                    <a:gd name="T23" fmla="*/ 2 h 5"/>
                    <a:gd name="T24" fmla="*/ 12 w 13"/>
                    <a:gd name="T25" fmla="*/ 2 h 5"/>
                    <a:gd name="T26" fmla="*/ 9 w 13"/>
                    <a:gd name="T27" fmla="*/ 1 h 5"/>
                    <a:gd name="T28" fmla="*/ 4 w 13"/>
                    <a:gd name="T29" fmla="*/ 0 h 5"/>
                    <a:gd name="T30" fmla="*/ 4 w 13"/>
                    <a:gd name="T3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3" h="5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8" y="5"/>
                      </a:lnTo>
                      <a:lnTo>
                        <a:pt x="11" y="5"/>
                      </a:lnTo>
                      <a:lnTo>
                        <a:pt x="12" y="4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3" y="2"/>
                      </a:lnTo>
                      <a:lnTo>
                        <a:pt x="12" y="2"/>
                      </a:lnTo>
                      <a:lnTo>
                        <a:pt x="9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9" name="Freeform 93"/>
                <p:cNvSpPr>
                  <a:spLocks/>
                </p:cNvSpPr>
                <p:nvPr/>
              </p:nvSpPr>
              <p:spPr bwMode="auto">
                <a:xfrm>
                  <a:off x="4094" y="1536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3 h 4"/>
                    <a:gd name="T6" fmla="*/ 1 w 3"/>
                    <a:gd name="T7" fmla="*/ 4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4 h 4"/>
                    <a:gd name="T14" fmla="*/ 3 w 3"/>
                    <a:gd name="T15" fmla="*/ 3 h 4"/>
                    <a:gd name="T16" fmla="*/ 3 w 3"/>
                    <a:gd name="T17" fmla="*/ 0 h 4"/>
                    <a:gd name="T18" fmla="*/ 3 w 3"/>
                    <a:gd name="T19" fmla="*/ 0 h 4"/>
                    <a:gd name="T20" fmla="*/ 2 w 3"/>
                    <a:gd name="T21" fmla="*/ 0 h 4"/>
                    <a:gd name="T22" fmla="*/ 1 w 3"/>
                    <a:gd name="T23" fmla="*/ 0 h 4"/>
                    <a:gd name="T24" fmla="*/ 1 w 3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0" name="Freeform 94"/>
                <p:cNvSpPr>
                  <a:spLocks/>
                </p:cNvSpPr>
                <p:nvPr/>
              </p:nvSpPr>
              <p:spPr bwMode="auto">
                <a:xfrm>
                  <a:off x="4073" y="1514"/>
                  <a:ext cx="14" cy="22"/>
                </a:xfrm>
                <a:custGeom>
                  <a:avLst/>
                  <a:gdLst>
                    <a:gd name="T0" fmla="*/ 10 w 14"/>
                    <a:gd name="T1" fmla="*/ 7 h 22"/>
                    <a:gd name="T2" fmla="*/ 10 w 14"/>
                    <a:gd name="T3" fmla="*/ 7 h 22"/>
                    <a:gd name="T4" fmla="*/ 10 w 14"/>
                    <a:gd name="T5" fmla="*/ 13 h 22"/>
                    <a:gd name="T6" fmla="*/ 10 w 14"/>
                    <a:gd name="T7" fmla="*/ 14 h 22"/>
                    <a:gd name="T8" fmla="*/ 8 w 14"/>
                    <a:gd name="T9" fmla="*/ 15 h 22"/>
                    <a:gd name="T10" fmla="*/ 8 w 14"/>
                    <a:gd name="T11" fmla="*/ 15 h 22"/>
                    <a:gd name="T12" fmla="*/ 7 w 14"/>
                    <a:gd name="T13" fmla="*/ 16 h 22"/>
                    <a:gd name="T14" fmla="*/ 7 w 14"/>
                    <a:gd name="T15" fmla="*/ 17 h 22"/>
                    <a:gd name="T16" fmla="*/ 6 w 14"/>
                    <a:gd name="T17" fmla="*/ 19 h 22"/>
                    <a:gd name="T18" fmla="*/ 5 w 14"/>
                    <a:gd name="T19" fmla="*/ 20 h 22"/>
                    <a:gd name="T20" fmla="*/ 5 w 14"/>
                    <a:gd name="T21" fmla="*/ 20 h 22"/>
                    <a:gd name="T22" fmla="*/ 2 w 14"/>
                    <a:gd name="T23" fmla="*/ 22 h 22"/>
                    <a:gd name="T24" fmla="*/ 1 w 14"/>
                    <a:gd name="T25" fmla="*/ 21 h 22"/>
                    <a:gd name="T26" fmla="*/ 0 w 14"/>
                    <a:gd name="T27" fmla="*/ 18 h 22"/>
                    <a:gd name="T28" fmla="*/ 0 w 14"/>
                    <a:gd name="T29" fmla="*/ 18 h 22"/>
                    <a:gd name="T30" fmla="*/ 0 w 14"/>
                    <a:gd name="T31" fmla="*/ 15 h 22"/>
                    <a:gd name="T32" fmla="*/ 1 w 14"/>
                    <a:gd name="T33" fmla="*/ 14 h 22"/>
                    <a:gd name="T34" fmla="*/ 3 w 14"/>
                    <a:gd name="T35" fmla="*/ 13 h 22"/>
                    <a:gd name="T36" fmla="*/ 3 w 14"/>
                    <a:gd name="T37" fmla="*/ 11 h 22"/>
                    <a:gd name="T38" fmla="*/ 3 w 14"/>
                    <a:gd name="T39" fmla="*/ 11 h 22"/>
                    <a:gd name="T40" fmla="*/ 5 w 14"/>
                    <a:gd name="T41" fmla="*/ 3 h 22"/>
                    <a:gd name="T42" fmla="*/ 6 w 14"/>
                    <a:gd name="T43" fmla="*/ 1 h 22"/>
                    <a:gd name="T44" fmla="*/ 7 w 14"/>
                    <a:gd name="T45" fmla="*/ 0 h 22"/>
                    <a:gd name="T46" fmla="*/ 7 w 14"/>
                    <a:gd name="T47" fmla="*/ 0 h 22"/>
                    <a:gd name="T48" fmla="*/ 11 w 14"/>
                    <a:gd name="T49" fmla="*/ 0 h 22"/>
                    <a:gd name="T50" fmla="*/ 13 w 14"/>
                    <a:gd name="T51" fmla="*/ 0 h 22"/>
                    <a:gd name="T52" fmla="*/ 14 w 14"/>
                    <a:gd name="T53" fmla="*/ 1 h 22"/>
                    <a:gd name="T54" fmla="*/ 14 w 14"/>
                    <a:gd name="T55" fmla="*/ 1 h 22"/>
                    <a:gd name="T56" fmla="*/ 13 w 14"/>
                    <a:gd name="T57" fmla="*/ 3 h 22"/>
                    <a:gd name="T58" fmla="*/ 12 w 14"/>
                    <a:gd name="T59" fmla="*/ 5 h 22"/>
                    <a:gd name="T60" fmla="*/ 10 w 14"/>
                    <a:gd name="T61" fmla="*/ 7 h 22"/>
                    <a:gd name="T62" fmla="*/ 10 w 14"/>
                    <a:gd name="T63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" h="22">
                      <a:moveTo>
                        <a:pt x="10" y="7"/>
                      </a:moveTo>
                      <a:lnTo>
                        <a:pt x="10" y="7"/>
                      </a:lnTo>
                      <a:lnTo>
                        <a:pt x="10" y="13"/>
                      </a:lnTo>
                      <a:lnTo>
                        <a:pt x="10" y="14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6"/>
                      </a:lnTo>
                      <a:lnTo>
                        <a:pt x="7" y="17"/>
                      </a:lnTo>
                      <a:lnTo>
                        <a:pt x="6" y="19"/>
                      </a:lnTo>
                      <a:lnTo>
                        <a:pt x="5" y="20"/>
                      </a:lnTo>
                      <a:lnTo>
                        <a:pt x="5" y="20"/>
                      </a:lnTo>
                      <a:lnTo>
                        <a:pt x="2" y="22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1" y="14"/>
                      </a:lnTo>
                      <a:lnTo>
                        <a:pt x="3" y="13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3"/>
                      </a:lnTo>
                      <a:lnTo>
                        <a:pt x="6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1" y="0"/>
                      </a:lnTo>
                      <a:lnTo>
                        <a:pt x="13" y="0"/>
                      </a:lnTo>
                      <a:lnTo>
                        <a:pt x="14" y="1"/>
                      </a:lnTo>
                      <a:lnTo>
                        <a:pt x="14" y="1"/>
                      </a:lnTo>
                      <a:lnTo>
                        <a:pt x="13" y="3"/>
                      </a:lnTo>
                      <a:lnTo>
                        <a:pt x="12" y="5"/>
                      </a:lnTo>
                      <a:lnTo>
                        <a:pt x="10" y="7"/>
                      </a:lnTo>
                      <a:lnTo>
                        <a:pt x="10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1" name="Freeform 95"/>
                <p:cNvSpPr>
                  <a:spLocks/>
                </p:cNvSpPr>
                <p:nvPr/>
              </p:nvSpPr>
              <p:spPr bwMode="auto">
                <a:xfrm>
                  <a:off x="4067" y="1544"/>
                  <a:ext cx="8" cy="4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8 w 8"/>
                    <a:gd name="T5" fmla="*/ 2 h 4"/>
                    <a:gd name="T6" fmla="*/ 8 w 8"/>
                    <a:gd name="T7" fmla="*/ 3 h 4"/>
                    <a:gd name="T8" fmla="*/ 7 w 8"/>
                    <a:gd name="T9" fmla="*/ 4 h 4"/>
                    <a:gd name="T10" fmla="*/ 5 w 8"/>
                    <a:gd name="T11" fmla="*/ 4 h 4"/>
                    <a:gd name="T12" fmla="*/ 5 w 8"/>
                    <a:gd name="T13" fmla="*/ 4 h 4"/>
                    <a:gd name="T14" fmla="*/ 2 w 8"/>
                    <a:gd name="T15" fmla="*/ 3 h 4"/>
                    <a:gd name="T16" fmla="*/ 0 w 8"/>
                    <a:gd name="T17" fmla="*/ 2 h 4"/>
                    <a:gd name="T18" fmla="*/ 0 w 8"/>
                    <a:gd name="T19" fmla="*/ 1 h 4"/>
                    <a:gd name="T20" fmla="*/ 1 w 8"/>
                    <a:gd name="T21" fmla="*/ 0 h 4"/>
                    <a:gd name="T22" fmla="*/ 1 w 8"/>
                    <a:gd name="T23" fmla="*/ 0 h 4"/>
                    <a:gd name="T24" fmla="*/ 6 w 8"/>
                    <a:gd name="T25" fmla="*/ 0 h 4"/>
                    <a:gd name="T26" fmla="*/ 8 w 8"/>
                    <a:gd name="T27" fmla="*/ 0 h 4"/>
                    <a:gd name="T28" fmla="*/ 8 w 8"/>
                    <a:gd name="T2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7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2" y="3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2" name="Freeform 96"/>
                <p:cNvSpPr>
                  <a:spLocks/>
                </p:cNvSpPr>
                <p:nvPr/>
              </p:nvSpPr>
              <p:spPr bwMode="auto">
                <a:xfrm>
                  <a:off x="4089" y="1547"/>
                  <a:ext cx="14" cy="7"/>
                </a:xfrm>
                <a:custGeom>
                  <a:avLst/>
                  <a:gdLst>
                    <a:gd name="T0" fmla="*/ 8 w 14"/>
                    <a:gd name="T1" fmla="*/ 0 h 7"/>
                    <a:gd name="T2" fmla="*/ 8 w 14"/>
                    <a:gd name="T3" fmla="*/ 0 h 7"/>
                    <a:gd name="T4" fmla="*/ 8 w 14"/>
                    <a:gd name="T5" fmla="*/ 1 h 7"/>
                    <a:gd name="T6" fmla="*/ 6 w 14"/>
                    <a:gd name="T7" fmla="*/ 1 h 7"/>
                    <a:gd name="T8" fmla="*/ 5 w 14"/>
                    <a:gd name="T9" fmla="*/ 1 h 7"/>
                    <a:gd name="T10" fmla="*/ 3 w 14"/>
                    <a:gd name="T11" fmla="*/ 2 h 7"/>
                    <a:gd name="T12" fmla="*/ 3 w 14"/>
                    <a:gd name="T13" fmla="*/ 2 h 7"/>
                    <a:gd name="T14" fmla="*/ 0 w 14"/>
                    <a:gd name="T15" fmla="*/ 4 h 7"/>
                    <a:gd name="T16" fmla="*/ 0 w 14"/>
                    <a:gd name="T17" fmla="*/ 6 h 7"/>
                    <a:gd name="T18" fmla="*/ 1 w 14"/>
                    <a:gd name="T19" fmla="*/ 7 h 7"/>
                    <a:gd name="T20" fmla="*/ 1 w 14"/>
                    <a:gd name="T21" fmla="*/ 7 h 7"/>
                    <a:gd name="T22" fmla="*/ 6 w 14"/>
                    <a:gd name="T23" fmla="*/ 7 h 7"/>
                    <a:gd name="T24" fmla="*/ 7 w 14"/>
                    <a:gd name="T25" fmla="*/ 6 h 7"/>
                    <a:gd name="T26" fmla="*/ 8 w 14"/>
                    <a:gd name="T27" fmla="*/ 4 h 7"/>
                    <a:gd name="T28" fmla="*/ 8 w 14"/>
                    <a:gd name="T29" fmla="*/ 4 h 7"/>
                    <a:gd name="T30" fmla="*/ 9 w 14"/>
                    <a:gd name="T31" fmla="*/ 3 h 7"/>
                    <a:gd name="T32" fmla="*/ 11 w 14"/>
                    <a:gd name="T33" fmla="*/ 3 h 7"/>
                    <a:gd name="T34" fmla="*/ 13 w 14"/>
                    <a:gd name="T35" fmla="*/ 3 h 7"/>
                    <a:gd name="T36" fmla="*/ 14 w 14"/>
                    <a:gd name="T37" fmla="*/ 2 h 7"/>
                    <a:gd name="T38" fmla="*/ 14 w 14"/>
                    <a:gd name="T39" fmla="*/ 2 h 7"/>
                    <a:gd name="T40" fmla="*/ 13 w 14"/>
                    <a:gd name="T41" fmla="*/ 0 h 7"/>
                    <a:gd name="T42" fmla="*/ 11 w 14"/>
                    <a:gd name="T43" fmla="*/ 0 h 7"/>
                    <a:gd name="T44" fmla="*/ 8 w 14"/>
                    <a:gd name="T45" fmla="*/ 0 h 7"/>
                    <a:gd name="T46" fmla="*/ 8 w 14"/>
                    <a:gd name="T4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4" h="7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6" y="7"/>
                      </a:lnTo>
                      <a:lnTo>
                        <a:pt x="7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9" y="3"/>
                      </a:lnTo>
                      <a:lnTo>
                        <a:pt x="11" y="3"/>
                      </a:lnTo>
                      <a:lnTo>
                        <a:pt x="13" y="3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3" name="Freeform 97"/>
                <p:cNvSpPr>
                  <a:spLocks/>
                </p:cNvSpPr>
                <p:nvPr/>
              </p:nvSpPr>
              <p:spPr bwMode="auto">
                <a:xfrm>
                  <a:off x="3818" y="1553"/>
                  <a:ext cx="57" cy="61"/>
                </a:xfrm>
                <a:custGeom>
                  <a:avLst/>
                  <a:gdLst>
                    <a:gd name="T0" fmla="*/ 18 w 57"/>
                    <a:gd name="T1" fmla="*/ 31 h 61"/>
                    <a:gd name="T2" fmla="*/ 18 w 57"/>
                    <a:gd name="T3" fmla="*/ 31 h 61"/>
                    <a:gd name="T4" fmla="*/ 18 w 57"/>
                    <a:gd name="T5" fmla="*/ 30 h 61"/>
                    <a:gd name="T6" fmla="*/ 19 w 57"/>
                    <a:gd name="T7" fmla="*/ 25 h 61"/>
                    <a:gd name="T8" fmla="*/ 19 w 57"/>
                    <a:gd name="T9" fmla="*/ 25 h 61"/>
                    <a:gd name="T10" fmla="*/ 19 w 57"/>
                    <a:gd name="T11" fmla="*/ 24 h 61"/>
                    <a:gd name="T12" fmla="*/ 20 w 57"/>
                    <a:gd name="T13" fmla="*/ 23 h 61"/>
                    <a:gd name="T14" fmla="*/ 23 w 57"/>
                    <a:gd name="T15" fmla="*/ 23 h 61"/>
                    <a:gd name="T16" fmla="*/ 26 w 57"/>
                    <a:gd name="T17" fmla="*/ 23 h 61"/>
                    <a:gd name="T18" fmla="*/ 29 w 57"/>
                    <a:gd name="T19" fmla="*/ 23 h 61"/>
                    <a:gd name="T20" fmla="*/ 32 w 57"/>
                    <a:gd name="T21" fmla="*/ 21 h 61"/>
                    <a:gd name="T22" fmla="*/ 32 w 57"/>
                    <a:gd name="T23" fmla="*/ 21 h 61"/>
                    <a:gd name="T24" fmla="*/ 36 w 57"/>
                    <a:gd name="T25" fmla="*/ 16 h 61"/>
                    <a:gd name="T26" fmla="*/ 41 w 57"/>
                    <a:gd name="T27" fmla="*/ 8 h 61"/>
                    <a:gd name="T28" fmla="*/ 47 w 57"/>
                    <a:gd name="T29" fmla="*/ 2 h 61"/>
                    <a:gd name="T30" fmla="*/ 50 w 57"/>
                    <a:gd name="T31" fmla="*/ 0 h 61"/>
                    <a:gd name="T32" fmla="*/ 52 w 57"/>
                    <a:gd name="T33" fmla="*/ 0 h 61"/>
                    <a:gd name="T34" fmla="*/ 52 w 57"/>
                    <a:gd name="T35" fmla="*/ 0 h 61"/>
                    <a:gd name="T36" fmla="*/ 55 w 57"/>
                    <a:gd name="T37" fmla="*/ 2 h 61"/>
                    <a:gd name="T38" fmla="*/ 57 w 57"/>
                    <a:gd name="T39" fmla="*/ 4 h 61"/>
                    <a:gd name="T40" fmla="*/ 57 w 57"/>
                    <a:gd name="T41" fmla="*/ 5 h 61"/>
                    <a:gd name="T42" fmla="*/ 56 w 57"/>
                    <a:gd name="T43" fmla="*/ 6 h 61"/>
                    <a:gd name="T44" fmla="*/ 53 w 57"/>
                    <a:gd name="T45" fmla="*/ 9 h 61"/>
                    <a:gd name="T46" fmla="*/ 53 w 57"/>
                    <a:gd name="T47" fmla="*/ 9 h 61"/>
                    <a:gd name="T48" fmla="*/ 49 w 57"/>
                    <a:gd name="T49" fmla="*/ 12 h 61"/>
                    <a:gd name="T50" fmla="*/ 47 w 57"/>
                    <a:gd name="T51" fmla="*/ 18 h 61"/>
                    <a:gd name="T52" fmla="*/ 47 w 57"/>
                    <a:gd name="T53" fmla="*/ 23 h 61"/>
                    <a:gd name="T54" fmla="*/ 47 w 57"/>
                    <a:gd name="T55" fmla="*/ 29 h 61"/>
                    <a:gd name="T56" fmla="*/ 47 w 57"/>
                    <a:gd name="T57" fmla="*/ 29 h 61"/>
                    <a:gd name="T58" fmla="*/ 47 w 57"/>
                    <a:gd name="T59" fmla="*/ 33 h 61"/>
                    <a:gd name="T60" fmla="*/ 47 w 57"/>
                    <a:gd name="T61" fmla="*/ 35 h 61"/>
                    <a:gd name="T62" fmla="*/ 44 w 57"/>
                    <a:gd name="T63" fmla="*/ 36 h 61"/>
                    <a:gd name="T64" fmla="*/ 41 w 57"/>
                    <a:gd name="T65" fmla="*/ 36 h 61"/>
                    <a:gd name="T66" fmla="*/ 41 w 57"/>
                    <a:gd name="T67" fmla="*/ 36 h 61"/>
                    <a:gd name="T68" fmla="*/ 38 w 57"/>
                    <a:gd name="T69" fmla="*/ 37 h 61"/>
                    <a:gd name="T70" fmla="*/ 35 w 57"/>
                    <a:gd name="T71" fmla="*/ 39 h 61"/>
                    <a:gd name="T72" fmla="*/ 29 w 57"/>
                    <a:gd name="T73" fmla="*/ 45 h 61"/>
                    <a:gd name="T74" fmla="*/ 29 w 57"/>
                    <a:gd name="T75" fmla="*/ 45 h 61"/>
                    <a:gd name="T76" fmla="*/ 25 w 57"/>
                    <a:gd name="T77" fmla="*/ 47 h 61"/>
                    <a:gd name="T78" fmla="*/ 20 w 57"/>
                    <a:gd name="T79" fmla="*/ 48 h 61"/>
                    <a:gd name="T80" fmla="*/ 14 w 57"/>
                    <a:gd name="T81" fmla="*/ 49 h 61"/>
                    <a:gd name="T82" fmla="*/ 13 w 57"/>
                    <a:gd name="T83" fmla="*/ 50 h 61"/>
                    <a:gd name="T84" fmla="*/ 12 w 57"/>
                    <a:gd name="T85" fmla="*/ 51 h 61"/>
                    <a:gd name="T86" fmla="*/ 12 w 57"/>
                    <a:gd name="T87" fmla="*/ 51 h 61"/>
                    <a:gd name="T88" fmla="*/ 10 w 57"/>
                    <a:gd name="T89" fmla="*/ 57 h 61"/>
                    <a:gd name="T90" fmla="*/ 8 w 57"/>
                    <a:gd name="T91" fmla="*/ 59 h 61"/>
                    <a:gd name="T92" fmla="*/ 5 w 57"/>
                    <a:gd name="T93" fmla="*/ 61 h 61"/>
                    <a:gd name="T94" fmla="*/ 5 w 57"/>
                    <a:gd name="T95" fmla="*/ 61 h 61"/>
                    <a:gd name="T96" fmla="*/ 3 w 57"/>
                    <a:gd name="T97" fmla="*/ 60 h 61"/>
                    <a:gd name="T98" fmla="*/ 1 w 57"/>
                    <a:gd name="T99" fmla="*/ 59 h 61"/>
                    <a:gd name="T100" fmla="*/ 0 w 57"/>
                    <a:gd name="T101" fmla="*/ 49 h 61"/>
                    <a:gd name="T102" fmla="*/ 0 w 57"/>
                    <a:gd name="T103" fmla="*/ 49 h 61"/>
                    <a:gd name="T104" fmla="*/ 0 w 57"/>
                    <a:gd name="T105" fmla="*/ 37 h 61"/>
                    <a:gd name="T106" fmla="*/ 1 w 57"/>
                    <a:gd name="T107" fmla="*/ 33 h 61"/>
                    <a:gd name="T108" fmla="*/ 18 w 57"/>
                    <a:gd name="T109" fmla="*/ 3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7" h="61">
                      <a:moveTo>
                        <a:pt x="18" y="31"/>
                      </a:moveTo>
                      <a:lnTo>
                        <a:pt x="18" y="31"/>
                      </a:lnTo>
                      <a:lnTo>
                        <a:pt x="18" y="30"/>
                      </a:lnTo>
                      <a:lnTo>
                        <a:pt x="19" y="25"/>
                      </a:lnTo>
                      <a:lnTo>
                        <a:pt x="19" y="25"/>
                      </a:lnTo>
                      <a:lnTo>
                        <a:pt x="19" y="24"/>
                      </a:lnTo>
                      <a:lnTo>
                        <a:pt x="20" y="23"/>
                      </a:lnTo>
                      <a:lnTo>
                        <a:pt x="23" y="23"/>
                      </a:lnTo>
                      <a:lnTo>
                        <a:pt x="26" y="23"/>
                      </a:lnTo>
                      <a:lnTo>
                        <a:pt x="29" y="23"/>
                      </a:lnTo>
                      <a:lnTo>
                        <a:pt x="32" y="21"/>
                      </a:lnTo>
                      <a:lnTo>
                        <a:pt x="32" y="21"/>
                      </a:lnTo>
                      <a:lnTo>
                        <a:pt x="36" y="16"/>
                      </a:lnTo>
                      <a:lnTo>
                        <a:pt x="41" y="8"/>
                      </a:lnTo>
                      <a:lnTo>
                        <a:pt x="47" y="2"/>
                      </a:lnTo>
                      <a:lnTo>
                        <a:pt x="50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55" y="2"/>
                      </a:lnTo>
                      <a:lnTo>
                        <a:pt x="57" y="4"/>
                      </a:lnTo>
                      <a:lnTo>
                        <a:pt x="57" y="5"/>
                      </a:lnTo>
                      <a:lnTo>
                        <a:pt x="56" y="6"/>
                      </a:lnTo>
                      <a:lnTo>
                        <a:pt x="53" y="9"/>
                      </a:lnTo>
                      <a:lnTo>
                        <a:pt x="53" y="9"/>
                      </a:lnTo>
                      <a:lnTo>
                        <a:pt x="49" y="12"/>
                      </a:lnTo>
                      <a:lnTo>
                        <a:pt x="47" y="18"/>
                      </a:lnTo>
                      <a:lnTo>
                        <a:pt x="47" y="23"/>
                      </a:lnTo>
                      <a:lnTo>
                        <a:pt x="47" y="29"/>
                      </a:lnTo>
                      <a:lnTo>
                        <a:pt x="47" y="29"/>
                      </a:lnTo>
                      <a:lnTo>
                        <a:pt x="47" y="33"/>
                      </a:lnTo>
                      <a:lnTo>
                        <a:pt x="47" y="35"/>
                      </a:lnTo>
                      <a:lnTo>
                        <a:pt x="44" y="36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8" y="37"/>
                      </a:lnTo>
                      <a:lnTo>
                        <a:pt x="35" y="39"/>
                      </a:lnTo>
                      <a:lnTo>
                        <a:pt x="29" y="45"/>
                      </a:lnTo>
                      <a:lnTo>
                        <a:pt x="29" y="45"/>
                      </a:lnTo>
                      <a:lnTo>
                        <a:pt x="25" y="47"/>
                      </a:lnTo>
                      <a:lnTo>
                        <a:pt x="20" y="48"/>
                      </a:lnTo>
                      <a:lnTo>
                        <a:pt x="14" y="49"/>
                      </a:lnTo>
                      <a:lnTo>
                        <a:pt x="13" y="50"/>
                      </a:lnTo>
                      <a:lnTo>
                        <a:pt x="12" y="51"/>
                      </a:lnTo>
                      <a:lnTo>
                        <a:pt x="12" y="51"/>
                      </a:lnTo>
                      <a:lnTo>
                        <a:pt x="10" y="57"/>
                      </a:lnTo>
                      <a:lnTo>
                        <a:pt x="8" y="59"/>
                      </a:lnTo>
                      <a:lnTo>
                        <a:pt x="5" y="61"/>
                      </a:lnTo>
                      <a:lnTo>
                        <a:pt x="5" y="61"/>
                      </a:lnTo>
                      <a:lnTo>
                        <a:pt x="3" y="60"/>
                      </a:lnTo>
                      <a:lnTo>
                        <a:pt x="1" y="59"/>
                      </a:ln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0" y="37"/>
                      </a:lnTo>
                      <a:lnTo>
                        <a:pt x="1" y="33"/>
                      </a:lnTo>
                      <a:lnTo>
                        <a:pt x="18" y="3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4" name="Freeform 98"/>
                <p:cNvSpPr>
                  <a:spLocks/>
                </p:cNvSpPr>
                <p:nvPr/>
              </p:nvSpPr>
              <p:spPr bwMode="auto">
                <a:xfrm>
                  <a:off x="3783" y="1631"/>
                  <a:ext cx="15" cy="23"/>
                </a:xfrm>
                <a:custGeom>
                  <a:avLst/>
                  <a:gdLst>
                    <a:gd name="T0" fmla="*/ 11 w 15"/>
                    <a:gd name="T1" fmla="*/ 0 h 23"/>
                    <a:gd name="T2" fmla="*/ 11 w 15"/>
                    <a:gd name="T3" fmla="*/ 0 h 23"/>
                    <a:gd name="T4" fmla="*/ 11 w 15"/>
                    <a:gd name="T5" fmla="*/ 3 h 23"/>
                    <a:gd name="T6" fmla="*/ 12 w 15"/>
                    <a:gd name="T7" fmla="*/ 5 h 23"/>
                    <a:gd name="T8" fmla="*/ 13 w 15"/>
                    <a:gd name="T9" fmla="*/ 6 h 23"/>
                    <a:gd name="T10" fmla="*/ 13 w 15"/>
                    <a:gd name="T11" fmla="*/ 6 h 23"/>
                    <a:gd name="T12" fmla="*/ 15 w 15"/>
                    <a:gd name="T13" fmla="*/ 6 h 23"/>
                    <a:gd name="T14" fmla="*/ 15 w 15"/>
                    <a:gd name="T15" fmla="*/ 9 h 23"/>
                    <a:gd name="T16" fmla="*/ 15 w 15"/>
                    <a:gd name="T17" fmla="*/ 10 h 23"/>
                    <a:gd name="T18" fmla="*/ 13 w 15"/>
                    <a:gd name="T19" fmla="*/ 11 h 23"/>
                    <a:gd name="T20" fmla="*/ 13 w 15"/>
                    <a:gd name="T21" fmla="*/ 11 h 23"/>
                    <a:gd name="T22" fmla="*/ 12 w 15"/>
                    <a:gd name="T23" fmla="*/ 11 h 23"/>
                    <a:gd name="T24" fmla="*/ 12 w 15"/>
                    <a:gd name="T25" fmla="*/ 13 h 23"/>
                    <a:gd name="T26" fmla="*/ 11 w 15"/>
                    <a:gd name="T27" fmla="*/ 15 h 23"/>
                    <a:gd name="T28" fmla="*/ 10 w 15"/>
                    <a:gd name="T29" fmla="*/ 18 h 23"/>
                    <a:gd name="T30" fmla="*/ 10 w 15"/>
                    <a:gd name="T31" fmla="*/ 18 h 23"/>
                    <a:gd name="T32" fmla="*/ 7 w 15"/>
                    <a:gd name="T33" fmla="*/ 22 h 23"/>
                    <a:gd name="T34" fmla="*/ 5 w 15"/>
                    <a:gd name="T35" fmla="*/ 23 h 23"/>
                    <a:gd name="T36" fmla="*/ 4 w 15"/>
                    <a:gd name="T37" fmla="*/ 23 h 23"/>
                    <a:gd name="T38" fmla="*/ 3 w 15"/>
                    <a:gd name="T39" fmla="*/ 19 h 23"/>
                    <a:gd name="T40" fmla="*/ 3 w 15"/>
                    <a:gd name="T41" fmla="*/ 19 h 23"/>
                    <a:gd name="T42" fmla="*/ 4 w 15"/>
                    <a:gd name="T43" fmla="*/ 14 h 23"/>
                    <a:gd name="T44" fmla="*/ 3 w 15"/>
                    <a:gd name="T45" fmla="*/ 12 h 23"/>
                    <a:gd name="T46" fmla="*/ 2 w 15"/>
                    <a:gd name="T47" fmla="*/ 12 h 23"/>
                    <a:gd name="T48" fmla="*/ 2 w 15"/>
                    <a:gd name="T49" fmla="*/ 12 h 23"/>
                    <a:gd name="T50" fmla="*/ 1 w 15"/>
                    <a:gd name="T51" fmla="*/ 12 h 23"/>
                    <a:gd name="T52" fmla="*/ 0 w 15"/>
                    <a:gd name="T53" fmla="*/ 11 h 23"/>
                    <a:gd name="T54" fmla="*/ 0 w 15"/>
                    <a:gd name="T55" fmla="*/ 6 h 23"/>
                    <a:gd name="T56" fmla="*/ 0 w 15"/>
                    <a:gd name="T57" fmla="*/ 6 h 23"/>
                    <a:gd name="T58" fmla="*/ 0 w 15"/>
                    <a:gd name="T59" fmla="*/ 5 h 23"/>
                    <a:gd name="T60" fmla="*/ 0 w 15"/>
                    <a:gd name="T61" fmla="*/ 5 h 23"/>
                    <a:gd name="T62" fmla="*/ 3 w 15"/>
                    <a:gd name="T63" fmla="*/ 4 h 23"/>
                    <a:gd name="T64" fmla="*/ 5 w 15"/>
                    <a:gd name="T65" fmla="*/ 4 h 23"/>
                    <a:gd name="T66" fmla="*/ 6 w 15"/>
                    <a:gd name="T67" fmla="*/ 3 h 23"/>
                    <a:gd name="T68" fmla="*/ 6 w 15"/>
                    <a:gd name="T69" fmla="*/ 3 h 23"/>
                    <a:gd name="T70" fmla="*/ 7 w 15"/>
                    <a:gd name="T71" fmla="*/ 1 h 23"/>
                    <a:gd name="T72" fmla="*/ 9 w 15"/>
                    <a:gd name="T73" fmla="*/ 1 h 23"/>
                    <a:gd name="T74" fmla="*/ 11 w 15"/>
                    <a:gd name="T75" fmla="*/ 0 h 23"/>
                    <a:gd name="T76" fmla="*/ 11 w 15"/>
                    <a:gd name="T7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5" h="23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1" y="3"/>
                      </a:lnTo>
                      <a:lnTo>
                        <a:pt x="12" y="5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5" y="6"/>
                      </a:lnTo>
                      <a:lnTo>
                        <a:pt x="15" y="9"/>
                      </a:lnTo>
                      <a:lnTo>
                        <a:pt x="15" y="10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2" y="11"/>
                      </a:lnTo>
                      <a:lnTo>
                        <a:pt x="12" y="13"/>
                      </a:lnTo>
                      <a:lnTo>
                        <a:pt x="11" y="15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4" y="23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4" y="14"/>
                      </a:lnTo>
                      <a:lnTo>
                        <a:pt x="3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1" y="12"/>
                      </a:ln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3" y="4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7" y="1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5" name="Freeform 99"/>
                <p:cNvSpPr>
                  <a:spLocks/>
                </p:cNvSpPr>
                <p:nvPr/>
              </p:nvSpPr>
              <p:spPr bwMode="auto">
                <a:xfrm>
                  <a:off x="3797" y="1645"/>
                  <a:ext cx="5" cy="8"/>
                </a:xfrm>
                <a:custGeom>
                  <a:avLst/>
                  <a:gdLst>
                    <a:gd name="T0" fmla="*/ 1 w 5"/>
                    <a:gd name="T1" fmla="*/ 0 h 8"/>
                    <a:gd name="T2" fmla="*/ 1 w 5"/>
                    <a:gd name="T3" fmla="*/ 0 h 8"/>
                    <a:gd name="T4" fmla="*/ 0 w 5"/>
                    <a:gd name="T5" fmla="*/ 2 h 8"/>
                    <a:gd name="T6" fmla="*/ 0 w 5"/>
                    <a:gd name="T7" fmla="*/ 3 h 8"/>
                    <a:gd name="T8" fmla="*/ 1 w 5"/>
                    <a:gd name="T9" fmla="*/ 6 h 8"/>
                    <a:gd name="T10" fmla="*/ 1 w 5"/>
                    <a:gd name="T11" fmla="*/ 6 h 8"/>
                    <a:gd name="T12" fmla="*/ 2 w 5"/>
                    <a:gd name="T13" fmla="*/ 8 h 8"/>
                    <a:gd name="T14" fmla="*/ 3 w 5"/>
                    <a:gd name="T15" fmla="*/ 6 h 8"/>
                    <a:gd name="T16" fmla="*/ 4 w 5"/>
                    <a:gd name="T17" fmla="*/ 5 h 8"/>
                    <a:gd name="T18" fmla="*/ 5 w 5"/>
                    <a:gd name="T19" fmla="*/ 3 h 8"/>
                    <a:gd name="T20" fmla="*/ 5 w 5"/>
                    <a:gd name="T21" fmla="*/ 3 h 8"/>
                    <a:gd name="T22" fmla="*/ 4 w 5"/>
                    <a:gd name="T23" fmla="*/ 2 h 8"/>
                    <a:gd name="T24" fmla="*/ 3 w 5"/>
                    <a:gd name="T25" fmla="*/ 1 h 8"/>
                    <a:gd name="T26" fmla="*/ 1 w 5"/>
                    <a:gd name="T27" fmla="*/ 0 h 8"/>
                    <a:gd name="T28" fmla="*/ 1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2" y="8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6" name="Freeform 100"/>
                <p:cNvSpPr>
                  <a:spLocks/>
                </p:cNvSpPr>
                <p:nvPr/>
              </p:nvSpPr>
              <p:spPr bwMode="auto">
                <a:xfrm>
                  <a:off x="3776" y="1670"/>
                  <a:ext cx="5" cy="18"/>
                </a:xfrm>
                <a:custGeom>
                  <a:avLst/>
                  <a:gdLst>
                    <a:gd name="T0" fmla="*/ 4 w 5"/>
                    <a:gd name="T1" fmla="*/ 0 h 18"/>
                    <a:gd name="T2" fmla="*/ 4 w 5"/>
                    <a:gd name="T3" fmla="*/ 0 h 18"/>
                    <a:gd name="T4" fmla="*/ 5 w 5"/>
                    <a:gd name="T5" fmla="*/ 9 h 18"/>
                    <a:gd name="T6" fmla="*/ 5 w 5"/>
                    <a:gd name="T7" fmla="*/ 15 h 18"/>
                    <a:gd name="T8" fmla="*/ 4 w 5"/>
                    <a:gd name="T9" fmla="*/ 18 h 18"/>
                    <a:gd name="T10" fmla="*/ 4 w 5"/>
                    <a:gd name="T11" fmla="*/ 18 h 18"/>
                    <a:gd name="T12" fmla="*/ 3 w 5"/>
                    <a:gd name="T13" fmla="*/ 17 h 18"/>
                    <a:gd name="T14" fmla="*/ 0 w 5"/>
                    <a:gd name="T15" fmla="*/ 15 h 18"/>
                    <a:gd name="T16" fmla="*/ 0 w 5"/>
                    <a:gd name="T17" fmla="*/ 10 h 18"/>
                    <a:gd name="T18" fmla="*/ 0 w 5"/>
                    <a:gd name="T19" fmla="*/ 6 h 18"/>
                    <a:gd name="T20" fmla="*/ 0 w 5"/>
                    <a:gd name="T21" fmla="*/ 6 h 18"/>
                    <a:gd name="T22" fmla="*/ 2 w 5"/>
                    <a:gd name="T23" fmla="*/ 2 h 18"/>
                    <a:gd name="T24" fmla="*/ 3 w 5"/>
                    <a:gd name="T25" fmla="*/ 0 h 18"/>
                    <a:gd name="T26" fmla="*/ 4 w 5"/>
                    <a:gd name="T27" fmla="*/ 0 h 18"/>
                    <a:gd name="T28" fmla="*/ 4 w 5"/>
                    <a:gd name="T29" fmla="*/ 0 h 18"/>
                    <a:gd name="T30" fmla="*/ 4 w 5"/>
                    <a:gd name="T3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" h="18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5" y="9"/>
                      </a:lnTo>
                      <a:lnTo>
                        <a:pt x="5" y="15"/>
                      </a:lnTo>
                      <a:lnTo>
                        <a:pt x="4" y="18"/>
                      </a:lnTo>
                      <a:lnTo>
                        <a:pt x="4" y="18"/>
                      </a:lnTo>
                      <a:lnTo>
                        <a:pt x="3" y="17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7" name="Freeform 101"/>
                <p:cNvSpPr>
                  <a:spLocks/>
                </p:cNvSpPr>
                <p:nvPr/>
              </p:nvSpPr>
              <p:spPr bwMode="auto">
                <a:xfrm>
                  <a:off x="3758" y="1705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5 w 5"/>
                    <a:gd name="T3" fmla="*/ 0 h 5"/>
                    <a:gd name="T4" fmla="*/ 5 w 5"/>
                    <a:gd name="T5" fmla="*/ 3 h 5"/>
                    <a:gd name="T6" fmla="*/ 5 w 5"/>
                    <a:gd name="T7" fmla="*/ 5 h 5"/>
                    <a:gd name="T8" fmla="*/ 3 w 5"/>
                    <a:gd name="T9" fmla="*/ 5 h 5"/>
                    <a:gd name="T10" fmla="*/ 3 w 5"/>
                    <a:gd name="T11" fmla="*/ 5 h 5"/>
                    <a:gd name="T12" fmla="*/ 0 w 5"/>
                    <a:gd name="T13" fmla="*/ 5 h 5"/>
                    <a:gd name="T14" fmla="*/ 0 w 5"/>
                    <a:gd name="T15" fmla="*/ 1 h 5"/>
                    <a:gd name="T16" fmla="*/ 0 w 5"/>
                    <a:gd name="T17" fmla="*/ 1 h 5"/>
                    <a:gd name="T18" fmla="*/ 1 w 5"/>
                    <a:gd name="T19" fmla="*/ 0 h 5"/>
                    <a:gd name="T20" fmla="*/ 2 w 5"/>
                    <a:gd name="T21" fmla="*/ 0 h 5"/>
                    <a:gd name="T22" fmla="*/ 5 w 5"/>
                    <a:gd name="T23" fmla="*/ 0 h 5"/>
                    <a:gd name="T24" fmla="*/ 5 w 5"/>
                    <a:gd name="T2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5" y="3"/>
                      </a:lnTo>
                      <a:lnTo>
                        <a:pt x="5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8" name="Freeform 102"/>
                <p:cNvSpPr>
                  <a:spLocks/>
                </p:cNvSpPr>
                <p:nvPr/>
              </p:nvSpPr>
              <p:spPr bwMode="auto">
                <a:xfrm>
                  <a:off x="3822" y="1653"/>
                  <a:ext cx="39" cy="50"/>
                </a:xfrm>
                <a:custGeom>
                  <a:avLst/>
                  <a:gdLst>
                    <a:gd name="T0" fmla="*/ 15 w 39"/>
                    <a:gd name="T1" fmla="*/ 9 h 50"/>
                    <a:gd name="T2" fmla="*/ 16 w 39"/>
                    <a:gd name="T3" fmla="*/ 4 h 50"/>
                    <a:gd name="T4" fmla="*/ 17 w 39"/>
                    <a:gd name="T5" fmla="*/ 3 h 50"/>
                    <a:gd name="T6" fmla="*/ 19 w 39"/>
                    <a:gd name="T7" fmla="*/ 5 h 50"/>
                    <a:gd name="T8" fmla="*/ 20 w 39"/>
                    <a:gd name="T9" fmla="*/ 11 h 50"/>
                    <a:gd name="T10" fmla="*/ 21 w 39"/>
                    <a:gd name="T11" fmla="*/ 12 h 50"/>
                    <a:gd name="T12" fmla="*/ 24 w 39"/>
                    <a:gd name="T13" fmla="*/ 12 h 50"/>
                    <a:gd name="T14" fmla="*/ 28 w 39"/>
                    <a:gd name="T15" fmla="*/ 10 h 50"/>
                    <a:gd name="T16" fmla="*/ 29 w 39"/>
                    <a:gd name="T17" fmla="*/ 7 h 50"/>
                    <a:gd name="T18" fmla="*/ 30 w 39"/>
                    <a:gd name="T19" fmla="*/ 0 h 50"/>
                    <a:gd name="T20" fmla="*/ 32 w 39"/>
                    <a:gd name="T21" fmla="*/ 1 h 50"/>
                    <a:gd name="T22" fmla="*/ 31 w 39"/>
                    <a:gd name="T23" fmla="*/ 18 h 50"/>
                    <a:gd name="T24" fmla="*/ 32 w 39"/>
                    <a:gd name="T25" fmla="*/ 33 h 50"/>
                    <a:gd name="T26" fmla="*/ 33 w 39"/>
                    <a:gd name="T27" fmla="*/ 34 h 50"/>
                    <a:gd name="T28" fmla="*/ 36 w 39"/>
                    <a:gd name="T29" fmla="*/ 36 h 50"/>
                    <a:gd name="T30" fmla="*/ 36 w 39"/>
                    <a:gd name="T31" fmla="*/ 40 h 50"/>
                    <a:gd name="T32" fmla="*/ 36 w 39"/>
                    <a:gd name="T33" fmla="*/ 46 h 50"/>
                    <a:gd name="T34" fmla="*/ 38 w 39"/>
                    <a:gd name="T35" fmla="*/ 46 h 50"/>
                    <a:gd name="T36" fmla="*/ 39 w 39"/>
                    <a:gd name="T37" fmla="*/ 48 h 50"/>
                    <a:gd name="T38" fmla="*/ 37 w 39"/>
                    <a:gd name="T39" fmla="*/ 50 h 50"/>
                    <a:gd name="T40" fmla="*/ 32 w 39"/>
                    <a:gd name="T41" fmla="*/ 49 h 50"/>
                    <a:gd name="T42" fmla="*/ 29 w 39"/>
                    <a:gd name="T43" fmla="*/ 48 h 50"/>
                    <a:gd name="T44" fmla="*/ 28 w 39"/>
                    <a:gd name="T45" fmla="*/ 47 h 50"/>
                    <a:gd name="T46" fmla="*/ 24 w 39"/>
                    <a:gd name="T47" fmla="*/ 48 h 50"/>
                    <a:gd name="T48" fmla="*/ 22 w 39"/>
                    <a:gd name="T49" fmla="*/ 46 h 50"/>
                    <a:gd name="T50" fmla="*/ 20 w 39"/>
                    <a:gd name="T51" fmla="*/ 39 h 50"/>
                    <a:gd name="T52" fmla="*/ 17 w 39"/>
                    <a:gd name="T53" fmla="*/ 34 h 50"/>
                    <a:gd name="T54" fmla="*/ 15 w 39"/>
                    <a:gd name="T55" fmla="*/ 32 h 50"/>
                    <a:gd name="T56" fmla="*/ 14 w 39"/>
                    <a:gd name="T57" fmla="*/ 26 h 50"/>
                    <a:gd name="T58" fmla="*/ 15 w 39"/>
                    <a:gd name="T59" fmla="*/ 16 h 50"/>
                    <a:gd name="T60" fmla="*/ 13 w 39"/>
                    <a:gd name="T61" fmla="*/ 15 h 50"/>
                    <a:gd name="T62" fmla="*/ 5 w 39"/>
                    <a:gd name="T63" fmla="*/ 15 h 50"/>
                    <a:gd name="T64" fmla="*/ 0 w 39"/>
                    <a:gd name="T65" fmla="*/ 12 h 50"/>
                    <a:gd name="T66" fmla="*/ 1 w 39"/>
                    <a:gd name="T67" fmla="*/ 11 h 50"/>
                    <a:gd name="T68" fmla="*/ 7 w 39"/>
                    <a:gd name="T69" fmla="*/ 10 h 50"/>
                    <a:gd name="T70" fmla="*/ 15 w 39"/>
                    <a:gd name="T71" fmla="*/ 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" h="50">
                      <a:moveTo>
                        <a:pt x="15" y="9"/>
                      </a:moveTo>
                      <a:lnTo>
                        <a:pt x="15" y="9"/>
                      </a:lnTo>
                      <a:lnTo>
                        <a:pt x="15" y="6"/>
                      </a:lnTo>
                      <a:lnTo>
                        <a:pt x="16" y="4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8" y="4"/>
                      </a:lnTo>
                      <a:lnTo>
                        <a:pt x="19" y="5"/>
                      </a:lnTo>
                      <a:lnTo>
                        <a:pt x="19" y="8"/>
                      </a:lnTo>
                      <a:lnTo>
                        <a:pt x="20" y="11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1" y="12"/>
                      </a:lnTo>
                      <a:lnTo>
                        <a:pt x="24" y="12"/>
                      </a:lnTo>
                      <a:lnTo>
                        <a:pt x="27" y="12"/>
                      </a:lnTo>
                      <a:lnTo>
                        <a:pt x="28" y="10"/>
                      </a:lnTo>
                      <a:lnTo>
                        <a:pt x="29" y="7"/>
                      </a:lnTo>
                      <a:lnTo>
                        <a:pt x="29" y="7"/>
                      </a:lnTo>
                      <a:lnTo>
                        <a:pt x="29" y="2"/>
                      </a:lnTo>
                      <a:lnTo>
                        <a:pt x="30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1"/>
                      </a:lnTo>
                      <a:lnTo>
                        <a:pt x="31" y="18"/>
                      </a:lnTo>
                      <a:lnTo>
                        <a:pt x="31" y="29"/>
                      </a:lnTo>
                      <a:lnTo>
                        <a:pt x="32" y="33"/>
                      </a:lnTo>
                      <a:lnTo>
                        <a:pt x="33" y="34"/>
                      </a:lnTo>
                      <a:lnTo>
                        <a:pt x="33" y="34"/>
                      </a:lnTo>
                      <a:lnTo>
                        <a:pt x="36" y="35"/>
                      </a:lnTo>
                      <a:lnTo>
                        <a:pt x="36" y="36"/>
                      </a:lnTo>
                      <a:lnTo>
                        <a:pt x="36" y="40"/>
                      </a:lnTo>
                      <a:lnTo>
                        <a:pt x="36" y="40"/>
                      </a:lnTo>
                      <a:lnTo>
                        <a:pt x="36" y="45"/>
                      </a:lnTo>
                      <a:lnTo>
                        <a:pt x="36" y="46"/>
                      </a:lnTo>
                      <a:lnTo>
                        <a:pt x="38" y="46"/>
                      </a:lnTo>
                      <a:lnTo>
                        <a:pt x="38" y="46"/>
                      </a:lnTo>
                      <a:lnTo>
                        <a:pt x="39" y="46"/>
                      </a:lnTo>
                      <a:lnTo>
                        <a:pt x="39" y="48"/>
                      </a:lnTo>
                      <a:lnTo>
                        <a:pt x="38" y="49"/>
                      </a:lnTo>
                      <a:lnTo>
                        <a:pt x="37" y="50"/>
                      </a:lnTo>
                      <a:lnTo>
                        <a:pt x="37" y="50"/>
                      </a:lnTo>
                      <a:lnTo>
                        <a:pt x="32" y="49"/>
                      </a:lnTo>
                      <a:lnTo>
                        <a:pt x="30" y="49"/>
                      </a:lnTo>
                      <a:lnTo>
                        <a:pt x="29" y="48"/>
                      </a:lnTo>
                      <a:lnTo>
                        <a:pt x="29" y="48"/>
                      </a:lnTo>
                      <a:lnTo>
                        <a:pt x="28" y="47"/>
                      </a:lnTo>
                      <a:lnTo>
                        <a:pt x="27" y="48"/>
                      </a:lnTo>
                      <a:lnTo>
                        <a:pt x="24" y="48"/>
                      </a:lnTo>
                      <a:lnTo>
                        <a:pt x="22" y="46"/>
                      </a:lnTo>
                      <a:lnTo>
                        <a:pt x="22" y="46"/>
                      </a:lnTo>
                      <a:lnTo>
                        <a:pt x="21" y="43"/>
                      </a:lnTo>
                      <a:lnTo>
                        <a:pt x="20" y="39"/>
                      </a:lnTo>
                      <a:lnTo>
                        <a:pt x="19" y="36"/>
                      </a:lnTo>
                      <a:lnTo>
                        <a:pt x="17" y="34"/>
                      </a:lnTo>
                      <a:lnTo>
                        <a:pt x="17" y="34"/>
                      </a:lnTo>
                      <a:lnTo>
                        <a:pt x="15" y="32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5" y="19"/>
                      </a:lnTo>
                      <a:lnTo>
                        <a:pt x="15" y="16"/>
                      </a:lnTo>
                      <a:lnTo>
                        <a:pt x="14" y="16"/>
                      </a:lnTo>
                      <a:lnTo>
                        <a:pt x="13" y="15"/>
                      </a:lnTo>
                      <a:lnTo>
                        <a:pt x="13" y="15"/>
                      </a:lnTo>
                      <a:lnTo>
                        <a:pt x="5" y="15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1" y="11"/>
                      </a:lnTo>
                      <a:lnTo>
                        <a:pt x="2" y="10"/>
                      </a:lnTo>
                      <a:lnTo>
                        <a:pt x="7" y="10"/>
                      </a:lnTo>
                      <a:lnTo>
                        <a:pt x="15" y="9"/>
                      </a:lnTo>
                      <a:lnTo>
                        <a:pt x="15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69" name="Freeform 103"/>
                <p:cNvSpPr>
                  <a:spLocks/>
                </p:cNvSpPr>
                <p:nvPr/>
              </p:nvSpPr>
              <p:spPr bwMode="auto">
                <a:xfrm>
                  <a:off x="3757" y="1704"/>
                  <a:ext cx="6" cy="4"/>
                </a:xfrm>
                <a:custGeom>
                  <a:avLst/>
                  <a:gdLst>
                    <a:gd name="T0" fmla="*/ 4 w 6"/>
                    <a:gd name="T1" fmla="*/ 1 h 4"/>
                    <a:gd name="T2" fmla="*/ 4 w 6"/>
                    <a:gd name="T3" fmla="*/ 1 h 4"/>
                    <a:gd name="T4" fmla="*/ 6 w 6"/>
                    <a:gd name="T5" fmla="*/ 2 h 4"/>
                    <a:gd name="T6" fmla="*/ 4 w 6"/>
                    <a:gd name="T7" fmla="*/ 3 h 4"/>
                    <a:gd name="T8" fmla="*/ 3 w 6"/>
                    <a:gd name="T9" fmla="*/ 4 h 4"/>
                    <a:gd name="T10" fmla="*/ 3 w 6"/>
                    <a:gd name="T11" fmla="*/ 4 h 4"/>
                    <a:gd name="T12" fmla="*/ 0 w 6"/>
                    <a:gd name="T13" fmla="*/ 3 h 4"/>
                    <a:gd name="T14" fmla="*/ 0 w 6"/>
                    <a:gd name="T15" fmla="*/ 2 h 4"/>
                    <a:gd name="T16" fmla="*/ 0 w 6"/>
                    <a:gd name="T17" fmla="*/ 2 h 4"/>
                    <a:gd name="T18" fmla="*/ 1 w 6"/>
                    <a:gd name="T19" fmla="*/ 1 h 4"/>
                    <a:gd name="T20" fmla="*/ 2 w 6"/>
                    <a:gd name="T21" fmla="*/ 0 h 4"/>
                    <a:gd name="T22" fmla="*/ 4 w 6"/>
                    <a:gd name="T23" fmla="*/ 1 h 4"/>
                    <a:gd name="T24" fmla="*/ 4 w 6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4" y="3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0" name="Freeform 104"/>
                <p:cNvSpPr>
                  <a:spLocks/>
                </p:cNvSpPr>
                <p:nvPr/>
              </p:nvSpPr>
              <p:spPr bwMode="auto">
                <a:xfrm>
                  <a:off x="3836" y="1761"/>
                  <a:ext cx="4" cy="4"/>
                </a:xfrm>
                <a:custGeom>
                  <a:avLst/>
                  <a:gdLst>
                    <a:gd name="T0" fmla="*/ 4 w 4"/>
                    <a:gd name="T1" fmla="*/ 1 h 4"/>
                    <a:gd name="T2" fmla="*/ 4 w 4"/>
                    <a:gd name="T3" fmla="*/ 1 h 4"/>
                    <a:gd name="T4" fmla="*/ 4 w 4"/>
                    <a:gd name="T5" fmla="*/ 3 h 4"/>
                    <a:gd name="T6" fmla="*/ 4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0 w 4"/>
                    <a:gd name="T13" fmla="*/ 4 h 4"/>
                    <a:gd name="T14" fmla="*/ 0 w 4"/>
                    <a:gd name="T15" fmla="*/ 3 h 4"/>
                    <a:gd name="T16" fmla="*/ 0 w 4"/>
                    <a:gd name="T17" fmla="*/ 1 h 4"/>
                    <a:gd name="T18" fmla="*/ 0 w 4"/>
                    <a:gd name="T19" fmla="*/ 1 h 4"/>
                    <a:gd name="T20" fmla="*/ 1 w 4"/>
                    <a:gd name="T21" fmla="*/ 0 h 4"/>
                    <a:gd name="T22" fmla="*/ 2 w 4"/>
                    <a:gd name="T23" fmla="*/ 0 h 4"/>
                    <a:gd name="T24" fmla="*/ 4 w 4"/>
                    <a:gd name="T25" fmla="*/ 1 h 4"/>
                    <a:gd name="T26" fmla="*/ 4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1" name="Freeform 105"/>
                <p:cNvSpPr>
                  <a:spLocks/>
                </p:cNvSpPr>
                <p:nvPr/>
              </p:nvSpPr>
              <p:spPr bwMode="auto">
                <a:xfrm>
                  <a:off x="3836" y="1769"/>
                  <a:ext cx="20" cy="36"/>
                </a:xfrm>
                <a:custGeom>
                  <a:avLst/>
                  <a:gdLst>
                    <a:gd name="T0" fmla="*/ 1 w 20"/>
                    <a:gd name="T1" fmla="*/ 0 h 36"/>
                    <a:gd name="T2" fmla="*/ 1 w 20"/>
                    <a:gd name="T3" fmla="*/ 0 h 36"/>
                    <a:gd name="T4" fmla="*/ 0 w 20"/>
                    <a:gd name="T5" fmla="*/ 3 h 36"/>
                    <a:gd name="T6" fmla="*/ 0 w 20"/>
                    <a:gd name="T7" fmla="*/ 6 h 36"/>
                    <a:gd name="T8" fmla="*/ 0 w 20"/>
                    <a:gd name="T9" fmla="*/ 9 h 36"/>
                    <a:gd name="T10" fmla="*/ 1 w 20"/>
                    <a:gd name="T11" fmla="*/ 10 h 36"/>
                    <a:gd name="T12" fmla="*/ 1 w 20"/>
                    <a:gd name="T13" fmla="*/ 10 h 36"/>
                    <a:gd name="T14" fmla="*/ 5 w 20"/>
                    <a:gd name="T15" fmla="*/ 10 h 36"/>
                    <a:gd name="T16" fmla="*/ 6 w 20"/>
                    <a:gd name="T17" fmla="*/ 10 h 36"/>
                    <a:gd name="T18" fmla="*/ 6 w 20"/>
                    <a:gd name="T19" fmla="*/ 13 h 36"/>
                    <a:gd name="T20" fmla="*/ 6 w 20"/>
                    <a:gd name="T21" fmla="*/ 13 h 36"/>
                    <a:gd name="T22" fmla="*/ 6 w 20"/>
                    <a:gd name="T23" fmla="*/ 14 h 36"/>
                    <a:gd name="T24" fmla="*/ 5 w 20"/>
                    <a:gd name="T25" fmla="*/ 15 h 36"/>
                    <a:gd name="T26" fmla="*/ 3 w 20"/>
                    <a:gd name="T27" fmla="*/ 15 h 36"/>
                    <a:gd name="T28" fmla="*/ 3 w 20"/>
                    <a:gd name="T29" fmla="*/ 18 h 36"/>
                    <a:gd name="T30" fmla="*/ 3 w 20"/>
                    <a:gd name="T31" fmla="*/ 18 h 36"/>
                    <a:gd name="T32" fmla="*/ 3 w 20"/>
                    <a:gd name="T33" fmla="*/ 30 h 36"/>
                    <a:gd name="T34" fmla="*/ 4 w 20"/>
                    <a:gd name="T35" fmla="*/ 34 h 36"/>
                    <a:gd name="T36" fmla="*/ 5 w 20"/>
                    <a:gd name="T37" fmla="*/ 35 h 36"/>
                    <a:gd name="T38" fmla="*/ 6 w 20"/>
                    <a:gd name="T39" fmla="*/ 36 h 36"/>
                    <a:gd name="T40" fmla="*/ 6 w 20"/>
                    <a:gd name="T41" fmla="*/ 36 h 36"/>
                    <a:gd name="T42" fmla="*/ 8 w 20"/>
                    <a:gd name="T43" fmla="*/ 35 h 36"/>
                    <a:gd name="T44" fmla="*/ 10 w 20"/>
                    <a:gd name="T45" fmla="*/ 34 h 36"/>
                    <a:gd name="T46" fmla="*/ 11 w 20"/>
                    <a:gd name="T47" fmla="*/ 32 h 36"/>
                    <a:gd name="T48" fmla="*/ 15 w 20"/>
                    <a:gd name="T49" fmla="*/ 30 h 36"/>
                    <a:gd name="T50" fmla="*/ 15 w 20"/>
                    <a:gd name="T51" fmla="*/ 30 h 36"/>
                    <a:gd name="T52" fmla="*/ 18 w 20"/>
                    <a:gd name="T53" fmla="*/ 28 h 36"/>
                    <a:gd name="T54" fmla="*/ 19 w 20"/>
                    <a:gd name="T55" fmla="*/ 25 h 36"/>
                    <a:gd name="T56" fmla="*/ 20 w 20"/>
                    <a:gd name="T57" fmla="*/ 23 h 36"/>
                    <a:gd name="T58" fmla="*/ 18 w 20"/>
                    <a:gd name="T59" fmla="*/ 22 h 36"/>
                    <a:gd name="T60" fmla="*/ 18 w 20"/>
                    <a:gd name="T61" fmla="*/ 22 h 36"/>
                    <a:gd name="T62" fmla="*/ 16 w 20"/>
                    <a:gd name="T63" fmla="*/ 21 h 36"/>
                    <a:gd name="T64" fmla="*/ 14 w 20"/>
                    <a:gd name="T65" fmla="*/ 18 h 36"/>
                    <a:gd name="T66" fmla="*/ 14 w 20"/>
                    <a:gd name="T67" fmla="*/ 15 h 36"/>
                    <a:gd name="T68" fmla="*/ 13 w 20"/>
                    <a:gd name="T69" fmla="*/ 11 h 36"/>
                    <a:gd name="T70" fmla="*/ 13 w 20"/>
                    <a:gd name="T71" fmla="*/ 11 h 36"/>
                    <a:gd name="T72" fmla="*/ 14 w 20"/>
                    <a:gd name="T73" fmla="*/ 6 h 36"/>
                    <a:gd name="T74" fmla="*/ 15 w 20"/>
                    <a:gd name="T75" fmla="*/ 4 h 36"/>
                    <a:gd name="T76" fmla="*/ 17 w 20"/>
                    <a:gd name="T77" fmla="*/ 4 h 36"/>
                    <a:gd name="T78" fmla="*/ 17 w 20"/>
                    <a:gd name="T79" fmla="*/ 4 h 36"/>
                    <a:gd name="T80" fmla="*/ 20 w 20"/>
                    <a:gd name="T81" fmla="*/ 3 h 36"/>
                    <a:gd name="T82" fmla="*/ 20 w 20"/>
                    <a:gd name="T83" fmla="*/ 1 h 36"/>
                    <a:gd name="T84" fmla="*/ 20 w 20"/>
                    <a:gd name="T85" fmla="*/ 1 h 36"/>
                    <a:gd name="T86" fmla="*/ 19 w 20"/>
                    <a:gd name="T87" fmla="*/ 0 h 36"/>
                    <a:gd name="T88" fmla="*/ 17 w 20"/>
                    <a:gd name="T89" fmla="*/ 0 h 36"/>
                    <a:gd name="T90" fmla="*/ 10 w 20"/>
                    <a:gd name="T91" fmla="*/ 0 h 36"/>
                    <a:gd name="T92" fmla="*/ 1 w 20"/>
                    <a:gd name="T93" fmla="*/ 0 h 36"/>
                    <a:gd name="T94" fmla="*/ 1 w 20"/>
                    <a:gd name="T9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0" h="3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6" y="13"/>
                      </a:lnTo>
                      <a:lnTo>
                        <a:pt x="6" y="13"/>
                      </a:lnTo>
                      <a:lnTo>
                        <a:pt x="6" y="14"/>
                      </a:lnTo>
                      <a:lnTo>
                        <a:pt x="5" y="15"/>
                      </a:lnTo>
                      <a:lnTo>
                        <a:pt x="3" y="15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3" y="30"/>
                      </a:lnTo>
                      <a:lnTo>
                        <a:pt x="4" y="34"/>
                      </a:lnTo>
                      <a:lnTo>
                        <a:pt x="5" y="35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8" y="35"/>
                      </a:lnTo>
                      <a:lnTo>
                        <a:pt x="10" y="34"/>
                      </a:lnTo>
                      <a:lnTo>
                        <a:pt x="11" y="32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18" y="28"/>
                      </a:lnTo>
                      <a:lnTo>
                        <a:pt x="19" y="25"/>
                      </a:lnTo>
                      <a:lnTo>
                        <a:pt x="20" y="23"/>
                      </a:lnTo>
                      <a:lnTo>
                        <a:pt x="18" y="22"/>
                      </a:lnTo>
                      <a:lnTo>
                        <a:pt x="18" y="22"/>
                      </a:lnTo>
                      <a:lnTo>
                        <a:pt x="16" y="21"/>
                      </a:lnTo>
                      <a:lnTo>
                        <a:pt x="14" y="18"/>
                      </a:lnTo>
                      <a:lnTo>
                        <a:pt x="14" y="15"/>
                      </a:lnTo>
                      <a:lnTo>
                        <a:pt x="13" y="11"/>
                      </a:lnTo>
                      <a:lnTo>
                        <a:pt x="13" y="11"/>
                      </a:lnTo>
                      <a:lnTo>
                        <a:pt x="14" y="6"/>
                      </a:lnTo>
                      <a:lnTo>
                        <a:pt x="15" y="4"/>
                      </a:lnTo>
                      <a:lnTo>
                        <a:pt x="17" y="4"/>
                      </a:lnTo>
                      <a:lnTo>
                        <a:pt x="17" y="4"/>
                      </a:lnTo>
                      <a:lnTo>
                        <a:pt x="20" y="3"/>
                      </a:lnTo>
                      <a:lnTo>
                        <a:pt x="20" y="1"/>
                      </a:lnTo>
                      <a:lnTo>
                        <a:pt x="20" y="1"/>
                      </a:lnTo>
                      <a:lnTo>
                        <a:pt x="19" y="0"/>
                      </a:lnTo>
                      <a:lnTo>
                        <a:pt x="17" y="0"/>
                      </a:lnTo>
                      <a:lnTo>
                        <a:pt x="1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2" name="Freeform 106"/>
                <p:cNvSpPr>
                  <a:spLocks/>
                </p:cNvSpPr>
                <p:nvPr/>
              </p:nvSpPr>
              <p:spPr bwMode="auto">
                <a:xfrm>
                  <a:off x="3832" y="1792"/>
                  <a:ext cx="5" cy="6"/>
                </a:xfrm>
                <a:custGeom>
                  <a:avLst/>
                  <a:gdLst>
                    <a:gd name="T0" fmla="*/ 0 w 5"/>
                    <a:gd name="T1" fmla="*/ 2 h 6"/>
                    <a:gd name="T2" fmla="*/ 0 w 5"/>
                    <a:gd name="T3" fmla="*/ 2 h 6"/>
                    <a:gd name="T4" fmla="*/ 0 w 5"/>
                    <a:gd name="T5" fmla="*/ 5 h 6"/>
                    <a:gd name="T6" fmla="*/ 1 w 5"/>
                    <a:gd name="T7" fmla="*/ 5 h 6"/>
                    <a:gd name="T8" fmla="*/ 3 w 5"/>
                    <a:gd name="T9" fmla="*/ 6 h 6"/>
                    <a:gd name="T10" fmla="*/ 3 w 5"/>
                    <a:gd name="T11" fmla="*/ 6 h 6"/>
                    <a:gd name="T12" fmla="*/ 4 w 5"/>
                    <a:gd name="T13" fmla="*/ 5 h 6"/>
                    <a:gd name="T14" fmla="*/ 4 w 5"/>
                    <a:gd name="T15" fmla="*/ 4 h 6"/>
                    <a:gd name="T16" fmla="*/ 5 w 5"/>
                    <a:gd name="T17" fmla="*/ 1 h 6"/>
                    <a:gd name="T18" fmla="*/ 5 w 5"/>
                    <a:gd name="T19" fmla="*/ 1 h 6"/>
                    <a:gd name="T20" fmla="*/ 4 w 5"/>
                    <a:gd name="T21" fmla="*/ 0 h 6"/>
                    <a:gd name="T22" fmla="*/ 3 w 5"/>
                    <a:gd name="T23" fmla="*/ 0 h 6"/>
                    <a:gd name="T24" fmla="*/ 0 w 5"/>
                    <a:gd name="T25" fmla="*/ 2 h 6"/>
                    <a:gd name="T26" fmla="*/ 0 w 5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" h="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5"/>
                      </a:lnTo>
                      <a:lnTo>
                        <a:pt x="3" y="6"/>
                      </a:lnTo>
                      <a:lnTo>
                        <a:pt x="3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3" name="Freeform 107"/>
                <p:cNvSpPr>
                  <a:spLocks/>
                </p:cNvSpPr>
                <p:nvPr/>
              </p:nvSpPr>
              <p:spPr bwMode="auto">
                <a:xfrm>
                  <a:off x="3843" y="1829"/>
                  <a:ext cx="3" cy="4"/>
                </a:xfrm>
                <a:custGeom>
                  <a:avLst/>
                  <a:gdLst>
                    <a:gd name="T0" fmla="*/ 0 w 3"/>
                    <a:gd name="T1" fmla="*/ 0 h 4"/>
                    <a:gd name="T2" fmla="*/ 0 w 3"/>
                    <a:gd name="T3" fmla="*/ 0 h 4"/>
                    <a:gd name="T4" fmla="*/ 0 w 3"/>
                    <a:gd name="T5" fmla="*/ 1 h 4"/>
                    <a:gd name="T6" fmla="*/ 1 w 3"/>
                    <a:gd name="T7" fmla="*/ 3 h 4"/>
                    <a:gd name="T8" fmla="*/ 2 w 3"/>
                    <a:gd name="T9" fmla="*/ 4 h 4"/>
                    <a:gd name="T10" fmla="*/ 3 w 3"/>
                    <a:gd name="T11" fmla="*/ 3 h 4"/>
                    <a:gd name="T12" fmla="*/ 3 w 3"/>
                    <a:gd name="T13" fmla="*/ 3 h 4"/>
                    <a:gd name="T14" fmla="*/ 3 w 3"/>
                    <a:gd name="T15" fmla="*/ 1 h 4"/>
                    <a:gd name="T16" fmla="*/ 3 w 3"/>
                    <a:gd name="T17" fmla="*/ 0 h 4"/>
                    <a:gd name="T18" fmla="*/ 0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3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4" name="Freeform 108"/>
                <p:cNvSpPr>
                  <a:spLocks/>
                </p:cNvSpPr>
                <p:nvPr/>
              </p:nvSpPr>
              <p:spPr bwMode="auto">
                <a:xfrm>
                  <a:off x="3850" y="1832"/>
                  <a:ext cx="4" cy="5"/>
                </a:xfrm>
                <a:custGeom>
                  <a:avLst/>
                  <a:gdLst>
                    <a:gd name="T0" fmla="*/ 2 w 4"/>
                    <a:gd name="T1" fmla="*/ 0 h 5"/>
                    <a:gd name="T2" fmla="*/ 2 w 4"/>
                    <a:gd name="T3" fmla="*/ 0 h 5"/>
                    <a:gd name="T4" fmla="*/ 0 w 4"/>
                    <a:gd name="T5" fmla="*/ 4 h 5"/>
                    <a:gd name="T6" fmla="*/ 1 w 4"/>
                    <a:gd name="T7" fmla="*/ 5 h 5"/>
                    <a:gd name="T8" fmla="*/ 2 w 4"/>
                    <a:gd name="T9" fmla="*/ 5 h 5"/>
                    <a:gd name="T10" fmla="*/ 2 w 4"/>
                    <a:gd name="T11" fmla="*/ 5 h 5"/>
                    <a:gd name="T12" fmla="*/ 3 w 4"/>
                    <a:gd name="T13" fmla="*/ 4 h 5"/>
                    <a:gd name="T14" fmla="*/ 4 w 4"/>
                    <a:gd name="T15" fmla="*/ 2 h 5"/>
                    <a:gd name="T16" fmla="*/ 4 w 4"/>
                    <a:gd name="T17" fmla="*/ 0 h 5"/>
                    <a:gd name="T18" fmla="*/ 2 w 4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1" y="5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5" name="Freeform 109"/>
                <p:cNvSpPr>
                  <a:spLocks/>
                </p:cNvSpPr>
                <p:nvPr/>
              </p:nvSpPr>
              <p:spPr bwMode="auto">
                <a:xfrm>
                  <a:off x="3827" y="1839"/>
                  <a:ext cx="18" cy="23"/>
                </a:xfrm>
                <a:custGeom>
                  <a:avLst/>
                  <a:gdLst>
                    <a:gd name="T0" fmla="*/ 13 w 18"/>
                    <a:gd name="T1" fmla="*/ 1 h 23"/>
                    <a:gd name="T2" fmla="*/ 13 w 18"/>
                    <a:gd name="T3" fmla="*/ 1 h 23"/>
                    <a:gd name="T4" fmla="*/ 13 w 18"/>
                    <a:gd name="T5" fmla="*/ 2 h 23"/>
                    <a:gd name="T6" fmla="*/ 12 w 18"/>
                    <a:gd name="T7" fmla="*/ 3 h 23"/>
                    <a:gd name="T8" fmla="*/ 9 w 18"/>
                    <a:gd name="T9" fmla="*/ 6 h 23"/>
                    <a:gd name="T10" fmla="*/ 9 w 18"/>
                    <a:gd name="T11" fmla="*/ 6 h 23"/>
                    <a:gd name="T12" fmla="*/ 5 w 18"/>
                    <a:gd name="T13" fmla="*/ 8 h 23"/>
                    <a:gd name="T14" fmla="*/ 5 w 18"/>
                    <a:gd name="T15" fmla="*/ 9 h 23"/>
                    <a:gd name="T16" fmla="*/ 4 w 18"/>
                    <a:gd name="T17" fmla="*/ 11 h 23"/>
                    <a:gd name="T18" fmla="*/ 4 w 18"/>
                    <a:gd name="T19" fmla="*/ 11 h 23"/>
                    <a:gd name="T20" fmla="*/ 3 w 18"/>
                    <a:gd name="T21" fmla="*/ 15 h 23"/>
                    <a:gd name="T22" fmla="*/ 1 w 18"/>
                    <a:gd name="T23" fmla="*/ 17 h 23"/>
                    <a:gd name="T24" fmla="*/ 0 w 18"/>
                    <a:gd name="T25" fmla="*/ 18 h 23"/>
                    <a:gd name="T26" fmla="*/ 1 w 18"/>
                    <a:gd name="T27" fmla="*/ 19 h 23"/>
                    <a:gd name="T28" fmla="*/ 1 w 18"/>
                    <a:gd name="T29" fmla="*/ 19 h 23"/>
                    <a:gd name="T30" fmla="*/ 4 w 18"/>
                    <a:gd name="T31" fmla="*/ 20 h 23"/>
                    <a:gd name="T32" fmla="*/ 6 w 18"/>
                    <a:gd name="T33" fmla="*/ 22 h 23"/>
                    <a:gd name="T34" fmla="*/ 8 w 18"/>
                    <a:gd name="T35" fmla="*/ 23 h 23"/>
                    <a:gd name="T36" fmla="*/ 10 w 18"/>
                    <a:gd name="T37" fmla="*/ 22 h 23"/>
                    <a:gd name="T38" fmla="*/ 10 w 18"/>
                    <a:gd name="T39" fmla="*/ 22 h 23"/>
                    <a:gd name="T40" fmla="*/ 12 w 18"/>
                    <a:gd name="T41" fmla="*/ 16 h 23"/>
                    <a:gd name="T42" fmla="*/ 13 w 18"/>
                    <a:gd name="T43" fmla="*/ 14 h 23"/>
                    <a:gd name="T44" fmla="*/ 15 w 18"/>
                    <a:gd name="T45" fmla="*/ 11 h 23"/>
                    <a:gd name="T46" fmla="*/ 15 w 18"/>
                    <a:gd name="T47" fmla="*/ 11 h 23"/>
                    <a:gd name="T48" fmla="*/ 17 w 18"/>
                    <a:gd name="T49" fmla="*/ 11 h 23"/>
                    <a:gd name="T50" fmla="*/ 17 w 18"/>
                    <a:gd name="T51" fmla="*/ 9 h 23"/>
                    <a:gd name="T52" fmla="*/ 18 w 18"/>
                    <a:gd name="T53" fmla="*/ 7 h 23"/>
                    <a:gd name="T54" fmla="*/ 16 w 18"/>
                    <a:gd name="T55" fmla="*/ 1 h 23"/>
                    <a:gd name="T56" fmla="*/ 16 w 18"/>
                    <a:gd name="T57" fmla="*/ 1 h 23"/>
                    <a:gd name="T58" fmla="*/ 16 w 18"/>
                    <a:gd name="T59" fmla="*/ 0 h 23"/>
                    <a:gd name="T60" fmla="*/ 14 w 18"/>
                    <a:gd name="T61" fmla="*/ 0 h 23"/>
                    <a:gd name="T62" fmla="*/ 13 w 18"/>
                    <a:gd name="T63" fmla="*/ 1 h 23"/>
                    <a:gd name="T64" fmla="*/ 13 w 18"/>
                    <a:gd name="T65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" h="23">
                      <a:moveTo>
                        <a:pt x="13" y="1"/>
                      </a:moveTo>
                      <a:lnTo>
                        <a:pt x="13" y="1"/>
                      </a:lnTo>
                      <a:lnTo>
                        <a:pt x="13" y="2"/>
                      </a:lnTo>
                      <a:lnTo>
                        <a:pt x="12" y="3"/>
                      </a:lnTo>
                      <a:lnTo>
                        <a:pt x="9" y="6"/>
                      </a:lnTo>
                      <a:lnTo>
                        <a:pt x="9" y="6"/>
                      </a:lnTo>
                      <a:lnTo>
                        <a:pt x="5" y="8"/>
                      </a:lnTo>
                      <a:lnTo>
                        <a:pt x="5" y="9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1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1" y="19"/>
                      </a:lnTo>
                      <a:lnTo>
                        <a:pt x="4" y="20"/>
                      </a:lnTo>
                      <a:lnTo>
                        <a:pt x="6" y="22"/>
                      </a:lnTo>
                      <a:lnTo>
                        <a:pt x="8" y="23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2" y="16"/>
                      </a:lnTo>
                      <a:lnTo>
                        <a:pt x="13" y="14"/>
                      </a:lnTo>
                      <a:lnTo>
                        <a:pt x="15" y="11"/>
                      </a:lnTo>
                      <a:lnTo>
                        <a:pt x="15" y="11"/>
                      </a:lnTo>
                      <a:lnTo>
                        <a:pt x="17" y="11"/>
                      </a:lnTo>
                      <a:lnTo>
                        <a:pt x="17" y="9"/>
                      </a:lnTo>
                      <a:lnTo>
                        <a:pt x="18" y="7"/>
                      </a:lnTo>
                      <a:lnTo>
                        <a:pt x="16" y="1"/>
                      </a:lnTo>
                      <a:lnTo>
                        <a:pt x="16" y="1"/>
                      </a:lnTo>
                      <a:lnTo>
                        <a:pt x="16" y="0"/>
                      </a:lnTo>
                      <a:lnTo>
                        <a:pt x="14" y="0"/>
                      </a:lnTo>
                      <a:lnTo>
                        <a:pt x="13" y="1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6" name="Freeform 110"/>
                <p:cNvSpPr>
                  <a:spLocks/>
                </p:cNvSpPr>
                <p:nvPr/>
              </p:nvSpPr>
              <p:spPr bwMode="auto">
                <a:xfrm>
                  <a:off x="3808" y="1856"/>
                  <a:ext cx="14" cy="26"/>
                </a:xfrm>
                <a:custGeom>
                  <a:avLst/>
                  <a:gdLst>
                    <a:gd name="T0" fmla="*/ 10 w 14"/>
                    <a:gd name="T1" fmla="*/ 0 h 26"/>
                    <a:gd name="T2" fmla="*/ 10 w 14"/>
                    <a:gd name="T3" fmla="*/ 0 h 26"/>
                    <a:gd name="T4" fmla="*/ 11 w 14"/>
                    <a:gd name="T5" fmla="*/ 3 h 26"/>
                    <a:gd name="T6" fmla="*/ 10 w 14"/>
                    <a:gd name="T7" fmla="*/ 4 h 26"/>
                    <a:gd name="T8" fmla="*/ 8 w 14"/>
                    <a:gd name="T9" fmla="*/ 4 h 26"/>
                    <a:gd name="T10" fmla="*/ 8 w 14"/>
                    <a:gd name="T11" fmla="*/ 4 h 26"/>
                    <a:gd name="T12" fmla="*/ 2 w 14"/>
                    <a:gd name="T13" fmla="*/ 4 h 26"/>
                    <a:gd name="T14" fmla="*/ 1 w 14"/>
                    <a:gd name="T15" fmla="*/ 4 h 26"/>
                    <a:gd name="T16" fmla="*/ 0 w 14"/>
                    <a:gd name="T17" fmla="*/ 6 h 26"/>
                    <a:gd name="T18" fmla="*/ 0 w 14"/>
                    <a:gd name="T19" fmla="*/ 6 h 26"/>
                    <a:gd name="T20" fmla="*/ 1 w 14"/>
                    <a:gd name="T21" fmla="*/ 8 h 26"/>
                    <a:gd name="T22" fmla="*/ 2 w 14"/>
                    <a:gd name="T23" fmla="*/ 7 h 26"/>
                    <a:gd name="T24" fmla="*/ 3 w 14"/>
                    <a:gd name="T25" fmla="*/ 7 h 26"/>
                    <a:gd name="T26" fmla="*/ 4 w 14"/>
                    <a:gd name="T27" fmla="*/ 10 h 26"/>
                    <a:gd name="T28" fmla="*/ 4 w 14"/>
                    <a:gd name="T29" fmla="*/ 10 h 26"/>
                    <a:gd name="T30" fmla="*/ 3 w 14"/>
                    <a:gd name="T31" fmla="*/ 20 h 26"/>
                    <a:gd name="T32" fmla="*/ 3 w 14"/>
                    <a:gd name="T33" fmla="*/ 24 h 26"/>
                    <a:gd name="T34" fmla="*/ 3 w 14"/>
                    <a:gd name="T35" fmla="*/ 26 h 26"/>
                    <a:gd name="T36" fmla="*/ 4 w 14"/>
                    <a:gd name="T37" fmla="*/ 26 h 26"/>
                    <a:gd name="T38" fmla="*/ 4 w 14"/>
                    <a:gd name="T39" fmla="*/ 26 h 26"/>
                    <a:gd name="T40" fmla="*/ 6 w 14"/>
                    <a:gd name="T41" fmla="*/ 24 h 26"/>
                    <a:gd name="T42" fmla="*/ 6 w 14"/>
                    <a:gd name="T43" fmla="*/ 22 h 26"/>
                    <a:gd name="T44" fmla="*/ 6 w 14"/>
                    <a:gd name="T45" fmla="*/ 21 h 26"/>
                    <a:gd name="T46" fmla="*/ 8 w 14"/>
                    <a:gd name="T47" fmla="*/ 19 h 26"/>
                    <a:gd name="T48" fmla="*/ 8 w 14"/>
                    <a:gd name="T49" fmla="*/ 19 h 26"/>
                    <a:gd name="T50" fmla="*/ 10 w 14"/>
                    <a:gd name="T51" fmla="*/ 18 h 26"/>
                    <a:gd name="T52" fmla="*/ 11 w 14"/>
                    <a:gd name="T53" fmla="*/ 16 h 26"/>
                    <a:gd name="T54" fmla="*/ 11 w 14"/>
                    <a:gd name="T55" fmla="*/ 10 h 26"/>
                    <a:gd name="T56" fmla="*/ 11 w 14"/>
                    <a:gd name="T57" fmla="*/ 10 h 26"/>
                    <a:gd name="T58" fmla="*/ 11 w 14"/>
                    <a:gd name="T59" fmla="*/ 8 h 26"/>
                    <a:gd name="T60" fmla="*/ 11 w 14"/>
                    <a:gd name="T61" fmla="*/ 6 h 26"/>
                    <a:gd name="T62" fmla="*/ 14 w 14"/>
                    <a:gd name="T63" fmla="*/ 4 h 26"/>
                    <a:gd name="T64" fmla="*/ 14 w 14"/>
                    <a:gd name="T65" fmla="*/ 4 h 26"/>
                    <a:gd name="T66" fmla="*/ 14 w 14"/>
                    <a:gd name="T67" fmla="*/ 2 h 26"/>
                    <a:gd name="T68" fmla="*/ 13 w 14"/>
                    <a:gd name="T69" fmla="*/ 1 h 26"/>
                    <a:gd name="T70" fmla="*/ 10 w 14"/>
                    <a:gd name="T71" fmla="*/ 0 h 26"/>
                    <a:gd name="T72" fmla="*/ 10 w 14"/>
                    <a:gd name="T7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2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1" y="3"/>
                      </a:lnTo>
                      <a:lnTo>
                        <a:pt x="10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2" y="4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7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20"/>
                      </a:lnTo>
                      <a:lnTo>
                        <a:pt x="3" y="24"/>
                      </a:lnTo>
                      <a:lnTo>
                        <a:pt x="3" y="26"/>
                      </a:lnTo>
                      <a:lnTo>
                        <a:pt x="4" y="26"/>
                      </a:lnTo>
                      <a:lnTo>
                        <a:pt x="4" y="26"/>
                      </a:lnTo>
                      <a:lnTo>
                        <a:pt x="6" y="24"/>
                      </a:lnTo>
                      <a:lnTo>
                        <a:pt x="6" y="22"/>
                      </a:lnTo>
                      <a:lnTo>
                        <a:pt x="6" y="21"/>
                      </a:lnTo>
                      <a:lnTo>
                        <a:pt x="8" y="19"/>
                      </a:lnTo>
                      <a:lnTo>
                        <a:pt x="8" y="19"/>
                      </a:lnTo>
                      <a:lnTo>
                        <a:pt x="10" y="18"/>
                      </a:lnTo>
                      <a:lnTo>
                        <a:pt x="11" y="16"/>
                      </a:lnTo>
                      <a:lnTo>
                        <a:pt x="11" y="10"/>
                      </a:lnTo>
                      <a:lnTo>
                        <a:pt x="11" y="10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3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7" name="Freeform 111"/>
                <p:cNvSpPr>
                  <a:spLocks/>
                </p:cNvSpPr>
                <p:nvPr/>
              </p:nvSpPr>
              <p:spPr bwMode="auto">
                <a:xfrm>
                  <a:off x="3811" y="1854"/>
                  <a:ext cx="4" cy="4"/>
                </a:xfrm>
                <a:custGeom>
                  <a:avLst/>
                  <a:gdLst>
                    <a:gd name="T0" fmla="*/ 4 w 4"/>
                    <a:gd name="T1" fmla="*/ 0 h 4"/>
                    <a:gd name="T2" fmla="*/ 4 w 4"/>
                    <a:gd name="T3" fmla="*/ 0 h 4"/>
                    <a:gd name="T4" fmla="*/ 4 w 4"/>
                    <a:gd name="T5" fmla="*/ 3 h 4"/>
                    <a:gd name="T6" fmla="*/ 4 w 4"/>
                    <a:gd name="T7" fmla="*/ 4 h 4"/>
                    <a:gd name="T8" fmla="*/ 3 w 4"/>
                    <a:gd name="T9" fmla="*/ 4 h 4"/>
                    <a:gd name="T10" fmla="*/ 3 w 4"/>
                    <a:gd name="T11" fmla="*/ 4 h 4"/>
                    <a:gd name="T12" fmla="*/ 1 w 4"/>
                    <a:gd name="T13" fmla="*/ 3 h 4"/>
                    <a:gd name="T14" fmla="*/ 0 w 4"/>
                    <a:gd name="T15" fmla="*/ 1 h 4"/>
                    <a:gd name="T16" fmla="*/ 0 w 4"/>
                    <a:gd name="T17" fmla="*/ 1 h 4"/>
                    <a:gd name="T18" fmla="*/ 1 w 4"/>
                    <a:gd name="T19" fmla="*/ 0 h 4"/>
                    <a:gd name="T20" fmla="*/ 2 w 4"/>
                    <a:gd name="T21" fmla="*/ 0 h 4"/>
                    <a:gd name="T22" fmla="*/ 4 w 4"/>
                    <a:gd name="T23" fmla="*/ 0 h 4"/>
                    <a:gd name="T24" fmla="*/ 4 w 4"/>
                    <a:gd name="T2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4" y="3"/>
                      </a:lnTo>
                      <a:lnTo>
                        <a:pt x="4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1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8" name="Freeform 112"/>
                <p:cNvSpPr>
                  <a:spLocks/>
                </p:cNvSpPr>
                <p:nvPr/>
              </p:nvSpPr>
              <p:spPr bwMode="auto">
                <a:xfrm>
                  <a:off x="3816" y="1877"/>
                  <a:ext cx="7" cy="6"/>
                </a:xfrm>
                <a:custGeom>
                  <a:avLst/>
                  <a:gdLst>
                    <a:gd name="T0" fmla="*/ 2 w 7"/>
                    <a:gd name="T1" fmla="*/ 1 h 6"/>
                    <a:gd name="T2" fmla="*/ 2 w 7"/>
                    <a:gd name="T3" fmla="*/ 1 h 6"/>
                    <a:gd name="T4" fmla="*/ 0 w 7"/>
                    <a:gd name="T5" fmla="*/ 5 h 6"/>
                    <a:gd name="T6" fmla="*/ 0 w 7"/>
                    <a:gd name="T7" fmla="*/ 6 h 6"/>
                    <a:gd name="T8" fmla="*/ 2 w 7"/>
                    <a:gd name="T9" fmla="*/ 6 h 6"/>
                    <a:gd name="T10" fmla="*/ 2 w 7"/>
                    <a:gd name="T11" fmla="*/ 6 h 6"/>
                    <a:gd name="T12" fmla="*/ 6 w 7"/>
                    <a:gd name="T13" fmla="*/ 6 h 6"/>
                    <a:gd name="T14" fmla="*/ 7 w 7"/>
                    <a:gd name="T15" fmla="*/ 5 h 6"/>
                    <a:gd name="T16" fmla="*/ 7 w 7"/>
                    <a:gd name="T17" fmla="*/ 3 h 6"/>
                    <a:gd name="T18" fmla="*/ 7 w 7"/>
                    <a:gd name="T19" fmla="*/ 1 h 6"/>
                    <a:gd name="T20" fmla="*/ 7 w 7"/>
                    <a:gd name="T21" fmla="*/ 1 h 6"/>
                    <a:gd name="T22" fmla="*/ 6 w 7"/>
                    <a:gd name="T23" fmla="*/ 0 h 6"/>
                    <a:gd name="T24" fmla="*/ 5 w 7"/>
                    <a:gd name="T25" fmla="*/ 0 h 6"/>
                    <a:gd name="T26" fmla="*/ 2 w 7"/>
                    <a:gd name="T27" fmla="*/ 1 h 6"/>
                    <a:gd name="T28" fmla="*/ 2 w 7"/>
                    <a:gd name="T2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5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7" y="1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5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9" name="Freeform 113"/>
                <p:cNvSpPr>
                  <a:spLocks/>
                </p:cNvSpPr>
                <p:nvPr/>
              </p:nvSpPr>
              <p:spPr bwMode="auto">
                <a:xfrm>
                  <a:off x="3836" y="1865"/>
                  <a:ext cx="31" cy="51"/>
                </a:xfrm>
                <a:custGeom>
                  <a:avLst/>
                  <a:gdLst>
                    <a:gd name="T0" fmla="*/ 28 w 31"/>
                    <a:gd name="T1" fmla="*/ 0 h 51"/>
                    <a:gd name="T2" fmla="*/ 28 w 31"/>
                    <a:gd name="T3" fmla="*/ 0 h 51"/>
                    <a:gd name="T4" fmla="*/ 29 w 31"/>
                    <a:gd name="T5" fmla="*/ 0 h 51"/>
                    <a:gd name="T6" fmla="*/ 26 w 31"/>
                    <a:gd name="T7" fmla="*/ 1 h 51"/>
                    <a:gd name="T8" fmla="*/ 23 w 31"/>
                    <a:gd name="T9" fmla="*/ 3 h 51"/>
                    <a:gd name="T10" fmla="*/ 22 w 31"/>
                    <a:gd name="T11" fmla="*/ 4 h 51"/>
                    <a:gd name="T12" fmla="*/ 21 w 31"/>
                    <a:gd name="T13" fmla="*/ 5 h 51"/>
                    <a:gd name="T14" fmla="*/ 21 w 31"/>
                    <a:gd name="T15" fmla="*/ 5 h 51"/>
                    <a:gd name="T16" fmla="*/ 19 w 31"/>
                    <a:gd name="T17" fmla="*/ 10 h 51"/>
                    <a:gd name="T18" fmla="*/ 18 w 31"/>
                    <a:gd name="T19" fmla="*/ 15 h 51"/>
                    <a:gd name="T20" fmla="*/ 16 w 31"/>
                    <a:gd name="T21" fmla="*/ 22 h 51"/>
                    <a:gd name="T22" fmla="*/ 14 w 31"/>
                    <a:gd name="T23" fmla="*/ 24 h 51"/>
                    <a:gd name="T24" fmla="*/ 11 w 31"/>
                    <a:gd name="T25" fmla="*/ 26 h 51"/>
                    <a:gd name="T26" fmla="*/ 11 w 31"/>
                    <a:gd name="T27" fmla="*/ 26 h 51"/>
                    <a:gd name="T28" fmla="*/ 7 w 31"/>
                    <a:gd name="T29" fmla="*/ 31 h 51"/>
                    <a:gd name="T30" fmla="*/ 4 w 31"/>
                    <a:gd name="T31" fmla="*/ 34 h 51"/>
                    <a:gd name="T32" fmla="*/ 3 w 31"/>
                    <a:gd name="T33" fmla="*/ 38 h 51"/>
                    <a:gd name="T34" fmla="*/ 2 w 31"/>
                    <a:gd name="T35" fmla="*/ 41 h 51"/>
                    <a:gd name="T36" fmla="*/ 2 w 31"/>
                    <a:gd name="T37" fmla="*/ 41 h 51"/>
                    <a:gd name="T38" fmla="*/ 0 w 31"/>
                    <a:gd name="T39" fmla="*/ 49 h 51"/>
                    <a:gd name="T40" fmla="*/ 0 w 31"/>
                    <a:gd name="T41" fmla="*/ 51 h 51"/>
                    <a:gd name="T42" fmla="*/ 2 w 31"/>
                    <a:gd name="T43" fmla="*/ 50 h 51"/>
                    <a:gd name="T44" fmla="*/ 2 w 31"/>
                    <a:gd name="T45" fmla="*/ 50 h 51"/>
                    <a:gd name="T46" fmla="*/ 6 w 31"/>
                    <a:gd name="T47" fmla="*/ 47 h 51"/>
                    <a:gd name="T48" fmla="*/ 8 w 31"/>
                    <a:gd name="T49" fmla="*/ 43 h 51"/>
                    <a:gd name="T50" fmla="*/ 10 w 31"/>
                    <a:gd name="T51" fmla="*/ 40 h 51"/>
                    <a:gd name="T52" fmla="*/ 11 w 31"/>
                    <a:gd name="T53" fmla="*/ 37 h 51"/>
                    <a:gd name="T54" fmla="*/ 11 w 31"/>
                    <a:gd name="T55" fmla="*/ 37 h 51"/>
                    <a:gd name="T56" fmla="*/ 13 w 31"/>
                    <a:gd name="T57" fmla="*/ 33 h 51"/>
                    <a:gd name="T58" fmla="*/ 13 w 31"/>
                    <a:gd name="T59" fmla="*/ 28 h 51"/>
                    <a:gd name="T60" fmla="*/ 14 w 31"/>
                    <a:gd name="T61" fmla="*/ 26 h 51"/>
                    <a:gd name="T62" fmla="*/ 16 w 31"/>
                    <a:gd name="T63" fmla="*/ 25 h 51"/>
                    <a:gd name="T64" fmla="*/ 18 w 31"/>
                    <a:gd name="T65" fmla="*/ 24 h 51"/>
                    <a:gd name="T66" fmla="*/ 21 w 31"/>
                    <a:gd name="T67" fmla="*/ 24 h 51"/>
                    <a:gd name="T68" fmla="*/ 21 w 31"/>
                    <a:gd name="T69" fmla="*/ 24 h 51"/>
                    <a:gd name="T70" fmla="*/ 24 w 31"/>
                    <a:gd name="T71" fmla="*/ 24 h 51"/>
                    <a:gd name="T72" fmla="*/ 26 w 31"/>
                    <a:gd name="T73" fmla="*/ 23 h 51"/>
                    <a:gd name="T74" fmla="*/ 28 w 31"/>
                    <a:gd name="T75" fmla="*/ 22 h 51"/>
                    <a:gd name="T76" fmla="*/ 29 w 31"/>
                    <a:gd name="T77" fmla="*/ 21 h 51"/>
                    <a:gd name="T78" fmla="*/ 31 w 31"/>
                    <a:gd name="T79" fmla="*/ 13 h 51"/>
                    <a:gd name="T80" fmla="*/ 31 w 31"/>
                    <a:gd name="T81" fmla="*/ 13 h 51"/>
                    <a:gd name="T82" fmla="*/ 31 w 31"/>
                    <a:gd name="T83" fmla="*/ 8 h 51"/>
                    <a:gd name="T84" fmla="*/ 30 w 31"/>
                    <a:gd name="T85" fmla="*/ 5 h 51"/>
                    <a:gd name="T86" fmla="*/ 28 w 31"/>
                    <a:gd name="T87" fmla="*/ 0 h 51"/>
                    <a:gd name="T88" fmla="*/ 28 w 31"/>
                    <a:gd name="T8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1" h="5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9" y="0"/>
                      </a:lnTo>
                      <a:lnTo>
                        <a:pt x="26" y="1"/>
                      </a:lnTo>
                      <a:lnTo>
                        <a:pt x="23" y="3"/>
                      </a:lnTo>
                      <a:lnTo>
                        <a:pt x="22" y="4"/>
                      </a:lnTo>
                      <a:lnTo>
                        <a:pt x="21" y="5"/>
                      </a:lnTo>
                      <a:lnTo>
                        <a:pt x="21" y="5"/>
                      </a:lnTo>
                      <a:lnTo>
                        <a:pt x="19" y="10"/>
                      </a:lnTo>
                      <a:lnTo>
                        <a:pt x="18" y="15"/>
                      </a:lnTo>
                      <a:lnTo>
                        <a:pt x="16" y="22"/>
                      </a:lnTo>
                      <a:lnTo>
                        <a:pt x="14" y="24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7" y="31"/>
                      </a:lnTo>
                      <a:lnTo>
                        <a:pt x="4" y="34"/>
                      </a:lnTo>
                      <a:lnTo>
                        <a:pt x="3" y="38"/>
                      </a:lnTo>
                      <a:lnTo>
                        <a:pt x="2" y="41"/>
                      </a:lnTo>
                      <a:lnTo>
                        <a:pt x="2" y="41"/>
                      </a:lnTo>
                      <a:lnTo>
                        <a:pt x="0" y="49"/>
                      </a:lnTo>
                      <a:lnTo>
                        <a:pt x="0" y="51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6" y="47"/>
                      </a:lnTo>
                      <a:lnTo>
                        <a:pt x="8" y="43"/>
                      </a:lnTo>
                      <a:lnTo>
                        <a:pt x="10" y="40"/>
                      </a:lnTo>
                      <a:lnTo>
                        <a:pt x="11" y="37"/>
                      </a:lnTo>
                      <a:lnTo>
                        <a:pt x="11" y="37"/>
                      </a:lnTo>
                      <a:lnTo>
                        <a:pt x="13" y="33"/>
                      </a:lnTo>
                      <a:lnTo>
                        <a:pt x="13" y="28"/>
                      </a:lnTo>
                      <a:lnTo>
                        <a:pt x="14" y="26"/>
                      </a:lnTo>
                      <a:lnTo>
                        <a:pt x="16" y="25"/>
                      </a:lnTo>
                      <a:lnTo>
                        <a:pt x="18" y="24"/>
                      </a:lnTo>
                      <a:lnTo>
                        <a:pt x="21" y="24"/>
                      </a:lnTo>
                      <a:lnTo>
                        <a:pt x="21" y="24"/>
                      </a:lnTo>
                      <a:lnTo>
                        <a:pt x="24" y="24"/>
                      </a:lnTo>
                      <a:lnTo>
                        <a:pt x="26" y="23"/>
                      </a:lnTo>
                      <a:lnTo>
                        <a:pt x="28" y="22"/>
                      </a:lnTo>
                      <a:lnTo>
                        <a:pt x="29" y="21"/>
                      </a:lnTo>
                      <a:lnTo>
                        <a:pt x="31" y="13"/>
                      </a:lnTo>
                      <a:lnTo>
                        <a:pt x="31" y="13"/>
                      </a:lnTo>
                      <a:lnTo>
                        <a:pt x="31" y="8"/>
                      </a:lnTo>
                      <a:lnTo>
                        <a:pt x="30" y="5"/>
                      </a:lnTo>
                      <a:lnTo>
                        <a:pt x="28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0" name="Freeform 114"/>
                <p:cNvSpPr>
                  <a:spLocks/>
                </p:cNvSpPr>
                <p:nvPr/>
              </p:nvSpPr>
              <p:spPr bwMode="auto">
                <a:xfrm>
                  <a:off x="3867" y="1882"/>
                  <a:ext cx="4" cy="4"/>
                </a:xfrm>
                <a:custGeom>
                  <a:avLst/>
                  <a:gdLst>
                    <a:gd name="T0" fmla="*/ 1 w 4"/>
                    <a:gd name="T1" fmla="*/ 1 h 4"/>
                    <a:gd name="T2" fmla="*/ 1 w 4"/>
                    <a:gd name="T3" fmla="*/ 1 h 4"/>
                    <a:gd name="T4" fmla="*/ 0 w 4"/>
                    <a:gd name="T5" fmla="*/ 4 h 4"/>
                    <a:gd name="T6" fmla="*/ 0 w 4"/>
                    <a:gd name="T7" fmla="*/ 4 h 4"/>
                    <a:gd name="T8" fmla="*/ 1 w 4"/>
                    <a:gd name="T9" fmla="*/ 4 h 4"/>
                    <a:gd name="T10" fmla="*/ 1 w 4"/>
                    <a:gd name="T11" fmla="*/ 4 h 4"/>
                    <a:gd name="T12" fmla="*/ 3 w 4"/>
                    <a:gd name="T13" fmla="*/ 3 h 4"/>
                    <a:gd name="T14" fmla="*/ 4 w 4"/>
                    <a:gd name="T15" fmla="*/ 1 h 4"/>
                    <a:gd name="T16" fmla="*/ 4 w 4"/>
                    <a:gd name="T17" fmla="*/ 1 h 4"/>
                    <a:gd name="T18" fmla="*/ 3 w 4"/>
                    <a:gd name="T19" fmla="*/ 0 h 4"/>
                    <a:gd name="T20" fmla="*/ 2 w 4"/>
                    <a:gd name="T21" fmla="*/ 0 h 4"/>
                    <a:gd name="T22" fmla="*/ 1 w 4"/>
                    <a:gd name="T23" fmla="*/ 1 h 4"/>
                    <a:gd name="T24" fmla="*/ 1 w 4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4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3" y="3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1" name="Freeform 115"/>
                <p:cNvSpPr>
                  <a:spLocks/>
                </p:cNvSpPr>
                <p:nvPr/>
              </p:nvSpPr>
              <p:spPr bwMode="auto">
                <a:xfrm>
                  <a:off x="3878" y="1872"/>
                  <a:ext cx="8" cy="14"/>
                </a:xfrm>
                <a:custGeom>
                  <a:avLst/>
                  <a:gdLst>
                    <a:gd name="T0" fmla="*/ 4 w 8"/>
                    <a:gd name="T1" fmla="*/ 10 h 14"/>
                    <a:gd name="T2" fmla="*/ 4 w 8"/>
                    <a:gd name="T3" fmla="*/ 10 h 14"/>
                    <a:gd name="T4" fmla="*/ 1 w 8"/>
                    <a:gd name="T5" fmla="*/ 11 h 14"/>
                    <a:gd name="T6" fmla="*/ 0 w 8"/>
                    <a:gd name="T7" fmla="*/ 12 h 14"/>
                    <a:gd name="T8" fmla="*/ 0 w 8"/>
                    <a:gd name="T9" fmla="*/ 13 h 14"/>
                    <a:gd name="T10" fmla="*/ 0 w 8"/>
                    <a:gd name="T11" fmla="*/ 13 h 14"/>
                    <a:gd name="T12" fmla="*/ 1 w 8"/>
                    <a:gd name="T13" fmla="*/ 14 h 14"/>
                    <a:gd name="T14" fmla="*/ 3 w 8"/>
                    <a:gd name="T15" fmla="*/ 14 h 14"/>
                    <a:gd name="T16" fmla="*/ 6 w 8"/>
                    <a:gd name="T17" fmla="*/ 14 h 14"/>
                    <a:gd name="T18" fmla="*/ 7 w 8"/>
                    <a:gd name="T19" fmla="*/ 13 h 14"/>
                    <a:gd name="T20" fmla="*/ 7 w 8"/>
                    <a:gd name="T21" fmla="*/ 13 h 14"/>
                    <a:gd name="T22" fmla="*/ 8 w 8"/>
                    <a:gd name="T23" fmla="*/ 6 h 14"/>
                    <a:gd name="T24" fmla="*/ 8 w 8"/>
                    <a:gd name="T25" fmla="*/ 3 h 14"/>
                    <a:gd name="T26" fmla="*/ 8 w 8"/>
                    <a:gd name="T27" fmla="*/ 1 h 14"/>
                    <a:gd name="T28" fmla="*/ 8 w 8"/>
                    <a:gd name="T29" fmla="*/ 1 h 14"/>
                    <a:gd name="T30" fmla="*/ 5 w 8"/>
                    <a:gd name="T31" fmla="*/ 0 h 14"/>
                    <a:gd name="T32" fmla="*/ 5 w 8"/>
                    <a:gd name="T33" fmla="*/ 0 h 14"/>
                    <a:gd name="T34" fmla="*/ 4 w 8"/>
                    <a:gd name="T35" fmla="*/ 1 h 14"/>
                    <a:gd name="T36" fmla="*/ 4 w 8"/>
                    <a:gd name="T37" fmla="*/ 1 h 14"/>
                    <a:gd name="T38" fmla="*/ 4 w 8"/>
                    <a:gd name="T39" fmla="*/ 10 h 14"/>
                    <a:gd name="T40" fmla="*/ 4 w 8"/>
                    <a:gd name="T41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" h="14">
                      <a:moveTo>
                        <a:pt x="4" y="10"/>
                      </a:moveTo>
                      <a:lnTo>
                        <a:pt x="4" y="10"/>
                      </a:lnTo>
                      <a:lnTo>
                        <a:pt x="1" y="11"/>
                      </a:lnTo>
                      <a:lnTo>
                        <a:pt x="0" y="12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4"/>
                      </a:lnTo>
                      <a:lnTo>
                        <a:pt x="3" y="14"/>
                      </a:lnTo>
                      <a:lnTo>
                        <a:pt x="6" y="14"/>
                      </a:lnTo>
                      <a:lnTo>
                        <a:pt x="7" y="13"/>
                      </a:lnTo>
                      <a:lnTo>
                        <a:pt x="7" y="13"/>
                      </a:lnTo>
                      <a:lnTo>
                        <a:pt x="8" y="6"/>
                      </a:lnTo>
                      <a:lnTo>
                        <a:pt x="8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4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2" name="Freeform 116"/>
                <p:cNvSpPr>
                  <a:spLocks/>
                </p:cNvSpPr>
                <p:nvPr/>
              </p:nvSpPr>
              <p:spPr bwMode="auto">
                <a:xfrm>
                  <a:off x="3865" y="1892"/>
                  <a:ext cx="15" cy="31"/>
                </a:xfrm>
                <a:custGeom>
                  <a:avLst/>
                  <a:gdLst>
                    <a:gd name="T0" fmla="*/ 3 w 15"/>
                    <a:gd name="T1" fmla="*/ 1 h 31"/>
                    <a:gd name="T2" fmla="*/ 3 w 15"/>
                    <a:gd name="T3" fmla="*/ 1 h 31"/>
                    <a:gd name="T4" fmla="*/ 3 w 15"/>
                    <a:gd name="T5" fmla="*/ 5 h 31"/>
                    <a:gd name="T6" fmla="*/ 3 w 15"/>
                    <a:gd name="T7" fmla="*/ 7 h 31"/>
                    <a:gd name="T8" fmla="*/ 2 w 15"/>
                    <a:gd name="T9" fmla="*/ 8 h 31"/>
                    <a:gd name="T10" fmla="*/ 2 w 15"/>
                    <a:gd name="T11" fmla="*/ 8 h 31"/>
                    <a:gd name="T12" fmla="*/ 0 w 15"/>
                    <a:gd name="T13" fmla="*/ 9 h 31"/>
                    <a:gd name="T14" fmla="*/ 0 w 15"/>
                    <a:gd name="T15" fmla="*/ 13 h 31"/>
                    <a:gd name="T16" fmla="*/ 0 w 15"/>
                    <a:gd name="T17" fmla="*/ 21 h 31"/>
                    <a:gd name="T18" fmla="*/ 0 w 15"/>
                    <a:gd name="T19" fmla="*/ 21 h 31"/>
                    <a:gd name="T20" fmla="*/ 0 w 15"/>
                    <a:gd name="T21" fmla="*/ 24 h 31"/>
                    <a:gd name="T22" fmla="*/ 2 w 15"/>
                    <a:gd name="T23" fmla="*/ 25 h 31"/>
                    <a:gd name="T24" fmla="*/ 3 w 15"/>
                    <a:gd name="T25" fmla="*/ 25 h 31"/>
                    <a:gd name="T26" fmla="*/ 3 w 15"/>
                    <a:gd name="T27" fmla="*/ 27 h 31"/>
                    <a:gd name="T28" fmla="*/ 3 w 15"/>
                    <a:gd name="T29" fmla="*/ 27 h 31"/>
                    <a:gd name="T30" fmla="*/ 4 w 15"/>
                    <a:gd name="T31" fmla="*/ 30 h 31"/>
                    <a:gd name="T32" fmla="*/ 6 w 15"/>
                    <a:gd name="T33" fmla="*/ 31 h 31"/>
                    <a:gd name="T34" fmla="*/ 8 w 15"/>
                    <a:gd name="T35" fmla="*/ 31 h 31"/>
                    <a:gd name="T36" fmla="*/ 9 w 15"/>
                    <a:gd name="T37" fmla="*/ 29 h 31"/>
                    <a:gd name="T38" fmla="*/ 9 w 15"/>
                    <a:gd name="T39" fmla="*/ 29 h 31"/>
                    <a:gd name="T40" fmla="*/ 11 w 15"/>
                    <a:gd name="T41" fmla="*/ 27 h 31"/>
                    <a:gd name="T42" fmla="*/ 13 w 15"/>
                    <a:gd name="T43" fmla="*/ 26 h 31"/>
                    <a:gd name="T44" fmla="*/ 14 w 15"/>
                    <a:gd name="T45" fmla="*/ 23 h 31"/>
                    <a:gd name="T46" fmla="*/ 15 w 15"/>
                    <a:gd name="T47" fmla="*/ 20 h 31"/>
                    <a:gd name="T48" fmla="*/ 15 w 15"/>
                    <a:gd name="T49" fmla="*/ 20 h 31"/>
                    <a:gd name="T50" fmla="*/ 14 w 15"/>
                    <a:gd name="T51" fmla="*/ 8 h 31"/>
                    <a:gd name="T52" fmla="*/ 14 w 15"/>
                    <a:gd name="T53" fmla="*/ 2 h 31"/>
                    <a:gd name="T54" fmla="*/ 11 w 15"/>
                    <a:gd name="T55" fmla="*/ 0 h 31"/>
                    <a:gd name="T56" fmla="*/ 11 w 15"/>
                    <a:gd name="T57" fmla="*/ 0 h 31"/>
                    <a:gd name="T58" fmla="*/ 9 w 15"/>
                    <a:gd name="T59" fmla="*/ 0 h 31"/>
                    <a:gd name="T60" fmla="*/ 6 w 15"/>
                    <a:gd name="T61" fmla="*/ 0 h 31"/>
                    <a:gd name="T62" fmla="*/ 3 w 15"/>
                    <a:gd name="T63" fmla="*/ 1 h 31"/>
                    <a:gd name="T64" fmla="*/ 3 w 15"/>
                    <a:gd name="T65" fmla="*/ 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5" h="3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0" y="9"/>
                      </a:lnTo>
                      <a:lnTo>
                        <a:pt x="0" y="1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24"/>
                      </a:lnTo>
                      <a:lnTo>
                        <a:pt x="2" y="25"/>
                      </a:lnTo>
                      <a:lnTo>
                        <a:pt x="3" y="25"/>
                      </a:lnTo>
                      <a:lnTo>
                        <a:pt x="3" y="27"/>
                      </a:lnTo>
                      <a:lnTo>
                        <a:pt x="3" y="27"/>
                      </a:lnTo>
                      <a:lnTo>
                        <a:pt x="4" y="30"/>
                      </a:lnTo>
                      <a:lnTo>
                        <a:pt x="6" y="31"/>
                      </a:lnTo>
                      <a:lnTo>
                        <a:pt x="8" y="31"/>
                      </a:lnTo>
                      <a:lnTo>
                        <a:pt x="9" y="29"/>
                      </a:lnTo>
                      <a:lnTo>
                        <a:pt x="9" y="29"/>
                      </a:lnTo>
                      <a:lnTo>
                        <a:pt x="11" y="27"/>
                      </a:lnTo>
                      <a:lnTo>
                        <a:pt x="13" y="26"/>
                      </a:lnTo>
                      <a:lnTo>
                        <a:pt x="14" y="23"/>
                      </a:lnTo>
                      <a:lnTo>
                        <a:pt x="15" y="20"/>
                      </a:lnTo>
                      <a:lnTo>
                        <a:pt x="15" y="20"/>
                      </a:lnTo>
                      <a:lnTo>
                        <a:pt x="14" y="8"/>
                      </a:lnTo>
                      <a:lnTo>
                        <a:pt x="14" y="2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9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3" name="Freeform 117"/>
                <p:cNvSpPr>
                  <a:spLocks/>
                </p:cNvSpPr>
                <p:nvPr/>
              </p:nvSpPr>
              <p:spPr bwMode="auto">
                <a:xfrm>
                  <a:off x="3850" y="1900"/>
                  <a:ext cx="11" cy="27"/>
                </a:xfrm>
                <a:custGeom>
                  <a:avLst/>
                  <a:gdLst>
                    <a:gd name="T0" fmla="*/ 11 w 11"/>
                    <a:gd name="T1" fmla="*/ 0 h 27"/>
                    <a:gd name="T2" fmla="*/ 11 w 11"/>
                    <a:gd name="T3" fmla="*/ 0 h 27"/>
                    <a:gd name="T4" fmla="*/ 10 w 11"/>
                    <a:gd name="T5" fmla="*/ 4 h 27"/>
                    <a:gd name="T6" fmla="*/ 8 w 11"/>
                    <a:gd name="T7" fmla="*/ 8 h 27"/>
                    <a:gd name="T8" fmla="*/ 8 w 11"/>
                    <a:gd name="T9" fmla="*/ 8 h 27"/>
                    <a:gd name="T10" fmla="*/ 8 w 11"/>
                    <a:gd name="T11" fmla="*/ 12 h 27"/>
                    <a:gd name="T12" fmla="*/ 7 w 11"/>
                    <a:gd name="T13" fmla="*/ 15 h 27"/>
                    <a:gd name="T14" fmla="*/ 7 w 11"/>
                    <a:gd name="T15" fmla="*/ 17 h 27"/>
                    <a:gd name="T16" fmla="*/ 6 w 11"/>
                    <a:gd name="T17" fmla="*/ 18 h 27"/>
                    <a:gd name="T18" fmla="*/ 6 w 11"/>
                    <a:gd name="T19" fmla="*/ 18 h 27"/>
                    <a:gd name="T20" fmla="*/ 5 w 11"/>
                    <a:gd name="T21" fmla="*/ 19 h 27"/>
                    <a:gd name="T22" fmla="*/ 4 w 11"/>
                    <a:gd name="T23" fmla="*/ 20 h 27"/>
                    <a:gd name="T24" fmla="*/ 4 w 11"/>
                    <a:gd name="T25" fmla="*/ 23 h 27"/>
                    <a:gd name="T26" fmla="*/ 4 w 11"/>
                    <a:gd name="T27" fmla="*/ 23 h 27"/>
                    <a:gd name="T28" fmla="*/ 3 w 11"/>
                    <a:gd name="T29" fmla="*/ 26 h 27"/>
                    <a:gd name="T30" fmla="*/ 2 w 11"/>
                    <a:gd name="T31" fmla="*/ 27 h 27"/>
                    <a:gd name="T32" fmla="*/ 1 w 11"/>
                    <a:gd name="T33" fmla="*/ 27 h 27"/>
                    <a:gd name="T34" fmla="*/ 1 w 11"/>
                    <a:gd name="T35" fmla="*/ 26 h 27"/>
                    <a:gd name="T36" fmla="*/ 0 w 11"/>
                    <a:gd name="T37" fmla="*/ 22 h 27"/>
                    <a:gd name="T38" fmla="*/ 0 w 11"/>
                    <a:gd name="T39" fmla="*/ 22 h 27"/>
                    <a:gd name="T40" fmla="*/ 1 w 11"/>
                    <a:gd name="T41" fmla="*/ 18 h 27"/>
                    <a:gd name="T42" fmla="*/ 2 w 11"/>
                    <a:gd name="T43" fmla="*/ 16 h 27"/>
                    <a:gd name="T44" fmla="*/ 3 w 11"/>
                    <a:gd name="T45" fmla="*/ 14 h 27"/>
                    <a:gd name="T46" fmla="*/ 3 w 11"/>
                    <a:gd name="T47" fmla="*/ 12 h 27"/>
                    <a:gd name="T48" fmla="*/ 3 w 11"/>
                    <a:gd name="T49" fmla="*/ 12 h 27"/>
                    <a:gd name="T50" fmla="*/ 4 w 11"/>
                    <a:gd name="T51" fmla="*/ 8 h 27"/>
                    <a:gd name="T52" fmla="*/ 5 w 11"/>
                    <a:gd name="T53" fmla="*/ 7 h 27"/>
                    <a:gd name="T54" fmla="*/ 6 w 11"/>
                    <a:gd name="T55" fmla="*/ 6 h 27"/>
                    <a:gd name="T56" fmla="*/ 7 w 11"/>
                    <a:gd name="T57" fmla="*/ 4 h 27"/>
                    <a:gd name="T58" fmla="*/ 7 w 11"/>
                    <a:gd name="T59" fmla="*/ 4 h 27"/>
                    <a:gd name="T60" fmla="*/ 8 w 11"/>
                    <a:gd name="T61" fmla="*/ 1 h 27"/>
                    <a:gd name="T62" fmla="*/ 9 w 11"/>
                    <a:gd name="T63" fmla="*/ 0 h 27"/>
                    <a:gd name="T64" fmla="*/ 11 w 11"/>
                    <a:gd name="T65" fmla="*/ 0 h 27"/>
                    <a:gd name="T66" fmla="*/ 11 w 11"/>
                    <a:gd name="T67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1" h="27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8" y="12"/>
                      </a:lnTo>
                      <a:lnTo>
                        <a:pt x="7" y="15"/>
                      </a:lnTo>
                      <a:lnTo>
                        <a:pt x="7" y="17"/>
                      </a:lnTo>
                      <a:lnTo>
                        <a:pt x="6" y="18"/>
                      </a:lnTo>
                      <a:lnTo>
                        <a:pt x="6" y="18"/>
                      </a:lnTo>
                      <a:lnTo>
                        <a:pt x="5" y="19"/>
                      </a:lnTo>
                      <a:lnTo>
                        <a:pt x="4" y="20"/>
                      </a:lnTo>
                      <a:lnTo>
                        <a:pt x="4" y="23"/>
                      </a:lnTo>
                      <a:lnTo>
                        <a:pt x="4" y="23"/>
                      </a:lnTo>
                      <a:lnTo>
                        <a:pt x="3" y="26"/>
                      </a:lnTo>
                      <a:lnTo>
                        <a:pt x="2" y="27"/>
                      </a:lnTo>
                      <a:lnTo>
                        <a:pt x="1" y="27"/>
                      </a:lnTo>
                      <a:lnTo>
                        <a:pt x="1" y="26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4" y="8"/>
                      </a:lnTo>
                      <a:lnTo>
                        <a:pt x="5" y="7"/>
                      </a:lnTo>
                      <a:lnTo>
                        <a:pt x="6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8" y="1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4" name="Freeform 118"/>
                <p:cNvSpPr>
                  <a:spLocks/>
                </p:cNvSpPr>
                <p:nvPr/>
              </p:nvSpPr>
              <p:spPr bwMode="auto">
                <a:xfrm>
                  <a:off x="3829" y="1917"/>
                  <a:ext cx="8" cy="8"/>
                </a:xfrm>
                <a:custGeom>
                  <a:avLst/>
                  <a:gdLst>
                    <a:gd name="T0" fmla="*/ 4 w 8"/>
                    <a:gd name="T1" fmla="*/ 1 h 8"/>
                    <a:gd name="T2" fmla="*/ 4 w 8"/>
                    <a:gd name="T3" fmla="*/ 1 h 8"/>
                    <a:gd name="T4" fmla="*/ 3 w 8"/>
                    <a:gd name="T5" fmla="*/ 2 h 8"/>
                    <a:gd name="T6" fmla="*/ 2 w 8"/>
                    <a:gd name="T7" fmla="*/ 2 h 8"/>
                    <a:gd name="T8" fmla="*/ 0 w 8"/>
                    <a:gd name="T9" fmla="*/ 3 h 8"/>
                    <a:gd name="T10" fmla="*/ 0 w 8"/>
                    <a:gd name="T11" fmla="*/ 4 h 8"/>
                    <a:gd name="T12" fmla="*/ 0 w 8"/>
                    <a:gd name="T13" fmla="*/ 4 h 8"/>
                    <a:gd name="T14" fmla="*/ 0 w 8"/>
                    <a:gd name="T15" fmla="*/ 6 h 8"/>
                    <a:gd name="T16" fmla="*/ 1 w 8"/>
                    <a:gd name="T17" fmla="*/ 8 h 8"/>
                    <a:gd name="T18" fmla="*/ 2 w 8"/>
                    <a:gd name="T19" fmla="*/ 8 h 8"/>
                    <a:gd name="T20" fmla="*/ 4 w 8"/>
                    <a:gd name="T21" fmla="*/ 6 h 8"/>
                    <a:gd name="T22" fmla="*/ 4 w 8"/>
                    <a:gd name="T23" fmla="*/ 6 h 8"/>
                    <a:gd name="T24" fmla="*/ 8 w 8"/>
                    <a:gd name="T25" fmla="*/ 3 h 8"/>
                    <a:gd name="T26" fmla="*/ 8 w 8"/>
                    <a:gd name="T27" fmla="*/ 2 h 8"/>
                    <a:gd name="T28" fmla="*/ 8 w 8"/>
                    <a:gd name="T29" fmla="*/ 1 h 8"/>
                    <a:gd name="T30" fmla="*/ 8 w 8"/>
                    <a:gd name="T31" fmla="*/ 1 h 8"/>
                    <a:gd name="T32" fmla="*/ 7 w 8"/>
                    <a:gd name="T33" fmla="*/ 0 h 8"/>
                    <a:gd name="T34" fmla="*/ 6 w 8"/>
                    <a:gd name="T35" fmla="*/ 0 h 8"/>
                    <a:gd name="T36" fmla="*/ 4 w 8"/>
                    <a:gd name="T37" fmla="*/ 1 h 8"/>
                    <a:gd name="T38" fmla="*/ 4 w 8"/>
                    <a:gd name="T3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" h="8">
                      <a:moveTo>
                        <a:pt x="4" y="1"/>
                      </a:moveTo>
                      <a:lnTo>
                        <a:pt x="4" y="1"/>
                      </a:lnTo>
                      <a:lnTo>
                        <a:pt x="3" y="2"/>
                      </a:lnTo>
                      <a:lnTo>
                        <a:pt x="2" y="2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8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8" y="3"/>
                      </a:lnTo>
                      <a:lnTo>
                        <a:pt x="8" y="2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5" name="Freeform 119"/>
                <p:cNvSpPr>
                  <a:spLocks/>
                </p:cNvSpPr>
                <p:nvPr/>
              </p:nvSpPr>
              <p:spPr bwMode="auto">
                <a:xfrm>
                  <a:off x="4041" y="2514"/>
                  <a:ext cx="11" cy="19"/>
                </a:xfrm>
                <a:custGeom>
                  <a:avLst/>
                  <a:gdLst>
                    <a:gd name="T0" fmla="*/ 0 w 11"/>
                    <a:gd name="T1" fmla="*/ 0 h 19"/>
                    <a:gd name="T2" fmla="*/ 0 w 11"/>
                    <a:gd name="T3" fmla="*/ 0 h 19"/>
                    <a:gd name="T4" fmla="*/ 0 w 11"/>
                    <a:gd name="T5" fmla="*/ 7 h 19"/>
                    <a:gd name="T6" fmla="*/ 1 w 11"/>
                    <a:gd name="T7" fmla="*/ 10 h 19"/>
                    <a:gd name="T8" fmla="*/ 2 w 11"/>
                    <a:gd name="T9" fmla="*/ 13 h 19"/>
                    <a:gd name="T10" fmla="*/ 2 w 11"/>
                    <a:gd name="T11" fmla="*/ 13 h 19"/>
                    <a:gd name="T12" fmla="*/ 4 w 11"/>
                    <a:gd name="T13" fmla="*/ 13 h 19"/>
                    <a:gd name="T14" fmla="*/ 6 w 11"/>
                    <a:gd name="T15" fmla="*/ 14 h 19"/>
                    <a:gd name="T16" fmla="*/ 8 w 11"/>
                    <a:gd name="T17" fmla="*/ 14 h 19"/>
                    <a:gd name="T18" fmla="*/ 8 w 11"/>
                    <a:gd name="T19" fmla="*/ 16 h 19"/>
                    <a:gd name="T20" fmla="*/ 8 w 11"/>
                    <a:gd name="T21" fmla="*/ 16 h 19"/>
                    <a:gd name="T22" fmla="*/ 8 w 11"/>
                    <a:gd name="T23" fmla="*/ 18 h 19"/>
                    <a:gd name="T24" fmla="*/ 9 w 11"/>
                    <a:gd name="T25" fmla="*/ 19 h 19"/>
                    <a:gd name="T26" fmla="*/ 10 w 11"/>
                    <a:gd name="T27" fmla="*/ 19 h 19"/>
                    <a:gd name="T28" fmla="*/ 11 w 11"/>
                    <a:gd name="T29" fmla="*/ 17 h 19"/>
                    <a:gd name="T30" fmla="*/ 11 w 11"/>
                    <a:gd name="T31" fmla="*/ 17 h 19"/>
                    <a:gd name="T32" fmla="*/ 11 w 11"/>
                    <a:gd name="T33" fmla="*/ 9 h 19"/>
                    <a:gd name="T34" fmla="*/ 11 w 11"/>
                    <a:gd name="T35" fmla="*/ 7 h 19"/>
                    <a:gd name="T36" fmla="*/ 10 w 11"/>
                    <a:gd name="T37" fmla="*/ 6 h 19"/>
                    <a:gd name="T38" fmla="*/ 10 w 11"/>
                    <a:gd name="T39" fmla="*/ 6 h 19"/>
                    <a:gd name="T40" fmla="*/ 8 w 11"/>
                    <a:gd name="T41" fmla="*/ 6 h 19"/>
                    <a:gd name="T42" fmla="*/ 6 w 11"/>
                    <a:gd name="T43" fmla="*/ 5 h 19"/>
                    <a:gd name="T44" fmla="*/ 6 w 11"/>
                    <a:gd name="T45" fmla="*/ 3 h 19"/>
                    <a:gd name="T46" fmla="*/ 6 w 11"/>
                    <a:gd name="T47" fmla="*/ 3 h 19"/>
                    <a:gd name="T48" fmla="*/ 4 w 11"/>
                    <a:gd name="T49" fmla="*/ 1 h 19"/>
                    <a:gd name="T50" fmla="*/ 2 w 11"/>
                    <a:gd name="T51" fmla="*/ 0 h 19"/>
                    <a:gd name="T52" fmla="*/ 0 w 11"/>
                    <a:gd name="T53" fmla="*/ 0 h 19"/>
                    <a:gd name="T54" fmla="*/ 0 w 11"/>
                    <a:gd name="T5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" h="1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2" y="13"/>
                      </a:lnTo>
                      <a:lnTo>
                        <a:pt x="2" y="13"/>
                      </a:lnTo>
                      <a:lnTo>
                        <a:pt x="4" y="13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8"/>
                      </a:lnTo>
                      <a:lnTo>
                        <a:pt x="9" y="19"/>
                      </a:lnTo>
                      <a:lnTo>
                        <a:pt x="10" y="19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11" y="9"/>
                      </a:lnTo>
                      <a:lnTo>
                        <a:pt x="11" y="7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6" name="Freeform 120"/>
                <p:cNvSpPr>
                  <a:spLocks/>
                </p:cNvSpPr>
                <p:nvPr/>
              </p:nvSpPr>
              <p:spPr bwMode="auto">
                <a:xfrm>
                  <a:off x="3707" y="1557"/>
                  <a:ext cx="582" cy="997"/>
                </a:xfrm>
                <a:custGeom>
                  <a:avLst/>
                  <a:gdLst>
                    <a:gd name="T0" fmla="*/ 438 w 582"/>
                    <a:gd name="T1" fmla="*/ 969 h 997"/>
                    <a:gd name="T2" fmla="*/ 539 w 582"/>
                    <a:gd name="T3" fmla="*/ 929 h 997"/>
                    <a:gd name="T4" fmla="*/ 509 w 582"/>
                    <a:gd name="T5" fmla="*/ 913 h 997"/>
                    <a:gd name="T6" fmla="*/ 476 w 582"/>
                    <a:gd name="T7" fmla="*/ 897 h 997"/>
                    <a:gd name="T8" fmla="*/ 530 w 582"/>
                    <a:gd name="T9" fmla="*/ 856 h 997"/>
                    <a:gd name="T10" fmla="*/ 582 w 582"/>
                    <a:gd name="T11" fmla="*/ 783 h 997"/>
                    <a:gd name="T12" fmla="*/ 515 w 582"/>
                    <a:gd name="T13" fmla="*/ 723 h 997"/>
                    <a:gd name="T14" fmla="*/ 464 w 582"/>
                    <a:gd name="T15" fmla="*/ 732 h 997"/>
                    <a:gd name="T16" fmla="*/ 481 w 582"/>
                    <a:gd name="T17" fmla="*/ 655 h 997"/>
                    <a:gd name="T18" fmla="*/ 467 w 582"/>
                    <a:gd name="T19" fmla="*/ 581 h 997"/>
                    <a:gd name="T20" fmla="*/ 407 w 582"/>
                    <a:gd name="T21" fmla="*/ 484 h 997"/>
                    <a:gd name="T22" fmla="*/ 375 w 582"/>
                    <a:gd name="T23" fmla="*/ 362 h 997"/>
                    <a:gd name="T24" fmla="*/ 296 w 582"/>
                    <a:gd name="T25" fmla="*/ 333 h 997"/>
                    <a:gd name="T26" fmla="*/ 319 w 582"/>
                    <a:gd name="T27" fmla="*/ 296 h 997"/>
                    <a:gd name="T28" fmla="*/ 326 w 582"/>
                    <a:gd name="T29" fmla="*/ 269 h 997"/>
                    <a:gd name="T30" fmla="*/ 418 w 582"/>
                    <a:gd name="T31" fmla="*/ 170 h 997"/>
                    <a:gd name="T32" fmla="*/ 386 w 582"/>
                    <a:gd name="T33" fmla="*/ 139 h 997"/>
                    <a:gd name="T34" fmla="*/ 319 w 582"/>
                    <a:gd name="T35" fmla="*/ 120 h 997"/>
                    <a:gd name="T36" fmla="*/ 277 w 582"/>
                    <a:gd name="T37" fmla="*/ 126 h 997"/>
                    <a:gd name="T38" fmla="*/ 360 w 582"/>
                    <a:gd name="T39" fmla="*/ 34 h 997"/>
                    <a:gd name="T40" fmla="*/ 286 w 582"/>
                    <a:gd name="T41" fmla="*/ 16 h 997"/>
                    <a:gd name="T42" fmla="*/ 246 w 582"/>
                    <a:gd name="T43" fmla="*/ 6 h 997"/>
                    <a:gd name="T44" fmla="*/ 219 w 582"/>
                    <a:gd name="T45" fmla="*/ 65 h 997"/>
                    <a:gd name="T46" fmla="*/ 186 w 582"/>
                    <a:gd name="T47" fmla="*/ 86 h 997"/>
                    <a:gd name="T48" fmla="*/ 177 w 582"/>
                    <a:gd name="T49" fmla="*/ 135 h 997"/>
                    <a:gd name="T50" fmla="*/ 173 w 582"/>
                    <a:gd name="T51" fmla="*/ 170 h 997"/>
                    <a:gd name="T52" fmla="*/ 154 w 582"/>
                    <a:gd name="T53" fmla="*/ 200 h 997"/>
                    <a:gd name="T54" fmla="*/ 152 w 582"/>
                    <a:gd name="T55" fmla="*/ 233 h 997"/>
                    <a:gd name="T56" fmla="*/ 182 w 582"/>
                    <a:gd name="T57" fmla="*/ 228 h 997"/>
                    <a:gd name="T58" fmla="*/ 167 w 582"/>
                    <a:gd name="T59" fmla="*/ 249 h 997"/>
                    <a:gd name="T60" fmla="*/ 146 w 582"/>
                    <a:gd name="T61" fmla="*/ 306 h 997"/>
                    <a:gd name="T62" fmla="*/ 194 w 582"/>
                    <a:gd name="T63" fmla="*/ 282 h 997"/>
                    <a:gd name="T64" fmla="*/ 193 w 582"/>
                    <a:gd name="T65" fmla="*/ 306 h 997"/>
                    <a:gd name="T66" fmla="*/ 201 w 582"/>
                    <a:gd name="T67" fmla="*/ 321 h 997"/>
                    <a:gd name="T68" fmla="*/ 185 w 582"/>
                    <a:gd name="T69" fmla="*/ 386 h 997"/>
                    <a:gd name="T70" fmla="*/ 155 w 582"/>
                    <a:gd name="T71" fmla="*/ 432 h 997"/>
                    <a:gd name="T72" fmla="*/ 171 w 582"/>
                    <a:gd name="T73" fmla="*/ 434 h 997"/>
                    <a:gd name="T74" fmla="*/ 199 w 582"/>
                    <a:gd name="T75" fmla="*/ 461 h 997"/>
                    <a:gd name="T76" fmla="*/ 222 w 582"/>
                    <a:gd name="T77" fmla="*/ 455 h 997"/>
                    <a:gd name="T78" fmla="*/ 292 w 582"/>
                    <a:gd name="T79" fmla="*/ 444 h 997"/>
                    <a:gd name="T80" fmla="*/ 255 w 582"/>
                    <a:gd name="T81" fmla="*/ 511 h 997"/>
                    <a:gd name="T82" fmla="*/ 287 w 582"/>
                    <a:gd name="T83" fmla="*/ 534 h 997"/>
                    <a:gd name="T84" fmla="*/ 282 w 582"/>
                    <a:gd name="T85" fmla="*/ 586 h 997"/>
                    <a:gd name="T86" fmla="*/ 281 w 582"/>
                    <a:gd name="T87" fmla="*/ 640 h 997"/>
                    <a:gd name="T88" fmla="*/ 192 w 582"/>
                    <a:gd name="T89" fmla="*/ 642 h 997"/>
                    <a:gd name="T90" fmla="*/ 153 w 582"/>
                    <a:gd name="T91" fmla="*/ 621 h 997"/>
                    <a:gd name="T92" fmla="*/ 175 w 582"/>
                    <a:gd name="T93" fmla="*/ 671 h 997"/>
                    <a:gd name="T94" fmla="*/ 167 w 582"/>
                    <a:gd name="T95" fmla="*/ 742 h 997"/>
                    <a:gd name="T96" fmla="*/ 105 w 582"/>
                    <a:gd name="T97" fmla="*/ 765 h 997"/>
                    <a:gd name="T98" fmla="*/ 83 w 582"/>
                    <a:gd name="T99" fmla="*/ 781 h 997"/>
                    <a:gd name="T100" fmla="*/ 102 w 582"/>
                    <a:gd name="T101" fmla="*/ 801 h 997"/>
                    <a:gd name="T102" fmla="*/ 147 w 582"/>
                    <a:gd name="T103" fmla="*/ 827 h 997"/>
                    <a:gd name="T104" fmla="*/ 208 w 582"/>
                    <a:gd name="T105" fmla="*/ 848 h 997"/>
                    <a:gd name="T106" fmla="*/ 261 w 582"/>
                    <a:gd name="T107" fmla="*/ 843 h 997"/>
                    <a:gd name="T108" fmla="*/ 163 w 582"/>
                    <a:gd name="T109" fmla="*/ 876 h 997"/>
                    <a:gd name="T110" fmla="*/ 104 w 582"/>
                    <a:gd name="T111" fmla="*/ 914 h 997"/>
                    <a:gd name="T112" fmla="*/ 39 w 582"/>
                    <a:gd name="T113" fmla="*/ 965 h 997"/>
                    <a:gd name="T114" fmla="*/ 23 w 582"/>
                    <a:gd name="T115" fmla="*/ 980 h 997"/>
                    <a:gd name="T116" fmla="*/ 59 w 582"/>
                    <a:gd name="T117" fmla="*/ 975 h 997"/>
                    <a:gd name="T118" fmla="*/ 133 w 582"/>
                    <a:gd name="T119" fmla="*/ 983 h 997"/>
                    <a:gd name="T120" fmla="*/ 216 w 582"/>
                    <a:gd name="T121" fmla="*/ 943 h 997"/>
                    <a:gd name="T122" fmla="*/ 296 w 582"/>
                    <a:gd name="T123" fmla="*/ 954 h 9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82" h="997">
                      <a:moveTo>
                        <a:pt x="340" y="949"/>
                      </a:moveTo>
                      <a:lnTo>
                        <a:pt x="340" y="949"/>
                      </a:lnTo>
                      <a:lnTo>
                        <a:pt x="347" y="950"/>
                      </a:lnTo>
                      <a:lnTo>
                        <a:pt x="362" y="954"/>
                      </a:lnTo>
                      <a:lnTo>
                        <a:pt x="362" y="954"/>
                      </a:lnTo>
                      <a:lnTo>
                        <a:pt x="375" y="955"/>
                      </a:lnTo>
                      <a:lnTo>
                        <a:pt x="378" y="956"/>
                      </a:lnTo>
                      <a:lnTo>
                        <a:pt x="379" y="958"/>
                      </a:lnTo>
                      <a:lnTo>
                        <a:pt x="379" y="958"/>
                      </a:lnTo>
                      <a:lnTo>
                        <a:pt x="379" y="959"/>
                      </a:lnTo>
                      <a:lnTo>
                        <a:pt x="380" y="960"/>
                      </a:lnTo>
                      <a:lnTo>
                        <a:pt x="385" y="961"/>
                      </a:lnTo>
                      <a:lnTo>
                        <a:pt x="405" y="961"/>
                      </a:lnTo>
                      <a:lnTo>
                        <a:pt x="405" y="961"/>
                      </a:lnTo>
                      <a:lnTo>
                        <a:pt x="418" y="960"/>
                      </a:lnTo>
                      <a:lnTo>
                        <a:pt x="426" y="959"/>
                      </a:lnTo>
                      <a:lnTo>
                        <a:pt x="430" y="959"/>
                      </a:lnTo>
                      <a:lnTo>
                        <a:pt x="432" y="959"/>
                      </a:lnTo>
                      <a:lnTo>
                        <a:pt x="434" y="961"/>
                      </a:lnTo>
                      <a:lnTo>
                        <a:pt x="436" y="963"/>
                      </a:lnTo>
                      <a:lnTo>
                        <a:pt x="436" y="963"/>
                      </a:lnTo>
                      <a:lnTo>
                        <a:pt x="438" y="969"/>
                      </a:lnTo>
                      <a:lnTo>
                        <a:pt x="440" y="972"/>
                      </a:lnTo>
                      <a:lnTo>
                        <a:pt x="443" y="973"/>
                      </a:lnTo>
                      <a:lnTo>
                        <a:pt x="445" y="973"/>
                      </a:lnTo>
                      <a:lnTo>
                        <a:pt x="449" y="971"/>
                      </a:lnTo>
                      <a:lnTo>
                        <a:pt x="449" y="971"/>
                      </a:lnTo>
                      <a:lnTo>
                        <a:pt x="455" y="967"/>
                      </a:lnTo>
                      <a:lnTo>
                        <a:pt x="462" y="963"/>
                      </a:lnTo>
                      <a:lnTo>
                        <a:pt x="468" y="959"/>
                      </a:lnTo>
                      <a:lnTo>
                        <a:pt x="473" y="957"/>
                      </a:lnTo>
                      <a:lnTo>
                        <a:pt x="477" y="957"/>
                      </a:lnTo>
                      <a:lnTo>
                        <a:pt x="477" y="957"/>
                      </a:lnTo>
                      <a:lnTo>
                        <a:pt x="488" y="955"/>
                      </a:lnTo>
                      <a:lnTo>
                        <a:pt x="500" y="954"/>
                      </a:lnTo>
                      <a:lnTo>
                        <a:pt x="511" y="950"/>
                      </a:lnTo>
                      <a:lnTo>
                        <a:pt x="517" y="948"/>
                      </a:lnTo>
                      <a:lnTo>
                        <a:pt x="521" y="945"/>
                      </a:lnTo>
                      <a:lnTo>
                        <a:pt x="521" y="945"/>
                      </a:lnTo>
                      <a:lnTo>
                        <a:pt x="529" y="941"/>
                      </a:lnTo>
                      <a:lnTo>
                        <a:pt x="535" y="936"/>
                      </a:lnTo>
                      <a:lnTo>
                        <a:pt x="538" y="933"/>
                      </a:lnTo>
                      <a:lnTo>
                        <a:pt x="539" y="932"/>
                      </a:lnTo>
                      <a:lnTo>
                        <a:pt x="539" y="929"/>
                      </a:lnTo>
                      <a:lnTo>
                        <a:pt x="539" y="929"/>
                      </a:lnTo>
                      <a:lnTo>
                        <a:pt x="539" y="926"/>
                      </a:lnTo>
                      <a:lnTo>
                        <a:pt x="540" y="924"/>
                      </a:lnTo>
                      <a:lnTo>
                        <a:pt x="541" y="923"/>
                      </a:lnTo>
                      <a:lnTo>
                        <a:pt x="543" y="921"/>
                      </a:lnTo>
                      <a:lnTo>
                        <a:pt x="543" y="921"/>
                      </a:lnTo>
                      <a:lnTo>
                        <a:pt x="543" y="917"/>
                      </a:lnTo>
                      <a:lnTo>
                        <a:pt x="541" y="915"/>
                      </a:lnTo>
                      <a:lnTo>
                        <a:pt x="540" y="914"/>
                      </a:lnTo>
                      <a:lnTo>
                        <a:pt x="539" y="915"/>
                      </a:lnTo>
                      <a:lnTo>
                        <a:pt x="539" y="915"/>
                      </a:lnTo>
                      <a:lnTo>
                        <a:pt x="537" y="917"/>
                      </a:lnTo>
                      <a:lnTo>
                        <a:pt x="534" y="918"/>
                      </a:lnTo>
                      <a:lnTo>
                        <a:pt x="531" y="918"/>
                      </a:lnTo>
                      <a:lnTo>
                        <a:pt x="529" y="916"/>
                      </a:lnTo>
                      <a:lnTo>
                        <a:pt x="529" y="916"/>
                      </a:lnTo>
                      <a:lnTo>
                        <a:pt x="528" y="915"/>
                      </a:lnTo>
                      <a:lnTo>
                        <a:pt x="525" y="915"/>
                      </a:lnTo>
                      <a:lnTo>
                        <a:pt x="519" y="914"/>
                      </a:lnTo>
                      <a:lnTo>
                        <a:pt x="512" y="914"/>
                      </a:lnTo>
                      <a:lnTo>
                        <a:pt x="510" y="914"/>
                      </a:lnTo>
                      <a:lnTo>
                        <a:pt x="509" y="913"/>
                      </a:lnTo>
                      <a:lnTo>
                        <a:pt x="509" y="913"/>
                      </a:lnTo>
                      <a:lnTo>
                        <a:pt x="509" y="912"/>
                      </a:lnTo>
                      <a:lnTo>
                        <a:pt x="507" y="910"/>
                      </a:lnTo>
                      <a:lnTo>
                        <a:pt x="503" y="909"/>
                      </a:lnTo>
                      <a:lnTo>
                        <a:pt x="497" y="909"/>
                      </a:lnTo>
                      <a:lnTo>
                        <a:pt x="496" y="908"/>
                      </a:lnTo>
                      <a:lnTo>
                        <a:pt x="495" y="908"/>
                      </a:lnTo>
                      <a:lnTo>
                        <a:pt x="495" y="908"/>
                      </a:lnTo>
                      <a:lnTo>
                        <a:pt x="495" y="907"/>
                      </a:lnTo>
                      <a:lnTo>
                        <a:pt x="494" y="907"/>
                      </a:lnTo>
                      <a:lnTo>
                        <a:pt x="490" y="906"/>
                      </a:lnTo>
                      <a:lnTo>
                        <a:pt x="486" y="906"/>
                      </a:lnTo>
                      <a:lnTo>
                        <a:pt x="485" y="905"/>
                      </a:lnTo>
                      <a:lnTo>
                        <a:pt x="483" y="904"/>
                      </a:lnTo>
                      <a:lnTo>
                        <a:pt x="483" y="904"/>
                      </a:lnTo>
                      <a:lnTo>
                        <a:pt x="482" y="903"/>
                      </a:lnTo>
                      <a:lnTo>
                        <a:pt x="482" y="902"/>
                      </a:lnTo>
                      <a:lnTo>
                        <a:pt x="479" y="901"/>
                      </a:lnTo>
                      <a:lnTo>
                        <a:pt x="477" y="900"/>
                      </a:lnTo>
                      <a:lnTo>
                        <a:pt x="476" y="899"/>
                      </a:lnTo>
                      <a:lnTo>
                        <a:pt x="476" y="897"/>
                      </a:lnTo>
                      <a:lnTo>
                        <a:pt x="476" y="897"/>
                      </a:lnTo>
                      <a:lnTo>
                        <a:pt x="475" y="892"/>
                      </a:lnTo>
                      <a:lnTo>
                        <a:pt x="475" y="890"/>
                      </a:lnTo>
                      <a:lnTo>
                        <a:pt x="476" y="889"/>
                      </a:lnTo>
                      <a:lnTo>
                        <a:pt x="477" y="888"/>
                      </a:lnTo>
                      <a:lnTo>
                        <a:pt x="483" y="887"/>
                      </a:lnTo>
                      <a:lnTo>
                        <a:pt x="483" y="887"/>
                      </a:lnTo>
                      <a:lnTo>
                        <a:pt x="491" y="887"/>
                      </a:lnTo>
                      <a:lnTo>
                        <a:pt x="498" y="885"/>
                      </a:lnTo>
                      <a:lnTo>
                        <a:pt x="502" y="883"/>
                      </a:lnTo>
                      <a:lnTo>
                        <a:pt x="504" y="880"/>
                      </a:lnTo>
                      <a:lnTo>
                        <a:pt x="506" y="878"/>
                      </a:lnTo>
                      <a:lnTo>
                        <a:pt x="506" y="875"/>
                      </a:lnTo>
                      <a:lnTo>
                        <a:pt x="506" y="875"/>
                      </a:lnTo>
                      <a:lnTo>
                        <a:pt x="506" y="869"/>
                      </a:lnTo>
                      <a:lnTo>
                        <a:pt x="506" y="862"/>
                      </a:lnTo>
                      <a:lnTo>
                        <a:pt x="507" y="859"/>
                      </a:lnTo>
                      <a:lnTo>
                        <a:pt x="508" y="857"/>
                      </a:lnTo>
                      <a:lnTo>
                        <a:pt x="510" y="856"/>
                      </a:lnTo>
                      <a:lnTo>
                        <a:pt x="514" y="855"/>
                      </a:lnTo>
                      <a:lnTo>
                        <a:pt x="514" y="855"/>
                      </a:lnTo>
                      <a:lnTo>
                        <a:pt x="522" y="856"/>
                      </a:lnTo>
                      <a:lnTo>
                        <a:pt x="530" y="856"/>
                      </a:lnTo>
                      <a:lnTo>
                        <a:pt x="533" y="855"/>
                      </a:lnTo>
                      <a:lnTo>
                        <a:pt x="536" y="854"/>
                      </a:lnTo>
                      <a:lnTo>
                        <a:pt x="537" y="851"/>
                      </a:lnTo>
                      <a:lnTo>
                        <a:pt x="538" y="848"/>
                      </a:lnTo>
                      <a:lnTo>
                        <a:pt x="538" y="848"/>
                      </a:lnTo>
                      <a:lnTo>
                        <a:pt x="539" y="843"/>
                      </a:lnTo>
                      <a:lnTo>
                        <a:pt x="540" y="840"/>
                      </a:lnTo>
                      <a:lnTo>
                        <a:pt x="544" y="838"/>
                      </a:lnTo>
                      <a:lnTo>
                        <a:pt x="550" y="837"/>
                      </a:lnTo>
                      <a:lnTo>
                        <a:pt x="550" y="837"/>
                      </a:lnTo>
                      <a:lnTo>
                        <a:pt x="553" y="836"/>
                      </a:lnTo>
                      <a:lnTo>
                        <a:pt x="557" y="835"/>
                      </a:lnTo>
                      <a:lnTo>
                        <a:pt x="558" y="833"/>
                      </a:lnTo>
                      <a:lnTo>
                        <a:pt x="560" y="830"/>
                      </a:lnTo>
                      <a:lnTo>
                        <a:pt x="562" y="824"/>
                      </a:lnTo>
                      <a:lnTo>
                        <a:pt x="566" y="817"/>
                      </a:lnTo>
                      <a:lnTo>
                        <a:pt x="566" y="817"/>
                      </a:lnTo>
                      <a:lnTo>
                        <a:pt x="577" y="800"/>
                      </a:lnTo>
                      <a:lnTo>
                        <a:pt x="580" y="791"/>
                      </a:lnTo>
                      <a:lnTo>
                        <a:pt x="582" y="787"/>
                      </a:lnTo>
                      <a:lnTo>
                        <a:pt x="582" y="783"/>
                      </a:lnTo>
                      <a:lnTo>
                        <a:pt x="582" y="783"/>
                      </a:lnTo>
                      <a:lnTo>
                        <a:pt x="582" y="773"/>
                      </a:lnTo>
                      <a:lnTo>
                        <a:pt x="581" y="767"/>
                      </a:lnTo>
                      <a:lnTo>
                        <a:pt x="580" y="762"/>
                      </a:lnTo>
                      <a:lnTo>
                        <a:pt x="578" y="757"/>
                      </a:lnTo>
                      <a:lnTo>
                        <a:pt x="575" y="751"/>
                      </a:lnTo>
                      <a:lnTo>
                        <a:pt x="569" y="747"/>
                      </a:lnTo>
                      <a:lnTo>
                        <a:pt x="564" y="743"/>
                      </a:lnTo>
                      <a:lnTo>
                        <a:pt x="564" y="743"/>
                      </a:lnTo>
                      <a:lnTo>
                        <a:pt x="552" y="738"/>
                      </a:lnTo>
                      <a:lnTo>
                        <a:pt x="545" y="736"/>
                      </a:lnTo>
                      <a:lnTo>
                        <a:pt x="541" y="734"/>
                      </a:lnTo>
                      <a:lnTo>
                        <a:pt x="539" y="731"/>
                      </a:lnTo>
                      <a:lnTo>
                        <a:pt x="539" y="731"/>
                      </a:lnTo>
                      <a:lnTo>
                        <a:pt x="538" y="727"/>
                      </a:lnTo>
                      <a:lnTo>
                        <a:pt x="536" y="724"/>
                      </a:lnTo>
                      <a:lnTo>
                        <a:pt x="533" y="724"/>
                      </a:lnTo>
                      <a:lnTo>
                        <a:pt x="528" y="724"/>
                      </a:lnTo>
                      <a:lnTo>
                        <a:pt x="528" y="724"/>
                      </a:lnTo>
                      <a:lnTo>
                        <a:pt x="522" y="724"/>
                      </a:lnTo>
                      <a:lnTo>
                        <a:pt x="519" y="726"/>
                      </a:lnTo>
                      <a:lnTo>
                        <a:pt x="516" y="726"/>
                      </a:lnTo>
                      <a:lnTo>
                        <a:pt x="515" y="723"/>
                      </a:lnTo>
                      <a:lnTo>
                        <a:pt x="515" y="723"/>
                      </a:lnTo>
                      <a:lnTo>
                        <a:pt x="514" y="721"/>
                      </a:lnTo>
                      <a:lnTo>
                        <a:pt x="512" y="720"/>
                      </a:lnTo>
                      <a:lnTo>
                        <a:pt x="511" y="721"/>
                      </a:lnTo>
                      <a:lnTo>
                        <a:pt x="509" y="722"/>
                      </a:lnTo>
                      <a:lnTo>
                        <a:pt x="509" y="722"/>
                      </a:lnTo>
                      <a:lnTo>
                        <a:pt x="504" y="731"/>
                      </a:lnTo>
                      <a:lnTo>
                        <a:pt x="500" y="735"/>
                      </a:lnTo>
                      <a:lnTo>
                        <a:pt x="496" y="736"/>
                      </a:lnTo>
                      <a:lnTo>
                        <a:pt x="494" y="737"/>
                      </a:lnTo>
                      <a:lnTo>
                        <a:pt x="494" y="737"/>
                      </a:lnTo>
                      <a:lnTo>
                        <a:pt x="481" y="738"/>
                      </a:lnTo>
                      <a:lnTo>
                        <a:pt x="477" y="738"/>
                      </a:lnTo>
                      <a:lnTo>
                        <a:pt x="476" y="738"/>
                      </a:lnTo>
                      <a:lnTo>
                        <a:pt x="475" y="737"/>
                      </a:lnTo>
                      <a:lnTo>
                        <a:pt x="475" y="737"/>
                      </a:lnTo>
                      <a:lnTo>
                        <a:pt x="475" y="736"/>
                      </a:lnTo>
                      <a:lnTo>
                        <a:pt x="474" y="736"/>
                      </a:lnTo>
                      <a:lnTo>
                        <a:pt x="469" y="736"/>
                      </a:lnTo>
                      <a:lnTo>
                        <a:pt x="466" y="735"/>
                      </a:lnTo>
                      <a:lnTo>
                        <a:pt x="465" y="734"/>
                      </a:lnTo>
                      <a:lnTo>
                        <a:pt x="464" y="732"/>
                      </a:lnTo>
                      <a:lnTo>
                        <a:pt x="464" y="732"/>
                      </a:lnTo>
                      <a:lnTo>
                        <a:pt x="463" y="718"/>
                      </a:lnTo>
                      <a:lnTo>
                        <a:pt x="464" y="713"/>
                      </a:lnTo>
                      <a:lnTo>
                        <a:pt x="465" y="711"/>
                      </a:lnTo>
                      <a:lnTo>
                        <a:pt x="467" y="711"/>
                      </a:lnTo>
                      <a:lnTo>
                        <a:pt x="467" y="711"/>
                      </a:lnTo>
                      <a:lnTo>
                        <a:pt x="479" y="711"/>
                      </a:lnTo>
                      <a:lnTo>
                        <a:pt x="485" y="709"/>
                      </a:lnTo>
                      <a:lnTo>
                        <a:pt x="486" y="708"/>
                      </a:lnTo>
                      <a:lnTo>
                        <a:pt x="487" y="706"/>
                      </a:lnTo>
                      <a:lnTo>
                        <a:pt x="487" y="706"/>
                      </a:lnTo>
                      <a:lnTo>
                        <a:pt x="488" y="703"/>
                      </a:lnTo>
                      <a:lnTo>
                        <a:pt x="488" y="702"/>
                      </a:lnTo>
                      <a:lnTo>
                        <a:pt x="489" y="701"/>
                      </a:lnTo>
                      <a:lnTo>
                        <a:pt x="490" y="698"/>
                      </a:lnTo>
                      <a:lnTo>
                        <a:pt x="490" y="698"/>
                      </a:lnTo>
                      <a:lnTo>
                        <a:pt x="491" y="691"/>
                      </a:lnTo>
                      <a:lnTo>
                        <a:pt x="491" y="678"/>
                      </a:lnTo>
                      <a:lnTo>
                        <a:pt x="489" y="672"/>
                      </a:lnTo>
                      <a:lnTo>
                        <a:pt x="488" y="665"/>
                      </a:lnTo>
                      <a:lnTo>
                        <a:pt x="485" y="659"/>
                      </a:lnTo>
                      <a:lnTo>
                        <a:pt x="481" y="655"/>
                      </a:lnTo>
                      <a:lnTo>
                        <a:pt x="481" y="655"/>
                      </a:lnTo>
                      <a:lnTo>
                        <a:pt x="468" y="642"/>
                      </a:lnTo>
                      <a:lnTo>
                        <a:pt x="465" y="636"/>
                      </a:lnTo>
                      <a:lnTo>
                        <a:pt x="465" y="632"/>
                      </a:lnTo>
                      <a:lnTo>
                        <a:pt x="465" y="632"/>
                      </a:lnTo>
                      <a:lnTo>
                        <a:pt x="465" y="630"/>
                      </a:lnTo>
                      <a:lnTo>
                        <a:pt x="466" y="629"/>
                      </a:lnTo>
                      <a:lnTo>
                        <a:pt x="469" y="628"/>
                      </a:lnTo>
                      <a:lnTo>
                        <a:pt x="472" y="626"/>
                      </a:lnTo>
                      <a:lnTo>
                        <a:pt x="473" y="623"/>
                      </a:lnTo>
                      <a:lnTo>
                        <a:pt x="473" y="621"/>
                      </a:lnTo>
                      <a:lnTo>
                        <a:pt x="473" y="621"/>
                      </a:lnTo>
                      <a:lnTo>
                        <a:pt x="473" y="619"/>
                      </a:lnTo>
                      <a:lnTo>
                        <a:pt x="472" y="616"/>
                      </a:lnTo>
                      <a:lnTo>
                        <a:pt x="468" y="613"/>
                      </a:lnTo>
                      <a:lnTo>
                        <a:pt x="465" y="608"/>
                      </a:lnTo>
                      <a:lnTo>
                        <a:pt x="464" y="606"/>
                      </a:lnTo>
                      <a:lnTo>
                        <a:pt x="464" y="604"/>
                      </a:lnTo>
                      <a:lnTo>
                        <a:pt x="464" y="604"/>
                      </a:lnTo>
                      <a:lnTo>
                        <a:pt x="464" y="599"/>
                      </a:lnTo>
                      <a:lnTo>
                        <a:pt x="465" y="593"/>
                      </a:lnTo>
                      <a:lnTo>
                        <a:pt x="467" y="581"/>
                      </a:lnTo>
                      <a:lnTo>
                        <a:pt x="467" y="581"/>
                      </a:lnTo>
                      <a:lnTo>
                        <a:pt x="467" y="573"/>
                      </a:lnTo>
                      <a:lnTo>
                        <a:pt x="464" y="561"/>
                      </a:lnTo>
                      <a:lnTo>
                        <a:pt x="458" y="549"/>
                      </a:lnTo>
                      <a:lnTo>
                        <a:pt x="454" y="543"/>
                      </a:lnTo>
                      <a:lnTo>
                        <a:pt x="450" y="537"/>
                      </a:lnTo>
                      <a:lnTo>
                        <a:pt x="450" y="537"/>
                      </a:lnTo>
                      <a:lnTo>
                        <a:pt x="445" y="532"/>
                      </a:lnTo>
                      <a:lnTo>
                        <a:pt x="438" y="527"/>
                      </a:lnTo>
                      <a:lnTo>
                        <a:pt x="422" y="517"/>
                      </a:lnTo>
                      <a:lnTo>
                        <a:pt x="409" y="507"/>
                      </a:lnTo>
                      <a:lnTo>
                        <a:pt x="405" y="503"/>
                      </a:lnTo>
                      <a:lnTo>
                        <a:pt x="403" y="499"/>
                      </a:lnTo>
                      <a:lnTo>
                        <a:pt x="403" y="499"/>
                      </a:lnTo>
                      <a:lnTo>
                        <a:pt x="403" y="497"/>
                      </a:lnTo>
                      <a:lnTo>
                        <a:pt x="404" y="494"/>
                      </a:lnTo>
                      <a:lnTo>
                        <a:pt x="406" y="492"/>
                      </a:lnTo>
                      <a:lnTo>
                        <a:pt x="408" y="490"/>
                      </a:lnTo>
                      <a:lnTo>
                        <a:pt x="408" y="489"/>
                      </a:lnTo>
                      <a:lnTo>
                        <a:pt x="408" y="486"/>
                      </a:lnTo>
                      <a:lnTo>
                        <a:pt x="408" y="486"/>
                      </a:lnTo>
                      <a:lnTo>
                        <a:pt x="407" y="484"/>
                      </a:lnTo>
                      <a:lnTo>
                        <a:pt x="406" y="482"/>
                      </a:lnTo>
                      <a:lnTo>
                        <a:pt x="402" y="480"/>
                      </a:lnTo>
                      <a:lnTo>
                        <a:pt x="401" y="479"/>
                      </a:lnTo>
                      <a:lnTo>
                        <a:pt x="400" y="477"/>
                      </a:lnTo>
                      <a:lnTo>
                        <a:pt x="398" y="475"/>
                      </a:lnTo>
                      <a:lnTo>
                        <a:pt x="400" y="472"/>
                      </a:lnTo>
                      <a:lnTo>
                        <a:pt x="400" y="472"/>
                      </a:lnTo>
                      <a:lnTo>
                        <a:pt x="400" y="465"/>
                      </a:lnTo>
                      <a:lnTo>
                        <a:pt x="401" y="456"/>
                      </a:lnTo>
                      <a:lnTo>
                        <a:pt x="400" y="430"/>
                      </a:lnTo>
                      <a:lnTo>
                        <a:pt x="397" y="395"/>
                      </a:lnTo>
                      <a:lnTo>
                        <a:pt x="397" y="395"/>
                      </a:lnTo>
                      <a:lnTo>
                        <a:pt x="394" y="392"/>
                      </a:lnTo>
                      <a:lnTo>
                        <a:pt x="391" y="389"/>
                      </a:lnTo>
                      <a:lnTo>
                        <a:pt x="388" y="384"/>
                      </a:lnTo>
                      <a:lnTo>
                        <a:pt x="388" y="384"/>
                      </a:lnTo>
                      <a:lnTo>
                        <a:pt x="387" y="380"/>
                      </a:lnTo>
                      <a:lnTo>
                        <a:pt x="386" y="377"/>
                      </a:lnTo>
                      <a:lnTo>
                        <a:pt x="381" y="373"/>
                      </a:lnTo>
                      <a:lnTo>
                        <a:pt x="377" y="369"/>
                      </a:lnTo>
                      <a:lnTo>
                        <a:pt x="376" y="365"/>
                      </a:lnTo>
                      <a:lnTo>
                        <a:pt x="375" y="362"/>
                      </a:lnTo>
                      <a:lnTo>
                        <a:pt x="375" y="362"/>
                      </a:lnTo>
                      <a:lnTo>
                        <a:pt x="372" y="355"/>
                      </a:lnTo>
                      <a:lnTo>
                        <a:pt x="367" y="346"/>
                      </a:lnTo>
                      <a:lnTo>
                        <a:pt x="362" y="339"/>
                      </a:lnTo>
                      <a:lnTo>
                        <a:pt x="360" y="336"/>
                      </a:lnTo>
                      <a:lnTo>
                        <a:pt x="357" y="335"/>
                      </a:lnTo>
                      <a:lnTo>
                        <a:pt x="357" y="335"/>
                      </a:lnTo>
                      <a:lnTo>
                        <a:pt x="349" y="332"/>
                      </a:lnTo>
                      <a:lnTo>
                        <a:pt x="343" y="328"/>
                      </a:lnTo>
                      <a:lnTo>
                        <a:pt x="343" y="328"/>
                      </a:lnTo>
                      <a:lnTo>
                        <a:pt x="339" y="326"/>
                      </a:lnTo>
                      <a:lnTo>
                        <a:pt x="335" y="325"/>
                      </a:lnTo>
                      <a:lnTo>
                        <a:pt x="330" y="326"/>
                      </a:lnTo>
                      <a:lnTo>
                        <a:pt x="325" y="328"/>
                      </a:lnTo>
                      <a:lnTo>
                        <a:pt x="325" y="328"/>
                      </a:lnTo>
                      <a:lnTo>
                        <a:pt x="322" y="332"/>
                      </a:lnTo>
                      <a:lnTo>
                        <a:pt x="318" y="334"/>
                      </a:lnTo>
                      <a:lnTo>
                        <a:pt x="314" y="335"/>
                      </a:lnTo>
                      <a:lnTo>
                        <a:pt x="307" y="336"/>
                      </a:lnTo>
                      <a:lnTo>
                        <a:pt x="307" y="336"/>
                      </a:lnTo>
                      <a:lnTo>
                        <a:pt x="301" y="335"/>
                      </a:lnTo>
                      <a:lnTo>
                        <a:pt x="296" y="333"/>
                      </a:lnTo>
                      <a:lnTo>
                        <a:pt x="293" y="329"/>
                      </a:lnTo>
                      <a:lnTo>
                        <a:pt x="290" y="325"/>
                      </a:lnTo>
                      <a:lnTo>
                        <a:pt x="290" y="325"/>
                      </a:lnTo>
                      <a:lnTo>
                        <a:pt x="287" y="318"/>
                      </a:lnTo>
                      <a:lnTo>
                        <a:pt x="286" y="316"/>
                      </a:lnTo>
                      <a:lnTo>
                        <a:pt x="282" y="315"/>
                      </a:lnTo>
                      <a:lnTo>
                        <a:pt x="282" y="315"/>
                      </a:lnTo>
                      <a:lnTo>
                        <a:pt x="279" y="313"/>
                      </a:lnTo>
                      <a:lnTo>
                        <a:pt x="277" y="311"/>
                      </a:lnTo>
                      <a:lnTo>
                        <a:pt x="276" y="308"/>
                      </a:lnTo>
                      <a:lnTo>
                        <a:pt x="276" y="307"/>
                      </a:lnTo>
                      <a:lnTo>
                        <a:pt x="277" y="307"/>
                      </a:lnTo>
                      <a:lnTo>
                        <a:pt x="279" y="306"/>
                      </a:lnTo>
                      <a:lnTo>
                        <a:pt x="279" y="306"/>
                      </a:lnTo>
                      <a:lnTo>
                        <a:pt x="287" y="307"/>
                      </a:lnTo>
                      <a:lnTo>
                        <a:pt x="294" y="307"/>
                      </a:lnTo>
                      <a:lnTo>
                        <a:pt x="302" y="306"/>
                      </a:lnTo>
                      <a:lnTo>
                        <a:pt x="305" y="304"/>
                      </a:lnTo>
                      <a:lnTo>
                        <a:pt x="307" y="303"/>
                      </a:lnTo>
                      <a:lnTo>
                        <a:pt x="307" y="303"/>
                      </a:lnTo>
                      <a:lnTo>
                        <a:pt x="312" y="299"/>
                      </a:lnTo>
                      <a:lnTo>
                        <a:pt x="319" y="296"/>
                      </a:lnTo>
                      <a:lnTo>
                        <a:pt x="332" y="291"/>
                      </a:lnTo>
                      <a:lnTo>
                        <a:pt x="332" y="291"/>
                      </a:lnTo>
                      <a:lnTo>
                        <a:pt x="333" y="290"/>
                      </a:lnTo>
                      <a:lnTo>
                        <a:pt x="334" y="289"/>
                      </a:lnTo>
                      <a:lnTo>
                        <a:pt x="335" y="285"/>
                      </a:lnTo>
                      <a:lnTo>
                        <a:pt x="334" y="283"/>
                      </a:lnTo>
                      <a:lnTo>
                        <a:pt x="333" y="282"/>
                      </a:lnTo>
                      <a:lnTo>
                        <a:pt x="332" y="280"/>
                      </a:lnTo>
                      <a:lnTo>
                        <a:pt x="330" y="280"/>
                      </a:lnTo>
                      <a:lnTo>
                        <a:pt x="330" y="280"/>
                      </a:lnTo>
                      <a:lnTo>
                        <a:pt x="324" y="282"/>
                      </a:lnTo>
                      <a:lnTo>
                        <a:pt x="319" y="284"/>
                      </a:lnTo>
                      <a:lnTo>
                        <a:pt x="317" y="284"/>
                      </a:lnTo>
                      <a:lnTo>
                        <a:pt x="316" y="283"/>
                      </a:lnTo>
                      <a:lnTo>
                        <a:pt x="314" y="282"/>
                      </a:lnTo>
                      <a:lnTo>
                        <a:pt x="314" y="278"/>
                      </a:lnTo>
                      <a:lnTo>
                        <a:pt x="314" y="278"/>
                      </a:lnTo>
                      <a:lnTo>
                        <a:pt x="314" y="275"/>
                      </a:lnTo>
                      <a:lnTo>
                        <a:pt x="315" y="273"/>
                      </a:lnTo>
                      <a:lnTo>
                        <a:pt x="317" y="271"/>
                      </a:lnTo>
                      <a:lnTo>
                        <a:pt x="319" y="270"/>
                      </a:lnTo>
                      <a:lnTo>
                        <a:pt x="326" y="269"/>
                      </a:lnTo>
                      <a:lnTo>
                        <a:pt x="337" y="269"/>
                      </a:lnTo>
                      <a:lnTo>
                        <a:pt x="337" y="269"/>
                      </a:lnTo>
                      <a:lnTo>
                        <a:pt x="343" y="269"/>
                      </a:lnTo>
                      <a:lnTo>
                        <a:pt x="348" y="266"/>
                      </a:lnTo>
                      <a:lnTo>
                        <a:pt x="352" y="263"/>
                      </a:lnTo>
                      <a:lnTo>
                        <a:pt x="357" y="258"/>
                      </a:lnTo>
                      <a:lnTo>
                        <a:pt x="366" y="245"/>
                      </a:lnTo>
                      <a:lnTo>
                        <a:pt x="376" y="230"/>
                      </a:lnTo>
                      <a:lnTo>
                        <a:pt x="376" y="230"/>
                      </a:lnTo>
                      <a:lnTo>
                        <a:pt x="386" y="214"/>
                      </a:lnTo>
                      <a:lnTo>
                        <a:pt x="394" y="199"/>
                      </a:lnTo>
                      <a:lnTo>
                        <a:pt x="401" y="188"/>
                      </a:lnTo>
                      <a:lnTo>
                        <a:pt x="406" y="182"/>
                      </a:lnTo>
                      <a:lnTo>
                        <a:pt x="406" y="182"/>
                      </a:lnTo>
                      <a:lnTo>
                        <a:pt x="408" y="179"/>
                      </a:lnTo>
                      <a:lnTo>
                        <a:pt x="410" y="177"/>
                      </a:lnTo>
                      <a:lnTo>
                        <a:pt x="411" y="173"/>
                      </a:lnTo>
                      <a:lnTo>
                        <a:pt x="411" y="172"/>
                      </a:lnTo>
                      <a:lnTo>
                        <a:pt x="412" y="171"/>
                      </a:lnTo>
                      <a:lnTo>
                        <a:pt x="415" y="170"/>
                      </a:lnTo>
                      <a:lnTo>
                        <a:pt x="418" y="170"/>
                      </a:lnTo>
                      <a:lnTo>
                        <a:pt x="418" y="170"/>
                      </a:lnTo>
                      <a:lnTo>
                        <a:pt x="420" y="169"/>
                      </a:lnTo>
                      <a:lnTo>
                        <a:pt x="422" y="169"/>
                      </a:lnTo>
                      <a:lnTo>
                        <a:pt x="423" y="168"/>
                      </a:lnTo>
                      <a:lnTo>
                        <a:pt x="423" y="165"/>
                      </a:lnTo>
                      <a:lnTo>
                        <a:pt x="421" y="163"/>
                      </a:lnTo>
                      <a:lnTo>
                        <a:pt x="419" y="160"/>
                      </a:lnTo>
                      <a:lnTo>
                        <a:pt x="419" y="160"/>
                      </a:lnTo>
                      <a:lnTo>
                        <a:pt x="417" y="157"/>
                      </a:lnTo>
                      <a:lnTo>
                        <a:pt x="415" y="154"/>
                      </a:lnTo>
                      <a:lnTo>
                        <a:pt x="414" y="150"/>
                      </a:lnTo>
                      <a:lnTo>
                        <a:pt x="412" y="147"/>
                      </a:lnTo>
                      <a:lnTo>
                        <a:pt x="412" y="147"/>
                      </a:lnTo>
                      <a:lnTo>
                        <a:pt x="412" y="144"/>
                      </a:lnTo>
                      <a:lnTo>
                        <a:pt x="411" y="142"/>
                      </a:lnTo>
                      <a:lnTo>
                        <a:pt x="408" y="142"/>
                      </a:lnTo>
                      <a:lnTo>
                        <a:pt x="403" y="141"/>
                      </a:lnTo>
                      <a:lnTo>
                        <a:pt x="403" y="141"/>
                      </a:lnTo>
                      <a:lnTo>
                        <a:pt x="391" y="141"/>
                      </a:lnTo>
                      <a:lnTo>
                        <a:pt x="388" y="141"/>
                      </a:lnTo>
                      <a:lnTo>
                        <a:pt x="387" y="139"/>
                      </a:lnTo>
                      <a:lnTo>
                        <a:pt x="387" y="139"/>
                      </a:lnTo>
                      <a:lnTo>
                        <a:pt x="386" y="139"/>
                      </a:lnTo>
                      <a:lnTo>
                        <a:pt x="382" y="137"/>
                      </a:lnTo>
                      <a:lnTo>
                        <a:pt x="373" y="137"/>
                      </a:lnTo>
                      <a:lnTo>
                        <a:pt x="363" y="137"/>
                      </a:lnTo>
                      <a:lnTo>
                        <a:pt x="360" y="136"/>
                      </a:lnTo>
                      <a:lnTo>
                        <a:pt x="359" y="135"/>
                      </a:lnTo>
                      <a:lnTo>
                        <a:pt x="359" y="135"/>
                      </a:lnTo>
                      <a:lnTo>
                        <a:pt x="358" y="132"/>
                      </a:lnTo>
                      <a:lnTo>
                        <a:pt x="355" y="131"/>
                      </a:lnTo>
                      <a:lnTo>
                        <a:pt x="352" y="130"/>
                      </a:lnTo>
                      <a:lnTo>
                        <a:pt x="348" y="129"/>
                      </a:lnTo>
                      <a:lnTo>
                        <a:pt x="348" y="129"/>
                      </a:lnTo>
                      <a:lnTo>
                        <a:pt x="339" y="129"/>
                      </a:lnTo>
                      <a:lnTo>
                        <a:pt x="336" y="128"/>
                      </a:lnTo>
                      <a:lnTo>
                        <a:pt x="334" y="126"/>
                      </a:lnTo>
                      <a:lnTo>
                        <a:pt x="333" y="125"/>
                      </a:lnTo>
                      <a:lnTo>
                        <a:pt x="333" y="125"/>
                      </a:lnTo>
                      <a:lnTo>
                        <a:pt x="331" y="121"/>
                      </a:lnTo>
                      <a:lnTo>
                        <a:pt x="326" y="119"/>
                      </a:lnTo>
                      <a:lnTo>
                        <a:pt x="322" y="118"/>
                      </a:lnTo>
                      <a:lnTo>
                        <a:pt x="321" y="119"/>
                      </a:lnTo>
                      <a:lnTo>
                        <a:pt x="319" y="120"/>
                      </a:lnTo>
                      <a:lnTo>
                        <a:pt x="319" y="120"/>
                      </a:lnTo>
                      <a:lnTo>
                        <a:pt x="314" y="127"/>
                      </a:lnTo>
                      <a:lnTo>
                        <a:pt x="311" y="129"/>
                      </a:lnTo>
                      <a:lnTo>
                        <a:pt x="306" y="130"/>
                      </a:lnTo>
                      <a:lnTo>
                        <a:pt x="306" y="130"/>
                      </a:lnTo>
                      <a:lnTo>
                        <a:pt x="296" y="131"/>
                      </a:lnTo>
                      <a:lnTo>
                        <a:pt x="287" y="132"/>
                      </a:lnTo>
                      <a:lnTo>
                        <a:pt x="287" y="132"/>
                      </a:lnTo>
                      <a:lnTo>
                        <a:pt x="285" y="133"/>
                      </a:lnTo>
                      <a:lnTo>
                        <a:pt x="283" y="134"/>
                      </a:lnTo>
                      <a:lnTo>
                        <a:pt x="281" y="139"/>
                      </a:lnTo>
                      <a:lnTo>
                        <a:pt x="279" y="142"/>
                      </a:lnTo>
                      <a:lnTo>
                        <a:pt x="278" y="142"/>
                      </a:lnTo>
                      <a:lnTo>
                        <a:pt x="276" y="142"/>
                      </a:lnTo>
                      <a:lnTo>
                        <a:pt x="276" y="142"/>
                      </a:lnTo>
                      <a:lnTo>
                        <a:pt x="273" y="141"/>
                      </a:lnTo>
                      <a:lnTo>
                        <a:pt x="269" y="137"/>
                      </a:lnTo>
                      <a:lnTo>
                        <a:pt x="269" y="135"/>
                      </a:lnTo>
                      <a:lnTo>
                        <a:pt x="269" y="133"/>
                      </a:lnTo>
                      <a:lnTo>
                        <a:pt x="271" y="131"/>
                      </a:lnTo>
                      <a:lnTo>
                        <a:pt x="273" y="129"/>
                      </a:lnTo>
                      <a:lnTo>
                        <a:pt x="273" y="129"/>
                      </a:lnTo>
                      <a:lnTo>
                        <a:pt x="277" y="126"/>
                      </a:lnTo>
                      <a:lnTo>
                        <a:pt x="280" y="120"/>
                      </a:lnTo>
                      <a:lnTo>
                        <a:pt x="282" y="114"/>
                      </a:lnTo>
                      <a:lnTo>
                        <a:pt x="282" y="107"/>
                      </a:lnTo>
                      <a:lnTo>
                        <a:pt x="282" y="107"/>
                      </a:lnTo>
                      <a:lnTo>
                        <a:pt x="283" y="100"/>
                      </a:lnTo>
                      <a:lnTo>
                        <a:pt x="286" y="93"/>
                      </a:lnTo>
                      <a:lnTo>
                        <a:pt x="290" y="87"/>
                      </a:lnTo>
                      <a:lnTo>
                        <a:pt x="293" y="85"/>
                      </a:lnTo>
                      <a:lnTo>
                        <a:pt x="296" y="83"/>
                      </a:lnTo>
                      <a:lnTo>
                        <a:pt x="296" y="83"/>
                      </a:lnTo>
                      <a:lnTo>
                        <a:pt x="311" y="74"/>
                      </a:lnTo>
                      <a:lnTo>
                        <a:pt x="319" y="69"/>
                      </a:lnTo>
                      <a:lnTo>
                        <a:pt x="326" y="63"/>
                      </a:lnTo>
                      <a:lnTo>
                        <a:pt x="326" y="63"/>
                      </a:lnTo>
                      <a:lnTo>
                        <a:pt x="335" y="57"/>
                      </a:lnTo>
                      <a:lnTo>
                        <a:pt x="343" y="51"/>
                      </a:lnTo>
                      <a:lnTo>
                        <a:pt x="350" y="47"/>
                      </a:lnTo>
                      <a:lnTo>
                        <a:pt x="357" y="45"/>
                      </a:lnTo>
                      <a:lnTo>
                        <a:pt x="357" y="45"/>
                      </a:lnTo>
                      <a:lnTo>
                        <a:pt x="359" y="43"/>
                      </a:lnTo>
                      <a:lnTo>
                        <a:pt x="360" y="40"/>
                      </a:lnTo>
                      <a:lnTo>
                        <a:pt x="360" y="34"/>
                      </a:lnTo>
                      <a:lnTo>
                        <a:pt x="360" y="29"/>
                      </a:lnTo>
                      <a:lnTo>
                        <a:pt x="358" y="18"/>
                      </a:lnTo>
                      <a:lnTo>
                        <a:pt x="355" y="15"/>
                      </a:lnTo>
                      <a:lnTo>
                        <a:pt x="353" y="14"/>
                      </a:lnTo>
                      <a:lnTo>
                        <a:pt x="353" y="14"/>
                      </a:lnTo>
                      <a:lnTo>
                        <a:pt x="350" y="14"/>
                      </a:lnTo>
                      <a:lnTo>
                        <a:pt x="348" y="16"/>
                      </a:lnTo>
                      <a:lnTo>
                        <a:pt x="345" y="18"/>
                      </a:lnTo>
                      <a:lnTo>
                        <a:pt x="340" y="18"/>
                      </a:lnTo>
                      <a:lnTo>
                        <a:pt x="340" y="18"/>
                      </a:lnTo>
                      <a:lnTo>
                        <a:pt x="336" y="19"/>
                      </a:lnTo>
                      <a:lnTo>
                        <a:pt x="333" y="19"/>
                      </a:lnTo>
                      <a:lnTo>
                        <a:pt x="328" y="20"/>
                      </a:lnTo>
                      <a:lnTo>
                        <a:pt x="320" y="21"/>
                      </a:lnTo>
                      <a:lnTo>
                        <a:pt x="320" y="21"/>
                      </a:lnTo>
                      <a:lnTo>
                        <a:pt x="306" y="20"/>
                      </a:lnTo>
                      <a:lnTo>
                        <a:pt x="303" y="19"/>
                      </a:lnTo>
                      <a:lnTo>
                        <a:pt x="301" y="18"/>
                      </a:lnTo>
                      <a:lnTo>
                        <a:pt x="301" y="18"/>
                      </a:lnTo>
                      <a:lnTo>
                        <a:pt x="297" y="17"/>
                      </a:lnTo>
                      <a:lnTo>
                        <a:pt x="292" y="16"/>
                      </a:lnTo>
                      <a:lnTo>
                        <a:pt x="286" y="16"/>
                      </a:lnTo>
                      <a:lnTo>
                        <a:pt x="285" y="15"/>
                      </a:lnTo>
                      <a:lnTo>
                        <a:pt x="283" y="14"/>
                      </a:lnTo>
                      <a:lnTo>
                        <a:pt x="283" y="14"/>
                      </a:lnTo>
                      <a:lnTo>
                        <a:pt x="283" y="13"/>
                      </a:lnTo>
                      <a:lnTo>
                        <a:pt x="282" y="13"/>
                      </a:lnTo>
                      <a:lnTo>
                        <a:pt x="279" y="12"/>
                      </a:lnTo>
                      <a:lnTo>
                        <a:pt x="276" y="12"/>
                      </a:lnTo>
                      <a:lnTo>
                        <a:pt x="274" y="11"/>
                      </a:lnTo>
                      <a:lnTo>
                        <a:pt x="274" y="11"/>
                      </a:lnTo>
                      <a:lnTo>
                        <a:pt x="273" y="10"/>
                      </a:lnTo>
                      <a:lnTo>
                        <a:pt x="269" y="8"/>
                      </a:lnTo>
                      <a:lnTo>
                        <a:pt x="266" y="6"/>
                      </a:lnTo>
                      <a:lnTo>
                        <a:pt x="265" y="4"/>
                      </a:lnTo>
                      <a:lnTo>
                        <a:pt x="264" y="2"/>
                      </a:lnTo>
                      <a:lnTo>
                        <a:pt x="264" y="2"/>
                      </a:lnTo>
                      <a:lnTo>
                        <a:pt x="263" y="1"/>
                      </a:lnTo>
                      <a:lnTo>
                        <a:pt x="262" y="0"/>
                      </a:lnTo>
                      <a:lnTo>
                        <a:pt x="259" y="0"/>
                      </a:lnTo>
                      <a:lnTo>
                        <a:pt x="255" y="0"/>
                      </a:lnTo>
                      <a:lnTo>
                        <a:pt x="252" y="2"/>
                      </a:lnTo>
                      <a:lnTo>
                        <a:pt x="249" y="4"/>
                      </a:lnTo>
                      <a:lnTo>
                        <a:pt x="246" y="6"/>
                      </a:lnTo>
                      <a:lnTo>
                        <a:pt x="244" y="10"/>
                      </a:lnTo>
                      <a:lnTo>
                        <a:pt x="244" y="10"/>
                      </a:lnTo>
                      <a:lnTo>
                        <a:pt x="242" y="16"/>
                      </a:lnTo>
                      <a:lnTo>
                        <a:pt x="242" y="21"/>
                      </a:lnTo>
                      <a:lnTo>
                        <a:pt x="242" y="27"/>
                      </a:lnTo>
                      <a:lnTo>
                        <a:pt x="244" y="30"/>
                      </a:lnTo>
                      <a:lnTo>
                        <a:pt x="244" y="30"/>
                      </a:lnTo>
                      <a:lnTo>
                        <a:pt x="245" y="33"/>
                      </a:lnTo>
                      <a:lnTo>
                        <a:pt x="246" y="36"/>
                      </a:lnTo>
                      <a:lnTo>
                        <a:pt x="245" y="37"/>
                      </a:lnTo>
                      <a:lnTo>
                        <a:pt x="242" y="39"/>
                      </a:lnTo>
                      <a:lnTo>
                        <a:pt x="242" y="39"/>
                      </a:lnTo>
                      <a:lnTo>
                        <a:pt x="236" y="39"/>
                      </a:lnTo>
                      <a:lnTo>
                        <a:pt x="229" y="39"/>
                      </a:lnTo>
                      <a:lnTo>
                        <a:pt x="223" y="41"/>
                      </a:lnTo>
                      <a:lnTo>
                        <a:pt x="222" y="42"/>
                      </a:lnTo>
                      <a:lnTo>
                        <a:pt x="221" y="44"/>
                      </a:lnTo>
                      <a:lnTo>
                        <a:pt x="221" y="44"/>
                      </a:lnTo>
                      <a:lnTo>
                        <a:pt x="220" y="50"/>
                      </a:lnTo>
                      <a:lnTo>
                        <a:pt x="219" y="57"/>
                      </a:lnTo>
                      <a:lnTo>
                        <a:pt x="219" y="63"/>
                      </a:lnTo>
                      <a:lnTo>
                        <a:pt x="219" y="65"/>
                      </a:lnTo>
                      <a:lnTo>
                        <a:pt x="221" y="66"/>
                      </a:lnTo>
                      <a:lnTo>
                        <a:pt x="221" y="66"/>
                      </a:lnTo>
                      <a:lnTo>
                        <a:pt x="224" y="70"/>
                      </a:lnTo>
                      <a:lnTo>
                        <a:pt x="225" y="72"/>
                      </a:lnTo>
                      <a:lnTo>
                        <a:pt x="225" y="73"/>
                      </a:lnTo>
                      <a:lnTo>
                        <a:pt x="225" y="75"/>
                      </a:lnTo>
                      <a:lnTo>
                        <a:pt x="223" y="76"/>
                      </a:lnTo>
                      <a:lnTo>
                        <a:pt x="221" y="77"/>
                      </a:lnTo>
                      <a:lnTo>
                        <a:pt x="217" y="77"/>
                      </a:lnTo>
                      <a:lnTo>
                        <a:pt x="217" y="77"/>
                      </a:lnTo>
                      <a:lnTo>
                        <a:pt x="209" y="77"/>
                      </a:lnTo>
                      <a:lnTo>
                        <a:pt x="202" y="76"/>
                      </a:lnTo>
                      <a:lnTo>
                        <a:pt x="197" y="77"/>
                      </a:lnTo>
                      <a:lnTo>
                        <a:pt x="196" y="78"/>
                      </a:lnTo>
                      <a:lnTo>
                        <a:pt x="196" y="79"/>
                      </a:lnTo>
                      <a:lnTo>
                        <a:pt x="196" y="79"/>
                      </a:lnTo>
                      <a:lnTo>
                        <a:pt x="196" y="83"/>
                      </a:lnTo>
                      <a:lnTo>
                        <a:pt x="195" y="85"/>
                      </a:lnTo>
                      <a:lnTo>
                        <a:pt x="193" y="86"/>
                      </a:lnTo>
                      <a:lnTo>
                        <a:pt x="189" y="86"/>
                      </a:lnTo>
                      <a:lnTo>
                        <a:pt x="189" y="86"/>
                      </a:lnTo>
                      <a:lnTo>
                        <a:pt x="186" y="86"/>
                      </a:lnTo>
                      <a:lnTo>
                        <a:pt x="182" y="88"/>
                      </a:lnTo>
                      <a:lnTo>
                        <a:pt x="181" y="90"/>
                      </a:lnTo>
                      <a:lnTo>
                        <a:pt x="180" y="94"/>
                      </a:lnTo>
                      <a:lnTo>
                        <a:pt x="180" y="94"/>
                      </a:lnTo>
                      <a:lnTo>
                        <a:pt x="181" y="99"/>
                      </a:lnTo>
                      <a:lnTo>
                        <a:pt x="183" y="102"/>
                      </a:lnTo>
                      <a:lnTo>
                        <a:pt x="186" y="105"/>
                      </a:lnTo>
                      <a:lnTo>
                        <a:pt x="187" y="106"/>
                      </a:lnTo>
                      <a:lnTo>
                        <a:pt x="186" y="108"/>
                      </a:lnTo>
                      <a:lnTo>
                        <a:pt x="186" y="108"/>
                      </a:lnTo>
                      <a:lnTo>
                        <a:pt x="185" y="111"/>
                      </a:lnTo>
                      <a:lnTo>
                        <a:pt x="183" y="111"/>
                      </a:lnTo>
                      <a:lnTo>
                        <a:pt x="178" y="112"/>
                      </a:lnTo>
                      <a:lnTo>
                        <a:pt x="173" y="112"/>
                      </a:lnTo>
                      <a:lnTo>
                        <a:pt x="171" y="113"/>
                      </a:lnTo>
                      <a:lnTo>
                        <a:pt x="171" y="115"/>
                      </a:lnTo>
                      <a:lnTo>
                        <a:pt x="171" y="115"/>
                      </a:lnTo>
                      <a:lnTo>
                        <a:pt x="171" y="119"/>
                      </a:lnTo>
                      <a:lnTo>
                        <a:pt x="172" y="125"/>
                      </a:lnTo>
                      <a:lnTo>
                        <a:pt x="174" y="130"/>
                      </a:lnTo>
                      <a:lnTo>
                        <a:pt x="177" y="135"/>
                      </a:lnTo>
                      <a:lnTo>
                        <a:pt x="177" y="135"/>
                      </a:lnTo>
                      <a:lnTo>
                        <a:pt x="180" y="140"/>
                      </a:lnTo>
                      <a:lnTo>
                        <a:pt x="182" y="144"/>
                      </a:lnTo>
                      <a:lnTo>
                        <a:pt x="183" y="146"/>
                      </a:lnTo>
                      <a:lnTo>
                        <a:pt x="182" y="147"/>
                      </a:lnTo>
                      <a:lnTo>
                        <a:pt x="181" y="147"/>
                      </a:lnTo>
                      <a:lnTo>
                        <a:pt x="181" y="147"/>
                      </a:lnTo>
                      <a:lnTo>
                        <a:pt x="179" y="148"/>
                      </a:lnTo>
                      <a:lnTo>
                        <a:pt x="177" y="149"/>
                      </a:lnTo>
                      <a:lnTo>
                        <a:pt x="178" y="151"/>
                      </a:lnTo>
                      <a:lnTo>
                        <a:pt x="179" y="153"/>
                      </a:lnTo>
                      <a:lnTo>
                        <a:pt x="179" y="153"/>
                      </a:lnTo>
                      <a:lnTo>
                        <a:pt x="181" y="154"/>
                      </a:lnTo>
                      <a:lnTo>
                        <a:pt x="181" y="155"/>
                      </a:lnTo>
                      <a:lnTo>
                        <a:pt x="179" y="158"/>
                      </a:lnTo>
                      <a:lnTo>
                        <a:pt x="179" y="158"/>
                      </a:lnTo>
                      <a:lnTo>
                        <a:pt x="177" y="160"/>
                      </a:lnTo>
                      <a:lnTo>
                        <a:pt x="176" y="161"/>
                      </a:lnTo>
                      <a:lnTo>
                        <a:pt x="174" y="163"/>
                      </a:lnTo>
                      <a:lnTo>
                        <a:pt x="174" y="165"/>
                      </a:lnTo>
                      <a:lnTo>
                        <a:pt x="174" y="165"/>
                      </a:lnTo>
                      <a:lnTo>
                        <a:pt x="174" y="170"/>
                      </a:lnTo>
                      <a:lnTo>
                        <a:pt x="173" y="170"/>
                      </a:lnTo>
                      <a:lnTo>
                        <a:pt x="171" y="170"/>
                      </a:lnTo>
                      <a:lnTo>
                        <a:pt x="171" y="170"/>
                      </a:lnTo>
                      <a:lnTo>
                        <a:pt x="167" y="171"/>
                      </a:lnTo>
                      <a:lnTo>
                        <a:pt x="165" y="173"/>
                      </a:lnTo>
                      <a:lnTo>
                        <a:pt x="164" y="175"/>
                      </a:lnTo>
                      <a:lnTo>
                        <a:pt x="165" y="177"/>
                      </a:lnTo>
                      <a:lnTo>
                        <a:pt x="165" y="177"/>
                      </a:lnTo>
                      <a:lnTo>
                        <a:pt x="166" y="178"/>
                      </a:lnTo>
                      <a:lnTo>
                        <a:pt x="167" y="180"/>
                      </a:lnTo>
                      <a:lnTo>
                        <a:pt x="166" y="183"/>
                      </a:lnTo>
                      <a:lnTo>
                        <a:pt x="163" y="184"/>
                      </a:lnTo>
                      <a:lnTo>
                        <a:pt x="163" y="184"/>
                      </a:lnTo>
                      <a:lnTo>
                        <a:pt x="161" y="184"/>
                      </a:lnTo>
                      <a:lnTo>
                        <a:pt x="161" y="186"/>
                      </a:lnTo>
                      <a:lnTo>
                        <a:pt x="161" y="190"/>
                      </a:lnTo>
                      <a:lnTo>
                        <a:pt x="161" y="190"/>
                      </a:lnTo>
                      <a:lnTo>
                        <a:pt x="160" y="194"/>
                      </a:lnTo>
                      <a:lnTo>
                        <a:pt x="160" y="197"/>
                      </a:lnTo>
                      <a:lnTo>
                        <a:pt x="158" y="198"/>
                      </a:lnTo>
                      <a:lnTo>
                        <a:pt x="158" y="198"/>
                      </a:lnTo>
                      <a:lnTo>
                        <a:pt x="155" y="199"/>
                      </a:lnTo>
                      <a:lnTo>
                        <a:pt x="154" y="200"/>
                      </a:lnTo>
                      <a:lnTo>
                        <a:pt x="154" y="203"/>
                      </a:lnTo>
                      <a:lnTo>
                        <a:pt x="154" y="203"/>
                      </a:lnTo>
                      <a:lnTo>
                        <a:pt x="155" y="207"/>
                      </a:lnTo>
                      <a:lnTo>
                        <a:pt x="157" y="208"/>
                      </a:lnTo>
                      <a:lnTo>
                        <a:pt x="158" y="211"/>
                      </a:lnTo>
                      <a:lnTo>
                        <a:pt x="158" y="211"/>
                      </a:lnTo>
                      <a:lnTo>
                        <a:pt x="160" y="212"/>
                      </a:lnTo>
                      <a:lnTo>
                        <a:pt x="162" y="214"/>
                      </a:lnTo>
                      <a:lnTo>
                        <a:pt x="161" y="215"/>
                      </a:lnTo>
                      <a:lnTo>
                        <a:pt x="158" y="217"/>
                      </a:lnTo>
                      <a:lnTo>
                        <a:pt x="158" y="217"/>
                      </a:lnTo>
                      <a:lnTo>
                        <a:pt x="153" y="217"/>
                      </a:lnTo>
                      <a:lnTo>
                        <a:pt x="150" y="217"/>
                      </a:lnTo>
                      <a:lnTo>
                        <a:pt x="148" y="218"/>
                      </a:lnTo>
                      <a:lnTo>
                        <a:pt x="148" y="220"/>
                      </a:lnTo>
                      <a:lnTo>
                        <a:pt x="148" y="220"/>
                      </a:lnTo>
                      <a:lnTo>
                        <a:pt x="147" y="229"/>
                      </a:lnTo>
                      <a:lnTo>
                        <a:pt x="148" y="232"/>
                      </a:lnTo>
                      <a:lnTo>
                        <a:pt x="149" y="232"/>
                      </a:lnTo>
                      <a:lnTo>
                        <a:pt x="150" y="233"/>
                      </a:lnTo>
                      <a:lnTo>
                        <a:pt x="150" y="233"/>
                      </a:lnTo>
                      <a:lnTo>
                        <a:pt x="152" y="233"/>
                      </a:lnTo>
                      <a:lnTo>
                        <a:pt x="154" y="232"/>
                      </a:lnTo>
                      <a:lnTo>
                        <a:pt x="159" y="229"/>
                      </a:lnTo>
                      <a:lnTo>
                        <a:pt x="164" y="226"/>
                      </a:lnTo>
                      <a:lnTo>
                        <a:pt x="171" y="222"/>
                      </a:lnTo>
                      <a:lnTo>
                        <a:pt x="171" y="222"/>
                      </a:lnTo>
                      <a:lnTo>
                        <a:pt x="177" y="221"/>
                      </a:lnTo>
                      <a:lnTo>
                        <a:pt x="182" y="219"/>
                      </a:lnTo>
                      <a:lnTo>
                        <a:pt x="186" y="217"/>
                      </a:lnTo>
                      <a:lnTo>
                        <a:pt x="187" y="214"/>
                      </a:lnTo>
                      <a:lnTo>
                        <a:pt x="187" y="214"/>
                      </a:lnTo>
                      <a:lnTo>
                        <a:pt x="187" y="212"/>
                      </a:lnTo>
                      <a:lnTo>
                        <a:pt x="189" y="212"/>
                      </a:lnTo>
                      <a:lnTo>
                        <a:pt x="192" y="212"/>
                      </a:lnTo>
                      <a:lnTo>
                        <a:pt x="196" y="213"/>
                      </a:lnTo>
                      <a:lnTo>
                        <a:pt x="197" y="214"/>
                      </a:lnTo>
                      <a:lnTo>
                        <a:pt x="197" y="216"/>
                      </a:lnTo>
                      <a:lnTo>
                        <a:pt x="197" y="216"/>
                      </a:lnTo>
                      <a:lnTo>
                        <a:pt x="196" y="218"/>
                      </a:lnTo>
                      <a:lnTo>
                        <a:pt x="195" y="219"/>
                      </a:lnTo>
                      <a:lnTo>
                        <a:pt x="188" y="225"/>
                      </a:lnTo>
                      <a:lnTo>
                        <a:pt x="188" y="225"/>
                      </a:lnTo>
                      <a:lnTo>
                        <a:pt x="182" y="228"/>
                      </a:lnTo>
                      <a:lnTo>
                        <a:pt x="180" y="231"/>
                      </a:lnTo>
                      <a:lnTo>
                        <a:pt x="180" y="233"/>
                      </a:lnTo>
                      <a:lnTo>
                        <a:pt x="181" y="234"/>
                      </a:lnTo>
                      <a:lnTo>
                        <a:pt x="185" y="236"/>
                      </a:lnTo>
                      <a:lnTo>
                        <a:pt x="185" y="236"/>
                      </a:lnTo>
                      <a:lnTo>
                        <a:pt x="188" y="236"/>
                      </a:lnTo>
                      <a:lnTo>
                        <a:pt x="191" y="236"/>
                      </a:lnTo>
                      <a:lnTo>
                        <a:pt x="192" y="237"/>
                      </a:lnTo>
                      <a:lnTo>
                        <a:pt x="193" y="240"/>
                      </a:lnTo>
                      <a:lnTo>
                        <a:pt x="193" y="240"/>
                      </a:lnTo>
                      <a:lnTo>
                        <a:pt x="192" y="242"/>
                      </a:lnTo>
                      <a:lnTo>
                        <a:pt x="191" y="243"/>
                      </a:lnTo>
                      <a:lnTo>
                        <a:pt x="189" y="244"/>
                      </a:lnTo>
                      <a:lnTo>
                        <a:pt x="185" y="244"/>
                      </a:lnTo>
                      <a:lnTo>
                        <a:pt x="185" y="244"/>
                      </a:lnTo>
                      <a:lnTo>
                        <a:pt x="182" y="244"/>
                      </a:lnTo>
                      <a:lnTo>
                        <a:pt x="181" y="245"/>
                      </a:lnTo>
                      <a:lnTo>
                        <a:pt x="180" y="247"/>
                      </a:lnTo>
                      <a:lnTo>
                        <a:pt x="177" y="247"/>
                      </a:lnTo>
                      <a:lnTo>
                        <a:pt x="177" y="247"/>
                      </a:lnTo>
                      <a:lnTo>
                        <a:pt x="172" y="247"/>
                      </a:lnTo>
                      <a:lnTo>
                        <a:pt x="167" y="249"/>
                      </a:lnTo>
                      <a:lnTo>
                        <a:pt x="164" y="251"/>
                      </a:lnTo>
                      <a:lnTo>
                        <a:pt x="162" y="255"/>
                      </a:lnTo>
                      <a:lnTo>
                        <a:pt x="162" y="255"/>
                      </a:lnTo>
                      <a:lnTo>
                        <a:pt x="160" y="264"/>
                      </a:lnTo>
                      <a:lnTo>
                        <a:pt x="159" y="269"/>
                      </a:lnTo>
                      <a:lnTo>
                        <a:pt x="157" y="274"/>
                      </a:lnTo>
                      <a:lnTo>
                        <a:pt x="157" y="274"/>
                      </a:lnTo>
                      <a:lnTo>
                        <a:pt x="151" y="279"/>
                      </a:lnTo>
                      <a:lnTo>
                        <a:pt x="150" y="283"/>
                      </a:lnTo>
                      <a:lnTo>
                        <a:pt x="150" y="286"/>
                      </a:lnTo>
                      <a:lnTo>
                        <a:pt x="150" y="286"/>
                      </a:lnTo>
                      <a:lnTo>
                        <a:pt x="151" y="292"/>
                      </a:lnTo>
                      <a:lnTo>
                        <a:pt x="150" y="294"/>
                      </a:lnTo>
                      <a:lnTo>
                        <a:pt x="148" y="296"/>
                      </a:lnTo>
                      <a:lnTo>
                        <a:pt x="148" y="296"/>
                      </a:lnTo>
                      <a:lnTo>
                        <a:pt x="146" y="297"/>
                      </a:lnTo>
                      <a:lnTo>
                        <a:pt x="145" y="298"/>
                      </a:lnTo>
                      <a:lnTo>
                        <a:pt x="143" y="301"/>
                      </a:lnTo>
                      <a:lnTo>
                        <a:pt x="143" y="305"/>
                      </a:lnTo>
                      <a:lnTo>
                        <a:pt x="144" y="306"/>
                      </a:lnTo>
                      <a:lnTo>
                        <a:pt x="146" y="306"/>
                      </a:lnTo>
                      <a:lnTo>
                        <a:pt x="146" y="306"/>
                      </a:lnTo>
                      <a:lnTo>
                        <a:pt x="150" y="306"/>
                      </a:lnTo>
                      <a:lnTo>
                        <a:pt x="155" y="305"/>
                      </a:lnTo>
                      <a:lnTo>
                        <a:pt x="159" y="302"/>
                      </a:lnTo>
                      <a:lnTo>
                        <a:pt x="160" y="301"/>
                      </a:lnTo>
                      <a:lnTo>
                        <a:pt x="161" y="299"/>
                      </a:lnTo>
                      <a:lnTo>
                        <a:pt x="161" y="299"/>
                      </a:lnTo>
                      <a:lnTo>
                        <a:pt x="162" y="296"/>
                      </a:lnTo>
                      <a:lnTo>
                        <a:pt x="164" y="292"/>
                      </a:lnTo>
                      <a:lnTo>
                        <a:pt x="166" y="290"/>
                      </a:lnTo>
                      <a:lnTo>
                        <a:pt x="171" y="287"/>
                      </a:lnTo>
                      <a:lnTo>
                        <a:pt x="171" y="287"/>
                      </a:lnTo>
                      <a:lnTo>
                        <a:pt x="179" y="282"/>
                      </a:lnTo>
                      <a:lnTo>
                        <a:pt x="186" y="275"/>
                      </a:lnTo>
                      <a:lnTo>
                        <a:pt x="186" y="275"/>
                      </a:lnTo>
                      <a:lnTo>
                        <a:pt x="188" y="273"/>
                      </a:lnTo>
                      <a:lnTo>
                        <a:pt x="191" y="273"/>
                      </a:lnTo>
                      <a:lnTo>
                        <a:pt x="193" y="275"/>
                      </a:lnTo>
                      <a:lnTo>
                        <a:pt x="195" y="277"/>
                      </a:lnTo>
                      <a:lnTo>
                        <a:pt x="195" y="277"/>
                      </a:lnTo>
                      <a:lnTo>
                        <a:pt x="196" y="278"/>
                      </a:lnTo>
                      <a:lnTo>
                        <a:pt x="196" y="279"/>
                      </a:lnTo>
                      <a:lnTo>
                        <a:pt x="194" y="282"/>
                      </a:lnTo>
                      <a:lnTo>
                        <a:pt x="186" y="285"/>
                      </a:lnTo>
                      <a:lnTo>
                        <a:pt x="186" y="285"/>
                      </a:lnTo>
                      <a:lnTo>
                        <a:pt x="181" y="287"/>
                      </a:lnTo>
                      <a:lnTo>
                        <a:pt x="177" y="290"/>
                      </a:lnTo>
                      <a:lnTo>
                        <a:pt x="174" y="294"/>
                      </a:lnTo>
                      <a:lnTo>
                        <a:pt x="173" y="296"/>
                      </a:lnTo>
                      <a:lnTo>
                        <a:pt x="173" y="298"/>
                      </a:lnTo>
                      <a:lnTo>
                        <a:pt x="173" y="298"/>
                      </a:lnTo>
                      <a:lnTo>
                        <a:pt x="173" y="301"/>
                      </a:lnTo>
                      <a:lnTo>
                        <a:pt x="175" y="301"/>
                      </a:lnTo>
                      <a:lnTo>
                        <a:pt x="176" y="302"/>
                      </a:lnTo>
                      <a:lnTo>
                        <a:pt x="177" y="304"/>
                      </a:lnTo>
                      <a:lnTo>
                        <a:pt x="177" y="304"/>
                      </a:lnTo>
                      <a:lnTo>
                        <a:pt x="178" y="311"/>
                      </a:lnTo>
                      <a:lnTo>
                        <a:pt x="179" y="312"/>
                      </a:lnTo>
                      <a:lnTo>
                        <a:pt x="180" y="312"/>
                      </a:lnTo>
                      <a:lnTo>
                        <a:pt x="180" y="312"/>
                      </a:lnTo>
                      <a:lnTo>
                        <a:pt x="186" y="308"/>
                      </a:lnTo>
                      <a:lnTo>
                        <a:pt x="192" y="308"/>
                      </a:lnTo>
                      <a:lnTo>
                        <a:pt x="192" y="308"/>
                      </a:lnTo>
                      <a:lnTo>
                        <a:pt x="193" y="307"/>
                      </a:lnTo>
                      <a:lnTo>
                        <a:pt x="193" y="306"/>
                      </a:lnTo>
                      <a:lnTo>
                        <a:pt x="194" y="302"/>
                      </a:lnTo>
                      <a:lnTo>
                        <a:pt x="195" y="299"/>
                      </a:lnTo>
                      <a:lnTo>
                        <a:pt x="195" y="297"/>
                      </a:lnTo>
                      <a:lnTo>
                        <a:pt x="197" y="297"/>
                      </a:lnTo>
                      <a:lnTo>
                        <a:pt x="197" y="297"/>
                      </a:lnTo>
                      <a:lnTo>
                        <a:pt x="200" y="297"/>
                      </a:lnTo>
                      <a:lnTo>
                        <a:pt x="201" y="299"/>
                      </a:lnTo>
                      <a:lnTo>
                        <a:pt x="202" y="302"/>
                      </a:lnTo>
                      <a:lnTo>
                        <a:pt x="203" y="305"/>
                      </a:lnTo>
                      <a:lnTo>
                        <a:pt x="203" y="305"/>
                      </a:lnTo>
                      <a:lnTo>
                        <a:pt x="205" y="307"/>
                      </a:lnTo>
                      <a:lnTo>
                        <a:pt x="208" y="308"/>
                      </a:lnTo>
                      <a:lnTo>
                        <a:pt x="210" y="311"/>
                      </a:lnTo>
                      <a:lnTo>
                        <a:pt x="210" y="312"/>
                      </a:lnTo>
                      <a:lnTo>
                        <a:pt x="210" y="314"/>
                      </a:lnTo>
                      <a:lnTo>
                        <a:pt x="210" y="314"/>
                      </a:lnTo>
                      <a:lnTo>
                        <a:pt x="209" y="317"/>
                      </a:lnTo>
                      <a:lnTo>
                        <a:pt x="209" y="319"/>
                      </a:lnTo>
                      <a:lnTo>
                        <a:pt x="208" y="320"/>
                      </a:lnTo>
                      <a:lnTo>
                        <a:pt x="205" y="321"/>
                      </a:lnTo>
                      <a:lnTo>
                        <a:pt x="205" y="321"/>
                      </a:lnTo>
                      <a:lnTo>
                        <a:pt x="201" y="321"/>
                      </a:lnTo>
                      <a:lnTo>
                        <a:pt x="197" y="319"/>
                      </a:lnTo>
                      <a:lnTo>
                        <a:pt x="195" y="318"/>
                      </a:lnTo>
                      <a:lnTo>
                        <a:pt x="193" y="319"/>
                      </a:lnTo>
                      <a:lnTo>
                        <a:pt x="193" y="319"/>
                      </a:lnTo>
                      <a:lnTo>
                        <a:pt x="190" y="321"/>
                      </a:lnTo>
                      <a:lnTo>
                        <a:pt x="189" y="323"/>
                      </a:lnTo>
                      <a:lnTo>
                        <a:pt x="189" y="326"/>
                      </a:lnTo>
                      <a:lnTo>
                        <a:pt x="191" y="329"/>
                      </a:lnTo>
                      <a:lnTo>
                        <a:pt x="191" y="329"/>
                      </a:lnTo>
                      <a:lnTo>
                        <a:pt x="195" y="333"/>
                      </a:lnTo>
                      <a:lnTo>
                        <a:pt x="196" y="336"/>
                      </a:lnTo>
                      <a:lnTo>
                        <a:pt x="197" y="341"/>
                      </a:lnTo>
                      <a:lnTo>
                        <a:pt x="197" y="341"/>
                      </a:lnTo>
                      <a:lnTo>
                        <a:pt x="197" y="360"/>
                      </a:lnTo>
                      <a:lnTo>
                        <a:pt x="196" y="369"/>
                      </a:lnTo>
                      <a:lnTo>
                        <a:pt x="196" y="371"/>
                      </a:lnTo>
                      <a:lnTo>
                        <a:pt x="194" y="373"/>
                      </a:lnTo>
                      <a:lnTo>
                        <a:pt x="194" y="373"/>
                      </a:lnTo>
                      <a:lnTo>
                        <a:pt x="191" y="374"/>
                      </a:lnTo>
                      <a:lnTo>
                        <a:pt x="188" y="377"/>
                      </a:lnTo>
                      <a:lnTo>
                        <a:pt x="185" y="382"/>
                      </a:lnTo>
                      <a:lnTo>
                        <a:pt x="185" y="386"/>
                      </a:lnTo>
                      <a:lnTo>
                        <a:pt x="185" y="386"/>
                      </a:lnTo>
                      <a:lnTo>
                        <a:pt x="183" y="391"/>
                      </a:lnTo>
                      <a:lnTo>
                        <a:pt x="181" y="395"/>
                      </a:lnTo>
                      <a:lnTo>
                        <a:pt x="179" y="400"/>
                      </a:lnTo>
                      <a:lnTo>
                        <a:pt x="176" y="403"/>
                      </a:lnTo>
                      <a:lnTo>
                        <a:pt x="176" y="403"/>
                      </a:lnTo>
                      <a:lnTo>
                        <a:pt x="168" y="406"/>
                      </a:lnTo>
                      <a:lnTo>
                        <a:pt x="165" y="409"/>
                      </a:lnTo>
                      <a:lnTo>
                        <a:pt x="164" y="412"/>
                      </a:lnTo>
                      <a:lnTo>
                        <a:pt x="163" y="414"/>
                      </a:lnTo>
                      <a:lnTo>
                        <a:pt x="163" y="414"/>
                      </a:lnTo>
                      <a:lnTo>
                        <a:pt x="164" y="425"/>
                      </a:lnTo>
                      <a:lnTo>
                        <a:pt x="163" y="429"/>
                      </a:lnTo>
                      <a:lnTo>
                        <a:pt x="163" y="429"/>
                      </a:lnTo>
                      <a:lnTo>
                        <a:pt x="161" y="429"/>
                      </a:lnTo>
                      <a:lnTo>
                        <a:pt x="161" y="429"/>
                      </a:lnTo>
                      <a:lnTo>
                        <a:pt x="157" y="425"/>
                      </a:lnTo>
                      <a:lnTo>
                        <a:pt x="154" y="423"/>
                      </a:lnTo>
                      <a:lnTo>
                        <a:pt x="154" y="426"/>
                      </a:lnTo>
                      <a:lnTo>
                        <a:pt x="154" y="426"/>
                      </a:lnTo>
                      <a:lnTo>
                        <a:pt x="154" y="430"/>
                      </a:lnTo>
                      <a:lnTo>
                        <a:pt x="155" y="432"/>
                      </a:lnTo>
                      <a:lnTo>
                        <a:pt x="158" y="434"/>
                      </a:lnTo>
                      <a:lnTo>
                        <a:pt x="159" y="435"/>
                      </a:lnTo>
                      <a:lnTo>
                        <a:pt x="159" y="435"/>
                      </a:lnTo>
                      <a:lnTo>
                        <a:pt x="160" y="435"/>
                      </a:lnTo>
                      <a:lnTo>
                        <a:pt x="161" y="436"/>
                      </a:lnTo>
                      <a:lnTo>
                        <a:pt x="161" y="440"/>
                      </a:lnTo>
                      <a:lnTo>
                        <a:pt x="161" y="445"/>
                      </a:lnTo>
                      <a:lnTo>
                        <a:pt x="161" y="445"/>
                      </a:lnTo>
                      <a:lnTo>
                        <a:pt x="159" y="445"/>
                      </a:lnTo>
                      <a:lnTo>
                        <a:pt x="158" y="445"/>
                      </a:lnTo>
                      <a:lnTo>
                        <a:pt x="158" y="446"/>
                      </a:lnTo>
                      <a:lnTo>
                        <a:pt x="158" y="446"/>
                      </a:lnTo>
                      <a:lnTo>
                        <a:pt x="162" y="449"/>
                      </a:lnTo>
                      <a:lnTo>
                        <a:pt x="163" y="449"/>
                      </a:lnTo>
                      <a:lnTo>
                        <a:pt x="164" y="449"/>
                      </a:lnTo>
                      <a:lnTo>
                        <a:pt x="165" y="448"/>
                      </a:lnTo>
                      <a:lnTo>
                        <a:pt x="165" y="448"/>
                      </a:lnTo>
                      <a:lnTo>
                        <a:pt x="165" y="440"/>
                      </a:lnTo>
                      <a:lnTo>
                        <a:pt x="165" y="437"/>
                      </a:lnTo>
                      <a:lnTo>
                        <a:pt x="166" y="436"/>
                      </a:lnTo>
                      <a:lnTo>
                        <a:pt x="168" y="435"/>
                      </a:lnTo>
                      <a:lnTo>
                        <a:pt x="171" y="434"/>
                      </a:lnTo>
                      <a:lnTo>
                        <a:pt x="171" y="434"/>
                      </a:lnTo>
                      <a:lnTo>
                        <a:pt x="176" y="435"/>
                      </a:lnTo>
                      <a:lnTo>
                        <a:pt x="179" y="436"/>
                      </a:lnTo>
                      <a:lnTo>
                        <a:pt x="180" y="437"/>
                      </a:lnTo>
                      <a:lnTo>
                        <a:pt x="183" y="439"/>
                      </a:lnTo>
                      <a:lnTo>
                        <a:pt x="183" y="439"/>
                      </a:lnTo>
                      <a:lnTo>
                        <a:pt x="187" y="439"/>
                      </a:lnTo>
                      <a:lnTo>
                        <a:pt x="188" y="440"/>
                      </a:lnTo>
                      <a:lnTo>
                        <a:pt x="189" y="441"/>
                      </a:lnTo>
                      <a:lnTo>
                        <a:pt x="189" y="444"/>
                      </a:lnTo>
                      <a:lnTo>
                        <a:pt x="189" y="444"/>
                      </a:lnTo>
                      <a:lnTo>
                        <a:pt x="190" y="450"/>
                      </a:lnTo>
                      <a:lnTo>
                        <a:pt x="191" y="454"/>
                      </a:lnTo>
                      <a:lnTo>
                        <a:pt x="192" y="454"/>
                      </a:lnTo>
                      <a:lnTo>
                        <a:pt x="193" y="454"/>
                      </a:lnTo>
                      <a:lnTo>
                        <a:pt x="193" y="454"/>
                      </a:lnTo>
                      <a:lnTo>
                        <a:pt x="194" y="454"/>
                      </a:lnTo>
                      <a:lnTo>
                        <a:pt x="195" y="455"/>
                      </a:lnTo>
                      <a:lnTo>
                        <a:pt x="196" y="458"/>
                      </a:lnTo>
                      <a:lnTo>
                        <a:pt x="196" y="460"/>
                      </a:lnTo>
                      <a:lnTo>
                        <a:pt x="197" y="461"/>
                      </a:lnTo>
                      <a:lnTo>
                        <a:pt x="199" y="461"/>
                      </a:lnTo>
                      <a:lnTo>
                        <a:pt x="199" y="461"/>
                      </a:lnTo>
                      <a:lnTo>
                        <a:pt x="200" y="460"/>
                      </a:lnTo>
                      <a:lnTo>
                        <a:pt x="200" y="457"/>
                      </a:lnTo>
                      <a:lnTo>
                        <a:pt x="201" y="448"/>
                      </a:lnTo>
                      <a:lnTo>
                        <a:pt x="201" y="435"/>
                      </a:lnTo>
                      <a:lnTo>
                        <a:pt x="201" y="435"/>
                      </a:lnTo>
                      <a:lnTo>
                        <a:pt x="205" y="433"/>
                      </a:lnTo>
                      <a:lnTo>
                        <a:pt x="208" y="434"/>
                      </a:lnTo>
                      <a:lnTo>
                        <a:pt x="209" y="434"/>
                      </a:lnTo>
                      <a:lnTo>
                        <a:pt x="210" y="436"/>
                      </a:lnTo>
                      <a:lnTo>
                        <a:pt x="210" y="436"/>
                      </a:lnTo>
                      <a:lnTo>
                        <a:pt x="209" y="446"/>
                      </a:lnTo>
                      <a:lnTo>
                        <a:pt x="210" y="449"/>
                      </a:lnTo>
                      <a:lnTo>
                        <a:pt x="211" y="449"/>
                      </a:lnTo>
                      <a:lnTo>
                        <a:pt x="212" y="450"/>
                      </a:lnTo>
                      <a:lnTo>
                        <a:pt x="212" y="450"/>
                      </a:lnTo>
                      <a:lnTo>
                        <a:pt x="218" y="449"/>
                      </a:lnTo>
                      <a:lnTo>
                        <a:pt x="220" y="449"/>
                      </a:lnTo>
                      <a:lnTo>
                        <a:pt x="221" y="451"/>
                      </a:lnTo>
                      <a:lnTo>
                        <a:pt x="221" y="451"/>
                      </a:lnTo>
                      <a:lnTo>
                        <a:pt x="221" y="454"/>
                      </a:lnTo>
                      <a:lnTo>
                        <a:pt x="222" y="455"/>
                      </a:lnTo>
                      <a:lnTo>
                        <a:pt x="225" y="456"/>
                      </a:lnTo>
                      <a:lnTo>
                        <a:pt x="231" y="456"/>
                      </a:lnTo>
                      <a:lnTo>
                        <a:pt x="236" y="454"/>
                      </a:lnTo>
                      <a:lnTo>
                        <a:pt x="236" y="454"/>
                      </a:lnTo>
                      <a:lnTo>
                        <a:pt x="242" y="451"/>
                      </a:lnTo>
                      <a:lnTo>
                        <a:pt x="246" y="450"/>
                      </a:lnTo>
                      <a:lnTo>
                        <a:pt x="249" y="449"/>
                      </a:lnTo>
                      <a:lnTo>
                        <a:pt x="250" y="448"/>
                      </a:lnTo>
                      <a:lnTo>
                        <a:pt x="251" y="447"/>
                      </a:lnTo>
                      <a:lnTo>
                        <a:pt x="251" y="447"/>
                      </a:lnTo>
                      <a:lnTo>
                        <a:pt x="250" y="443"/>
                      </a:lnTo>
                      <a:lnTo>
                        <a:pt x="250" y="440"/>
                      </a:lnTo>
                      <a:lnTo>
                        <a:pt x="250" y="439"/>
                      </a:lnTo>
                      <a:lnTo>
                        <a:pt x="251" y="437"/>
                      </a:lnTo>
                      <a:lnTo>
                        <a:pt x="258" y="437"/>
                      </a:lnTo>
                      <a:lnTo>
                        <a:pt x="258" y="437"/>
                      </a:lnTo>
                      <a:lnTo>
                        <a:pt x="265" y="439"/>
                      </a:lnTo>
                      <a:lnTo>
                        <a:pt x="271" y="440"/>
                      </a:lnTo>
                      <a:lnTo>
                        <a:pt x="279" y="443"/>
                      </a:lnTo>
                      <a:lnTo>
                        <a:pt x="279" y="443"/>
                      </a:lnTo>
                      <a:lnTo>
                        <a:pt x="286" y="444"/>
                      </a:lnTo>
                      <a:lnTo>
                        <a:pt x="292" y="444"/>
                      </a:lnTo>
                      <a:lnTo>
                        <a:pt x="297" y="444"/>
                      </a:lnTo>
                      <a:lnTo>
                        <a:pt x="298" y="445"/>
                      </a:lnTo>
                      <a:lnTo>
                        <a:pt x="300" y="447"/>
                      </a:lnTo>
                      <a:lnTo>
                        <a:pt x="300" y="447"/>
                      </a:lnTo>
                      <a:lnTo>
                        <a:pt x="298" y="449"/>
                      </a:lnTo>
                      <a:lnTo>
                        <a:pt x="298" y="450"/>
                      </a:lnTo>
                      <a:lnTo>
                        <a:pt x="294" y="454"/>
                      </a:lnTo>
                      <a:lnTo>
                        <a:pt x="290" y="455"/>
                      </a:lnTo>
                      <a:lnTo>
                        <a:pt x="283" y="456"/>
                      </a:lnTo>
                      <a:lnTo>
                        <a:pt x="283" y="456"/>
                      </a:lnTo>
                      <a:lnTo>
                        <a:pt x="276" y="458"/>
                      </a:lnTo>
                      <a:lnTo>
                        <a:pt x="265" y="462"/>
                      </a:lnTo>
                      <a:lnTo>
                        <a:pt x="257" y="468"/>
                      </a:lnTo>
                      <a:lnTo>
                        <a:pt x="253" y="470"/>
                      </a:lnTo>
                      <a:lnTo>
                        <a:pt x="253" y="472"/>
                      </a:lnTo>
                      <a:lnTo>
                        <a:pt x="253" y="472"/>
                      </a:lnTo>
                      <a:lnTo>
                        <a:pt x="252" y="490"/>
                      </a:lnTo>
                      <a:lnTo>
                        <a:pt x="253" y="501"/>
                      </a:lnTo>
                      <a:lnTo>
                        <a:pt x="253" y="505"/>
                      </a:lnTo>
                      <a:lnTo>
                        <a:pt x="254" y="508"/>
                      </a:lnTo>
                      <a:lnTo>
                        <a:pt x="254" y="508"/>
                      </a:lnTo>
                      <a:lnTo>
                        <a:pt x="255" y="511"/>
                      </a:lnTo>
                      <a:lnTo>
                        <a:pt x="255" y="513"/>
                      </a:lnTo>
                      <a:lnTo>
                        <a:pt x="254" y="517"/>
                      </a:lnTo>
                      <a:lnTo>
                        <a:pt x="254" y="522"/>
                      </a:lnTo>
                      <a:lnTo>
                        <a:pt x="254" y="525"/>
                      </a:lnTo>
                      <a:lnTo>
                        <a:pt x="255" y="527"/>
                      </a:lnTo>
                      <a:lnTo>
                        <a:pt x="255" y="527"/>
                      </a:lnTo>
                      <a:lnTo>
                        <a:pt x="260" y="531"/>
                      </a:lnTo>
                      <a:lnTo>
                        <a:pt x="263" y="533"/>
                      </a:lnTo>
                      <a:lnTo>
                        <a:pt x="266" y="534"/>
                      </a:lnTo>
                      <a:lnTo>
                        <a:pt x="266" y="534"/>
                      </a:lnTo>
                      <a:lnTo>
                        <a:pt x="266" y="537"/>
                      </a:lnTo>
                      <a:lnTo>
                        <a:pt x="266" y="540"/>
                      </a:lnTo>
                      <a:lnTo>
                        <a:pt x="266" y="541"/>
                      </a:lnTo>
                      <a:lnTo>
                        <a:pt x="267" y="541"/>
                      </a:lnTo>
                      <a:lnTo>
                        <a:pt x="267" y="541"/>
                      </a:lnTo>
                      <a:lnTo>
                        <a:pt x="269" y="540"/>
                      </a:lnTo>
                      <a:lnTo>
                        <a:pt x="272" y="536"/>
                      </a:lnTo>
                      <a:lnTo>
                        <a:pt x="275" y="534"/>
                      </a:lnTo>
                      <a:lnTo>
                        <a:pt x="278" y="533"/>
                      </a:lnTo>
                      <a:lnTo>
                        <a:pt x="278" y="533"/>
                      </a:lnTo>
                      <a:lnTo>
                        <a:pt x="281" y="533"/>
                      </a:lnTo>
                      <a:lnTo>
                        <a:pt x="287" y="534"/>
                      </a:lnTo>
                      <a:lnTo>
                        <a:pt x="291" y="536"/>
                      </a:lnTo>
                      <a:lnTo>
                        <a:pt x="292" y="538"/>
                      </a:lnTo>
                      <a:lnTo>
                        <a:pt x="293" y="541"/>
                      </a:lnTo>
                      <a:lnTo>
                        <a:pt x="293" y="541"/>
                      </a:lnTo>
                      <a:lnTo>
                        <a:pt x="295" y="545"/>
                      </a:lnTo>
                      <a:lnTo>
                        <a:pt x="296" y="550"/>
                      </a:lnTo>
                      <a:lnTo>
                        <a:pt x="295" y="557"/>
                      </a:lnTo>
                      <a:lnTo>
                        <a:pt x="294" y="559"/>
                      </a:lnTo>
                      <a:lnTo>
                        <a:pt x="292" y="561"/>
                      </a:lnTo>
                      <a:lnTo>
                        <a:pt x="292" y="561"/>
                      </a:lnTo>
                      <a:lnTo>
                        <a:pt x="289" y="565"/>
                      </a:lnTo>
                      <a:lnTo>
                        <a:pt x="289" y="569"/>
                      </a:lnTo>
                      <a:lnTo>
                        <a:pt x="288" y="572"/>
                      </a:lnTo>
                      <a:lnTo>
                        <a:pt x="285" y="574"/>
                      </a:lnTo>
                      <a:lnTo>
                        <a:pt x="285" y="574"/>
                      </a:lnTo>
                      <a:lnTo>
                        <a:pt x="280" y="575"/>
                      </a:lnTo>
                      <a:lnTo>
                        <a:pt x="277" y="576"/>
                      </a:lnTo>
                      <a:lnTo>
                        <a:pt x="277" y="578"/>
                      </a:lnTo>
                      <a:lnTo>
                        <a:pt x="278" y="581"/>
                      </a:lnTo>
                      <a:lnTo>
                        <a:pt x="278" y="581"/>
                      </a:lnTo>
                      <a:lnTo>
                        <a:pt x="280" y="584"/>
                      </a:lnTo>
                      <a:lnTo>
                        <a:pt x="282" y="586"/>
                      </a:lnTo>
                      <a:lnTo>
                        <a:pt x="285" y="588"/>
                      </a:lnTo>
                      <a:lnTo>
                        <a:pt x="285" y="590"/>
                      </a:lnTo>
                      <a:lnTo>
                        <a:pt x="285" y="591"/>
                      </a:lnTo>
                      <a:lnTo>
                        <a:pt x="285" y="591"/>
                      </a:lnTo>
                      <a:lnTo>
                        <a:pt x="283" y="593"/>
                      </a:lnTo>
                      <a:lnTo>
                        <a:pt x="281" y="594"/>
                      </a:lnTo>
                      <a:lnTo>
                        <a:pt x="277" y="597"/>
                      </a:lnTo>
                      <a:lnTo>
                        <a:pt x="273" y="599"/>
                      </a:lnTo>
                      <a:lnTo>
                        <a:pt x="271" y="600"/>
                      </a:lnTo>
                      <a:lnTo>
                        <a:pt x="269" y="602"/>
                      </a:lnTo>
                      <a:lnTo>
                        <a:pt x="269" y="602"/>
                      </a:lnTo>
                      <a:lnTo>
                        <a:pt x="266" y="607"/>
                      </a:lnTo>
                      <a:lnTo>
                        <a:pt x="263" y="613"/>
                      </a:lnTo>
                      <a:lnTo>
                        <a:pt x="262" y="616"/>
                      </a:lnTo>
                      <a:lnTo>
                        <a:pt x="262" y="618"/>
                      </a:lnTo>
                      <a:lnTo>
                        <a:pt x="263" y="620"/>
                      </a:lnTo>
                      <a:lnTo>
                        <a:pt x="266" y="622"/>
                      </a:lnTo>
                      <a:lnTo>
                        <a:pt x="266" y="622"/>
                      </a:lnTo>
                      <a:lnTo>
                        <a:pt x="273" y="627"/>
                      </a:lnTo>
                      <a:lnTo>
                        <a:pt x="277" y="632"/>
                      </a:lnTo>
                      <a:lnTo>
                        <a:pt x="280" y="636"/>
                      </a:lnTo>
                      <a:lnTo>
                        <a:pt x="281" y="640"/>
                      </a:lnTo>
                      <a:lnTo>
                        <a:pt x="280" y="642"/>
                      </a:lnTo>
                      <a:lnTo>
                        <a:pt x="280" y="642"/>
                      </a:lnTo>
                      <a:lnTo>
                        <a:pt x="279" y="646"/>
                      </a:lnTo>
                      <a:lnTo>
                        <a:pt x="276" y="648"/>
                      </a:lnTo>
                      <a:lnTo>
                        <a:pt x="273" y="649"/>
                      </a:lnTo>
                      <a:lnTo>
                        <a:pt x="267" y="648"/>
                      </a:lnTo>
                      <a:lnTo>
                        <a:pt x="267" y="648"/>
                      </a:lnTo>
                      <a:lnTo>
                        <a:pt x="252" y="645"/>
                      </a:lnTo>
                      <a:lnTo>
                        <a:pt x="238" y="643"/>
                      </a:lnTo>
                      <a:lnTo>
                        <a:pt x="238" y="643"/>
                      </a:lnTo>
                      <a:lnTo>
                        <a:pt x="236" y="643"/>
                      </a:lnTo>
                      <a:lnTo>
                        <a:pt x="235" y="641"/>
                      </a:lnTo>
                      <a:lnTo>
                        <a:pt x="233" y="640"/>
                      </a:lnTo>
                      <a:lnTo>
                        <a:pt x="226" y="638"/>
                      </a:lnTo>
                      <a:lnTo>
                        <a:pt x="226" y="638"/>
                      </a:lnTo>
                      <a:lnTo>
                        <a:pt x="218" y="640"/>
                      </a:lnTo>
                      <a:lnTo>
                        <a:pt x="211" y="641"/>
                      </a:lnTo>
                      <a:lnTo>
                        <a:pt x="206" y="643"/>
                      </a:lnTo>
                      <a:lnTo>
                        <a:pt x="199" y="643"/>
                      </a:lnTo>
                      <a:lnTo>
                        <a:pt x="199" y="643"/>
                      </a:lnTo>
                      <a:lnTo>
                        <a:pt x="195" y="643"/>
                      </a:lnTo>
                      <a:lnTo>
                        <a:pt x="192" y="642"/>
                      </a:lnTo>
                      <a:lnTo>
                        <a:pt x="189" y="640"/>
                      </a:lnTo>
                      <a:lnTo>
                        <a:pt x="187" y="638"/>
                      </a:lnTo>
                      <a:lnTo>
                        <a:pt x="186" y="636"/>
                      </a:lnTo>
                      <a:lnTo>
                        <a:pt x="185" y="633"/>
                      </a:lnTo>
                      <a:lnTo>
                        <a:pt x="185" y="631"/>
                      </a:lnTo>
                      <a:lnTo>
                        <a:pt x="185" y="628"/>
                      </a:lnTo>
                      <a:lnTo>
                        <a:pt x="185" y="628"/>
                      </a:lnTo>
                      <a:lnTo>
                        <a:pt x="185" y="625"/>
                      </a:lnTo>
                      <a:lnTo>
                        <a:pt x="185" y="622"/>
                      </a:lnTo>
                      <a:lnTo>
                        <a:pt x="182" y="619"/>
                      </a:lnTo>
                      <a:lnTo>
                        <a:pt x="180" y="617"/>
                      </a:lnTo>
                      <a:lnTo>
                        <a:pt x="178" y="615"/>
                      </a:lnTo>
                      <a:lnTo>
                        <a:pt x="175" y="613"/>
                      </a:lnTo>
                      <a:lnTo>
                        <a:pt x="171" y="612"/>
                      </a:lnTo>
                      <a:lnTo>
                        <a:pt x="166" y="612"/>
                      </a:lnTo>
                      <a:lnTo>
                        <a:pt x="166" y="612"/>
                      </a:lnTo>
                      <a:lnTo>
                        <a:pt x="159" y="613"/>
                      </a:lnTo>
                      <a:lnTo>
                        <a:pt x="155" y="614"/>
                      </a:lnTo>
                      <a:lnTo>
                        <a:pt x="153" y="615"/>
                      </a:lnTo>
                      <a:lnTo>
                        <a:pt x="152" y="617"/>
                      </a:lnTo>
                      <a:lnTo>
                        <a:pt x="152" y="619"/>
                      </a:lnTo>
                      <a:lnTo>
                        <a:pt x="153" y="621"/>
                      </a:lnTo>
                      <a:lnTo>
                        <a:pt x="157" y="625"/>
                      </a:lnTo>
                      <a:lnTo>
                        <a:pt x="157" y="625"/>
                      </a:lnTo>
                      <a:lnTo>
                        <a:pt x="165" y="633"/>
                      </a:lnTo>
                      <a:lnTo>
                        <a:pt x="167" y="636"/>
                      </a:lnTo>
                      <a:lnTo>
                        <a:pt x="167" y="641"/>
                      </a:lnTo>
                      <a:lnTo>
                        <a:pt x="167" y="641"/>
                      </a:lnTo>
                      <a:lnTo>
                        <a:pt x="167" y="646"/>
                      </a:lnTo>
                      <a:lnTo>
                        <a:pt x="168" y="648"/>
                      </a:lnTo>
                      <a:lnTo>
                        <a:pt x="168" y="650"/>
                      </a:lnTo>
                      <a:lnTo>
                        <a:pt x="166" y="655"/>
                      </a:lnTo>
                      <a:lnTo>
                        <a:pt x="166" y="655"/>
                      </a:lnTo>
                      <a:lnTo>
                        <a:pt x="161" y="659"/>
                      </a:lnTo>
                      <a:lnTo>
                        <a:pt x="158" y="663"/>
                      </a:lnTo>
                      <a:lnTo>
                        <a:pt x="157" y="664"/>
                      </a:lnTo>
                      <a:lnTo>
                        <a:pt x="157" y="665"/>
                      </a:lnTo>
                      <a:lnTo>
                        <a:pt x="158" y="666"/>
                      </a:lnTo>
                      <a:lnTo>
                        <a:pt x="161" y="668"/>
                      </a:lnTo>
                      <a:lnTo>
                        <a:pt x="161" y="668"/>
                      </a:lnTo>
                      <a:lnTo>
                        <a:pt x="166" y="669"/>
                      </a:lnTo>
                      <a:lnTo>
                        <a:pt x="171" y="669"/>
                      </a:lnTo>
                      <a:lnTo>
                        <a:pt x="174" y="670"/>
                      </a:lnTo>
                      <a:lnTo>
                        <a:pt x="175" y="671"/>
                      </a:lnTo>
                      <a:lnTo>
                        <a:pt x="175" y="673"/>
                      </a:lnTo>
                      <a:lnTo>
                        <a:pt x="175" y="673"/>
                      </a:lnTo>
                      <a:lnTo>
                        <a:pt x="175" y="680"/>
                      </a:lnTo>
                      <a:lnTo>
                        <a:pt x="176" y="688"/>
                      </a:lnTo>
                      <a:lnTo>
                        <a:pt x="176" y="697"/>
                      </a:lnTo>
                      <a:lnTo>
                        <a:pt x="175" y="699"/>
                      </a:lnTo>
                      <a:lnTo>
                        <a:pt x="173" y="701"/>
                      </a:lnTo>
                      <a:lnTo>
                        <a:pt x="173" y="701"/>
                      </a:lnTo>
                      <a:lnTo>
                        <a:pt x="172" y="704"/>
                      </a:lnTo>
                      <a:lnTo>
                        <a:pt x="171" y="706"/>
                      </a:lnTo>
                      <a:lnTo>
                        <a:pt x="171" y="714"/>
                      </a:lnTo>
                      <a:lnTo>
                        <a:pt x="171" y="720"/>
                      </a:lnTo>
                      <a:lnTo>
                        <a:pt x="171" y="723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4"/>
                      </a:lnTo>
                      <a:lnTo>
                        <a:pt x="169" y="727"/>
                      </a:lnTo>
                      <a:lnTo>
                        <a:pt x="169" y="733"/>
                      </a:lnTo>
                      <a:lnTo>
                        <a:pt x="169" y="738"/>
                      </a:lnTo>
                      <a:lnTo>
                        <a:pt x="168" y="741"/>
                      </a:lnTo>
                      <a:lnTo>
                        <a:pt x="167" y="742"/>
                      </a:lnTo>
                      <a:lnTo>
                        <a:pt x="167" y="742"/>
                      </a:lnTo>
                      <a:lnTo>
                        <a:pt x="165" y="742"/>
                      </a:lnTo>
                      <a:lnTo>
                        <a:pt x="163" y="744"/>
                      </a:lnTo>
                      <a:lnTo>
                        <a:pt x="161" y="747"/>
                      </a:lnTo>
                      <a:lnTo>
                        <a:pt x="158" y="750"/>
                      </a:lnTo>
                      <a:lnTo>
                        <a:pt x="157" y="751"/>
                      </a:lnTo>
                      <a:lnTo>
                        <a:pt x="154" y="751"/>
                      </a:lnTo>
                      <a:lnTo>
                        <a:pt x="154" y="751"/>
                      </a:lnTo>
                      <a:lnTo>
                        <a:pt x="138" y="751"/>
                      </a:lnTo>
                      <a:lnTo>
                        <a:pt x="129" y="752"/>
                      </a:lnTo>
                      <a:lnTo>
                        <a:pt x="125" y="754"/>
                      </a:lnTo>
                      <a:lnTo>
                        <a:pt x="123" y="756"/>
                      </a:lnTo>
                      <a:lnTo>
                        <a:pt x="123" y="756"/>
                      </a:lnTo>
                      <a:lnTo>
                        <a:pt x="120" y="758"/>
                      </a:lnTo>
                      <a:lnTo>
                        <a:pt x="117" y="759"/>
                      </a:lnTo>
                      <a:lnTo>
                        <a:pt x="115" y="760"/>
                      </a:lnTo>
                      <a:lnTo>
                        <a:pt x="114" y="762"/>
                      </a:lnTo>
                      <a:lnTo>
                        <a:pt x="114" y="762"/>
                      </a:lnTo>
                      <a:lnTo>
                        <a:pt x="114" y="763"/>
                      </a:lnTo>
                      <a:lnTo>
                        <a:pt x="112" y="764"/>
                      </a:lnTo>
                      <a:lnTo>
                        <a:pt x="109" y="764"/>
                      </a:lnTo>
                      <a:lnTo>
                        <a:pt x="106" y="764"/>
                      </a:lnTo>
                      <a:lnTo>
                        <a:pt x="105" y="765"/>
                      </a:lnTo>
                      <a:lnTo>
                        <a:pt x="104" y="766"/>
                      </a:lnTo>
                      <a:lnTo>
                        <a:pt x="104" y="766"/>
                      </a:lnTo>
                      <a:lnTo>
                        <a:pt x="103" y="767"/>
                      </a:lnTo>
                      <a:lnTo>
                        <a:pt x="102" y="769"/>
                      </a:lnTo>
                      <a:lnTo>
                        <a:pt x="97" y="769"/>
                      </a:lnTo>
                      <a:lnTo>
                        <a:pt x="93" y="769"/>
                      </a:lnTo>
                      <a:lnTo>
                        <a:pt x="91" y="770"/>
                      </a:lnTo>
                      <a:lnTo>
                        <a:pt x="90" y="770"/>
                      </a:lnTo>
                      <a:lnTo>
                        <a:pt x="90" y="770"/>
                      </a:lnTo>
                      <a:lnTo>
                        <a:pt x="90" y="771"/>
                      </a:lnTo>
                      <a:lnTo>
                        <a:pt x="88" y="772"/>
                      </a:lnTo>
                      <a:lnTo>
                        <a:pt x="82" y="772"/>
                      </a:lnTo>
                      <a:lnTo>
                        <a:pt x="77" y="773"/>
                      </a:lnTo>
                      <a:lnTo>
                        <a:pt x="76" y="773"/>
                      </a:lnTo>
                      <a:lnTo>
                        <a:pt x="76" y="775"/>
                      </a:lnTo>
                      <a:lnTo>
                        <a:pt x="76" y="775"/>
                      </a:lnTo>
                      <a:lnTo>
                        <a:pt x="77" y="777"/>
                      </a:lnTo>
                      <a:lnTo>
                        <a:pt x="80" y="777"/>
                      </a:lnTo>
                      <a:lnTo>
                        <a:pt x="82" y="778"/>
                      </a:lnTo>
                      <a:lnTo>
                        <a:pt x="83" y="779"/>
                      </a:lnTo>
                      <a:lnTo>
                        <a:pt x="83" y="781"/>
                      </a:lnTo>
                      <a:lnTo>
                        <a:pt x="83" y="781"/>
                      </a:lnTo>
                      <a:lnTo>
                        <a:pt x="85" y="788"/>
                      </a:lnTo>
                      <a:lnTo>
                        <a:pt x="83" y="791"/>
                      </a:lnTo>
                      <a:lnTo>
                        <a:pt x="82" y="793"/>
                      </a:lnTo>
                      <a:lnTo>
                        <a:pt x="82" y="793"/>
                      </a:lnTo>
                      <a:lnTo>
                        <a:pt x="81" y="797"/>
                      </a:lnTo>
                      <a:lnTo>
                        <a:pt x="80" y="799"/>
                      </a:lnTo>
                      <a:lnTo>
                        <a:pt x="81" y="801"/>
                      </a:lnTo>
                      <a:lnTo>
                        <a:pt x="83" y="802"/>
                      </a:lnTo>
                      <a:lnTo>
                        <a:pt x="83" y="802"/>
                      </a:lnTo>
                      <a:lnTo>
                        <a:pt x="85" y="802"/>
                      </a:lnTo>
                      <a:lnTo>
                        <a:pt x="86" y="803"/>
                      </a:lnTo>
                      <a:lnTo>
                        <a:pt x="87" y="805"/>
                      </a:lnTo>
                      <a:lnTo>
                        <a:pt x="88" y="807"/>
                      </a:lnTo>
                      <a:lnTo>
                        <a:pt x="89" y="808"/>
                      </a:lnTo>
                      <a:lnTo>
                        <a:pt x="91" y="808"/>
                      </a:lnTo>
                      <a:lnTo>
                        <a:pt x="91" y="808"/>
                      </a:lnTo>
                      <a:lnTo>
                        <a:pt x="94" y="807"/>
                      </a:lnTo>
                      <a:lnTo>
                        <a:pt x="96" y="805"/>
                      </a:lnTo>
                      <a:lnTo>
                        <a:pt x="99" y="802"/>
                      </a:lnTo>
                      <a:lnTo>
                        <a:pt x="101" y="802"/>
                      </a:lnTo>
                      <a:lnTo>
                        <a:pt x="102" y="801"/>
                      </a:lnTo>
                      <a:lnTo>
                        <a:pt x="102" y="801"/>
                      </a:lnTo>
                      <a:lnTo>
                        <a:pt x="105" y="801"/>
                      </a:lnTo>
                      <a:lnTo>
                        <a:pt x="106" y="800"/>
                      </a:lnTo>
                      <a:lnTo>
                        <a:pt x="109" y="799"/>
                      </a:lnTo>
                      <a:lnTo>
                        <a:pt x="116" y="798"/>
                      </a:lnTo>
                      <a:lnTo>
                        <a:pt x="116" y="798"/>
                      </a:lnTo>
                      <a:lnTo>
                        <a:pt x="129" y="798"/>
                      </a:lnTo>
                      <a:lnTo>
                        <a:pt x="132" y="799"/>
                      </a:lnTo>
                      <a:lnTo>
                        <a:pt x="133" y="800"/>
                      </a:lnTo>
                      <a:lnTo>
                        <a:pt x="133" y="802"/>
                      </a:lnTo>
                      <a:lnTo>
                        <a:pt x="133" y="802"/>
                      </a:lnTo>
                      <a:lnTo>
                        <a:pt x="133" y="805"/>
                      </a:lnTo>
                      <a:lnTo>
                        <a:pt x="134" y="808"/>
                      </a:lnTo>
                      <a:lnTo>
                        <a:pt x="136" y="809"/>
                      </a:lnTo>
                      <a:lnTo>
                        <a:pt x="139" y="809"/>
                      </a:lnTo>
                      <a:lnTo>
                        <a:pt x="139" y="809"/>
                      </a:lnTo>
                      <a:lnTo>
                        <a:pt x="143" y="809"/>
                      </a:lnTo>
                      <a:lnTo>
                        <a:pt x="145" y="811"/>
                      </a:lnTo>
                      <a:lnTo>
                        <a:pt x="146" y="814"/>
                      </a:lnTo>
                      <a:lnTo>
                        <a:pt x="146" y="819"/>
                      </a:lnTo>
                      <a:lnTo>
                        <a:pt x="146" y="819"/>
                      </a:lnTo>
                      <a:lnTo>
                        <a:pt x="146" y="823"/>
                      </a:lnTo>
                      <a:lnTo>
                        <a:pt x="147" y="827"/>
                      </a:lnTo>
                      <a:lnTo>
                        <a:pt x="149" y="828"/>
                      </a:lnTo>
                      <a:lnTo>
                        <a:pt x="153" y="828"/>
                      </a:lnTo>
                      <a:lnTo>
                        <a:pt x="153" y="828"/>
                      </a:lnTo>
                      <a:lnTo>
                        <a:pt x="159" y="828"/>
                      </a:lnTo>
                      <a:lnTo>
                        <a:pt x="164" y="829"/>
                      </a:lnTo>
                      <a:lnTo>
                        <a:pt x="166" y="830"/>
                      </a:lnTo>
                      <a:lnTo>
                        <a:pt x="169" y="832"/>
                      </a:lnTo>
                      <a:lnTo>
                        <a:pt x="174" y="840"/>
                      </a:lnTo>
                      <a:lnTo>
                        <a:pt x="174" y="840"/>
                      </a:lnTo>
                      <a:lnTo>
                        <a:pt x="177" y="848"/>
                      </a:lnTo>
                      <a:lnTo>
                        <a:pt x="181" y="856"/>
                      </a:lnTo>
                      <a:lnTo>
                        <a:pt x="185" y="858"/>
                      </a:lnTo>
                      <a:lnTo>
                        <a:pt x="187" y="860"/>
                      </a:lnTo>
                      <a:lnTo>
                        <a:pt x="190" y="861"/>
                      </a:lnTo>
                      <a:lnTo>
                        <a:pt x="193" y="862"/>
                      </a:lnTo>
                      <a:lnTo>
                        <a:pt x="193" y="862"/>
                      </a:lnTo>
                      <a:lnTo>
                        <a:pt x="196" y="861"/>
                      </a:lnTo>
                      <a:lnTo>
                        <a:pt x="199" y="859"/>
                      </a:lnTo>
                      <a:lnTo>
                        <a:pt x="202" y="854"/>
                      </a:lnTo>
                      <a:lnTo>
                        <a:pt x="203" y="851"/>
                      </a:lnTo>
                      <a:lnTo>
                        <a:pt x="205" y="849"/>
                      </a:lnTo>
                      <a:lnTo>
                        <a:pt x="208" y="848"/>
                      </a:lnTo>
                      <a:lnTo>
                        <a:pt x="212" y="848"/>
                      </a:lnTo>
                      <a:lnTo>
                        <a:pt x="212" y="848"/>
                      </a:lnTo>
                      <a:lnTo>
                        <a:pt x="222" y="849"/>
                      </a:lnTo>
                      <a:lnTo>
                        <a:pt x="231" y="849"/>
                      </a:lnTo>
                      <a:lnTo>
                        <a:pt x="235" y="848"/>
                      </a:lnTo>
                      <a:lnTo>
                        <a:pt x="240" y="847"/>
                      </a:lnTo>
                      <a:lnTo>
                        <a:pt x="245" y="845"/>
                      </a:lnTo>
                      <a:lnTo>
                        <a:pt x="249" y="842"/>
                      </a:lnTo>
                      <a:lnTo>
                        <a:pt x="249" y="842"/>
                      </a:lnTo>
                      <a:lnTo>
                        <a:pt x="259" y="834"/>
                      </a:lnTo>
                      <a:lnTo>
                        <a:pt x="266" y="830"/>
                      </a:lnTo>
                      <a:lnTo>
                        <a:pt x="269" y="830"/>
                      </a:lnTo>
                      <a:lnTo>
                        <a:pt x="272" y="829"/>
                      </a:lnTo>
                      <a:lnTo>
                        <a:pt x="274" y="830"/>
                      </a:lnTo>
                      <a:lnTo>
                        <a:pt x="274" y="832"/>
                      </a:lnTo>
                      <a:lnTo>
                        <a:pt x="274" y="832"/>
                      </a:lnTo>
                      <a:lnTo>
                        <a:pt x="274" y="834"/>
                      </a:lnTo>
                      <a:lnTo>
                        <a:pt x="272" y="835"/>
                      </a:lnTo>
                      <a:lnTo>
                        <a:pt x="268" y="837"/>
                      </a:lnTo>
                      <a:lnTo>
                        <a:pt x="264" y="840"/>
                      </a:lnTo>
                      <a:lnTo>
                        <a:pt x="261" y="843"/>
                      </a:lnTo>
                      <a:lnTo>
                        <a:pt x="261" y="843"/>
                      </a:lnTo>
                      <a:lnTo>
                        <a:pt x="255" y="848"/>
                      </a:lnTo>
                      <a:lnTo>
                        <a:pt x="248" y="855"/>
                      </a:lnTo>
                      <a:lnTo>
                        <a:pt x="239" y="862"/>
                      </a:lnTo>
                      <a:lnTo>
                        <a:pt x="236" y="866"/>
                      </a:lnTo>
                      <a:lnTo>
                        <a:pt x="234" y="871"/>
                      </a:lnTo>
                      <a:lnTo>
                        <a:pt x="234" y="871"/>
                      </a:lnTo>
                      <a:lnTo>
                        <a:pt x="231" y="879"/>
                      </a:lnTo>
                      <a:lnTo>
                        <a:pt x="228" y="884"/>
                      </a:lnTo>
                      <a:lnTo>
                        <a:pt x="222" y="886"/>
                      </a:lnTo>
                      <a:lnTo>
                        <a:pt x="215" y="888"/>
                      </a:lnTo>
                      <a:lnTo>
                        <a:pt x="215" y="888"/>
                      </a:lnTo>
                      <a:lnTo>
                        <a:pt x="205" y="889"/>
                      </a:lnTo>
                      <a:lnTo>
                        <a:pt x="196" y="888"/>
                      </a:lnTo>
                      <a:lnTo>
                        <a:pt x="189" y="886"/>
                      </a:lnTo>
                      <a:lnTo>
                        <a:pt x="186" y="884"/>
                      </a:lnTo>
                      <a:lnTo>
                        <a:pt x="185" y="881"/>
                      </a:lnTo>
                      <a:lnTo>
                        <a:pt x="185" y="881"/>
                      </a:lnTo>
                      <a:lnTo>
                        <a:pt x="182" y="879"/>
                      </a:lnTo>
                      <a:lnTo>
                        <a:pt x="180" y="877"/>
                      </a:lnTo>
                      <a:lnTo>
                        <a:pt x="175" y="875"/>
                      </a:lnTo>
                      <a:lnTo>
                        <a:pt x="168" y="875"/>
                      </a:lnTo>
                      <a:lnTo>
                        <a:pt x="163" y="876"/>
                      </a:lnTo>
                      <a:lnTo>
                        <a:pt x="163" y="876"/>
                      </a:lnTo>
                      <a:lnTo>
                        <a:pt x="154" y="879"/>
                      </a:lnTo>
                      <a:lnTo>
                        <a:pt x="148" y="879"/>
                      </a:lnTo>
                      <a:lnTo>
                        <a:pt x="142" y="879"/>
                      </a:lnTo>
                      <a:lnTo>
                        <a:pt x="142" y="879"/>
                      </a:lnTo>
                      <a:lnTo>
                        <a:pt x="138" y="879"/>
                      </a:lnTo>
                      <a:lnTo>
                        <a:pt x="137" y="880"/>
                      </a:lnTo>
                      <a:lnTo>
                        <a:pt x="135" y="885"/>
                      </a:lnTo>
                      <a:lnTo>
                        <a:pt x="134" y="887"/>
                      </a:lnTo>
                      <a:lnTo>
                        <a:pt x="132" y="889"/>
                      </a:lnTo>
                      <a:lnTo>
                        <a:pt x="129" y="891"/>
                      </a:lnTo>
                      <a:lnTo>
                        <a:pt x="124" y="892"/>
                      </a:lnTo>
                      <a:lnTo>
                        <a:pt x="124" y="892"/>
                      </a:lnTo>
                      <a:lnTo>
                        <a:pt x="116" y="893"/>
                      </a:lnTo>
                      <a:lnTo>
                        <a:pt x="109" y="895"/>
                      </a:lnTo>
                      <a:lnTo>
                        <a:pt x="107" y="898"/>
                      </a:lnTo>
                      <a:lnTo>
                        <a:pt x="106" y="900"/>
                      </a:lnTo>
                      <a:lnTo>
                        <a:pt x="105" y="903"/>
                      </a:lnTo>
                      <a:lnTo>
                        <a:pt x="105" y="907"/>
                      </a:lnTo>
                      <a:lnTo>
                        <a:pt x="105" y="907"/>
                      </a:lnTo>
                      <a:lnTo>
                        <a:pt x="105" y="910"/>
                      </a:lnTo>
                      <a:lnTo>
                        <a:pt x="104" y="914"/>
                      </a:lnTo>
                      <a:lnTo>
                        <a:pt x="103" y="916"/>
                      </a:lnTo>
                      <a:lnTo>
                        <a:pt x="101" y="917"/>
                      </a:lnTo>
                      <a:lnTo>
                        <a:pt x="96" y="919"/>
                      </a:lnTo>
                      <a:lnTo>
                        <a:pt x="92" y="922"/>
                      </a:lnTo>
                      <a:lnTo>
                        <a:pt x="92" y="922"/>
                      </a:lnTo>
                      <a:lnTo>
                        <a:pt x="88" y="927"/>
                      </a:lnTo>
                      <a:lnTo>
                        <a:pt x="83" y="930"/>
                      </a:lnTo>
                      <a:lnTo>
                        <a:pt x="78" y="933"/>
                      </a:lnTo>
                      <a:lnTo>
                        <a:pt x="73" y="940"/>
                      </a:lnTo>
                      <a:lnTo>
                        <a:pt x="73" y="940"/>
                      </a:lnTo>
                      <a:lnTo>
                        <a:pt x="67" y="947"/>
                      </a:lnTo>
                      <a:lnTo>
                        <a:pt x="62" y="950"/>
                      </a:lnTo>
                      <a:lnTo>
                        <a:pt x="57" y="952"/>
                      </a:lnTo>
                      <a:lnTo>
                        <a:pt x="51" y="954"/>
                      </a:lnTo>
                      <a:lnTo>
                        <a:pt x="51" y="954"/>
                      </a:lnTo>
                      <a:lnTo>
                        <a:pt x="46" y="954"/>
                      </a:lnTo>
                      <a:lnTo>
                        <a:pt x="43" y="955"/>
                      </a:lnTo>
                      <a:lnTo>
                        <a:pt x="42" y="957"/>
                      </a:lnTo>
                      <a:lnTo>
                        <a:pt x="40" y="959"/>
                      </a:lnTo>
                      <a:lnTo>
                        <a:pt x="40" y="959"/>
                      </a:lnTo>
                      <a:lnTo>
                        <a:pt x="40" y="964"/>
                      </a:lnTo>
                      <a:lnTo>
                        <a:pt x="39" y="965"/>
                      </a:lnTo>
                      <a:lnTo>
                        <a:pt x="36" y="966"/>
                      </a:lnTo>
                      <a:lnTo>
                        <a:pt x="36" y="966"/>
                      </a:lnTo>
                      <a:lnTo>
                        <a:pt x="33" y="967"/>
                      </a:lnTo>
                      <a:lnTo>
                        <a:pt x="30" y="969"/>
                      </a:lnTo>
                      <a:lnTo>
                        <a:pt x="26" y="972"/>
                      </a:lnTo>
                      <a:lnTo>
                        <a:pt x="26" y="972"/>
                      </a:lnTo>
                      <a:lnTo>
                        <a:pt x="14" y="971"/>
                      </a:lnTo>
                      <a:lnTo>
                        <a:pt x="4" y="971"/>
                      </a:lnTo>
                      <a:lnTo>
                        <a:pt x="1" y="972"/>
                      </a:lnTo>
                      <a:lnTo>
                        <a:pt x="0" y="973"/>
                      </a:lnTo>
                      <a:lnTo>
                        <a:pt x="0" y="973"/>
                      </a:lnTo>
                      <a:lnTo>
                        <a:pt x="0" y="979"/>
                      </a:lnTo>
                      <a:lnTo>
                        <a:pt x="1" y="981"/>
                      </a:lnTo>
                      <a:lnTo>
                        <a:pt x="2" y="981"/>
                      </a:lnTo>
                      <a:lnTo>
                        <a:pt x="3" y="980"/>
                      </a:lnTo>
                      <a:lnTo>
                        <a:pt x="3" y="980"/>
                      </a:lnTo>
                      <a:lnTo>
                        <a:pt x="4" y="979"/>
                      </a:lnTo>
                      <a:lnTo>
                        <a:pt x="7" y="979"/>
                      </a:lnTo>
                      <a:lnTo>
                        <a:pt x="14" y="978"/>
                      </a:lnTo>
                      <a:lnTo>
                        <a:pt x="20" y="979"/>
                      </a:lnTo>
                      <a:lnTo>
                        <a:pt x="22" y="980"/>
                      </a:lnTo>
                      <a:lnTo>
                        <a:pt x="23" y="980"/>
                      </a:lnTo>
                      <a:lnTo>
                        <a:pt x="23" y="980"/>
                      </a:lnTo>
                      <a:lnTo>
                        <a:pt x="26" y="986"/>
                      </a:lnTo>
                      <a:lnTo>
                        <a:pt x="30" y="991"/>
                      </a:lnTo>
                      <a:lnTo>
                        <a:pt x="30" y="991"/>
                      </a:lnTo>
                      <a:lnTo>
                        <a:pt x="32" y="994"/>
                      </a:lnTo>
                      <a:lnTo>
                        <a:pt x="34" y="997"/>
                      </a:lnTo>
                      <a:lnTo>
                        <a:pt x="36" y="997"/>
                      </a:lnTo>
                      <a:lnTo>
                        <a:pt x="37" y="994"/>
                      </a:lnTo>
                      <a:lnTo>
                        <a:pt x="37" y="994"/>
                      </a:lnTo>
                      <a:lnTo>
                        <a:pt x="38" y="993"/>
                      </a:lnTo>
                      <a:lnTo>
                        <a:pt x="39" y="992"/>
                      </a:lnTo>
                      <a:lnTo>
                        <a:pt x="43" y="990"/>
                      </a:lnTo>
                      <a:lnTo>
                        <a:pt x="46" y="988"/>
                      </a:lnTo>
                      <a:lnTo>
                        <a:pt x="47" y="986"/>
                      </a:lnTo>
                      <a:lnTo>
                        <a:pt x="48" y="984"/>
                      </a:lnTo>
                      <a:lnTo>
                        <a:pt x="48" y="984"/>
                      </a:lnTo>
                      <a:lnTo>
                        <a:pt x="47" y="979"/>
                      </a:lnTo>
                      <a:lnTo>
                        <a:pt x="48" y="977"/>
                      </a:lnTo>
                      <a:lnTo>
                        <a:pt x="50" y="976"/>
                      </a:lnTo>
                      <a:lnTo>
                        <a:pt x="54" y="975"/>
                      </a:lnTo>
                      <a:lnTo>
                        <a:pt x="54" y="975"/>
                      </a:lnTo>
                      <a:lnTo>
                        <a:pt x="59" y="975"/>
                      </a:lnTo>
                      <a:lnTo>
                        <a:pt x="62" y="973"/>
                      </a:lnTo>
                      <a:lnTo>
                        <a:pt x="64" y="972"/>
                      </a:lnTo>
                      <a:lnTo>
                        <a:pt x="65" y="970"/>
                      </a:lnTo>
                      <a:lnTo>
                        <a:pt x="65" y="970"/>
                      </a:lnTo>
                      <a:lnTo>
                        <a:pt x="67" y="969"/>
                      </a:lnTo>
                      <a:lnTo>
                        <a:pt x="72" y="967"/>
                      </a:lnTo>
                      <a:lnTo>
                        <a:pt x="87" y="967"/>
                      </a:lnTo>
                      <a:lnTo>
                        <a:pt x="102" y="967"/>
                      </a:lnTo>
                      <a:lnTo>
                        <a:pt x="106" y="966"/>
                      </a:lnTo>
                      <a:lnTo>
                        <a:pt x="107" y="965"/>
                      </a:lnTo>
                      <a:lnTo>
                        <a:pt x="108" y="965"/>
                      </a:lnTo>
                      <a:lnTo>
                        <a:pt x="108" y="965"/>
                      </a:lnTo>
                      <a:lnTo>
                        <a:pt x="108" y="964"/>
                      </a:lnTo>
                      <a:lnTo>
                        <a:pt x="110" y="963"/>
                      </a:lnTo>
                      <a:lnTo>
                        <a:pt x="116" y="963"/>
                      </a:lnTo>
                      <a:lnTo>
                        <a:pt x="121" y="965"/>
                      </a:lnTo>
                      <a:lnTo>
                        <a:pt x="123" y="966"/>
                      </a:lnTo>
                      <a:lnTo>
                        <a:pt x="123" y="967"/>
                      </a:lnTo>
                      <a:lnTo>
                        <a:pt x="123" y="967"/>
                      </a:lnTo>
                      <a:lnTo>
                        <a:pt x="124" y="973"/>
                      </a:lnTo>
                      <a:lnTo>
                        <a:pt x="129" y="978"/>
                      </a:lnTo>
                      <a:lnTo>
                        <a:pt x="133" y="983"/>
                      </a:lnTo>
                      <a:lnTo>
                        <a:pt x="136" y="985"/>
                      </a:lnTo>
                      <a:lnTo>
                        <a:pt x="138" y="985"/>
                      </a:lnTo>
                      <a:lnTo>
                        <a:pt x="138" y="985"/>
                      </a:lnTo>
                      <a:lnTo>
                        <a:pt x="143" y="984"/>
                      </a:lnTo>
                      <a:lnTo>
                        <a:pt x="147" y="981"/>
                      </a:lnTo>
                      <a:lnTo>
                        <a:pt x="152" y="976"/>
                      </a:lnTo>
                      <a:lnTo>
                        <a:pt x="157" y="970"/>
                      </a:lnTo>
                      <a:lnTo>
                        <a:pt x="157" y="970"/>
                      </a:lnTo>
                      <a:lnTo>
                        <a:pt x="161" y="962"/>
                      </a:lnTo>
                      <a:lnTo>
                        <a:pt x="165" y="955"/>
                      </a:lnTo>
                      <a:lnTo>
                        <a:pt x="167" y="951"/>
                      </a:lnTo>
                      <a:lnTo>
                        <a:pt x="171" y="949"/>
                      </a:lnTo>
                      <a:lnTo>
                        <a:pt x="174" y="948"/>
                      </a:lnTo>
                      <a:lnTo>
                        <a:pt x="177" y="947"/>
                      </a:lnTo>
                      <a:lnTo>
                        <a:pt x="177" y="947"/>
                      </a:lnTo>
                      <a:lnTo>
                        <a:pt x="190" y="946"/>
                      </a:lnTo>
                      <a:lnTo>
                        <a:pt x="193" y="946"/>
                      </a:lnTo>
                      <a:lnTo>
                        <a:pt x="194" y="945"/>
                      </a:lnTo>
                      <a:lnTo>
                        <a:pt x="194" y="945"/>
                      </a:lnTo>
                      <a:lnTo>
                        <a:pt x="196" y="945"/>
                      </a:lnTo>
                      <a:lnTo>
                        <a:pt x="201" y="944"/>
                      </a:lnTo>
                      <a:lnTo>
                        <a:pt x="216" y="943"/>
                      </a:lnTo>
                      <a:lnTo>
                        <a:pt x="230" y="943"/>
                      </a:lnTo>
                      <a:lnTo>
                        <a:pt x="235" y="944"/>
                      </a:lnTo>
                      <a:lnTo>
                        <a:pt x="238" y="946"/>
                      </a:lnTo>
                      <a:lnTo>
                        <a:pt x="238" y="946"/>
                      </a:lnTo>
                      <a:lnTo>
                        <a:pt x="240" y="951"/>
                      </a:lnTo>
                      <a:lnTo>
                        <a:pt x="242" y="958"/>
                      </a:lnTo>
                      <a:lnTo>
                        <a:pt x="243" y="960"/>
                      </a:lnTo>
                      <a:lnTo>
                        <a:pt x="245" y="962"/>
                      </a:lnTo>
                      <a:lnTo>
                        <a:pt x="247" y="963"/>
                      </a:lnTo>
                      <a:lnTo>
                        <a:pt x="251" y="964"/>
                      </a:lnTo>
                      <a:lnTo>
                        <a:pt x="251" y="964"/>
                      </a:lnTo>
                      <a:lnTo>
                        <a:pt x="260" y="964"/>
                      </a:lnTo>
                      <a:lnTo>
                        <a:pt x="267" y="965"/>
                      </a:lnTo>
                      <a:lnTo>
                        <a:pt x="274" y="965"/>
                      </a:lnTo>
                      <a:lnTo>
                        <a:pt x="276" y="963"/>
                      </a:lnTo>
                      <a:lnTo>
                        <a:pt x="278" y="961"/>
                      </a:lnTo>
                      <a:lnTo>
                        <a:pt x="278" y="961"/>
                      </a:lnTo>
                      <a:lnTo>
                        <a:pt x="282" y="957"/>
                      </a:lnTo>
                      <a:lnTo>
                        <a:pt x="285" y="955"/>
                      </a:lnTo>
                      <a:lnTo>
                        <a:pt x="290" y="954"/>
                      </a:lnTo>
                      <a:lnTo>
                        <a:pt x="296" y="954"/>
                      </a:lnTo>
                      <a:lnTo>
                        <a:pt x="296" y="954"/>
                      </a:lnTo>
                      <a:lnTo>
                        <a:pt x="304" y="955"/>
                      </a:lnTo>
                      <a:lnTo>
                        <a:pt x="309" y="958"/>
                      </a:lnTo>
                      <a:lnTo>
                        <a:pt x="315" y="959"/>
                      </a:lnTo>
                      <a:lnTo>
                        <a:pt x="317" y="959"/>
                      </a:lnTo>
                      <a:lnTo>
                        <a:pt x="319" y="958"/>
                      </a:lnTo>
                      <a:lnTo>
                        <a:pt x="319" y="958"/>
                      </a:lnTo>
                      <a:lnTo>
                        <a:pt x="323" y="955"/>
                      </a:lnTo>
                      <a:lnTo>
                        <a:pt x="328" y="952"/>
                      </a:lnTo>
                      <a:lnTo>
                        <a:pt x="333" y="948"/>
                      </a:lnTo>
                      <a:lnTo>
                        <a:pt x="333" y="948"/>
                      </a:lnTo>
                      <a:lnTo>
                        <a:pt x="336" y="947"/>
                      </a:lnTo>
                      <a:lnTo>
                        <a:pt x="338" y="948"/>
                      </a:lnTo>
                      <a:lnTo>
                        <a:pt x="340" y="949"/>
                      </a:lnTo>
                      <a:lnTo>
                        <a:pt x="340" y="949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7" name="Freeform 121"/>
                <p:cNvSpPr>
                  <a:spLocks/>
                </p:cNvSpPr>
                <p:nvPr/>
              </p:nvSpPr>
              <p:spPr bwMode="auto">
                <a:xfrm>
                  <a:off x="3871" y="2055"/>
                  <a:ext cx="22" cy="27"/>
                </a:xfrm>
                <a:custGeom>
                  <a:avLst/>
                  <a:gdLst>
                    <a:gd name="T0" fmla="*/ 8 w 22"/>
                    <a:gd name="T1" fmla="*/ 23 h 27"/>
                    <a:gd name="T2" fmla="*/ 8 w 22"/>
                    <a:gd name="T3" fmla="*/ 23 h 27"/>
                    <a:gd name="T4" fmla="*/ 7 w 22"/>
                    <a:gd name="T5" fmla="*/ 23 h 27"/>
                    <a:gd name="T6" fmla="*/ 7 w 22"/>
                    <a:gd name="T7" fmla="*/ 21 h 27"/>
                    <a:gd name="T8" fmla="*/ 8 w 22"/>
                    <a:gd name="T9" fmla="*/ 19 h 27"/>
                    <a:gd name="T10" fmla="*/ 12 w 22"/>
                    <a:gd name="T11" fmla="*/ 17 h 27"/>
                    <a:gd name="T12" fmla="*/ 12 w 22"/>
                    <a:gd name="T13" fmla="*/ 17 h 27"/>
                    <a:gd name="T14" fmla="*/ 17 w 22"/>
                    <a:gd name="T15" fmla="*/ 16 h 27"/>
                    <a:gd name="T16" fmla="*/ 19 w 22"/>
                    <a:gd name="T17" fmla="*/ 14 h 27"/>
                    <a:gd name="T18" fmla="*/ 22 w 22"/>
                    <a:gd name="T19" fmla="*/ 11 h 27"/>
                    <a:gd name="T20" fmla="*/ 22 w 22"/>
                    <a:gd name="T21" fmla="*/ 8 h 27"/>
                    <a:gd name="T22" fmla="*/ 22 w 22"/>
                    <a:gd name="T23" fmla="*/ 8 h 27"/>
                    <a:gd name="T24" fmla="*/ 22 w 22"/>
                    <a:gd name="T25" fmla="*/ 1 h 27"/>
                    <a:gd name="T26" fmla="*/ 22 w 22"/>
                    <a:gd name="T27" fmla="*/ 0 h 27"/>
                    <a:gd name="T28" fmla="*/ 21 w 22"/>
                    <a:gd name="T29" fmla="*/ 0 h 27"/>
                    <a:gd name="T30" fmla="*/ 18 w 22"/>
                    <a:gd name="T31" fmla="*/ 1 h 27"/>
                    <a:gd name="T32" fmla="*/ 18 w 22"/>
                    <a:gd name="T33" fmla="*/ 1 h 27"/>
                    <a:gd name="T34" fmla="*/ 14 w 22"/>
                    <a:gd name="T35" fmla="*/ 3 h 27"/>
                    <a:gd name="T36" fmla="*/ 11 w 22"/>
                    <a:gd name="T37" fmla="*/ 4 h 27"/>
                    <a:gd name="T38" fmla="*/ 7 w 22"/>
                    <a:gd name="T39" fmla="*/ 6 h 27"/>
                    <a:gd name="T40" fmla="*/ 4 w 22"/>
                    <a:gd name="T41" fmla="*/ 9 h 27"/>
                    <a:gd name="T42" fmla="*/ 4 w 22"/>
                    <a:gd name="T43" fmla="*/ 9 h 27"/>
                    <a:gd name="T44" fmla="*/ 1 w 22"/>
                    <a:gd name="T45" fmla="*/ 14 h 27"/>
                    <a:gd name="T46" fmla="*/ 0 w 22"/>
                    <a:gd name="T47" fmla="*/ 16 h 27"/>
                    <a:gd name="T48" fmla="*/ 0 w 22"/>
                    <a:gd name="T49" fmla="*/ 20 h 27"/>
                    <a:gd name="T50" fmla="*/ 0 w 22"/>
                    <a:gd name="T51" fmla="*/ 20 h 27"/>
                    <a:gd name="T52" fmla="*/ 0 w 22"/>
                    <a:gd name="T53" fmla="*/ 23 h 27"/>
                    <a:gd name="T54" fmla="*/ 1 w 22"/>
                    <a:gd name="T55" fmla="*/ 25 h 27"/>
                    <a:gd name="T56" fmla="*/ 2 w 22"/>
                    <a:gd name="T57" fmla="*/ 27 h 27"/>
                    <a:gd name="T58" fmla="*/ 4 w 22"/>
                    <a:gd name="T59" fmla="*/ 27 h 27"/>
                    <a:gd name="T60" fmla="*/ 4 w 22"/>
                    <a:gd name="T61" fmla="*/ 27 h 27"/>
                    <a:gd name="T62" fmla="*/ 5 w 22"/>
                    <a:gd name="T63" fmla="*/ 25 h 27"/>
                    <a:gd name="T64" fmla="*/ 7 w 22"/>
                    <a:gd name="T65" fmla="*/ 24 h 27"/>
                    <a:gd name="T66" fmla="*/ 8 w 22"/>
                    <a:gd name="T67" fmla="*/ 23 h 27"/>
                    <a:gd name="T68" fmla="*/ 8 w 22"/>
                    <a:gd name="T69" fmla="*/ 2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2" h="27">
                      <a:moveTo>
                        <a:pt x="8" y="23"/>
                      </a:moveTo>
                      <a:lnTo>
                        <a:pt x="8" y="23"/>
                      </a:lnTo>
                      <a:lnTo>
                        <a:pt x="7" y="23"/>
                      </a:lnTo>
                      <a:lnTo>
                        <a:pt x="7" y="21"/>
                      </a:lnTo>
                      <a:lnTo>
                        <a:pt x="8" y="19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22" y="11"/>
                      </a:lnTo>
                      <a:lnTo>
                        <a:pt x="22" y="8"/>
                      </a:lnTo>
                      <a:lnTo>
                        <a:pt x="22" y="8"/>
                      </a:lnTo>
                      <a:lnTo>
                        <a:pt x="22" y="1"/>
                      </a:lnTo>
                      <a:lnTo>
                        <a:pt x="22" y="0"/>
                      </a:lnTo>
                      <a:lnTo>
                        <a:pt x="21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4" y="3"/>
                      </a:lnTo>
                      <a:lnTo>
                        <a:pt x="11" y="4"/>
                      </a:lnTo>
                      <a:lnTo>
                        <a:pt x="7" y="6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1" y="14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0" y="23"/>
                      </a:lnTo>
                      <a:lnTo>
                        <a:pt x="1" y="25"/>
                      </a:lnTo>
                      <a:lnTo>
                        <a:pt x="2" y="27"/>
                      </a:lnTo>
                      <a:lnTo>
                        <a:pt x="4" y="27"/>
                      </a:lnTo>
                      <a:lnTo>
                        <a:pt x="4" y="27"/>
                      </a:lnTo>
                      <a:lnTo>
                        <a:pt x="5" y="25"/>
                      </a:lnTo>
                      <a:lnTo>
                        <a:pt x="7" y="24"/>
                      </a:lnTo>
                      <a:lnTo>
                        <a:pt x="8" y="23"/>
                      </a:lnTo>
                      <a:lnTo>
                        <a:pt x="8" y="2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8" name="Freeform 122"/>
                <p:cNvSpPr>
                  <a:spLocks/>
                </p:cNvSpPr>
                <p:nvPr/>
              </p:nvSpPr>
              <p:spPr bwMode="auto">
                <a:xfrm>
                  <a:off x="3654" y="1923"/>
                  <a:ext cx="167" cy="139"/>
                </a:xfrm>
                <a:custGeom>
                  <a:avLst/>
                  <a:gdLst>
                    <a:gd name="T0" fmla="*/ 1 w 167"/>
                    <a:gd name="T1" fmla="*/ 70 h 139"/>
                    <a:gd name="T2" fmla="*/ 7 w 167"/>
                    <a:gd name="T3" fmla="*/ 78 h 139"/>
                    <a:gd name="T4" fmla="*/ 7 w 167"/>
                    <a:gd name="T5" fmla="*/ 91 h 139"/>
                    <a:gd name="T6" fmla="*/ 13 w 167"/>
                    <a:gd name="T7" fmla="*/ 106 h 139"/>
                    <a:gd name="T8" fmla="*/ 18 w 167"/>
                    <a:gd name="T9" fmla="*/ 110 h 139"/>
                    <a:gd name="T10" fmla="*/ 33 w 167"/>
                    <a:gd name="T11" fmla="*/ 112 h 139"/>
                    <a:gd name="T12" fmla="*/ 43 w 167"/>
                    <a:gd name="T13" fmla="*/ 105 h 139"/>
                    <a:gd name="T14" fmla="*/ 56 w 167"/>
                    <a:gd name="T15" fmla="*/ 91 h 139"/>
                    <a:gd name="T16" fmla="*/ 64 w 167"/>
                    <a:gd name="T17" fmla="*/ 89 h 139"/>
                    <a:gd name="T18" fmla="*/ 72 w 167"/>
                    <a:gd name="T19" fmla="*/ 95 h 139"/>
                    <a:gd name="T20" fmla="*/ 82 w 167"/>
                    <a:gd name="T21" fmla="*/ 116 h 139"/>
                    <a:gd name="T22" fmla="*/ 89 w 167"/>
                    <a:gd name="T23" fmla="*/ 134 h 139"/>
                    <a:gd name="T24" fmla="*/ 98 w 167"/>
                    <a:gd name="T25" fmla="*/ 139 h 139"/>
                    <a:gd name="T26" fmla="*/ 118 w 167"/>
                    <a:gd name="T27" fmla="*/ 139 h 139"/>
                    <a:gd name="T28" fmla="*/ 132 w 167"/>
                    <a:gd name="T29" fmla="*/ 136 h 139"/>
                    <a:gd name="T30" fmla="*/ 140 w 167"/>
                    <a:gd name="T31" fmla="*/ 127 h 139"/>
                    <a:gd name="T32" fmla="*/ 152 w 167"/>
                    <a:gd name="T33" fmla="*/ 123 h 139"/>
                    <a:gd name="T34" fmla="*/ 159 w 167"/>
                    <a:gd name="T35" fmla="*/ 121 h 139"/>
                    <a:gd name="T36" fmla="*/ 158 w 167"/>
                    <a:gd name="T37" fmla="*/ 112 h 139"/>
                    <a:gd name="T38" fmla="*/ 159 w 167"/>
                    <a:gd name="T39" fmla="*/ 105 h 139"/>
                    <a:gd name="T40" fmla="*/ 164 w 167"/>
                    <a:gd name="T41" fmla="*/ 102 h 139"/>
                    <a:gd name="T42" fmla="*/ 167 w 167"/>
                    <a:gd name="T43" fmla="*/ 95 h 139"/>
                    <a:gd name="T44" fmla="*/ 162 w 167"/>
                    <a:gd name="T45" fmla="*/ 82 h 139"/>
                    <a:gd name="T46" fmla="*/ 154 w 167"/>
                    <a:gd name="T47" fmla="*/ 80 h 139"/>
                    <a:gd name="T48" fmla="*/ 148 w 167"/>
                    <a:gd name="T49" fmla="*/ 68 h 139"/>
                    <a:gd name="T50" fmla="*/ 153 w 167"/>
                    <a:gd name="T51" fmla="*/ 63 h 139"/>
                    <a:gd name="T52" fmla="*/ 154 w 167"/>
                    <a:gd name="T53" fmla="*/ 57 h 139"/>
                    <a:gd name="T54" fmla="*/ 150 w 167"/>
                    <a:gd name="T55" fmla="*/ 51 h 139"/>
                    <a:gd name="T56" fmla="*/ 145 w 167"/>
                    <a:gd name="T57" fmla="*/ 23 h 139"/>
                    <a:gd name="T58" fmla="*/ 143 w 167"/>
                    <a:gd name="T59" fmla="*/ 18 h 139"/>
                    <a:gd name="T60" fmla="*/ 134 w 167"/>
                    <a:gd name="T61" fmla="*/ 10 h 139"/>
                    <a:gd name="T62" fmla="*/ 119 w 167"/>
                    <a:gd name="T63" fmla="*/ 2 h 139"/>
                    <a:gd name="T64" fmla="*/ 104 w 167"/>
                    <a:gd name="T65" fmla="*/ 2 h 139"/>
                    <a:gd name="T66" fmla="*/ 95 w 167"/>
                    <a:gd name="T67" fmla="*/ 8 h 139"/>
                    <a:gd name="T68" fmla="*/ 83 w 167"/>
                    <a:gd name="T69" fmla="*/ 14 h 139"/>
                    <a:gd name="T70" fmla="*/ 69 w 167"/>
                    <a:gd name="T71" fmla="*/ 14 h 139"/>
                    <a:gd name="T72" fmla="*/ 61 w 167"/>
                    <a:gd name="T73" fmla="*/ 17 h 139"/>
                    <a:gd name="T74" fmla="*/ 56 w 167"/>
                    <a:gd name="T75" fmla="*/ 25 h 139"/>
                    <a:gd name="T76" fmla="*/ 50 w 167"/>
                    <a:gd name="T77" fmla="*/ 38 h 139"/>
                    <a:gd name="T78" fmla="*/ 43 w 167"/>
                    <a:gd name="T79" fmla="*/ 41 h 139"/>
                    <a:gd name="T80" fmla="*/ 34 w 167"/>
                    <a:gd name="T81" fmla="*/ 48 h 139"/>
                    <a:gd name="T82" fmla="*/ 27 w 167"/>
                    <a:gd name="T83" fmla="*/ 50 h 139"/>
                    <a:gd name="T84" fmla="*/ 26 w 167"/>
                    <a:gd name="T85" fmla="*/ 56 h 139"/>
                    <a:gd name="T86" fmla="*/ 22 w 167"/>
                    <a:gd name="T87" fmla="*/ 64 h 139"/>
                    <a:gd name="T88" fmla="*/ 7 w 167"/>
                    <a:gd name="T89" fmla="*/ 65 h 139"/>
                    <a:gd name="T90" fmla="*/ 1 w 167"/>
                    <a:gd name="T91" fmla="*/ 66 h 139"/>
                    <a:gd name="T92" fmla="*/ 0 w 167"/>
                    <a:gd name="T93" fmla="*/ 7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7" h="139">
                      <a:moveTo>
                        <a:pt x="0" y="70"/>
                      </a:moveTo>
                      <a:lnTo>
                        <a:pt x="0" y="70"/>
                      </a:lnTo>
                      <a:lnTo>
                        <a:pt x="1" y="70"/>
                      </a:lnTo>
                      <a:lnTo>
                        <a:pt x="4" y="73"/>
                      </a:lnTo>
                      <a:lnTo>
                        <a:pt x="6" y="76"/>
                      </a:lnTo>
                      <a:lnTo>
                        <a:pt x="7" y="78"/>
                      </a:lnTo>
                      <a:lnTo>
                        <a:pt x="7" y="82"/>
                      </a:lnTo>
                      <a:lnTo>
                        <a:pt x="7" y="82"/>
                      </a:lnTo>
                      <a:lnTo>
                        <a:pt x="7" y="91"/>
                      </a:lnTo>
                      <a:lnTo>
                        <a:pt x="10" y="99"/>
                      </a:lnTo>
                      <a:lnTo>
                        <a:pt x="11" y="103"/>
                      </a:lnTo>
                      <a:lnTo>
                        <a:pt x="13" y="106"/>
                      </a:lnTo>
                      <a:lnTo>
                        <a:pt x="15" y="109"/>
                      </a:lnTo>
                      <a:lnTo>
                        <a:pt x="18" y="110"/>
                      </a:lnTo>
                      <a:lnTo>
                        <a:pt x="18" y="110"/>
                      </a:lnTo>
                      <a:lnTo>
                        <a:pt x="25" y="112"/>
                      </a:lnTo>
                      <a:lnTo>
                        <a:pt x="31" y="113"/>
                      </a:lnTo>
                      <a:lnTo>
                        <a:pt x="33" y="112"/>
                      </a:lnTo>
                      <a:lnTo>
                        <a:pt x="36" y="111"/>
                      </a:lnTo>
                      <a:lnTo>
                        <a:pt x="40" y="109"/>
                      </a:lnTo>
                      <a:lnTo>
                        <a:pt x="43" y="105"/>
                      </a:lnTo>
                      <a:lnTo>
                        <a:pt x="43" y="105"/>
                      </a:lnTo>
                      <a:lnTo>
                        <a:pt x="49" y="97"/>
                      </a:lnTo>
                      <a:lnTo>
                        <a:pt x="56" y="91"/>
                      </a:lnTo>
                      <a:lnTo>
                        <a:pt x="58" y="90"/>
                      </a:lnTo>
                      <a:lnTo>
                        <a:pt x="61" y="89"/>
                      </a:lnTo>
                      <a:lnTo>
                        <a:pt x="64" y="89"/>
                      </a:lnTo>
                      <a:lnTo>
                        <a:pt x="68" y="91"/>
                      </a:lnTo>
                      <a:lnTo>
                        <a:pt x="68" y="91"/>
                      </a:lnTo>
                      <a:lnTo>
                        <a:pt x="72" y="95"/>
                      </a:lnTo>
                      <a:lnTo>
                        <a:pt x="76" y="102"/>
                      </a:lnTo>
                      <a:lnTo>
                        <a:pt x="82" y="116"/>
                      </a:lnTo>
                      <a:lnTo>
                        <a:pt x="82" y="116"/>
                      </a:lnTo>
                      <a:lnTo>
                        <a:pt x="84" y="123"/>
                      </a:lnTo>
                      <a:lnTo>
                        <a:pt x="87" y="131"/>
                      </a:lnTo>
                      <a:lnTo>
                        <a:pt x="89" y="134"/>
                      </a:lnTo>
                      <a:lnTo>
                        <a:pt x="91" y="137"/>
                      </a:lnTo>
                      <a:lnTo>
                        <a:pt x="95" y="138"/>
                      </a:lnTo>
                      <a:lnTo>
                        <a:pt x="98" y="139"/>
                      </a:lnTo>
                      <a:lnTo>
                        <a:pt x="98" y="139"/>
                      </a:lnTo>
                      <a:lnTo>
                        <a:pt x="107" y="139"/>
                      </a:lnTo>
                      <a:lnTo>
                        <a:pt x="118" y="139"/>
                      </a:lnTo>
                      <a:lnTo>
                        <a:pt x="124" y="139"/>
                      </a:lnTo>
                      <a:lnTo>
                        <a:pt x="128" y="137"/>
                      </a:lnTo>
                      <a:lnTo>
                        <a:pt x="132" y="136"/>
                      </a:lnTo>
                      <a:lnTo>
                        <a:pt x="135" y="133"/>
                      </a:lnTo>
                      <a:lnTo>
                        <a:pt x="135" y="133"/>
                      </a:lnTo>
                      <a:lnTo>
                        <a:pt x="140" y="127"/>
                      </a:lnTo>
                      <a:lnTo>
                        <a:pt x="143" y="125"/>
                      </a:lnTo>
                      <a:lnTo>
                        <a:pt x="146" y="124"/>
                      </a:lnTo>
                      <a:lnTo>
                        <a:pt x="152" y="123"/>
                      </a:lnTo>
                      <a:lnTo>
                        <a:pt x="152" y="123"/>
                      </a:lnTo>
                      <a:lnTo>
                        <a:pt x="157" y="122"/>
                      </a:lnTo>
                      <a:lnTo>
                        <a:pt x="159" y="121"/>
                      </a:lnTo>
                      <a:lnTo>
                        <a:pt x="159" y="119"/>
                      </a:lnTo>
                      <a:lnTo>
                        <a:pt x="158" y="112"/>
                      </a:lnTo>
                      <a:lnTo>
                        <a:pt x="158" y="112"/>
                      </a:lnTo>
                      <a:lnTo>
                        <a:pt x="158" y="108"/>
                      </a:lnTo>
                      <a:lnTo>
                        <a:pt x="159" y="106"/>
                      </a:lnTo>
                      <a:lnTo>
                        <a:pt x="159" y="105"/>
                      </a:lnTo>
                      <a:lnTo>
                        <a:pt x="160" y="105"/>
                      </a:lnTo>
                      <a:lnTo>
                        <a:pt x="163" y="103"/>
                      </a:lnTo>
                      <a:lnTo>
                        <a:pt x="164" y="102"/>
                      </a:lnTo>
                      <a:lnTo>
                        <a:pt x="167" y="98"/>
                      </a:lnTo>
                      <a:lnTo>
                        <a:pt x="167" y="98"/>
                      </a:lnTo>
                      <a:lnTo>
                        <a:pt x="167" y="95"/>
                      </a:lnTo>
                      <a:lnTo>
                        <a:pt x="167" y="92"/>
                      </a:lnTo>
                      <a:lnTo>
                        <a:pt x="165" y="86"/>
                      </a:lnTo>
                      <a:lnTo>
                        <a:pt x="162" y="82"/>
                      </a:lnTo>
                      <a:lnTo>
                        <a:pt x="158" y="81"/>
                      </a:lnTo>
                      <a:lnTo>
                        <a:pt x="158" y="81"/>
                      </a:lnTo>
                      <a:lnTo>
                        <a:pt x="154" y="80"/>
                      </a:lnTo>
                      <a:lnTo>
                        <a:pt x="150" y="77"/>
                      </a:lnTo>
                      <a:lnTo>
                        <a:pt x="148" y="73"/>
                      </a:lnTo>
                      <a:lnTo>
                        <a:pt x="148" y="68"/>
                      </a:lnTo>
                      <a:lnTo>
                        <a:pt x="148" y="68"/>
                      </a:lnTo>
                      <a:lnTo>
                        <a:pt x="150" y="65"/>
                      </a:lnTo>
                      <a:lnTo>
                        <a:pt x="153" y="63"/>
                      </a:lnTo>
                      <a:lnTo>
                        <a:pt x="154" y="61"/>
                      </a:lnTo>
                      <a:lnTo>
                        <a:pt x="154" y="60"/>
                      </a:lnTo>
                      <a:lnTo>
                        <a:pt x="154" y="57"/>
                      </a:lnTo>
                      <a:lnTo>
                        <a:pt x="152" y="54"/>
                      </a:lnTo>
                      <a:lnTo>
                        <a:pt x="152" y="54"/>
                      </a:lnTo>
                      <a:lnTo>
                        <a:pt x="150" y="51"/>
                      </a:lnTo>
                      <a:lnTo>
                        <a:pt x="148" y="47"/>
                      </a:lnTo>
                      <a:lnTo>
                        <a:pt x="147" y="38"/>
                      </a:lnTo>
                      <a:lnTo>
                        <a:pt x="145" y="23"/>
                      </a:lnTo>
                      <a:lnTo>
                        <a:pt x="145" y="23"/>
                      </a:lnTo>
                      <a:lnTo>
                        <a:pt x="144" y="19"/>
                      </a:lnTo>
                      <a:lnTo>
                        <a:pt x="143" y="18"/>
                      </a:lnTo>
                      <a:lnTo>
                        <a:pt x="140" y="16"/>
                      </a:lnTo>
                      <a:lnTo>
                        <a:pt x="134" y="10"/>
                      </a:lnTo>
                      <a:lnTo>
                        <a:pt x="134" y="10"/>
                      </a:lnTo>
                      <a:lnTo>
                        <a:pt x="131" y="7"/>
                      </a:lnTo>
                      <a:lnTo>
                        <a:pt x="127" y="5"/>
                      </a:lnTo>
                      <a:lnTo>
                        <a:pt x="119" y="2"/>
                      </a:lnTo>
                      <a:lnTo>
                        <a:pt x="111" y="0"/>
                      </a:lnTo>
                      <a:lnTo>
                        <a:pt x="107" y="0"/>
                      </a:lnTo>
                      <a:lnTo>
                        <a:pt x="104" y="2"/>
                      </a:lnTo>
                      <a:lnTo>
                        <a:pt x="104" y="2"/>
                      </a:lnTo>
                      <a:lnTo>
                        <a:pt x="99" y="5"/>
                      </a:lnTo>
                      <a:lnTo>
                        <a:pt x="95" y="8"/>
                      </a:lnTo>
                      <a:lnTo>
                        <a:pt x="89" y="12"/>
                      </a:lnTo>
                      <a:lnTo>
                        <a:pt x="86" y="13"/>
                      </a:lnTo>
                      <a:lnTo>
                        <a:pt x="83" y="14"/>
                      </a:lnTo>
                      <a:lnTo>
                        <a:pt x="83" y="14"/>
                      </a:lnTo>
                      <a:lnTo>
                        <a:pt x="75" y="14"/>
                      </a:lnTo>
                      <a:lnTo>
                        <a:pt x="69" y="14"/>
                      </a:lnTo>
                      <a:lnTo>
                        <a:pt x="67" y="14"/>
                      </a:lnTo>
                      <a:lnTo>
                        <a:pt x="63" y="16"/>
                      </a:lnTo>
                      <a:lnTo>
                        <a:pt x="61" y="17"/>
                      </a:lnTo>
                      <a:lnTo>
                        <a:pt x="59" y="19"/>
                      </a:lnTo>
                      <a:lnTo>
                        <a:pt x="59" y="19"/>
                      </a:lnTo>
                      <a:lnTo>
                        <a:pt x="56" y="25"/>
                      </a:lnTo>
                      <a:lnTo>
                        <a:pt x="55" y="32"/>
                      </a:lnTo>
                      <a:lnTo>
                        <a:pt x="52" y="37"/>
                      </a:lnTo>
                      <a:lnTo>
                        <a:pt x="50" y="38"/>
                      </a:lnTo>
                      <a:lnTo>
                        <a:pt x="47" y="39"/>
                      </a:lnTo>
                      <a:lnTo>
                        <a:pt x="47" y="39"/>
                      </a:lnTo>
                      <a:lnTo>
                        <a:pt x="43" y="41"/>
                      </a:lnTo>
                      <a:lnTo>
                        <a:pt x="41" y="43"/>
                      </a:lnTo>
                      <a:lnTo>
                        <a:pt x="39" y="46"/>
                      </a:lnTo>
                      <a:lnTo>
                        <a:pt x="34" y="48"/>
                      </a:lnTo>
                      <a:lnTo>
                        <a:pt x="34" y="48"/>
                      </a:lnTo>
                      <a:lnTo>
                        <a:pt x="30" y="49"/>
                      </a:lnTo>
                      <a:lnTo>
                        <a:pt x="27" y="50"/>
                      </a:lnTo>
                      <a:lnTo>
                        <a:pt x="26" y="52"/>
                      </a:lnTo>
                      <a:lnTo>
                        <a:pt x="26" y="56"/>
                      </a:lnTo>
                      <a:lnTo>
                        <a:pt x="26" y="56"/>
                      </a:lnTo>
                      <a:lnTo>
                        <a:pt x="26" y="61"/>
                      </a:lnTo>
                      <a:lnTo>
                        <a:pt x="25" y="63"/>
                      </a:lnTo>
                      <a:lnTo>
                        <a:pt x="22" y="64"/>
                      </a:lnTo>
                      <a:lnTo>
                        <a:pt x="18" y="65"/>
                      </a:lnTo>
                      <a:lnTo>
                        <a:pt x="18" y="65"/>
                      </a:lnTo>
                      <a:lnTo>
                        <a:pt x="7" y="65"/>
                      </a:lnTo>
                      <a:lnTo>
                        <a:pt x="3" y="65"/>
                      </a:lnTo>
                      <a:lnTo>
                        <a:pt x="1" y="66"/>
                      </a:lnTo>
                      <a:lnTo>
                        <a:pt x="1" y="66"/>
                      </a:lnTo>
                      <a:lnTo>
                        <a:pt x="0" y="69"/>
                      </a:lnTo>
                      <a:lnTo>
                        <a:pt x="0" y="70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89" name="Freeform 123"/>
                <p:cNvSpPr>
                  <a:spLocks/>
                </p:cNvSpPr>
                <p:nvPr/>
              </p:nvSpPr>
              <p:spPr bwMode="auto">
                <a:xfrm>
                  <a:off x="3709" y="1902"/>
                  <a:ext cx="26" cy="30"/>
                </a:xfrm>
                <a:custGeom>
                  <a:avLst/>
                  <a:gdLst>
                    <a:gd name="T0" fmla="*/ 0 w 26"/>
                    <a:gd name="T1" fmla="*/ 29 h 30"/>
                    <a:gd name="T2" fmla="*/ 0 w 26"/>
                    <a:gd name="T3" fmla="*/ 29 h 30"/>
                    <a:gd name="T4" fmla="*/ 0 w 26"/>
                    <a:gd name="T5" fmla="*/ 26 h 30"/>
                    <a:gd name="T6" fmla="*/ 0 w 26"/>
                    <a:gd name="T7" fmla="*/ 24 h 30"/>
                    <a:gd name="T8" fmla="*/ 2 w 26"/>
                    <a:gd name="T9" fmla="*/ 23 h 30"/>
                    <a:gd name="T10" fmla="*/ 2 w 26"/>
                    <a:gd name="T11" fmla="*/ 23 h 30"/>
                    <a:gd name="T12" fmla="*/ 3 w 26"/>
                    <a:gd name="T13" fmla="*/ 21 h 30"/>
                    <a:gd name="T14" fmla="*/ 4 w 26"/>
                    <a:gd name="T15" fmla="*/ 19 h 30"/>
                    <a:gd name="T16" fmla="*/ 4 w 26"/>
                    <a:gd name="T17" fmla="*/ 13 h 30"/>
                    <a:gd name="T18" fmla="*/ 4 w 26"/>
                    <a:gd name="T19" fmla="*/ 13 h 30"/>
                    <a:gd name="T20" fmla="*/ 4 w 26"/>
                    <a:gd name="T21" fmla="*/ 10 h 30"/>
                    <a:gd name="T22" fmla="*/ 8 w 26"/>
                    <a:gd name="T23" fmla="*/ 6 h 30"/>
                    <a:gd name="T24" fmla="*/ 8 w 26"/>
                    <a:gd name="T25" fmla="*/ 6 h 30"/>
                    <a:gd name="T26" fmla="*/ 14 w 26"/>
                    <a:gd name="T27" fmla="*/ 1 h 30"/>
                    <a:gd name="T28" fmla="*/ 16 w 26"/>
                    <a:gd name="T29" fmla="*/ 0 h 30"/>
                    <a:gd name="T30" fmla="*/ 17 w 26"/>
                    <a:gd name="T31" fmla="*/ 2 h 30"/>
                    <a:gd name="T32" fmla="*/ 17 w 26"/>
                    <a:gd name="T33" fmla="*/ 2 h 30"/>
                    <a:gd name="T34" fmla="*/ 17 w 26"/>
                    <a:gd name="T35" fmla="*/ 6 h 30"/>
                    <a:gd name="T36" fmla="*/ 18 w 26"/>
                    <a:gd name="T37" fmla="*/ 9 h 30"/>
                    <a:gd name="T38" fmla="*/ 20 w 26"/>
                    <a:gd name="T39" fmla="*/ 10 h 30"/>
                    <a:gd name="T40" fmla="*/ 20 w 26"/>
                    <a:gd name="T41" fmla="*/ 10 h 30"/>
                    <a:gd name="T42" fmla="*/ 22 w 26"/>
                    <a:gd name="T43" fmla="*/ 12 h 30"/>
                    <a:gd name="T44" fmla="*/ 24 w 26"/>
                    <a:gd name="T45" fmla="*/ 14 h 30"/>
                    <a:gd name="T46" fmla="*/ 26 w 26"/>
                    <a:gd name="T47" fmla="*/ 16 h 30"/>
                    <a:gd name="T48" fmla="*/ 26 w 26"/>
                    <a:gd name="T49" fmla="*/ 17 h 30"/>
                    <a:gd name="T50" fmla="*/ 24 w 26"/>
                    <a:gd name="T51" fmla="*/ 18 h 30"/>
                    <a:gd name="T52" fmla="*/ 24 w 26"/>
                    <a:gd name="T53" fmla="*/ 18 h 30"/>
                    <a:gd name="T54" fmla="*/ 21 w 26"/>
                    <a:gd name="T55" fmla="*/ 19 h 30"/>
                    <a:gd name="T56" fmla="*/ 20 w 26"/>
                    <a:gd name="T57" fmla="*/ 20 h 30"/>
                    <a:gd name="T58" fmla="*/ 19 w 26"/>
                    <a:gd name="T59" fmla="*/ 21 h 30"/>
                    <a:gd name="T60" fmla="*/ 16 w 26"/>
                    <a:gd name="T61" fmla="*/ 23 h 30"/>
                    <a:gd name="T62" fmla="*/ 16 w 26"/>
                    <a:gd name="T63" fmla="*/ 23 h 30"/>
                    <a:gd name="T64" fmla="*/ 10 w 26"/>
                    <a:gd name="T65" fmla="*/ 23 h 30"/>
                    <a:gd name="T66" fmla="*/ 9 w 26"/>
                    <a:gd name="T67" fmla="*/ 24 h 30"/>
                    <a:gd name="T68" fmla="*/ 9 w 26"/>
                    <a:gd name="T69" fmla="*/ 26 h 30"/>
                    <a:gd name="T70" fmla="*/ 9 w 26"/>
                    <a:gd name="T71" fmla="*/ 26 h 30"/>
                    <a:gd name="T72" fmla="*/ 8 w 26"/>
                    <a:gd name="T73" fmla="*/ 29 h 30"/>
                    <a:gd name="T74" fmla="*/ 8 w 26"/>
                    <a:gd name="T75" fmla="*/ 30 h 30"/>
                    <a:gd name="T76" fmla="*/ 6 w 26"/>
                    <a:gd name="T77" fmla="*/ 30 h 30"/>
                    <a:gd name="T78" fmla="*/ 6 w 26"/>
                    <a:gd name="T79" fmla="*/ 30 h 30"/>
                    <a:gd name="T80" fmla="*/ 2 w 26"/>
                    <a:gd name="T81" fmla="*/ 30 h 30"/>
                    <a:gd name="T82" fmla="*/ 0 w 26"/>
                    <a:gd name="T83" fmla="*/ 29 h 30"/>
                    <a:gd name="T84" fmla="*/ 0 w 26"/>
                    <a:gd name="T85" fmla="*/ 29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" h="30">
                      <a:moveTo>
                        <a:pt x="0" y="29"/>
                      </a:move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2" y="23"/>
                      </a:lnTo>
                      <a:lnTo>
                        <a:pt x="2" y="23"/>
                      </a:lnTo>
                      <a:lnTo>
                        <a:pt x="3" y="21"/>
                      </a:lnTo>
                      <a:lnTo>
                        <a:pt x="4" y="19"/>
                      </a:lnTo>
                      <a:lnTo>
                        <a:pt x="4" y="13"/>
                      </a:lnTo>
                      <a:lnTo>
                        <a:pt x="4" y="13"/>
                      </a:lnTo>
                      <a:lnTo>
                        <a:pt x="4" y="10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14" y="1"/>
                      </a:lnTo>
                      <a:lnTo>
                        <a:pt x="16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7" y="6"/>
                      </a:lnTo>
                      <a:lnTo>
                        <a:pt x="18" y="9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22" y="12"/>
                      </a:lnTo>
                      <a:lnTo>
                        <a:pt x="24" y="14"/>
                      </a:lnTo>
                      <a:lnTo>
                        <a:pt x="26" y="16"/>
                      </a:lnTo>
                      <a:lnTo>
                        <a:pt x="26" y="17"/>
                      </a:lnTo>
                      <a:lnTo>
                        <a:pt x="24" y="18"/>
                      </a:lnTo>
                      <a:lnTo>
                        <a:pt x="24" y="18"/>
                      </a:lnTo>
                      <a:lnTo>
                        <a:pt x="21" y="19"/>
                      </a:lnTo>
                      <a:lnTo>
                        <a:pt x="20" y="20"/>
                      </a:lnTo>
                      <a:lnTo>
                        <a:pt x="19" y="21"/>
                      </a:lnTo>
                      <a:lnTo>
                        <a:pt x="16" y="23"/>
                      </a:lnTo>
                      <a:lnTo>
                        <a:pt x="16" y="23"/>
                      </a:lnTo>
                      <a:lnTo>
                        <a:pt x="10" y="23"/>
                      </a:lnTo>
                      <a:lnTo>
                        <a:pt x="9" y="24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8" y="29"/>
                      </a:lnTo>
                      <a:lnTo>
                        <a:pt x="8" y="30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2" y="30"/>
                      </a:lnTo>
                      <a:lnTo>
                        <a:pt x="0" y="2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0" name="Freeform 124"/>
                <p:cNvSpPr>
                  <a:spLocks/>
                </p:cNvSpPr>
                <p:nvPr/>
              </p:nvSpPr>
              <p:spPr bwMode="auto">
                <a:xfrm>
                  <a:off x="3622" y="1908"/>
                  <a:ext cx="84" cy="74"/>
                </a:xfrm>
                <a:custGeom>
                  <a:avLst/>
                  <a:gdLst>
                    <a:gd name="T0" fmla="*/ 77 w 84"/>
                    <a:gd name="T1" fmla="*/ 4 h 74"/>
                    <a:gd name="T2" fmla="*/ 77 w 84"/>
                    <a:gd name="T3" fmla="*/ 9 h 74"/>
                    <a:gd name="T4" fmla="*/ 78 w 84"/>
                    <a:gd name="T5" fmla="*/ 10 h 74"/>
                    <a:gd name="T6" fmla="*/ 79 w 84"/>
                    <a:gd name="T7" fmla="*/ 10 h 74"/>
                    <a:gd name="T8" fmla="*/ 79 w 84"/>
                    <a:gd name="T9" fmla="*/ 18 h 74"/>
                    <a:gd name="T10" fmla="*/ 80 w 84"/>
                    <a:gd name="T11" fmla="*/ 25 h 74"/>
                    <a:gd name="T12" fmla="*/ 81 w 84"/>
                    <a:gd name="T13" fmla="*/ 26 h 74"/>
                    <a:gd name="T14" fmla="*/ 84 w 84"/>
                    <a:gd name="T15" fmla="*/ 27 h 74"/>
                    <a:gd name="T16" fmla="*/ 82 w 84"/>
                    <a:gd name="T17" fmla="*/ 36 h 74"/>
                    <a:gd name="T18" fmla="*/ 80 w 84"/>
                    <a:gd name="T19" fmla="*/ 39 h 74"/>
                    <a:gd name="T20" fmla="*/ 77 w 84"/>
                    <a:gd name="T21" fmla="*/ 42 h 74"/>
                    <a:gd name="T22" fmla="*/ 77 w 84"/>
                    <a:gd name="T23" fmla="*/ 47 h 74"/>
                    <a:gd name="T24" fmla="*/ 76 w 84"/>
                    <a:gd name="T25" fmla="*/ 48 h 74"/>
                    <a:gd name="T26" fmla="*/ 71 w 84"/>
                    <a:gd name="T27" fmla="*/ 49 h 74"/>
                    <a:gd name="T28" fmla="*/ 68 w 84"/>
                    <a:gd name="T29" fmla="*/ 51 h 74"/>
                    <a:gd name="T30" fmla="*/ 66 w 84"/>
                    <a:gd name="T31" fmla="*/ 55 h 74"/>
                    <a:gd name="T32" fmla="*/ 63 w 84"/>
                    <a:gd name="T33" fmla="*/ 55 h 74"/>
                    <a:gd name="T34" fmla="*/ 59 w 84"/>
                    <a:gd name="T35" fmla="*/ 57 h 74"/>
                    <a:gd name="T36" fmla="*/ 57 w 84"/>
                    <a:gd name="T37" fmla="*/ 60 h 74"/>
                    <a:gd name="T38" fmla="*/ 52 w 84"/>
                    <a:gd name="T39" fmla="*/ 58 h 74"/>
                    <a:gd name="T40" fmla="*/ 46 w 84"/>
                    <a:gd name="T41" fmla="*/ 56 h 74"/>
                    <a:gd name="T42" fmla="*/ 44 w 84"/>
                    <a:gd name="T43" fmla="*/ 56 h 74"/>
                    <a:gd name="T44" fmla="*/ 41 w 84"/>
                    <a:gd name="T45" fmla="*/ 61 h 74"/>
                    <a:gd name="T46" fmla="*/ 42 w 84"/>
                    <a:gd name="T47" fmla="*/ 66 h 74"/>
                    <a:gd name="T48" fmla="*/ 43 w 84"/>
                    <a:gd name="T49" fmla="*/ 67 h 74"/>
                    <a:gd name="T50" fmla="*/ 46 w 84"/>
                    <a:gd name="T51" fmla="*/ 70 h 74"/>
                    <a:gd name="T52" fmla="*/ 42 w 84"/>
                    <a:gd name="T53" fmla="*/ 72 h 74"/>
                    <a:gd name="T54" fmla="*/ 36 w 84"/>
                    <a:gd name="T55" fmla="*/ 74 h 74"/>
                    <a:gd name="T56" fmla="*/ 29 w 84"/>
                    <a:gd name="T57" fmla="*/ 74 h 74"/>
                    <a:gd name="T58" fmla="*/ 27 w 84"/>
                    <a:gd name="T59" fmla="*/ 71 h 74"/>
                    <a:gd name="T60" fmla="*/ 25 w 84"/>
                    <a:gd name="T61" fmla="*/ 69 h 74"/>
                    <a:gd name="T62" fmla="*/ 22 w 84"/>
                    <a:gd name="T63" fmla="*/ 57 h 74"/>
                    <a:gd name="T64" fmla="*/ 20 w 84"/>
                    <a:gd name="T65" fmla="*/ 55 h 74"/>
                    <a:gd name="T66" fmla="*/ 16 w 84"/>
                    <a:gd name="T67" fmla="*/ 49 h 74"/>
                    <a:gd name="T68" fmla="*/ 14 w 84"/>
                    <a:gd name="T69" fmla="*/ 48 h 74"/>
                    <a:gd name="T70" fmla="*/ 7 w 84"/>
                    <a:gd name="T71" fmla="*/ 48 h 74"/>
                    <a:gd name="T72" fmla="*/ 6 w 84"/>
                    <a:gd name="T73" fmla="*/ 47 h 74"/>
                    <a:gd name="T74" fmla="*/ 5 w 84"/>
                    <a:gd name="T75" fmla="*/ 46 h 74"/>
                    <a:gd name="T76" fmla="*/ 1 w 84"/>
                    <a:gd name="T77" fmla="*/ 44 h 74"/>
                    <a:gd name="T78" fmla="*/ 0 w 84"/>
                    <a:gd name="T79" fmla="*/ 42 h 74"/>
                    <a:gd name="T80" fmla="*/ 2 w 84"/>
                    <a:gd name="T81" fmla="*/ 40 h 74"/>
                    <a:gd name="T82" fmla="*/ 9 w 84"/>
                    <a:gd name="T83" fmla="*/ 37 h 74"/>
                    <a:gd name="T84" fmla="*/ 14 w 84"/>
                    <a:gd name="T85" fmla="*/ 35 h 74"/>
                    <a:gd name="T86" fmla="*/ 23 w 84"/>
                    <a:gd name="T87" fmla="*/ 27 h 74"/>
                    <a:gd name="T88" fmla="*/ 24 w 84"/>
                    <a:gd name="T89" fmla="*/ 24 h 74"/>
                    <a:gd name="T90" fmla="*/ 25 w 84"/>
                    <a:gd name="T91" fmla="*/ 20 h 74"/>
                    <a:gd name="T92" fmla="*/ 27 w 84"/>
                    <a:gd name="T93" fmla="*/ 15 h 74"/>
                    <a:gd name="T94" fmla="*/ 28 w 84"/>
                    <a:gd name="T95" fmla="*/ 14 h 74"/>
                    <a:gd name="T96" fmla="*/ 34 w 84"/>
                    <a:gd name="T97" fmla="*/ 13 h 74"/>
                    <a:gd name="T98" fmla="*/ 41 w 84"/>
                    <a:gd name="T99" fmla="*/ 12 h 74"/>
                    <a:gd name="T100" fmla="*/ 42 w 84"/>
                    <a:gd name="T101" fmla="*/ 11 h 74"/>
                    <a:gd name="T102" fmla="*/ 44 w 84"/>
                    <a:gd name="T103" fmla="*/ 8 h 74"/>
                    <a:gd name="T104" fmla="*/ 46 w 84"/>
                    <a:gd name="T105" fmla="*/ 5 h 74"/>
                    <a:gd name="T106" fmla="*/ 46 w 84"/>
                    <a:gd name="T107" fmla="*/ 1 h 74"/>
                    <a:gd name="T108" fmla="*/ 48 w 84"/>
                    <a:gd name="T109" fmla="*/ 0 h 74"/>
                    <a:gd name="T110" fmla="*/ 49 w 84"/>
                    <a:gd name="T111" fmla="*/ 3 h 74"/>
                    <a:gd name="T112" fmla="*/ 51 w 84"/>
                    <a:gd name="T113" fmla="*/ 5 h 74"/>
                    <a:gd name="T114" fmla="*/ 60 w 84"/>
                    <a:gd name="T115" fmla="*/ 6 h 74"/>
                    <a:gd name="T116" fmla="*/ 62 w 84"/>
                    <a:gd name="T117" fmla="*/ 5 h 74"/>
                    <a:gd name="T118" fmla="*/ 63 w 84"/>
                    <a:gd name="T119" fmla="*/ 4 h 74"/>
                    <a:gd name="T120" fmla="*/ 70 w 84"/>
                    <a:gd name="T121" fmla="*/ 3 h 74"/>
                    <a:gd name="T122" fmla="*/ 77 w 84"/>
                    <a:gd name="T123" fmla="*/ 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4" h="74">
                      <a:moveTo>
                        <a:pt x="77" y="4"/>
                      </a:moveTo>
                      <a:lnTo>
                        <a:pt x="77" y="4"/>
                      </a:lnTo>
                      <a:lnTo>
                        <a:pt x="76" y="7"/>
                      </a:lnTo>
                      <a:lnTo>
                        <a:pt x="77" y="9"/>
                      </a:lnTo>
                      <a:lnTo>
                        <a:pt x="77" y="10"/>
                      </a:lnTo>
                      <a:lnTo>
                        <a:pt x="78" y="10"/>
                      </a:lnTo>
                      <a:lnTo>
                        <a:pt x="78" y="10"/>
                      </a:lnTo>
                      <a:lnTo>
                        <a:pt x="79" y="10"/>
                      </a:lnTo>
                      <a:lnTo>
                        <a:pt x="79" y="12"/>
                      </a:lnTo>
                      <a:lnTo>
                        <a:pt x="79" y="18"/>
                      </a:lnTo>
                      <a:lnTo>
                        <a:pt x="79" y="23"/>
                      </a:lnTo>
                      <a:lnTo>
                        <a:pt x="80" y="25"/>
                      </a:lnTo>
                      <a:lnTo>
                        <a:pt x="81" y="26"/>
                      </a:lnTo>
                      <a:lnTo>
                        <a:pt x="81" y="26"/>
                      </a:lnTo>
                      <a:lnTo>
                        <a:pt x="82" y="26"/>
                      </a:lnTo>
                      <a:lnTo>
                        <a:pt x="84" y="27"/>
                      </a:lnTo>
                      <a:lnTo>
                        <a:pt x="84" y="32"/>
                      </a:lnTo>
                      <a:lnTo>
                        <a:pt x="82" y="36"/>
                      </a:lnTo>
                      <a:lnTo>
                        <a:pt x="80" y="39"/>
                      </a:lnTo>
                      <a:lnTo>
                        <a:pt x="80" y="39"/>
                      </a:lnTo>
                      <a:lnTo>
                        <a:pt x="78" y="41"/>
                      </a:lnTo>
                      <a:lnTo>
                        <a:pt x="77" y="42"/>
                      </a:lnTo>
                      <a:lnTo>
                        <a:pt x="77" y="47"/>
                      </a:lnTo>
                      <a:lnTo>
                        <a:pt x="77" y="47"/>
                      </a:lnTo>
                      <a:lnTo>
                        <a:pt x="76" y="48"/>
                      </a:lnTo>
                      <a:lnTo>
                        <a:pt x="76" y="48"/>
                      </a:lnTo>
                      <a:lnTo>
                        <a:pt x="73" y="49"/>
                      </a:lnTo>
                      <a:lnTo>
                        <a:pt x="71" y="49"/>
                      </a:lnTo>
                      <a:lnTo>
                        <a:pt x="68" y="51"/>
                      </a:lnTo>
                      <a:lnTo>
                        <a:pt x="68" y="51"/>
                      </a:lnTo>
                      <a:lnTo>
                        <a:pt x="67" y="54"/>
                      </a:lnTo>
                      <a:lnTo>
                        <a:pt x="66" y="55"/>
                      </a:lnTo>
                      <a:lnTo>
                        <a:pt x="63" y="55"/>
                      </a:lnTo>
                      <a:lnTo>
                        <a:pt x="63" y="55"/>
                      </a:lnTo>
                      <a:lnTo>
                        <a:pt x="61" y="56"/>
                      </a:lnTo>
                      <a:lnTo>
                        <a:pt x="59" y="57"/>
                      </a:lnTo>
                      <a:lnTo>
                        <a:pt x="58" y="60"/>
                      </a:lnTo>
                      <a:lnTo>
                        <a:pt x="57" y="60"/>
                      </a:lnTo>
                      <a:lnTo>
                        <a:pt x="57" y="60"/>
                      </a:lnTo>
                      <a:lnTo>
                        <a:pt x="52" y="58"/>
                      </a:lnTo>
                      <a:lnTo>
                        <a:pt x="49" y="57"/>
                      </a:lnTo>
                      <a:lnTo>
                        <a:pt x="46" y="56"/>
                      </a:lnTo>
                      <a:lnTo>
                        <a:pt x="46" y="56"/>
                      </a:lnTo>
                      <a:lnTo>
                        <a:pt x="44" y="56"/>
                      </a:lnTo>
                      <a:lnTo>
                        <a:pt x="43" y="57"/>
                      </a:lnTo>
                      <a:lnTo>
                        <a:pt x="41" y="61"/>
                      </a:lnTo>
                      <a:lnTo>
                        <a:pt x="41" y="65"/>
                      </a:lnTo>
                      <a:lnTo>
                        <a:pt x="42" y="66"/>
                      </a:lnTo>
                      <a:lnTo>
                        <a:pt x="43" y="67"/>
                      </a:lnTo>
                      <a:lnTo>
                        <a:pt x="43" y="67"/>
                      </a:lnTo>
                      <a:lnTo>
                        <a:pt x="45" y="69"/>
                      </a:lnTo>
                      <a:lnTo>
                        <a:pt x="46" y="70"/>
                      </a:lnTo>
                      <a:lnTo>
                        <a:pt x="45" y="71"/>
                      </a:lnTo>
                      <a:lnTo>
                        <a:pt x="42" y="72"/>
                      </a:lnTo>
                      <a:lnTo>
                        <a:pt x="42" y="72"/>
                      </a:lnTo>
                      <a:lnTo>
                        <a:pt x="36" y="74"/>
                      </a:lnTo>
                      <a:lnTo>
                        <a:pt x="31" y="74"/>
                      </a:lnTo>
                      <a:lnTo>
                        <a:pt x="29" y="74"/>
                      </a:lnTo>
                      <a:lnTo>
                        <a:pt x="28" y="72"/>
                      </a:lnTo>
                      <a:lnTo>
                        <a:pt x="27" y="71"/>
                      </a:lnTo>
                      <a:lnTo>
                        <a:pt x="25" y="69"/>
                      </a:lnTo>
                      <a:lnTo>
                        <a:pt x="25" y="69"/>
                      </a:lnTo>
                      <a:lnTo>
                        <a:pt x="24" y="61"/>
                      </a:lnTo>
                      <a:lnTo>
                        <a:pt x="22" y="57"/>
                      </a:lnTo>
                      <a:lnTo>
                        <a:pt x="20" y="55"/>
                      </a:lnTo>
                      <a:lnTo>
                        <a:pt x="20" y="55"/>
                      </a:lnTo>
                      <a:lnTo>
                        <a:pt x="16" y="51"/>
                      </a:lnTo>
                      <a:lnTo>
                        <a:pt x="16" y="49"/>
                      </a:lnTo>
                      <a:lnTo>
                        <a:pt x="16" y="49"/>
                      </a:lnTo>
                      <a:lnTo>
                        <a:pt x="14" y="48"/>
                      </a:lnTo>
                      <a:lnTo>
                        <a:pt x="10" y="48"/>
                      </a:lnTo>
                      <a:lnTo>
                        <a:pt x="7" y="48"/>
                      </a:lnTo>
                      <a:lnTo>
                        <a:pt x="6" y="48"/>
                      </a:lnTo>
                      <a:lnTo>
                        <a:pt x="6" y="47"/>
                      </a:lnTo>
                      <a:lnTo>
                        <a:pt x="6" y="47"/>
                      </a:lnTo>
                      <a:lnTo>
                        <a:pt x="5" y="46"/>
                      </a:lnTo>
                      <a:lnTo>
                        <a:pt x="3" y="44"/>
                      </a:lnTo>
                      <a:lnTo>
                        <a:pt x="1" y="44"/>
                      </a:lnTo>
                      <a:lnTo>
                        <a:pt x="0" y="43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40"/>
                      </a:lnTo>
                      <a:lnTo>
                        <a:pt x="5" y="38"/>
                      </a:lnTo>
                      <a:lnTo>
                        <a:pt x="9" y="37"/>
                      </a:lnTo>
                      <a:lnTo>
                        <a:pt x="14" y="35"/>
                      </a:lnTo>
                      <a:lnTo>
                        <a:pt x="14" y="35"/>
                      </a:lnTo>
                      <a:lnTo>
                        <a:pt x="21" y="29"/>
                      </a:lnTo>
                      <a:lnTo>
                        <a:pt x="23" y="27"/>
                      </a:lnTo>
                      <a:lnTo>
                        <a:pt x="24" y="24"/>
                      </a:lnTo>
                      <a:lnTo>
                        <a:pt x="24" y="24"/>
                      </a:lnTo>
                      <a:lnTo>
                        <a:pt x="24" y="21"/>
                      </a:lnTo>
                      <a:lnTo>
                        <a:pt x="25" y="20"/>
                      </a:lnTo>
                      <a:lnTo>
                        <a:pt x="27" y="18"/>
                      </a:lnTo>
                      <a:lnTo>
                        <a:pt x="27" y="15"/>
                      </a:lnTo>
                      <a:lnTo>
                        <a:pt x="27" y="15"/>
                      </a:lnTo>
                      <a:lnTo>
                        <a:pt x="28" y="14"/>
                      </a:lnTo>
                      <a:lnTo>
                        <a:pt x="29" y="14"/>
                      </a:lnTo>
                      <a:lnTo>
                        <a:pt x="34" y="13"/>
                      </a:lnTo>
                      <a:lnTo>
                        <a:pt x="39" y="12"/>
                      </a:lnTo>
                      <a:lnTo>
                        <a:pt x="41" y="12"/>
                      </a:lnTo>
                      <a:lnTo>
                        <a:pt x="42" y="11"/>
                      </a:lnTo>
                      <a:lnTo>
                        <a:pt x="42" y="11"/>
                      </a:lnTo>
                      <a:lnTo>
                        <a:pt x="43" y="10"/>
                      </a:lnTo>
                      <a:lnTo>
                        <a:pt x="44" y="8"/>
                      </a:lnTo>
                      <a:lnTo>
                        <a:pt x="45" y="7"/>
                      </a:lnTo>
                      <a:lnTo>
                        <a:pt x="46" y="5"/>
                      </a:lnTo>
                      <a:lnTo>
                        <a:pt x="46" y="5"/>
                      </a:lnTo>
                      <a:lnTo>
                        <a:pt x="46" y="1"/>
                      </a:lnTo>
                      <a:lnTo>
                        <a:pt x="47" y="0"/>
                      </a:lnTo>
                      <a:lnTo>
                        <a:pt x="48" y="0"/>
                      </a:lnTo>
                      <a:lnTo>
                        <a:pt x="49" y="3"/>
                      </a:lnTo>
                      <a:lnTo>
                        <a:pt x="49" y="3"/>
                      </a:lnTo>
                      <a:lnTo>
                        <a:pt x="50" y="4"/>
                      </a:lnTo>
                      <a:lnTo>
                        <a:pt x="51" y="5"/>
                      </a:lnTo>
                      <a:lnTo>
                        <a:pt x="56" y="6"/>
                      </a:lnTo>
                      <a:lnTo>
                        <a:pt x="60" y="6"/>
                      </a:lnTo>
                      <a:lnTo>
                        <a:pt x="62" y="6"/>
                      </a:lnTo>
                      <a:lnTo>
                        <a:pt x="62" y="5"/>
                      </a:lnTo>
                      <a:lnTo>
                        <a:pt x="62" y="5"/>
                      </a:lnTo>
                      <a:lnTo>
                        <a:pt x="63" y="4"/>
                      </a:lnTo>
                      <a:lnTo>
                        <a:pt x="64" y="3"/>
                      </a:lnTo>
                      <a:lnTo>
                        <a:pt x="70" y="3"/>
                      </a:lnTo>
                      <a:lnTo>
                        <a:pt x="77" y="4"/>
                      </a:lnTo>
                      <a:lnTo>
                        <a:pt x="7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1" name="Freeform 125"/>
                <p:cNvSpPr>
                  <a:spLocks/>
                </p:cNvSpPr>
                <p:nvPr/>
              </p:nvSpPr>
              <p:spPr bwMode="auto">
                <a:xfrm>
                  <a:off x="3423" y="1984"/>
                  <a:ext cx="335" cy="333"/>
                </a:xfrm>
                <a:custGeom>
                  <a:avLst/>
                  <a:gdLst>
                    <a:gd name="T0" fmla="*/ 233 w 335"/>
                    <a:gd name="T1" fmla="*/ 28 h 333"/>
                    <a:gd name="T2" fmla="*/ 264 w 335"/>
                    <a:gd name="T3" fmla="*/ 62 h 333"/>
                    <a:gd name="T4" fmla="*/ 292 w 335"/>
                    <a:gd name="T5" fmla="*/ 36 h 333"/>
                    <a:gd name="T6" fmla="*/ 306 w 335"/>
                    <a:gd name="T7" fmla="*/ 58 h 333"/>
                    <a:gd name="T8" fmla="*/ 308 w 335"/>
                    <a:gd name="T9" fmla="*/ 81 h 333"/>
                    <a:gd name="T10" fmla="*/ 333 w 335"/>
                    <a:gd name="T11" fmla="*/ 107 h 333"/>
                    <a:gd name="T12" fmla="*/ 326 w 335"/>
                    <a:gd name="T13" fmla="*/ 191 h 333"/>
                    <a:gd name="T14" fmla="*/ 320 w 335"/>
                    <a:gd name="T15" fmla="*/ 211 h 333"/>
                    <a:gd name="T16" fmla="*/ 315 w 335"/>
                    <a:gd name="T17" fmla="*/ 222 h 333"/>
                    <a:gd name="T18" fmla="*/ 307 w 335"/>
                    <a:gd name="T19" fmla="*/ 231 h 333"/>
                    <a:gd name="T20" fmla="*/ 296 w 335"/>
                    <a:gd name="T21" fmla="*/ 252 h 333"/>
                    <a:gd name="T22" fmla="*/ 280 w 335"/>
                    <a:gd name="T23" fmla="*/ 279 h 333"/>
                    <a:gd name="T24" fmla="*/ 262 w 335"/>
                    <a:gd name="T25" fmla="*/ 282 h 333"/>
                    <a:gd name="T26" fmla="*/ 243 w 335"/>
                    <a:gd name="T27" fmla="*/ 285 h 333"/>
                    <a:gd name="T28" fmla="*/ 212 w 335"/>
                    <a:gd name="T29" fmla="*/ 287 h 333"/>
                    <a:gd name="T30" fmla="*/ 191 w 335"/>
                    <a:gd name="T31" fmla="*/ 291 h 333"/>
                    <a:gd name="T32" fmla="*/ 175 w 335"/>
                    <a:gd name="T33" fmla="*/ 293 h 333"/>
                    <a:gd name="T34" fmla="*/ 149 w 335"/>
                    <a:gd name="T35" fmla="*/ 301 h 333"/>
                    <a:gd name="T36" fmla="*/ 132 w 335"/>
                    <a:gd name="T37" fmla="*/ 305 h 333"/>
                    <a:gd name="T38" fmla="*/ 115 w 335"/>
                    <a:gd name="T39" fmla="*/ 322 h 333"/>
                    <a:gd name="T40" fmla="*/ 77 w 335"/>
                    <a:gd name="T41" fmla="*/ 333 h 333"/>
                    <a:gd name="T42" fmla="*/ 57 w 335"/>
                    <a:gd name="T43" fmla="*/ 320 h 333"/>
                    <a:gd name="T44" fmla="*/ 31 w 335"/>
                    <a:gd name="T45" fmla="*/ 314 h 333"/>
                    <a:gd name="T46" fmla="*/ 40 w 335"/>
                    <a:gd name="T47" fmla="*/ 304 h 333"/>
                    <a:gd name="T48" fmla="*/ 45 w 335"/>
                    <a:gd name="T49" fmla="*/ 288 h 333"/>
                    <a:gd name="T50" fmla="*/ 32 w 335"/>
                    <a:gd name="T51" fmla="*/ 275 h 333"/>
                    <a:gd name="T52" fmla="*/ 16 w 335"/>
                    <a:gd name="T53" fmla="*/ 275 h 333"/>
                    <a:gd name="T54" fmla="*/ 4 w 335"/>
                    <a:gd name="T55" fmla="*/ 257 h 333"/>
                    <a:gd name="T56" fmla="*/ 34 w 335"/>
                    <a:gd name="T57" fmla="*/ 250 h 333"/>
                    <a:gd name="T58" fmla="*/ 46 w 335"/>
                    <a:gd name="T59" fmla="*/ 246 h 333"/>
                    <a:gd name="T60" fmla="*/ 21 w 335"/>
                    <a:gd name="T61" fmla="*/ 239 h 333"/>
                    <a:gd name="T62" fmla="*/ 3 w 335"/>
                    <a:gd name="T63" fmla="*/ 231 h 333"/>
                    <a:gd name="T64" fmla="*/ 18 w 335"/>
                    <a:gd name="T65" fmla="*/ 228 h 333"/>
                    <a:gd name="T66" fmla="*/ 47 w 335"/>
                    <a:gd name="T67" fmla="*/ 228 h 333"/>
                    <a:gd name="T68" fmla="*/ 47 w 335"/>
                    <a:gd name="T69" fmla="*/ 214 h 333"/>
                    <a:gd name="T70" fmla="*/ 60 w 335"/>
                    <a:gd name="T71" fmla="*/ 208 h 333"/>
                    <a:gd name="T72" fmla="*/ 74 w 335"/>
                    <a:gd name="T73" fmla="*/ 202 h 333"/>
                    <a:gd name="T74" fmla="*/ 116 w 335"/>
                    <a:gd name="T75" fmla="*/ 199 h 333"/>
                    <a:gd name="T76" fmla="*/ 103 w 335"/>
                    <a:gd name="T77" fmla="*/ 188 h 333"/>
                    <a:gd name="T78" fmla="*/ 88 w 335"/>
                    <a:gd name="T79" fmla="*/ 195 h 333"/>
                    <a:gd name="T80" fmla="*/ 72 w 335"/>
                    <a:gd name="T81" fmla="*/ 188 h 333"/>
                    <a:gd name="T82" fmla="*/ 77 w 335"/>
                    <a:gd name="T83" fmla="*/ 180 h 333"/>
                    <a:gd name="T84" fmla="*/ 88 w 335"/>
                    <a:gd name="T85" fmla="*/ 173 h 333"/>
                    <a:gd name="T86" fmla="*/ 93 w 335"/>
                    <a:gd name="T87" fmla="*/ 157 h 333"/>
                    <a:gd name="T88" fmla="*/ 103 w 335"/>
                    <a:gd name="T89" fmla="*/ 149 h 333"/>
                    <a:gd name="T90" fmla="*/ 112 w 335"/>
                    <a:gd name="T91" fmla="*/ 144 h 333"/>
                    <a:gd name="T92" fmla="*/ 124 w 335"/>
                    <a:gd name="T93" fmla="*/ 146 h 333"/>
                    <a:gd name="T94" fmla="*/ 124 w 335"/>
                    <a:gd name="T95" fmla="*/ 128 h 333"/>
                    <a:gd name="T96" fmla="*/ 92 w 335"/>
                    <a:gd name="T97" fmla="*/ 113 h 333"/>
                    <a:gd name="T98" fmla="*/ 78 w 335"/>
                    <a:gd name="T99" fmla="*/ 91 h 333"/>
                    <a:gd name="T100" fmla="*/ 80 w 335"/>
                    <a:gd name="T101" fmla="*/ 75 h 333"/>
                    <a:gd name="T102" fmla="*/ 93 w 335"/>
                    <a:gd name="T103" fmla="*/ 60 h 333"/>
                    <a:gd name="T104" fmla="*/ 108 w 335"/>
                    <a:gd name="T105" fmla="*/ 37 h 333"/>
                    <a:gd name="T106" fmla="*/ 98 w 335"/>
                    <a:gd name="T107" fmla="*/ 18 h 333"/>
                    <a:gd name="T108" fmla="*/ 124 w 335"/>
                    <a:gd name="T109" fmla="*/ 3 h 333"/>
                    <a:gd name="T110" fmla="*/ 152 w 335"/>
                    <a:gd name="T111" fmla="*/ 15 h 333"/>
                    <a:gd name="T112" fmla="*/ 183 w 335"/>
                    <a:gd name="T113" fmla="*/ 25 h 333"/>
                    <a:gd name="T114" fmla="*/ 200 w 335"/>
                    <a:gd name="T115" fmla="*/ 3 h 333"/>
                    <a:gd name="T116" fmla="*/ 223 w 335"/>
                    <a:gd name="T117" fmla="*/ 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35" h="333">
                      <a:moveTo>
                        <a:pt x="223" y="2"/>
                      </a:moveTo>
                      <a:lnTo>
                        <a:pt x="223" y="2"/>
                      </a:lnTo>
                      <a:lnTo>
                        <a:pt x="222" y="10"/>
                      </a:lnTo>
                      <a:lnTo>
                        <a:pt x="222" y="16"/>
                      </a:lnTo>
                      <a:lnTo>
                        <a:pt x="223" y="17"/>
                      </a:lnTo>
                      <a:lnTo>
                        <a:pt x="224" y="18"/>
                      </a:lnTo>
                      <a:lnTo>
                        <a:pt x="224" y="18"/>
                      </a:lnTo>
                      <a:lnTo>
                        <a:pt x="229" y="19"/>
                      </a:lnTo>
                      <a:lnTo>
                        <a:pt x="231" y="21"/>
                      </a:lnTo>
                      <a:lnTo>
                        <a:pt x="233" y="23"/>
                      </a:lnTo>
                      <a:lnTo>
                        <a:pt x="233" y="28"/>
                      </a:lnTo>
                      <a:lnTo>
                        <a:pt x="233" y="28"/>
                      </a:lnTo>
                      <a:lnTo>
                        <a:pt x="232" y="33"/>
                      </a:lnTo>
                      <a:lnTo>
                        <a:pt x="232" y="39"/>
                      </a:lnTo>
                      <a:lnTo>
                        <a:pt x="232" y="44"/>
                      </a:lnTo>
                      <a:lnTo>
                        <a:pt x="233" y="46"/>
                      </a:lnTo>
                      <a:lnTo>
                        <a:pt x="235" y="49"/>
                      </a:lnTo>
                      <a:lnTo>
                        <a:pt x="237" y="52"/>
                      </a:lnTo>
                      <a:lnTo>
                        <a:pt x="237" y="52"/>
                      </a:lnTo>
                      <a:lnTo>
                        <a:pt x="246" y="57"/>
                      </a:lnTo>
                      <a:lnTo>
                        <a:pt x="255" y="61"/>
                      </a:lnTo>
                      <a:lnTo>
                        <a:pt x="264" y="62"/>
                      </a:lnTo>
                      <a:lnTo>
                        <a:pt x="267" y="62"/>
                      </a:lnTo>
                      <a:lnTo>
                        <a:pt x="271" y="61"/>
                      </a:lnTo>
                      <a:lnTo>
                        <a:pt x="271" y="61"/>
                      </a:lnTo>
                      <a:lnTo>
                        <a:pt x="281" y="55"/>
                      </a:lnTo>
                      <a:lnTo>
                        <a:pt x="286" y="50"/>
                      </a:lnTo>
                      <a:lnTo>
                        <a:pt x="287" y="47"/>
                      </a:lnTo>
                      <a:lnTo>
                        <a:pt x="288" y="44"/>
                      </a:lnTo>
                      <a:lnTo>
                        <a:pt x="288" y="44"/>
                      </a:lnTo>
                      <a:lnTo>
                        <a:pt x="289" y="41"/>
                      </a:lnTo>
                      <a:lnTo>
                        <a:pt x="290" y="38"/>
                      </a:lnTo>
                      <a:lnTo>
                        <a:pt x="292" y="36"/>
                      </a:lnTo>
                      <a:lnTo>
                        <a:pt x="293" y="35"/>
                      </a:lnTo>
                      <a:lnTo>
                        <a:pt x="295" y="35"/>
                      </a:lnTo>
                      <a:lnTo>
                        <a:pt x="298" y="36"/>
                      </a:lnTo>
                      <a:lnTo>
                        <a:pt x="299" y="38"/>
                      </a:lnTo>
                      <a:lnTo>
                        <a:pt x="300" y="43"/>
                      </a:lnTo>
                      <a:lnTo>
                        <a:pt x="300" y="43"/>
                      </a:lnTo>
                      <a:lnTo>
                        <a:pt x="300" y="51"/>
                      </a:lnTo>
                      <a:lnTo>
                        <a:pt x="302" y="56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06" y="58"/>
                      </a:lnTo>
                      <a:lnTo>
                        <a:pt x="308" y="58"/>
                      </a:lnTo>
                      <a:lnTo>
                        <a:pt x="310" y="60"/>
                      </a:lnTo>
                      <a:lnTo>
                        <a:pt x="310" y="62"/>
                      </a:lnTo>
                      <a:lnTo>
                        <a:pt x="309" y="64"/>
                      </a:lnTo>
                      <a:lnTo>
                        <a:pt x="309" y="64"/>
                      </a:lnTo>
                      <a:lnTo>
                        <a:pt x="308" y="65"/>
                      </a:lnTo>
                      <a:lnTo>
                        <a:pt x="307" y="67"/>
                      </a:lnTo>
                      <a:lnTo>
                        <a:pt x="306" y="74"/>
                      </a:lnTo>
                      <a:lnTo>
                        <a:pt x="306" y="79"/>
                      </a:lnTo>
                      <a:lnTo>
                        <a:pt x="307" y="80"/>
                      </a:lnTo>
                      <a:lnTo>
                        <a:pt x="308" y="81"/>
                      </a:lnTo>
                      <a:lnTo>
                        <a:pt x="308" y="81"/>
                      </a:lnTo>
                      <a:lnTo>
                        <a:pt x="316" y="81"/>
                      </a:lnTo>
                      <a:lnTo>
                        <a:pt x="320" y="82"/>
                      </a:lnTo>
                      <a:lnTo>
                        <a:pt x="324" y="85"/>
                      </a:lnTo>
                      <a:lnTo>
                        <a:pt x="324" y="85"/>
                      </a:lnTo>
                      <a:lnTo>
                        <a:pt x="330" y="89"/>
                      </a:lnTo>
                      <a:lnTo>
                        <a:pt x="333" y="95"/>
                      </a:lnTo>
                      <a:lnTo>
                        <a:pt x="334" y="99"/>
                      </a:lnTo>
                      <a:lnTo>
                        <a:pt x="335" y="102"/>
                      </a:lnTo>
                      <a:lnTo>
                        <a:pt x="335" y="104"/>
                      </a:lnTo>
                      <a:lnTo>
                        <a:pt x="333" y="107"/>
                      </a:lnTo>
                      <a:lnTo>
                        <a:pt x="333" y="107"/>
                      </a:lnTo>
                      <a:lnTo>
                        <a:pt x="329" y="113"/>
                      </a:lnTo>
                      <a:lnTo>
                        <a:pt x="329" y="113"/>
                      </a:lnTo>
                      <a:lnTo>
                        <a:pt x="329" y="148"/>
                      </a:lnTo>
                      <a:lnTo>
                        <a:pt x="329" y="172"/>
                      </a:lnTo>
                      <a:lnTo>
                        <a:pt x="329" y="180"/>
                      </a:lnTo>
                      <a:lnTo>
                        <a:pt x="328" y="184"/>
                      </a:lnTo>
                      <a:lnTo>
                        <a:pt x="328" y="184"/>
                      </a:lnTo>
                      <a:lnTo>
                        <a:pt x="327" y="184"/>
                      </a:lnTo>
                      <a:lnTo>
                        <a:pt x="326" y="185"/>
                      </a:lnTo>
                      <a:lnTo>
                        <a:pt x="326" y="191"/>
                      </a:lnTo>
                      <a:lnTo>
                        <a:pt x="326" y="191"/>
                      </a:lnTo>
                      <a:lnTo>
                        <a:pt x="327" y="202"/>
                      </a:lnTo>
                      <a:lnTo>
                        <a:pt x="326" y="204"/>
                      </a:lnTo>
                      <a:lnTo>
                        <a:pt x="324" y="206"/>
                      </a:lnTo>
                      <a:lnTo>
                        <a:pt x="324" y="206"/>
                      </a:lnTo>
                      <a:lnTo>
                        <a:pt x="323" y="206"/>
                      </a:lnTo>
                      <a:lnTo>
                        <a:pt x="322" y="207"/>
                      </a:lnTo>
                      <a:lnTo>
                        <a:pt x="322" y="209"/>
                      </a:lnTo>
                      <a:lnTo>
                        <a:pt x="322" y="211"/>
                      </a:lnTo>
                      <a:lnTo>
                        <a:pt x="321" y="211"/>
                      </a:lnTo>
                      <a:lnTo>
                        <a:pt x="320" y="211"/>
                      </a:lnTo>
                      <a:lnTo>
                        <a:pt x="320" y="211"/>
                      </a:lnTo>
                      <a:lnTo>
                        <a:pt x="318" y="213"/>
                      </a:lnTo>
                      <a:lnTo>
                        <a:pt x="318" y="213"/>
                      </a:lnTo>
                      <a:lnTo>
                        <a:pt x="318" y="215"/>
                      </a:lnTo>
                      <a:lnTo>
                        <a:pt x="318" y="217"/>
                      </a:lnTo>
                      <a:lnTo>
                        <a:pt x="318" y="218"/>
                      </a:lnTo>
                      <a:lnTo>
                        <a:pt x="317" y="218"/>
                      </a:lnTo>
                      <a:lnTo>
                        <a:pt x="317" y="218"/>
                      </a:lnTo>
                      <a:lnTo>
                        <a:pt x="315" y="219"/>
                      </a:lnTo>
                      <a:lnTo>
                        <a:pt x="315" y="221"/>
                      </a:lnTo>
                      <a:lnTo>
                        <a:pt x="315" y="222"/>
                      </a:lnTo>
                      <a:lnTo>
                        <a:pt x="314" y="223"/>
                      </a:lnTo>
                      <a:lnTo>
                        <a:pt x="314" y="223"/>
                      </a:lnTo>
                      <a:lnTo>
                        <a:pt x="312" y="224"/>
                      </a:lnTo>
                      <a:lnTo>
                        <a:pt x="313" y="225"/>
                      </a:lnTo>
                      <a:lnTo>
                        <a:pt x="313" y="227"/>
                      </a:lnTo>
                      <a:lnTo>
                        <a:pt x="312" y="227"/>
                      </a:lnTo>
                      <a:lnTo>
                        <a:pt x="312" y="227"/>
                      </a:lnTo>
                      <a:lnTo>
                        <a:pt x="309" y="228"/>
                      </a:lnTo>
                      <a:lnTo>
                        <a:pt x="308" y="229"/>
                      </a:lnTo>
                      <a:lnTo>
                        <a:pt x="308" y="231"/>
                      </a:lnTo>
                      <a:lnTo>
                        <a:pt x="307" y="231"/>
                      </a:lnTo>
                      <a:lnTo>
                        <a:pt x="307" y="231"/>
                      </a:lnTo>
                      <a:lnTo>
                        <a:pt x="305" y="232"/>
                      </a:lnTo>
                      <a:lnTo>
                        <a:pt x="305" y="233"/>
                      </a:lnTo>
                      <a:lnTo>
                        <a:pt x="304" y="235"/>
                      </a:lnTo>
                      <a:lnTo>
                        <a:pt x="304" y="239"/>
                      </a:lnTo>
                      <a:lnTo>
                        <a:pt x="303" y="243"/>
                      </a:lnTo>
                      <a:lnTo>
                        <a:pt x="303" y="243"/>
                      </a:lnTo>
                      <a:lnTo>
                        <a:pt x="301" y="244"/>
                      </a:lnTo>
                      <a:lnTo>
                        <a:pt x="299" y="245"/>
                      </a:lnTo>
                      <a:lnTo>
                        <a:pt x="296" y="247"/>
                      </a:lnTo>
                      <a:lnTo>
                        <a:pt x="296" y="252"/>
                      </a:lnTo>
                      <a:lnTo>
                        <a:pt x="296" y="252"/>
                      </a:lnTo>
                      <a:lnTo>
                        <a:pt x="296" y="258"/>
                      </a:lnTo>
                      <a:lnTo>
                        <a:pt x="298" y="262"/>
                      </a:lnTo>
                      <a:lnTo>
                        <a:pt x="296" y="265"/>
                      </a:lnTo>
                      <a:lnTo>
                        <a:pt x="294" y="267"/>
                      </a:lnTo>
                      <a:lnTo>
                        <a:pt x="294" y="267"/>
                      </a:lnTo>
                      <a:lnTo>
                        <a:pt x="290" y="271"/>
                      </a:lnTo>
                      <a:lnTo>
                        <a:pt x="286" y="273"/>
                      </a:lnTo>
                      <a:lnTo>
                        <a:pt x="283" y="275"/>
                      </a:lnTo>
                      <a:lnTo>
                        <a:pt x="281" y="277"/>
                      </a:lnTo>
                      <a:lnTo>
                        <a:pt x="280" y="279"/>
                      </a:lnTo>
                      <a:lnTo>
                        <a:pt x="280" y="279"/>
                      </a:lnTo>
                      <a:lnTo>
                        <a:pt x="279" y="284"/>
                      </a:lnTo>
                      <a:lnTo>
                        <a:pt x="278" y="287"/>
                      </a:lnTo>
                      <a:lnTo>
                        <a:pt x="277" y="288"/>
                      </a:lnTo>
                      <a:lnTo>
                        <a:pt x="275" y="287"/>
                      </a:lnTo>
                      <a:lnTo>
                        <a:pt x="275" y="287"/>
                      </a:lnTo>
                      <a:lnTo>
                        <a:pt x="272" y="282"/>
                      </a:lnTo>
                      <a:lnTo>
                        <a:pt x="270" y="280"/>
                      </a:lnTo>
                      <a:lnTo>
                        <a:pt x="265" y="281"/>
                      </a:lnTo>
                      <a:lnTo>
                        <a:pt x="265" y="281"/>
                      </a:lnTo>
                      <a:lnTo>
                        <a:pt x="262" y="282"/>
                      </a:lnTo>
                      <a:lnTo>
                        <a:pt x="260" y="284"/>
                      </a:lnTo>
                      <a:lnTo>
                        <a:pt x="259" y="285"/>
                      </a:lnTo>
                      <a:lnTo>
                        <a:pt x="257" y="285"/>
                      </a:lnTo>
                      <a:lnTo>
                        <a:pt x="257" y="285"/>
                      </a:lnTo>
                      <a:lnTo>
                        <a:pt x="253" y="285"/>
                      </a:lnTo>
                      <a:lnTo>
                        <a:pt x="251" y="287"/>
                      </a:lnTo>
                      <a:lnTo>
                        <a:pt x="249" y="288"/>
                      </a:lnTo>
                      <a:lnTo>
                        <a:pt x="247" y="288"/>
                      </a:lnTo>
                      <a:lnTo>
                        <a:pt x="247" y="288"/>
                      </a:lnTo>
                      <a:lnTo>
                        <a:pt x="245" y="286"/>
                      </a:lnTo>
                      <a:lnTo>
                        <a:pt x="243" y="285"/>
                      </a:lnTo>
                      <a:lnTo>
                        <a:pt x="241" y="285"/>
                      </a:lnTo>
                      <a:lnTo>
                        <a:pt x="241" y="285"/>
                      </a:lnTo>
                      <a:lnTo>
                        <a:pt x="227" y="282"/>
                      </a:lnTo>
                      <a:lnTo>
                        <a:pt x="219" y="282"/>
                      </a:lnTo>
                      <a:lnTo>
                        <a:pt x="217" y="282"/>
                      </a:lnTo>
                      <a:lnTo>
                        <a:pt x="216" y="284"/>
                      </a:lnTo>
                      <a:lnTo>
                        <a:pt x="216" y="284"/>
                      </a:lnTo>
                      <a:lnTo>
                        <a:pt x="216" y="286"/>
                      </a:lnTo>
                      <a:lnTo>
                        <a:pt x="214" y="288"/>
                      </a:lnTo>
                      <a:lnTo>
                        <a:pt x="213" y="288"/>
                      </a:lnTo>
                      <a:lnTo>
                        <a:pt x="212" y="287"/>
                      </a:lnTo>
                      <a:lnTo>
                        <a:pt x="212" y="287"/>
                      </a:lnTo>
                      <a:lnTo>
                        <a:pt x="212" y="285"/>
                      </a:lnTo>
                      <a:lnTo>
                        <a:pt x="209" y="284"/>
                      </a:lnTo>
                      <a:lnTo>
                        <a:pt x="202" y="282"/>
                      </a:lnTo>
                      <a:lnTo>
                        <a:pt x="202" y="282"/>
                      </a:lnTo>
                      <a:lnTo>
                        <a:pt x="198" y="282"/>
                      </a:lnTo>
                      <a:lnTo>
                        <a:pt x="194" y="282"/>
                      </a:lnTo>
                      <a:lnTo>
                        <a:pt x="193" y="282"/>
                      </a:lnTo>
                      <a:lnTo>
                        <a:pt x="192" y="287"/>
                      </a:lnTo>
                      <a:lnTo>
                        <a:pt x="192" y="287"/>
                      </a:lnTo>
                      <a:lnTo>
                        <a:pt x="191" y="291"/>
                      </a:lnTo>
                      <a:lnTo>
                        <a:pt x="189" y="294"/>
                      </a:lnTo>
                      <a:lnTo>
                        <a:pt x="188" y="295"/>
                      </a:lnTo>
                      <a:lnTo>
                        <a:pt x="187" y="294"/>
                      </a:lnTo>
                      <a:lnTo>
                        <a:pt x="187" y="294"/>
                      </a:lnTo>
                      <a:lnTo>
                        <a:pt x="186" y="291"/>
                      </a:lnTo>
                      <a:lnTo>
                        <a:pt x="183" y="290"/>
                      </a:lnTo>
                      <a:lnTo>
                        <a:pt x="179" y="290"/>
                      </a:lnTo>
                      <a:lnTo>
                        <a:pt x="178" y="290"/>
                      </a:lnTo>
                      <a:lnTo>
                        <a:pt x="177" y="291"/>
                      </a:lnTo>
                      <a:lnTo>
                        <a:pt x="177" y="291"/>
                      </a:lnTo>
                      <a:lnTo>
                        <a:pt x="175" y="293"/>
                      </a:lnTo>
                      <a:lnTo>
                        <a:pt x="172" y="294"/>
                      </a:lnTo>
                      <a:lnTo>
                        <a:pt x="169" y="296"/>
                      </a:lnTo>
                      <a:lnTo>
                        <a:pt x="166" y="299"/>
                      </a:lnTo>
                      <a:lnTo>
                        <a:pt x="166" y="299"/>
                      </a:lnTo>
                      <a:lnTo>
                        <a:pt x="163" y="301"/>
                      </a:lnTo>
                      <a:lnTo>
                        <a:pt x="159" y="303"/>
                      </a:lnTo>
                      <a:lnTo>
                        <a:pt x="155" y="304"/>
                      </a:lnTo>
                      <a:lnTo>
                        <a:pt x="152" y="304"/>
                      </a:lnTo>
                      <a:lnTo>
                        <a:pt x="151" y="303"/>
                      </a:lnTo>
                      <a:lnTo>
                        <a:pt x="151" y="303"/>
                      </a:lnTo>
                      <a:lnTo>
                        <a:pt x="149" y="301"/>
                      </a:lnTo>
                      <a:lnTo>
                        <a:pt x="145" y="299"/>
                      </a:lnTo>
                      <a:lnTo>
                        <a:pt x="145" y="299"/>
                      </a:lnTo>
                      <a:lnTo>
                        <a:pt x="143" y="299"/>
                      </a:lnTo>
                      <a:lnTo>
                        <a:pt x="141" y="300"/>
                      </a:lnTo>
                      <a:lnTo>
                        <a:pt x="140" y="301"/>
                      </a:lnTo>
                      <a:lnTo>
                        <a:pt x="140" y="302"/>
                      </a:lnTo>
                      <a:lnTo>
                        <a:pt x="140" y="302"/>
                      </a:lnTo>
                      <a:lnTo>
                        <a:pt x="138" y="303"/>
                      </a:lnTo>
                      <a:lnTo>
                        <a:pt x="137" y="304"/>
                      </a:lnTo>
                      <a:lnTo>
                        <a:pt x="135" y="305"/>
                      </a:lnTo>
                      <a:lnTo>
                        <a:pt x="132" y="305"/>
                      </a:lnTo>
                      <a:lnTo>
                        <a:pt x="132" y="305"/>
                      </a:lnTo>
                      <a:lnTo>
                        <a:pt x="129" y="305"/>
                      </a:lnTo>
                      <a:lnTo>
                        <a:pt x="127" y="306"/>
                      </a:lnTo>
                      <a:lnTo>
                        <a:pt x="126" y="308"/>
                      </a:lnTo>
                      <a:lnTo>
                        <a:pt x="124" y="313"/>
                      </a:lnTo>
                      <a:lnTo>
                        <a:pt x="124" y="313"/>
                      </a:lnTo>
                      <a:lnTo>
                        <a:pt x="122" y="317"/>
                      </a:lnTo>
                      <a:lnTo>
                        <a:pt x="121" y="320"/>
                      </a:lnTo>
                      <a:lnTo>
                        <a:pt x="118" y="321"/>
                      </a:lnTo>
                      <a:lnTo>
                        <a:pt x="115" y="322"/>
                      </a:lnTo>
                      <a:lnTo>
                        <a:pt x="115" y="322"/>
                      </a:lnTo>
                      <a:lnTo>
                        <a:pt x="98" y="321"/>
                      </a:lnTo>
                      <a:lnTo>
                        <a:pt x="89" y="321"/>
                      </a:lnTo>
                      <a:lnTo>
                        <a:pt x="86" y="321"/>
                      </a:lnTo>
                      <a:lnTo>
                        <a:pt x="85" y="321"/>
                      </a:lnTo>
                      <a:lnTo>
                        <a:pt x="85" y="321"/>
                      </a:lnTo>
                      <a:lnTo>
                        <a:pt x="85" y="324"/>
                      </a:lnTo>
                      <a:lnTo>
                        <a:pt x="83" y="328"/>
                      </a:lnTo>
                      <a:lnTo>
                        <a:pt x="80" y="331"/>
                      </a:lnTo>
                      <a:lnTo>
                        <a:pt x="78" y="332"/>
                      </a:lnTo>
                      <a:lnTo>
                        <a:pt x="77" y="333"/>
                      </a:lnTo>
                      <a:lnTo>
                        <a:pt x="77" y="333"/>
                      </a:lnTo>
                      <a:lnTo>
                        <a:pt x="73" y="332"/>
                      </a:lnTo>
                      <a:lnTo>
                        <a:pt x="71" y="331"/>
                      </a:lnTo>
                      <a:lnTo>
                        <a:pt x="69" y="330"/>
                      </a:lnTo>
                      <a:lnTo>
                        <a:pt x="65" y="329"/>
                      </a:lnTo>
                      <a:lnTo>
                        <a:pt x="65" y="329"/>
                      </a:lnTo>
                      <a:lnTo>
                        <a:pt x="61" y="329"/>
                      </a:lnTo>
                      <a:lnTo>
                        <a:pt x="59" y="329"/>
                      </a:lnTo>
                      <a:lnTo>
                        <a:pt x="58" y="327"/>
                      </a:lnTo>
                      <a:lnTo>
                        <a:pt x="57" y="323"/>
                      </a:lnTo>
                      <a:lnTo>
                        <a:pt x="57" y="323"/>
                      </a:lnTo>
                      <a:lnTo>
                        <a:pt x="57" y="320"/>
                      </a:lnTo>
                      <a:lnTo>
                        <a:pt x="57" y="319"/>
                      </a:lnTo>
                      <a:lnTo>
                        <a:pt x="53" y="318"/>
                      </a:lnTo>
                      <a:lnTo>
                        <a:pt x="49" y="318"/>
                      </a:lnTo>
                      <a:lnTo>
                        <a:pt x="49" y="318"/>
                      </a:lnTo>
                      <a:lnTo>
                        <a:pt x="35" y="319"/>
                      </a:lnTo>
                      <a:lnTo>
                        <a:pt x="31" y="318"/>
                      </a:lnTo>
                      <a:lnTo>
                        <a:pt x="30" y="318"/>
                      </a:lnTo>
                      <a:lnTo>
                        <a:pt x="30" y="317"/>
                      </a:lnTo>
                      <a:lnTo>
                        <a:pt x="30" y="317"/>
                      </a:lnTo>
                      <a:lnTo>
                        <a:pt x="30" y="315"/>
                      </a:lnTo>
                      <a:lnTo>
                        <a:pt x="31" y="314"/>
                      </a:lnTo>
                      <a:lnTo>
                        <a:pt x="32" y="313"/>
                      </a:lnTo>
                      <a:lnTo>
                        <a:pt x="33" y="310"/>
                      </a:lnTo>
                      <a:lnTo>
                        <a:pt x="33" y="310"/>
                      </a:lnTo>
                      <a:lnTo>
                        <a:pt x="33" y="309"/>
                      </a:lnTo>
                      <a:lnTo>
                        <a:pt x="34" y="308"/>
                      </a:lnTo>
                      <a:lnTo>
                        <a:pt x="36" y="308"/>
                      </a:lnTo>
                      <a:lnTo>
                        <a:pt x="38" y="307"/>
                      </a:lnTo>
                      <a:lnTo>
                        <a:pt x="40" y="307"/>
                      </a:lnTo>
                      <a:lnTo>
                        <a:pt x="40" y="305"/>
                      </a:lnTo>
                      <a:lnTo>
                        <a:pt x="40" y="305"/>
                      </a:lnTo>
                      <a:lnTo>
                        <a:pt x="40" y="304"/>
                      </a:lnTo>
                      <a:lnTo>
                        <a:pt x="41" y="304"/>
                      </a:lnTo>
                      <a:lnTo>
                        <a:pt x="45" y="304"/>
                      </a:lnTo>
                      <a:lnTo>
                        <a:pt x="48" y="304"/>
                      </a:lnTo>
                      <a:lnTo>
                        <a:pt x="49" y="303"/>
                      </a:lnTo>
                      <a:lnTo>
                        <a:pt x="49" y="302"/>
                      </a:lnTo>
                      <a:lnTo>
                        <a:pt x="49" y="302"/>
                      </a:lnTo>
                      <a:lnTo>
                        <a:pt x="48" y="297"/>
                      </a:lnTo>
                      <a:lnTo>
                        <a:pt x="47" y="291"/>
                      </a:lnTo>
                      <a:lnTo>
                        <a:pt x="47" y="291"/>
                      </a:lnTo>
                      <a:lnTo>
                        <a:pt x="46" y="289"/>
                      </a:lnTo>
                      <a:lnTo>
                        <a:pt x="45" y="288"/>
                      </a:lnTo>
                      <a:lnTo>
                        <a:pt x="42" y="285"/>
                      </a:lnTo>
                      <a:lnTo>
                        <a:pt x="38" y="282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38" y="281"/>
                      </a:lnTo>
                      <a:lnTo>
                        <a:pt x="41" y="279"/>
                      </a:lnTo>
                      <a:lnTo>
                        <a:pt x="42" y="277"/>
                      </a:lnTo>
                      <a:lnTo>
                        <a:pt x="42" y="276"/>
                      </a:lnTo>
                      <a:lnTo>
                        <a:pt x="38" y="276"/>
                      </a:lnTo>
                      <a:lnTo>
                        <a:pt x="38" y="276"/>
                      </a:lnTo>
                      <a:lnTo>
                        <a:pt x="32" y="275"/>
                      </a:lnTo>
                      <a:lnTo>
                        <a:pt x="31" y="274"/>
                      </a:lnTo>
                      <a:lnTo>
                        <a:pt x="30" y="273"/>
                      </a:lnTo>
                      <a:lnTo>
                        <a:pt x="30" y="273"/>
                      </a:lnTo>
                      <a:lnTo>
                        <a:pt x="28" y="272"/>
                      </a:lnTo>
                      <a:lnTo>
                        <a:pt x="24" y="271"/>
                      </a:lnTo>
                      <a:lnTo>
                        <a:pt x="20" y="272"/>
                      </a:lnTo>
                      <a:lnTo>
                        <a:pt x="19" y="272"/>
                      </a:lnTo>
                      <a:lnTo>
                        <a:pt x="18" y="273"/>
                      </a:lnTo>
                      <a:lnTo>
                        <a:pt x="18" y="273"/>
                      </a:lnTo>
                      <a:lnTo>
                        <a:pt x="18" y="274"/>
                      </a:lnTo>
                      <a:lnTo>
                        <a:pt x="16" y="275"/>
                      </a:lnTo>
                      <a:lnTo>
                        <a:pt x="13" y="276"/>
                      </a:lnTo>
                      <a:lnTo>
                        <a:pt x="9" y="276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5" y="272"/>
                      </a:lnTo>
                      <a:lnTo>
                        <a:pt x="3" y="271"/>
                      </a:lnTo>
                      <a:lnTo>
                        <a:pt x="1" y="267"/>
                      </a:lnTo>
                      <a:lnTo>
                        <a:pt x="1" y="264"/>
                      </a:lnTo>
                      <a:lnTo>
                        <a:pt x="1" y="264"/>
                      </a:lnTo>
                      <a:lnTo>
                        <a:pt x="2" y="260"/>
                      </a:lnTo>
                      <a:lnTo>
                        <a:pt x="4" y="257"/>
                      </a:lnTo>
                      <a:lnTo>
                        <a:pt x="7" y="254"/>
                      </a:lnTo>
                      <a:lnTo>
                        <a:pt x="10" y="253"/>
                      </a:lnTo>
                      <a:lnTo>
                        <a:pt x="10" y="253"/>
                      </a:lnTo>
                      <a:lnTo>
                        <a:pt x="15" y="253"/>
                      </a:lnTo>
                      <a:lnTo>
                        <a:pt x="16" y="252"/>
                      </a:lnTo>
                      <a:lnTo>
                        <a:pt x="16" y="251"/>
                      </a:lnTo>
                      <a:lnTo>
                        <a:pt x="16" y="251"/>
                      </a:lnTo>
                      <a:lnTo>
                        <a:pt x="17" y="250"/>
                      </a:lnTo>
                      <a:lnTo>
                        <a:pt x="20" y="250"/>
                      </a:lnTo>
                      <a:lnTo>
                        <a:pt x="27" y="250"/>
                      </a:lnTo>
                      <a:lnTo>
                        <a:pt x="34" y="250"/>
                      </a:lnTo>
                      <a:lnTo>
                        <a:pt x="37" y="250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38" y="249"/>
                      </a:lnTo>
                      <a:lnTo>
                        <a:pt x="40" y="248"/>
                      </a:lnTo>
                      <a:lnTo>
                        <a:pt x="43" y="249"/>
                      </a:lnTo>
                      <a:lnTo>
                        <a:pt x="45" y="249"/>
                      </a:lnTo>
                      <a:lnTo>
                        <a:pt x="46" y="248"/>
                      </a:lnTo>
                      <a:lnTo>
                        <a:pt x="47" y="248"/>
                      </a:lnTo>
                      <a:lnTo>
                        <a:pt x="47" y="248"/>
                      </a:lnTo>
                      <a:lnTo>
                        <a:pt x="46" y="246"/>
                      </a:lnTo>
                      <a:lnTo>
                        <a:pt x="44" y="245"/>
                      </a:lnTo>
                      <a:lnTo>
                        <a:pt x="43" y="245"/>
                      </a:lnTo>
                      <a:lnTo>
                        <a:pt x="42" y="243"/>
                      </a:lnTo>
                      <a:lnTo>
                        <a:pt x="42" y="243"/>
                      </a:lnTo>
                      <a:lnTo>
                        <a:pt x="41" y="242"/>
                      </a:lnTo>
                      <a:lnTo>
                        <a:pt x="38" y="242"/>
                      </a:lnTo>
                      <a:lnTo>
                        <a:pt x="32" y="242"/>
                      </a:lnTo>
                      <a:lnTo>
                        <a:pt x="24" y="241"/>
                      </a:lnTo>
                      <a:lnTo>
                        <a:pt x="22" y="241"/>
                      </a:lnTo>
                      <a:lnTo>
                        <a:pt x="21" y="239"/>
                      </a:lnTo>
                      <a:lnTo>
                        <a:pt x="21" y="239"/>
                      </a:lnTo>
                      <a:lnTo>
                        <a:pt x="22" y="236"/>
                      </a:lnTo>
                      <a:lnTo>
                        <a:pt x="20" y="235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lnTo>
                        <a:pt x="13" y="234"/>
                      </a:lnTo>
                      <a:lnTo>
                        <a:pt x="9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6" y="233"/>
                      </a:lnTo>
                      <a:lnTo>
                        <a:pt x="5" y="232"/>
                      </a:lnTo>
                      <a:lnTo>
                        <a:pt x="3" y="231"/>
                      </a:lnTo>
                      <a:lnTo>
                        <a:pt x="1" y="231"/>
                      </a:lnTo>
                      <a:lnTo>
                        <a:pt x="0" y="230"/>
                      </a:lnTo>
                      <a:lnTo>
                        <a:pt x="0" y="230"/>
                      </a:lnTo>
                      <a:lnTo>
                        <a:pt x="0" y="228"/>
                      </a:lnTo>
                      <a:lnTo>
                        <a:pt x="1" y="227"/>
                      </a:lnTo>
                      <a:lnTo>
                        <a:pt x="3" y="225"/>
                      </a:lnTo>
                      <a:lnTo>
                        <a:pt x="8" y="225"/>
                      </a:lnTo>
                      <a:lnTo>
                        <a:pt x="8" y="225"/>
                      </a:lnTo>
                      <a:lnTo>
                        <a:pt x="17" y="225"/>
                      </a:lnTo>
                      <a:lnTo>
                        <a:pt x="18" y="225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19" y="229"/>
                      </a:lnTo>
                      <a:lnTo>
                        <a:pt x="19" y="229"/>
                      </a:lnTo>
                      <a:lnTo>
                        <a:pt x="23" y="230"/>
                      </a:lnTo>
                      <a:lnTo>
                        <a:pt x="34" y="231"/>
                      </a:lnTo>
                      <a:lnTo>
                        <a:pt x="34" y="231"/>
                      </a:lnTo>
                      <a:lnTo>
                        <a:pt x="44" y="231"/>
                      </a:lnTo>
                      <a:lnTo>
                        <a:pt x="45" y="230"/>
                      </a:lnTo>
                      <a:lnTo>
                        <a:pt x="46" y="229"/>
                      </a:lnTo>
                      <a:lnTo>
                        <a:pt x="46" y="229"/>
                      </a:lnTo>
                      <a:lnTo>
                        <a:pt x="47" y="228"/>
                      </a:lnTo>
                      <a:lnTo>
                        <a:pt x="48" y="228"/>
                      </a:lnTo>
                      <a:lnTo>
                        <a:pt x="49" y="228"/>
                      </a:lnTo>
                      <a:lnTo>
                        <a:pt x="49" y="227"/>
                      </a:lnTo>
                      <a:lnTo>
                        <a:pt x="49" y="227"/>
                      </a:lnTo>
                      <a:lnTo>
                        <a:pt x="50" y="221"/>
                      </a:lnTo>
                      <a:lnTo>
                        <a:pt x="50" y="218"/>
                      </a:lnTo>
                      <a:lnTo>
                        <a:pt x="50" y="217"/>
                      </a:lnTo>
                      <a:lnTo>
                        <a:pt x="49" y="216"/>
                      </a:lnTo>
                      <a:lnTo>
                        <a:pt x="49" y="216"/>
                      </a:lnTo>
                      <a:lnTo>
                        <a:pt x="46" y="215"/>
                      </a:lnTo>
                      <a:lnTo>
                        <a:pt x="47" y="214"/>
                      </a:lnTo>
                      <a:lnTo>
                        <a:pt x="47" y="214"/>
                      </a:lnTo>
                      <a:lnTo>
                        <a:pt x="49" y="213"/>
                      </a:lnTo>
                      <a:lnTo>
                        <a:pt x="51" y="213"/>
                      </a:lnTo>
                      <a:lnTo>
                        <a:pt x="52" y="213"/>
                      </a:lnTo>
                      <a:lnTo>
                        <a:pt x="52" y="211"/>
                      </a:lnTo>
                      <a:lnTo>
                        <a:pt x="52" y="211"/>
                      </a:lnTo>
                      <a:lnTo>
                        <a:pt x="53" y="210"/>
                      </a:lnTo>
                      <a:lnTo>
                        <a:pt x="53" y="209"/>
                      </a:lnTo>
                      <a:lnTo>
                        <a:pt x="57" y="209"/>
                      </a:lnTo>
                      <a:lnTo>
                        <a:pt x="59" y="209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0" y="208"/>
                      </a:lnTo>
                      <a:lnTo>
                        <a:pt x="61" y="207"/>
                      </a:lnTo>
                      <a:lnTo>
                        <a:pt x="62" y="206"/>
                      </a:lnTo>
                      <a:lnTo>
                        <a:pt x="65" y="206"/>
                      </a:lnTo>
                      <a:lnTo>
                        <a:pt x="69" y="205"/>
                      </a:lnTo>
                      <a:lnTo>
                        <a:pt x="70" y="205"/>
                      </a:lnTo>
                      <a:lnTo>
                        <a:pt x="70" y="204"/>
                      </a:lnTo>
                      <a:lnTo>
                        <a:pt x="70" y="204"/>
                      </a:lnTo>
                      <a:lnTo>
                        <a:pt x="71" y="203"/>
                      </a:lnTo>
                      <a:lnTo>
                        <a:pt x="74" y="202"/>
                      </a:lnTo>
                      <a:lnTo>
                        <a:pt x="84" y="202"/>
                      </a:lnTo>
                      <a:lnTo>
                        <a:pt x="94" y="202"/>
                      </a:lnTo>
                      <a:lnTo>
                        <a:pt x="98" y="201"/>
                      </a:lnTo>
                      <a:lnTo>
                        <a:pt x="99" y="201"/>
                      </a:lnTo>
                      <a:lnTo>
                        <a:pt x="99" y="201"/>
                      </a:lnTo>
                      <a:lnTo>
                        <a:pt x="100" y="200"/>
                      </a:lnTo>
                      <a:lnTo>
                        <a:pt x="101" y="200"/>
                      </a:lnTo>
                      <a:lnTo>
                        <a:pt x="107" y="200"/>
                      </a:lnTo>
                      <a:lnTo>
                        <a:pt x="114" y="200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6" y="199"/>
                      </a:lnTo>
                      <a:lnTo>
                        <a:pt x="117" y="192"/>
                      </a:lnTo>
                      <a:lnTo>
                        <a:pt x="117" y="190"/>
                      </a:lnTo>
                      <a:lnTo>
                        <a:pt x="116" y="189"/>
                      </a:lnTo>
                      <a:lnTo>
                        <a:pt x="114" y="189"/>
                      </a:lnTo>
                      <a:lnTo>
                        <a:pt x="114" y="189"/>
                      </a:lnTo>
                      <a:lnTo>
                        <a:pt x="109" y="188"/>
                      </a:lnTo>
                      <a:lnTo>
                        <a:pt x="106" y="187"/>
                      </a:lnTo>
                      <a:lnTo>
                        <a:pt x="104" y="187"/>
                      </a:lnTo>
                      <a:lnTo>
                        <a:pt x="103" y="187"/>
                      </a:lnTo>
                      <a:lnTo>
                        <a:pt x="103" y="188"/>
                      </a:lnTo>
                      <a:lnTo>
                        <a:pt x="103" y="188"/>
                      </a:lnTo>
                      <a:lnTo>
                        <a:pt x="102" y="190"/>
                      </a:lnTo>
                      <a:lnTo>
                        <a:pt x="101" y="190"/>
                      </a:lnTo>
                      <a:lnTo>
                        <a:pt x="98" y="191"/>
                      </a:lnTo>
                      <a:lnTo>
                        <a:pt x="94" y="192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2" y="193"/>
                      </a:lnTo>
                      <a:lnTo>
                        <a:pt x="91" y="195"/>
                      </a:lnTo>
                      <a:lnTo>
                        <a:pt x="90" y="195"/>
                      </a:lnTo>
                      <a:lnTo>
                        <a:pt x="88" y="195"/>
                      </a:lnTo>
                      <a:lnTo>
                        <a:pt x="88" y="193"/>
                      </a:lnTo>
                      <a:lnTo>
                        <a:pt x="88" y="193"/>
                      </a:lnTo>
                      <a:lnTo>
                        <a:pt x="87" y="192"/>
                      </a:lnTo>
                      <a:lnTo>
                        <a:pt x="85" y="192"/>
                      </a:lnTo>
                      <a:lnTo>
                        <a:pt x="84" y="191"/>
                      </a:lnTo>
                      <a:lnTo>
                        <a:pt x="83" y="190"/>
                      </a:lnTo>
                      <a:lnTo>
                        <a:pt x="83" y="190"/>
                      </a:lnTo>
                      <a:lnTo>
                        <a:pt x="81" y="189"/>
                      </a:lnTo>
                      <a:lnTo>
                        <a:pt x="80" y="189"/>
                      </a:lnTo>
                      <a:lnTo>
                        <a:pt x="76" y="188"/>
                      </a:lnTo>
                      <a:lnTo>
                        <a:pt x="72" y="188"/>
                      </a:lnTo>
                      <a:lnTo>
                        <a:pt x="71" y="188"/>
                      </a:lnTo>
                      <a:lnTo>
                        <a:pt x="71" y="187"/>
                      </a:lnTo>
                      <a:lnTo>
                        <a:pt x="71" y="187"/>
                      </a:lnTo>
                      <a:lnTo>
                        <a:pt x="71" y="186"/>
                      </a:lnTo>
                      <a:lnTo>
                        <a:pt x="72" y="186"/>
                      </a:lnTo>
                      <a:lnTo>
                        <a:pt x="73" y="185"/>
                      </a:lnTo>
                      <a:lnTo>
                        <a:pt x="74" y="182"/>
                      </a:lnTo>
                      <a:lnTo>
                        <a:pt x="74" y="182"/>
                      </a:lnTo>
                      <a:lnTo>
                        <a:pt x="74" y="181"/>
                      </a:lnTo>
                      <a:lnTo>
                        <a:pt x="75" y="181"/>
                      </a:lnTo>
                      <a:lnTo>
                        <a:pt x="77" y="180"/>
                      </a:lnTo>
                      <a:lnTo>
                        <a:pt x="79" y="180"/>
                      </a:lnTo>
                      <a:lnTo>
                        <a:pt x="80" y="179"/>
                      </a:lnTo>
                      <a:lnTo>
                        <a:pt x="80" y="179"/>
                      </a:lnTo>
                      <a:lnTo>
                        <a:pt x="80" y="178"/>
                      </a:lnTo>
                      <a:lnTo>
                        <a:pt x="83" y="177"/>
                      </a:lnTo>
                      <a:lnTo>
                        <a:pt x="84" y="177"/>
                      </a:lnTo>
                      <a:lnTo>
                        <a:pt x="85" y="176"/>
                      </a:lnTo>
                      <a:lnTo>
                        <a:pt x="85" y="176"/>
                      </a:lnTo>
                      <a:lnTo>
                        <a:pt x="86" y="175"/>
                      </a:lnTo>
                      <a:lnTo>
                        <a:pt x="87" y="174"/>
                      </a:lnTo>
                      <a:lnTo>
                        <a:pt x="88" y="173"/>
                      </a:lnTo>
                      <a:lnTo>
                        <a:pt x="89" y="172"/>
                      </a:lnTo>
                      <a:lnTo>
                        <a:pt x="89" y="172"/>
                      </a:lnTo>
                      <a:lnTo>
                        <a:pt x="89" y="170"/>
                      </a:lnTo>
                      <a:lnTo>
                        <a:pt x="91" y="168"/>
                      </a:lnTo>
                      <a:lnTo>
                        <a:pt x="92" y="167"/>
                      </a:lnTo>
                      <a:lnTo>
                        <a:pt x="93" y="164"/>
                      </a:lnTo>
                      <a:lnTo>
                        <a:pt x="93" y="164"/>
                      </a:lnTo>
                      <a:lnTo>
                        <a:pt x="91" y="161"/>
                      </a:lnTo>
                      <a:lnTo>
                        <a:pt x="90" y="159"/>
                      </a:lnTo>
                      <a:lnTo>
                        <a:pt x="90" y="158"/>
                      </a:lnTo>
                      <a:lnTo>
                        <a:pt x="93" y="157"/>
                      </a:lnTo>
                      <a:lnTo>
                        <a:pt x="93" y="157"/>
                      </a:lnTo>
                      <a:lnTo>
                        <a:pt x="97" y="156"/>
                      </a:lnTo>
                      <a:lnTo>
                        <a:pt x="101" y="157"/>
                      </a:lnTo>
                      <a:lnTo>
                        <a:pt x="103" y="156"/>
                      </a:lnTo>
                      <a:lnTo>
                        <a:pt x="103" y="156"/>
                      </a:lnTo>
                      <a:lnTo>
                        <a:pt x="103" y="154"/>
                      </a:lnTo>
                      <a:lnTo>
                        <a:pt x="103" y="154"/>
                      </a:lnTo>
                      <a:lnTo>
                        <a:pt x="102" y="150"/>
                      </a:lnTo>
                      <a:lnTo>
                        <a:pt x="102" y="149"/>
                      </a:lnTo>
                      <a:lnTo>
                        <a:pt x="103" y="149"/>
                      </a:lnTo>
                      <a:lnTo>
                        <a:pt x="103" y="149"/>
                      </a:lnTo>
                      <a:lnTo>
                        <a:pt x="106" y="147"/>
                      </a:lnTo>
                      <a:lnTo>
                        <a:pt x="106" y="146"/>
                      </a:lnTo>
                      <a:lnTo>
                        <a:pt x="106" y="144"/>
                      </a:lnTo>
                      <a:lnTo>
                        <a:pt x="106" y="144"/>
                      </a:lnTo>
                      <a:lnTo>
                        <a:pt x="107" y="142"/>
                      </a:lnTo>
                      <a:lnTo>
                        <a:pt x="108" y="141"/>
                      </a:lnTo>
                      <a:lnTo>
                        <a:pt x="109" y="141"/>
                      </a:lnTo>
                      <a:lnTo>
                        <a:pt x="109" y="143"/>
                      </a:lnTo>
                      <a:lnTo>
                        <a:pt x="109" y="143"/>
                      </a:lnTo>
                      <a:lnTo>
                        <a:pt x="110" y="143"/>
                      </a:lnTo>
                      <a:lnTo>
                        <a:pt x="112" y="144"/>
                      </a:lnTo>
                      <a:lnTo>
                        <a:pt x="113" y="144"/>
                      </a:lnTo>
                      <a:lnTo>
                        <a:pt x="113" y="146"/>
                      </a:lnTo>
                      <a:lnTo>
                        <a:pt x="113" y="146"/>
                      </a:lnTo>
                      <a:lnTo>
                        <a:pt x="114" y="147"/>
                      </a:lnTo>
                      <a:lnTo>
                        <a:pt x="115" y="148"/>
                      </a:lnTo>
                      <a:lnTo>
                        <a:pt x="118" y="149"/>
                      </a:lnTo>
                      <a:lnTo>
                        <a:pt x="122" y="149"/>
                      </a:lnTo>
                      <a:lnTo>
                        <a:pt x="123" y="149"/>
                      </a:lnTo>
                      <a:lnTo>
                        <a:pt x="123" y="148"/>
                      </a:lnTo>
                      <a:lnTo>
                        <a:pt x="123" y="148"/>
                      </a:lnTo>
                      <a:lnTo>
                        <a:pt x="124" y="146"/>
                      </a:lnTo>
                      <a:lnTo>
                        <a:pt x="128" y="145"/>
                      </a:lnTo>
                      <a:lnTo>
                        <a:pt x="128" y="145"/>
                      </a:lnTo>
                      <a:lnTo>
                        <a:pt x="129" y="145"/>
                      </a:lnTo>
                      <a:lnTo>
                        <a:pt x="131" y="144"/>
                      </a:lnTo>
                      <a:lnTo>
                        <a:pt x="131" y="142"/>
                      </a:lnTo>
                      <a:lnTo>
                        <a:pt x="131" y="137"/>
                      </a:lnTo>
                      <a:lnTo>
                        <a:pt x="131" y="137"/>
                      </a:lnTo>
                      <a:lnTo>
                        <a:pt x="131" y="134"/>
                      </a:lnTo>
                      <a:lnTo>
                        <a:pt x="129" y="131"/>
                      </a:lnTo>
                      <a:lnTo>
                        <a:pt x="128" y="129"/>
                      </a:lnTo>
                      <a:lnTo>
                        <a:pt x="124" y="128"/>
                      </a:lnTo>
                      <a:lnTo>
                        <a:pt x="124" y="128"/>
                      </a:lnTo>
                      <a:lnTo>
                        <a:pt x="120" y="128"/>
                      </a:lnTo>
                      <a:lnTo>
                        <a:pt x="117" y="125"/>
                      </a:lnTo>
                      <a:lnTo>
                        <a:pt x="114" y="124"/>
                      </a:lnTo>
                      <a:lnTo>
                        <a:pt x="109" y="122"/>
                      </a:lnTo>
                      <a:lnTo>
                        <a:pt x="109" y="122"/>
                      </a:lnTo>
                      <a:lnTo>
                        <a:pt x="103" y="121"/>
                      </a:lnTo>
                      <a:lnTo>
                        <a:pt x="99" y="120"/>
                      </a:lnTo>
                      <a:lnTo>
                        <a:pt x="94" y="117"/>
                      </a:lnTo>
                      <a:lnTo>
                        <a:pt x="93" y="115"/>
                      </a:lnTo>
                      <a:lnTo>
                        <a:pt x="92" y="113"/>
                      </a:lnTo>
                      <a:lnTo>
                        <a:pt x="92" y="113"/>
                      </a:lnTo>
                      <a:lnTo>
                        <a:pt x="91" y="105"/>
                      </a:lnTo>
                      <a:lnTo>
                        <a:pt x="90" y="104"/>
                      </a:lnTo>
                      <a:lnTo>
                        <a:pt x="88" y="103"/>
                      </a:lnTo>
                      <a:lnTo>
                        <a:pt x="88" y="103"/>
                      </a:lnTo>
                      <a:lnTo>
                        <a:pt x="86" y="103"/>
                      </a:lnTo>
                      <a:lnTo>
                        <a:pt x="84" y="102"/>
                      </a:lnTo>
                      <a:lnTo>
                        <a:pt x="81" y="99"/>
                      </a:lnTo>
                      <a:lnTo>
                        <a:pt x="79" y="94"/>
                      </a:lnTo>
                      <a:lnTo>
                        <a:pt x="78" y="91"/>
                      </a:lnTo>
                      <a:lnTo>
                        <a:pt x="78" y="91"/>
                      </a:lnTo>
                      <a:lnTo>
                        <a:pt x="77" y="89"/>
                      </a:lnTo>
                      <a:lnTo>
                        <a:pt x="74" y="88"/>
                      </a:lnTo>
                      <a:lnTo>
                        <a:pt x="72" y="86"/>
                      </a:lnTo>
                      <a:lnTo>
                        <a:pt x="72" y="84"/>
                      </a:lnTo>
                      <a:lnTo>
                        <a:pt x="72" y="81"/>
                      </a:lnTo>
                      <a:lnTo>
                        <a:pt x="72" y="81"/>
                      </a:lnTo>
                      <a:lnTo>
                        <a:pt x="74" y="77"/>
                      </a:lnTo>
                      <a:lnTo>
                        <a:pt x="76" y="74"/>
                      </a:lnTo>
                      <a:lnTo>
                        <a:pt x="78" y="74"/>
                      </a:lnTo>
                      <a:lnTo>
                        <a:pt x="80" y="75"/>
                      </a:lnTo>
                      <a:lnTo>
                        <a:pt x="80" y="75"/>
                      </a:lnTo>
                      <a:lnTo>
                        <a:pt x="84" y="78"/>
                      </a:lnTo>
                      <a:lnTo>
                        <a:pt x="87" y="80"/>
                      </a:lnTo>
                      <a:lnTo>
                        <a:pt x="88" y="80"/>
                      </a:lnTo>
                      <a:lnTo>
                        <a:pt x="90" y="79"/>
                      </a:lnTo>
                      <a:lnTo>
                        <a:pt x="90" y="78"/>
                      </a:lnTo>
                      <a:lnTo>
                        <a:pt x="90" y="75"/>
                      </a:lnTo>
                      <a:lnTo>
                        <a:pt x="90" y="75"/>
                      </a:lnTo>
                      <a:lnTo>
                        <a:pt x="90" y="64"/>
                      </a:lnTo>
                      <a:lnTo>
                        <a:pt x="91" y="61"/>
                      </a:lnTo>
                      <a:lnTo>
                        <a:pt x="92" y="60"/>
                      </a:lnTo>
                      <a:lnTo>
                        <a:pt x="93" y="60"/>
                      </a:lnTo>
                      <a:lnTo>
                        <a:pt x="93" y="60"/>
                      </a:lnTo>
                      <a:lnTo>
                        <a:pt x="105" y="59"/>
                      </a:lnTo>
                      <a:lnTo>
                        <a:pt x="110" y="58"/>
                      </a:lnTo>
                      <a:lnTo>
                        <a:pt x="113" y="56"/>
                      </a:lnTo>
                      <a:lnTo>
                        <a:pt x="113" y="55"/>
                      </a:lnTo>
                      <a:lnTo>
                        <a:pt x="113" y="55"/>
                      </a:lnTo>
                      <a:lnTo>
                        <a:pt x="114" y="44"/>
                      </a:lnTo>
                      <a:lnTo>
                        <a:pt x="114" y="42"/>
                      </a:lnTo>
                      <a:lnTo>
                        <a:pt x="113" y="39"/>
                      </a:lnTo>
                      <a:lnTo>
                        <a:pt x="112" y="38"/>
                      </a:lnTo>
                      <a:lnTo>
                        <a:pt x="108" y="37"/>
                      </a:lnTo>
                      <a:lnTo>
                        <a:pt x="108" y="37"/>
                      </a:lnTo>
                      <a:lnTo>
                        <a:pt x="103" y="36"/>
                      </a:lnTo>
                      <a:lnTo>
                        <a:pt x="98" y="35"/>
                      </a:lnTo>
                      <a:lnTo>
                        <a:pt x="95" y="34"/>
                      </a:lnTo>
                      <a:lnTo>
                        <a:pt x="95" y="32"/>
                      </a:lnTo>
                      <a:lnTo>
                        <a:pt x="95" y="31"/>
                      </a:lnTo>
                      <a:lnTo>
                        <a:pt x="95" y="31"/>
                      </a:lnTo>
                      <a:lnTo>
                        <a:pt x="99" y="23"/>
                      </a:lnTo>
                      <a:lnTo>
                        <a:pt x="99" y="20"/>
                      </a:lnTo>
                      <a:lnTo>
                        <a:pt x="98" y="18"/>
                      </a:lnTo>
                      <a:lnTo>
                        <a:pt x="98" y="18"/>
                      </a:lnTo>
                      <a:lnTo>
                        <a:pt x="95" y="14"/>
                      </a:lnTo>
                      <a:lnTo>
                        <a:pt x="95" y="9"/>
                      </a:lnTo>
                      <a:lnTo>
                        <a:pt x="98" y="5"/>
                      </a:lnTo>
                      <a:lnTo>
                        <a:pt x="100" y="4"/>
                      </a:lnTo>
                      <a:lnTo>
                        <a:pt x="102" y="3"/>
                      </a:lnTo>
                      <a:lnTo>
                        <a:pt x="102" y="3"/>
                      </a:lnTo>
                      <a:lnTo>
                        <a:pt x="107" y="1"/>
                      </a:lnTo>
                      <a:lnTo>
                        <a:pt x="114" y="0"/>
                      </a:lnTo>
                      <a:lnTo>
                        <a:pt x="117" y="0"/>
                      </a:lnTo>
                      <a:lnTo>
                        <a:pt x="121" y="1"/>
                      </a:lnTo>
                      <a:lnTo>
                        <a:pt x="124" y="3"/>
                      </a:lnTo>
                      <a:lnTo>
                        <a:pt x="128" y="7"/>
                      </a:lnTo>
                      <a:lnTo>
                        <a:pt x="128" y="7"/>
                      </a:lnTo>
                      <a:lnTo>
                        <a:pt x="134" y="15"/>
                      </a:lnTo>
                      <a:lnTo>
                        <a:pt x="138" y="21"/>
                      </a:lnTo>
                      <a:lnTo>
                        <a:pt x="141" y="22"/>
                      </a:lnTo>
                      <a:lnTo>
                        <a:pt x="142" y="23"/>
                      </a:lnTo>
                      <a:lnTo>
                        <a:pt x="144" y="23"/>
                      </a:lnTo>
                      <a:lnTo>
                        <a:pt x="146" y="21"/>
                      </a:lnTo>
                      <a:lnTo>
                        <a:pt x="146" y="21"/>
                      </a:lnTo>
                      <a:lnTo>
                        <a:pt x="150" y="17"/>
                      </a:lnTo>
                      <a:lnTo>
                        <a:pt x="152" y="15"/>
                      </a:lnTo>
                      <a:lnTo>
                        <a:pt x="157" y="14"/>
                      </a:lnTo>
                      <a:lnTo>
                        <a:pt x="162" y="15"/>
                      </a:lnTo>
                      <a:lnTo>
                        <a:pt x="162" y="15"/>
                      </a:lnTo>
                      <a:lnTo>
                        <a:pt x="165" y="15"/>
                      </a:lnTo>
                      <a:lnTo>
                        <a:pt x="167" y="17"/>
                      </a:lnTo>
                      <a:lnTo>
                        <a:pt x="170" y="20"/>
                      </a:lnTo>
                      <a:lnTo>
                        <a:pt x="172" y="23"/>
                      </a:lnTo>
                      <a:lnTo>
                        <a:pt x="174" y="24"/>
                      </a:lnTo>
                      <a:lnTo>
                        <a:pt x="177" y="24"/>
                      </a:lnTo>
                      <a:lnTo>
                        <a:pt x="177" y="24"/>
                      </a:lnTo>
                      <a:lnTo>
                        <a:pt x="183" y="25"/>
                      </a:lnTo>
                      <a:lnTo>
                        <a:pt x="188" y="25"/>
                      </a:lnTo>
                      <a:lnTo>
                        <a:pt x="191" y="25"/>
                      </a:lnTo>
                      <a:lnTo>
                        <a:pt x="192" y="23"/>
                      </a:lnTo>
                      <a:lnTo>
                        <a:pt x="193" y="21"/>
                      </a:lnTo>
                      <a:lnTo>
                        <a:pt x="193" y="17"/>
                      </a:lnTo>
                      <a:lnTo>
                        <a:pt x="193" y="17"/>
                      </a:lnTo>
                      <a:lnTo>
                        <a:pt x="193" y="9"/>
                      </a:lnTo>
                      <a:lnTo>
                        <a:pt x="193" y="5"/>
                      </a:lnTo>
                      <a:lnTo>
                        <a:pt x="194" y="4"/>
                      </a:lnTo>
                      <a:lnTo>
                        <a:pt x="195" y="4"/>
                      </a:lnTo>
                      <a:lnTo>
                        <a:pt x="200" y="3"/>
                      </a:lnTo>
                      <a:lnTo>
                        <a:pt x="200" y="3"/>
                      </a:lnTo>
                      <a:lnTo>
                        <a:pt x="212" y="4"/>
                      </a:lnTo>
                      <a:lnTo>
                        <a:pt x="215" y="4"/>
                      </a:lnTo>
                      <a:lnTo>
                        <a:pt x="216" y="3"/>
                      </a:lnTo>
                      <a:lnTo>
                        <a:pt x="216" y="2"/>
                      </a:lnTo>
                      <a:lnTo>
                        <a:pt x="216" y="2"/>
                      </a:lnTo>
                      <a:lnTo>
                        <a:pt x="216" y="1"/>
                      </a:lnTo>
                      <a:lnTo>
                        <a:pt x="217" y="0"/>
                      </a:lnTo>
                      <a:lnTo>
                        <a:pt x="220" y="1"/>
                      </a:lnTo>
                      <a:lnTo>
                        <a:pt x="223" y="2"/>
                      </a:lnTo>
                      <a:lnTo>
                        <a:pt x="223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2" name="Freeform 126"/>
                <p:cNvSpPr>
                  <a:spLocks/>
                </p:cNvSpPr>
                <p:nvPr/>
              </p:nvSpPr>
              <p:spPr bwMode="auto">
                <a:xfrm>
                  <a:off x="3431" y="2270"/>
                  <a:ext cx="37" cy="11"/>
                </a:xfrm>
                <a:custGeom>
                  <a:avLst/>
                  <a:gdLst>
                    <a:gd name="T0" fmla="*/ 37 w 37"/>
                    <a:gd name="T1" fmla="*/ 11 h 11"/>
                    <a:gd name="T2" fmla="*/ 37 w 37"/>
                    <a:gd name="T3" fmla="*/ 11 h 11"/>
                    <a:gd name="T4" fmla="*/ 35 w 37"/>
                    <a:gd name="T5" fmla="*/ 11 h 11"/>
                    <a:gd name="T6" fmla="*/ 33 w 37"/>
                    <a:gd name="T7" fmla="*/ 11 h 11"/>
                    <a:gd name="T8" fmla="*/ 32 w 37"/>
                    <a:gd name="T9" fmla="*/ 10 h 11"/>
                    <a:gd name="T10" fmla="*/ 32 w 37"/>
                    <a:gd name="T11" fmla="*/ 10 h 11"/>
                    <a:gd name="T12" fmla="*/ 28 w 37"/>
                    <a:gd name="T13" fmla="*/ 6 h 11"/>
                    <a:gd name="T14" fmla="*/ 26 w 37"/>
                    <a:gd name="T15" fmla="*/ 5 h 11"/>
                    <a:gd name="T16" fmla="*/ 23 w 37"/>
                    <a:gd name="T17" fmla="*/ 5 h 11"/>
                    <a:gd name="T18" fmla="*/ 23 w 37"/>
                    <a:gd name="T19" fmla="*/ 5 h 11"/>
                    <a:gd name="T20" fmla="*/ 18 w 37"/>
                    <a:gd name="T21" fmla="*/ 6 h 11"/>
                    <a:gd name="T22" fmla="*/ 14 w 37"/>
                    <a:gd name="T23" fmla="*/ 8 h 11"/>
                    <a:gd name="T24" fmla="*/ 11 w 37"/>
                    <a:gd name="T25" fmla="*/ 9 h 11"/>
                    <a:gd name="T26" fmla="*/ 7 w 37"/>
                    <a:gd name="T27" fmla="*/ 10 h 11"/>
                    <a:gd name="T28" fmla="*/ 7 w 37"/>
                    <a:gd name="T29" fmla="*/ 10 h 11"/>
                    <a:gd name="T30" fmla="*/ 5 w 37"/>
                    <a:gd name="T31" fmla="*/ 10 h 11"/>
                    <a:gd name="T32" fmla="*/ 2 w 37"/>
                    <a:gd name="T33" fmla="*/ 9 h 11"/>
                    <a:gd name="T34" fmla="*/ 0 w 37"/>
                    <a:gd name="T35" fmla="*/ 7 h 11"/>
                    <a:gd name="T36" fmla="*/ 0 w 37"/>
                    <a:gd name="T37" fmla="*/ 5 h 11"/>
                    <a:gd name="T38" fmla="*/ 0 w 37"/>
                    <a:gd name="T39" fmla="*/ 4 h 11"/>
                    <a:gd name="T40" fmla="*/ 2 w 37"/>
                    <a:gd name="T41" fmla="*/ 4 h 11"/>
                    <a:gd name="T42" fmla="*/ 5 w 37"/>
                    <a:gd name="T43" fmla="*/ 4 h 11"/>
                    <a:gd name="T44" fmla="*/ 5 w 37"/>
                    <a:gd name="T45" fmla="*/ 4 h 11"/>
                    <a:gd name="T46" fmla="*/ 9 w 37"/>
                    <a:gd name="T47" fmla="*/ 4 h 11"/>
                    <a:gd name="T48" fmla="*/ 11 w 37"/>
                    <a:gd name="T49" fmla="*/ 3 h 11"/>
                    <a:gd name="T50" fmla="*/ 13 w 37"/>
                    <a:gd name="T51" fmla="*/ 2 h 11"/>
                    <a:gd name="T52" fmla="*/ 16 w 37"/>
                    <a:gd name="T53" fmla="*/ 0 h 11"/>
                    <a:gd name="T54" fmla="*/ 16 w 37"/>
                    <a:gd name="T55" fmla="*/ 0 h 11"/>
                    <a:gd name="T56" fmla="*/ 24 w 37"/>
                    <a:gd name="T57" fmla="*/ 0 h 11"/>
                    <a:gd name="T58" fmla="*/ 27 w 37"/>
                    <a:gd name="T59" fmla="*/ 0 h 11"/>
                    <a:gd name="T60" fmla="*/ 30 w 37"/>
                    <a:gd name="T61" fmla="*/ 2 h 11"/>
                    <a:gd name="T62" fmla="*/ 30 w 37"/>
                    <a:gd name="T63" fmla="*/ 2 h 11"/>
                    <a:gd name="T64" fmla="*/ 34 w 37"/>
                    <a:gd name="T65" fmla="*/ 4 h 11"/>
                    <a:gd name="T66" fmla="*/ 36 w 37"/>
                    <a:gd name="T67" fmla="*/ 7 h 11"/>
                    <a:gd name="T68" fmla="*/ 37 w 37"/>
                    <a:gd name="T69" fmla="*/ 11 h 11"/>
                    <a:gd name="T70" fmla="*/ 37 w 37"/>
                    <a:gd name="T7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" h="11">
                      <a:moveTo>
                        <a:pt x="37" y="11"/>
                      </a:moveTo>
                      <a:lnTo>
                        <a:pt x="37" y="11"/>
                      </a:lnTo>
                      <a:lnTo>
                        <a:pt x="35" y="11"/>
                      </a:lnTo>
                      <a:lnTo>
                        <a:pt x="33" y="11"/>
                      </a:lnTo>
                      <a:lnTo>
                        <a:pt x="32" y="10"/>
                      </a:lnTo>
                      <a:lnTo>
                        <a:pt x="32" y="10"/>
                      </a:lnTo>
                      <a:lnTo>
                        <a:pt x="28" y="6"/>
                      </a:lnTo>
                      <a:lnTo>
                        <a:pt x="26" y="5"/>
                      </a:lnTo>
                      <a:lnTo>
                        <a:pt x="23" y="5"/>
                      </a:lnTo>
                      <a:lnTo>
                        <a:pt x="23" y="5"/>
                      </a:lnTo>
                      <a:lnTo>
                        <a:pt x="18" y="6"/>
                      </a:lnTo>
                      <a:lnTo>
                        <a:pt x="14" y="8"/>
                      </a:lnTo>
                      <a:lnTo>
                        <a:pt x="11" y="9"/>
                      </a:lnTo>
                      <a:lnTo>
                        <a:pt x="7" y="10"/>
                      </a:lnTo>
                      <a:lnTo>
                        <a:pt x="7" y="10"/>
                      </a:lnTo>
                      <a:lnTo>
                        <a:pt x="5" y="10"/>
                      </a:lnTo>
                      <a:lnTo>
                        <a:pt x="2" y="9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9" y="4"/>
                      </a:lnTo>
                      <a:lnTo>
                        <a:pt x="11" y="3"/>
                      </a:lnTo>
                      <a:lnTo>
                        <a:pt x="13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7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34" y="4"/>
                      </a:lnTo>
                      <a:lnTo>
                        <a:pt x="36" y="7"/>
                      </a:lnTo>
                      <a:lnTo>
                        <a:pt x="37" y="11"/>
                      </a:lnTo>
                      <a:lnTo>
                        <a:pt x="37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3" name="Freeform 127"/>
                <p:cNvSpPr>
                  <a:spLocks/>
                </p:cNvSpPr>
                <p:nvPr/>
              </p:nvSpPr>
              <p:spPr bwMode="auto">
                <a:xfrm>
                  <a:off x="3069" y="3417"/>
                  <a:ext cx="370" cy="604"/>
                </a:xfrm>
                <a:custGeom>
                  <a:avLst/>
                  <a:gdLst>
                    <a:gd name="T0" fmla="*/ 0 w 370"/>
                    <a:gd name="T1" fmla="*/ 575 h 604"/>
                    <a:gd name="T2" fmla="*/ 22 w 370"/>
                    <a:gd name="T3" fmla="*/ 556 h 604"/>
                    <a:gd name="T4" fmla="*/ 35 w 370"/>
                    <a:gd name="T5" fmla="*/ 523 h 604"/>
                    <a:gd name="T6" fmla="*/ 45 w 370"/>
                    <a:gd name="T7" fmla="*/ 463 h 604"/>
                    <a:gd name="T8" fmla="*/ 61 w 370"/>
                    <a:gd name="T9" fmla="*/ 434 h 604"/>
                    <a:gd name="T10" fmla="*/ 54 w 370"/>
                    <a:gd name="T11" fmla="*/ 412 h 604"/>
                    <a:gd name="T12" fmla="*/ 32 w 370"/>
                    <a:gd name="T13" fmla="*/ 410 h 604"/>
                    <a:gd name="T14" fmla="*/ 41 w 370"/>
                    <a:gd name="T15" fmla="*/ 383 h 604"/>
                    <a:gd name="T16" fmla="*/ 30 w 370"/>
                    <a:gd name="T17" fmla="*/ 387 h 604"/>
                    <a:gd name="T18" fmla="*/ 20 w 370"/>
                    <a:gd name="T19" fmla="*/ 378 h 604"/>
                    <a:gd name="T20" fmla="*/ 10 w 370"/>
                    <a:gd name="T21" fmla="*/ 372 h 604"/>
                    <a:gd name="T22" fmla="*/ 10 w 370"/>
                    <a:gd name="T23" fmla="*/ 353 h 604"/>
                    <a:gd name="T24" fmla="*/ 18 w 370"/>
                    <a:gd name="T25" fmla="*/ 334 h 604"/>
                    <a:gd name="T26" fmla="*/ 35 w 370"/>
                    <a:gd name="T27" fmla="*/ 318 h 604"/>
                    <a:gd name="T28" fmla="*/ 45 w 370"/>
                    <a:gd name="T29" fmla="*/ 306 h 604"/>
                    <a:gd name="T30" fmla="*/ 55 w 370"/>
                    <a:gd name="T31" fmla="*/ 274 h 604"/>
                    <a:gd name="T32" fmla="*/ 81 w 370"/>
                    <a:gd name="T33" fmla="*/ 248 h 604"/>
                    <a:gd name="T34" fmla="*/ 95 w 370"/>
                    <a:gd name="T35" fmla="*/ 233 h 604"/>
                    <a:gd name="T36" fmla="*/ 114 w 370"/>
                    <a:gd name="T37" fmla="*/ 206 h 604"/>
                    <a:gd name="T38" fmla="*/ 119 w 370"/>
                    <a:gd name="T39" fmla="*/ 172 h 604"/>
                    <a:gd name="T40" fmla="*/ 149 w 370"/>
                    <a:gd name="T41" fmla="*/ 131 h 604"/>
                    <a:gd name="T42" fmla="*/ 152 w 370"/>
                    <a:gd name="T43" fmla="*/ 108 h 604"/>
                    <a:gd name="T44" fmla="*/ 155 w 370"/>
                    <a:gd name="T45" fmla="*/ 71 h 604"/>
                    <a:gd name="T46" fmla="*/ 169 w 370"/>
                    <a:gd name="T47" fmla="*/ 14 h 604"/>
                    <a:gd name="T48" fmla="*/ 196 w 370"/>
                    <a:gd name="T49" fmla="*/ 4 h 604"/>
                    <a:gd name="T50" fmla="*/ 212 w 370"/>
                    <a:gd name="T51" fmla="*/ 1 h 604"/>
                    <a:gd name="T52" fmla="*/ 218 w 370"/>
                    <a:gd name="T53" fmla="*/ 7 h 604"/>
                    <a:gd name="T54" fmla="*/ 211 w 370"/>
                    <a:gd name="T55" fmla="*/ 34 h 604"/>
                    <a:gd name="T56" fmla="*/ 242 w 370"/>
                    <a:gd name="T57" fmla="*/ 39 h 604"/>
                    <a:gd name="T58" fmla="*/ 267 w 370"/>
                    <a:gd name="T59" fmla="*/ 55 h 604"/>
                    <a:gd name="T60" fmla="*/ 298 w 370"/>
                    <a:gd name="T61" fmla="*/ 47 h 604"/>
                    <a:gd name="T62" fmla="*/ 331 w 370"/>
                    <a:gd name="T63" fmla="*/ 53 h 604"/>
                    <a:gd name="T64" fmla="*/ 352 w 370"/>
                    <a:gd name="T65" fmla="*/ 63 h 604"/>
                    <a:gd name="T66" fmla="*/ 351 w 370"/>
                    <a:gd name="T67" fmla="*/ 88 h 604"/>
                    <a:gd name="T68" fmla="*/ 370 w 370"/>
                    <a:gd name="T69" fmla="*/ 107 h 604"/>
                    <a:gd name="T70" fmla="*/ 341 w 370"/>
                    <a:gd name="T71" fmla="*/ 120 h 604"/>
                    <a:gd name="T72" fmla="*/ 314 w 370"/>
                    <a:gd name="T73" fmla="*/ 148 h 604"/>
                    <a:gd name="T74" fmla="*/ 300 w 370"/>
                    <a:gd name="T75" fmla="*/ 154 h 604"/>
                    <a:gd name="T76" fmla="*/ 295 w 370"/>
                    <a:gd name="T77" fmla="*/ 197 h 604"/>
                    <a:gd name="T78" fmla="*/ 287 w 370"/>
                    <a:gd name="T79" fmla="*/ 230 h 604"/>
                    <a:gd name="T80" fmla="*/ 273 w 370"/>
                    <a:gd name="T81" fmla="*/ 244 h 604"/>
                    <a:gd name="T82" fmla="*/ 268 w 370"/>
                    <a:gd name="T83" fmla="*/ 276 h 604"/>
                    <a:gd name="T84" fmla="*/ 252 w 370"/>
                    <a:gd name="T85" fmla="*/ 307 h 604"/>
                    <a:gd name="T86" fmla="*/ 217 w 370"/>
                    <a:gd name="T87" fmla="*/ 304 h 604"/>
                    <a:gd name="T88" fmla="*/ 209 w 370"/>
                    <a:gd name="T89" fmla="*/ 307 h 604"/>
                    <a:gd name="T90" fmla="*/ 220 w 370"/>
                    <a:gd name="T91" fmla="*/ 361 h 604"/>
                    <a:gd name="T92" fmla="*/ 231 w 370"/>
                    <a:gd name="T93" fmla="*/ 387 h 604"/>
                    <a:gd name="T94" fmla="*/ 198 w 370"/>
                    <a:gd name="T95" fmla="*/ 429 h 604"/>
                    <a:gd name="T96" fmla="*/ 197 w 370"/>
                    <a:gd name="T97" fmla="*/ 482 h 604"/>
                    <a:gd name="T98" fmla="*/ 204 w 370"/>
                    <a:gd name="T99" fmla="*/ 496 h 604"/>
                    <a:gd name="T100" fmla="*/ 173 w 370"/>
                    <a:gd name="T101" fmla="*/ 518 h 604"/>
                    <a:gd name="T102" fmla="*/ 145 w 370"/>
                    <a:gd name="T103" fmla="*/ 559 h 604"/>
                    <a:gd name="T104" fmla="*/ 140 w 370"/>
                    <a:gd name="T105" fmla="*/ 594 h 604"/>
                    <a:gd name="T106" fmla="*/ 123 w 370"/>
                    <a:gd name="T107" fmla="*/ 599 h 604"/>
                    <a:gd name="T108" fmla="*/ 103 w 370"/>
                    <a:gd name="T109" fmla="*/ 602 h 604"/>
                    <a:gd name="T110" fmla="*/ 81 w 370"/>
                    <a:gd name="T111" fmla="*/ 593 h 604"/>
                    <a:gd name="T112" fmla="*/ 48 w 370"/>
                    <a:gd name="T113" fmla="*/ 579 h 604"/>
                    <a:gd name="T114" fmla="*/ 35 w 370"/>
                    <a:gd name="T115" fmla="*/ 572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70" h="604">
                      <a:moveTo>
                        <a:pt x="15" y="574"/>
                      </a:moveTo>
                      <a:lnTo>
                        <a:pt x="15" y="574"/>
                      </a:lnTo>
                      <a:lnTo>
                        <a:pt x="8" y="577"/>
                      </a:lnTo>
                      <a:lnTo>
                        <a:pt x="3" y="578"/>
                      </a:lnTo>
                      <a:lnTo>
                        <a:pt x="1" y="577"/>
                      </a:lnTo>
                      <a:lnTo>
                        <a:pt x="0" y="575"/>
                      </a:lnTo>
                      <a:lnTo>
                        <a:pt x="0" y="575"/>
                      </a:lnTo>
                      <a:lnTo>
                        <a:pt x="1" y="573"/>
                      </a:lnTo>
                      <a:lnTo>
                        <a:pt x="2" y="571"/>
                      </a:lnTo>
                      <a:lnTo>
                        <a:pt x="8" y="566"/>
                      </a:lnTo>
                      <a:lnTo>
                        <a:pt x="15" y="561"/>
                      </a:lnTo>
                      <a:lnTo>
                        <a:pt x="22" y="556"/>
                      </a:lnTo>
                      <a:lnTo>
                        <a:pt x="22" y="556"/>
                      </a:lnTo>
                      <a:lnTo>
                        <a:pt x="27" y="549"/>
                      </a:lnTo>
                      <a:lnTo>
                        <a:pt x="31" y="542"/>
                      </a:lnTo>
                      <a:lnTo>
                        <a:pt x="34" y="533"/>
                      </a:lnTo>
                      <a:lnTo>
                        <a:pt x="35" y="523"/>
                      </a:lnTo>
                      <a:lnTo>
                        <a:pt x="35" y="523"/>
                      </a:lnTo>
                      <a:lnTo>
                        <a:pt x="34" y="511"/>
                      </a:lnTo>
                      <a:lnTo>
                        <a:pt x="35" y="493"/>
                      </a:lnTo>
                      <a:lnTo>
                        <a:pt x="37" y="485"/>
                      </a:lnTo>
                      <a:lnTo>
                        <a:pt x="38" y="476"/>
                      </a:lnTo>
                      <a:lnTo>
                        <a:pt x="41" y="469"/>
                      </a:lnTo>
                      <a:lnTo>
                        <a:pt x="45" y="463"/>
                      </a:lnTo>
                      <a:lnTo>
                        <a:pt x="45" y="463"/>
                      </a:lnTo>
                      <a:lnTo>
                        <a:pt x="54" y="454"/>
                      </a:lnTo>
                      <a:lnTo>
                        <a:pt x="59" y="445"/>
                      </a:lnTo>
                      <a:lnTo>
                        <a:pt x="61" y="442"/>
                      </a:lnTo>
                      <a:lnTo>
                        <a:pt x="61" y="439"/>
                      </a:lnTo>
                      <a:lnTo>
                        <a:pt x="61" y="434"/>
                      </a:lnTo>
                      <a:lnTo>
                        <a:pt x="60" y="431"/>
                      </a:lnTo>
                      <a:lnTo>
                        <a:pt x="60" y="431"/>
                      </a:lnTo>
                      <a:lnTo>
                        <a:pt x="59" y="423"/>
                      </a:lnTo>
                      <a:lnTo>
                        <a:pt x="57" y="416"/>
                      </a:lnTo>
                      <a:lnTo>
                        <a:pt x="56" y="414"/>
                      </a:lnTo>
                      <a:lnTo>
                        <a:pt x="54" y="412"/>
                      </a:lnTo>
                      <a:lnTo>
                        <a:pt x="51" y="411"/>
                      </a:lnTo>
                      <a:lnTo>
                        <a:pt x="46" y="411"/>
                      </a:lnTo>
                      <a:lnTo>
                        <a:pt x="46" y="411"/>
                      </a:lnTo>
                      <a:lnTo>
                        <a:pt x="39" y="411"/>
                      </a:lnTo>
                      <a:lnTo>
                        <a:pt x="33" y="411"/>
                      </a:lnTo>
                      <a:lnTo>
                        <a:pt x="32" y="410"/>
                      </a:lnTo>
                      <a:lnTo>
                        <a:pt x="31" y="407"/>
                      </a:lnTo>
                      <a:lnTo>
                        <a:pt x="32" y="401"/>
                      </a:lnTo>
                      <a:lnTo>
                        <a:pt x="32" y="401"/>
                      </a:lnTo>
                      <a:lnTo>
                        <a:pt x="35" y="393"/>
                      </a:lnTo>
                      <a:lnTo>
                        <a:pt x="39" y="386"/>
                      </a:lnTo>
                      <a:lnTo>
                        <a:pt x="41" y="383"/>
                      </a:lnTo>
                      <a:lnTo>
                        <a:pt x="41" y="382"/>
                      </a:lnTo>
                      <a:lnTo>
                        <a:pt x="39" y="382"/>
                      </a:lnTo>
                      <a:lnTo>
                        <a:pt x="39" y="382"/>
                      </a:lnTo>
                      <a:lnTo>
                        <a:pt x="35" y="383"/>
                      </a:lnTo>
                      <a:lnTo>
                        <a:pt x="32" y="386"/>
                      </a:lnTo>
                      <a:lnTo>
                        <a:pt x="30" y="387"/>
                      </a:lnTo>
                      <a:lnTo>
                        <a:pt x="29" y="387"/>
                      </a:lnTo>
                      <a:lnTo>
                        <a:pt x="28" y="386"/>
                      </a:lnTo>
                      <a:lnTo>
                        <a:pt x="28" y="386"/>
                      </a:lnTo>
                      <a:lnTo>
                        <a:pt x="26" y="382"/>
                      </a:lnTo>
                      <a:lnTo>
                        <a:pt x="24" y="379"/>
                      </a:lnTo>
                      <a:lnTo>
                        <a:pt x="20" y="378"/>
                      </a:lnTo>
                      <a:lnTo>
                        <a:pt x="20" y="378"/>
                      </a:lnTo>
                      <a:lnTo>
                        <a:pt x="14" y="377"/>
                      </a:lnTo>
                      <a:lnTo>
                        <a:pt x="11" y="376"/>
                      </a:lnTo>
                      <a:lnTo>
                        <a:pt x="11" y="374"/>
                      </a:lnTo>
                      <a:lnTo>
                        <a:pt x="10" y="372"/>
                      </a:lnTo>
                      <a:lnTo>
                        <a:pt x="10" y="372"/>
                      </a:lnTo>
                      <a:lnTo>
                        <a:pt x="11" y="366"/>
                      </a:lnTo>
                      <a:lnTo>
                        <a:pt x="12" y="360"/>
                      </a:lnTo>
                      <a:lnTo>
                        <a:pt x="12" y="356"/>
                      </a:lnTo>
                      <a:lnTo>
                        <a:pt x="11" y="354"/>
                      </a:lnTo>
                      <a:lnTo>
                        <a:pt x="10" y="353"/>
                      </a:lnTo>
                      <a:lnTo>
                        <a:pt x="10" y="353"/>
                      </a:lnTo>
                      <a:lnTo>
                        <a:pt x="9" y="351"/>
                      </a:lnTo>
                      <a:lnTo>
                        <a:pt x="8" y="349"/>
                      </a:lnTo>
                      <a:lnTo>
                        <a:pt x="9" y="346"/>
                      </a:lnTo>
                      <a:lnTo>
                        <a:pt x="10" y="343"/>
                      </a:lnTo>
                      <a:lnTo>
                        <a:pt x="15" y="336"/>
                      </a:lnTo>
                      <a:lnTo>
                        <a:pt x="18" y="334"/>
                      </a:lnTo>
                      <a:lnTo>
                        <a:pt x="22" y="332"/>
                      </a:lnTo>
                      <a:lnTo>
                        <a:pt x="22" y="332"/>
                      </a:lnTo>
                      <a:lnTo>
                        <a:pt x="27" y="330"/>
                      </a:lnTo>
                      <a:lnTo>
                        <a:pt x="31" y="327"/>
                      </a:lnTo>
                      <a:lnTo>
                        <a:pt x="34" y="323"/>
                      </a:lnTo>
                      <a:lnTo>
                        <a:pt x="35" y="318"/>
                      </a:lnTo>
                      <a:lnTo>
                        <a:pt x="35" y="318"/>
                      </a:lnTo>
                      <a:lnTo>
                        <a:pt x="37" y="316"/>
                      </a:lnTo>
                      <a:lnTo>
                        <a:pt x="39" y="314"/>
                      </a:lnTo>
                      <a:lnTo>
                        <a:pt x="42" y="312"/>
                      </a:lnTo>
                      <a:lnTo>
                        <a:pt x="44" y="310"/>
                      </a:lnTo>
                      <a:lnTo>
                        <a:pt x="45" y="306"/>
                      </a:lnTo>
                      <a:lnTo>
                        <a:pt x="46" y="303"/>
                      </a:lnTo>
                      <a:lnTo>
                        <a:pt x="46" y="297"/>
                      </a:lnTo>
                      <a:lnTo>
                        <a:pt x="46" y="297"/>
                      </a:lnTo>
                      <a:lnTo>
                        <a:pt x="47" y="290"/>
                      </a:lnTo>
                      <a:lnTo>
                        <a:pt x="51" y="283"/>
                      </a:lnTo>
                      <a:lnTo>
                        <a:pt x="55" y="274"/>
                      </a:lnTo>
                      <a:lnTo>
                        <a:pt x="60" y="267"/>
                      </a:lnTo>
                      <a:lnTo>
                        <a:pt x="67" y="260"/>
                      </a:lnTo>
                      <a:lnTo>
                        <a:pt x="72" y="255"/>
                      </a:lnTo>
                      <a:lnTo>
                        <a:pt x="77" y="250"/>
                      </a:lnTo>
                      <a:lnTo>
                        <a:pt x="81" y="248"/>
                      </a:lnTo>
                      <a:lnTo>
                        <a:pt x="81" y="248"/>
                      </a:lnTo>
                      <a:lnTo>
                        <a:pt x="90" y="246"/>
                      </a:lnTo>
                      <a:lnTo>
                        <a:pt x="92" y="244"/>
                      </a:lnTo>
                      <a:lnTo>
                        <a:pt x="92" y="240"/>
                      </a:lnTo>
                      <a:lnTo>
                        <a:pt x="92" y="240"/>
                      </a:lnTo>
                      <a:lnTo>
                        <a:pt x="94" y="236"/>
                      </a:lnTo>
                      <a:lnTo>
                        <a:pt x="95" y="233"/>
                      </a:lnTo>
                      <a:lnTo>
                        <a:pt x="99" y="225"/>
                      </a:lnTo>
                      <a:lnTo>
                        <a:pt x="104" y="217"/>
                      </a:lnTo>
                      <a:lnTo>
                        <a:pt x="110" y="212"/>
                      </a:lnTo>
                      <a:lnTo>
                        <a:pt x="110" y="212"/>
                      </a:lnTo>
                      <a:lnTo>
                        <a:pt x="112" y="210"/>
                      </a:lnTo>
                      <a:lnTo>
                        <a:pt x="114" y="206"/>
                      </a:lnTo>
                      <a:lnTo>
                        <a:pt x="116" y="199"/>
                      </a:lnTo>
                      <a:lnTo>
                        <a:pt x="117" y="190"/>
                      </a:lnTo>
                      <a:lnTo>
                        <a:pt x="117" y="180"/>
                      </a:lnTo>
                      <a:lnTo>
                        <a:pt x="117" y="180"/>
                      </a:lnTo>
                      <a:lnTo>
                        <a:pt x="118" y="176"/>
                      </a:lnTo>
                      <a:lnTo>
                        <a:pt x="119" y="172"/>
                      </a:lnTo>
                      <a:lnTo>
                        <a:pt x="125" y="164"/>
                      </a:lnTo>
                      <a:lnTo>
                        <a:pt x="138" y="148"/>
                      </a:lnTo>
                      <a:lnTo>
                        <a:pt x="138" y="148"/>
                      </a:lnTo>
                      <a:lnTo>
                        <a:pt x="143" y="142"/>
                      </a:lnTo>
                      <a:lnTo>
                        <a:pt x="146" y="136"/>
                      </a:lnTo>
                      <a:lnTo>
                        <a:pt x="149" y="131"/>
                      </a:lnTo>
                      <a:lnTo>
                        <a:pt x="149" y="124"/>
                      </a:lnTo>
                      <a:lnTo>
                        <a:pt x="149" y="124"/>
                      </a:lnTo>
                      <a:lnTo>
                        <a:pt x="149" y="114"/>
                      </a:lnTo>
                      <a:lnTo>
                        <a:pt x="149" y="111"/>
                      </a:lnTo>
                      <a:lnTo>
                        <a:pt x="152" y="108"/>
                      </a:lnTo>
                      <a:lnTo>
                        <a:pt x="152" y="108"/>
                      </a:lnTo>
                      <a:lnTo>
                        <a:pt x="153" y="106"/>
                      </a:lnTo>
                      <a:lnTo>
                        <a:pt x="155" y="104"/>
                      </a:lnTo>
                      <a:lnTo>
                        <a:pt x="156" y="97"/>
                      </a:lnTo>
                      <a:lnTo>
                        <a:pt x="156" y="85"/>
                      </a:lnTo>
                      <a:lnTo>
                        <a:pt x="155" y="71"/>
                      </a:lnTo>
                      <a:lnTo>
                        <a:pt x="155" y="71"/>
                      </a:lnTo>
                      <a:lnTo>
                        <a:pt x="155" y="54"/>
                      </a:lnTo>
                      <a:lnTo>
                        <a:pt x="156" y="45"/>
                      </a:lnTo>
                      <a:lnTo>
                        <a:pt x="158" y="36"/>
                      </a:lnTo>
                      <a:lnTo>
                        <a:pt x="160" y="28"/>
                      </a:lnTo>
                      <a:lnTo>
                        <a:pt x="163" y="20"/>
                      </a:lnTo>
                      <a:lnTo>
                        <a:pt x="169" y="14"/>
                      </a:lnTo>
                      <a:lnTo>
                        <a:pt x="174" y="10"/>
                      </a:lnTo>
                      <a:lnTo>
                        <a:pt x="174" y="10"/>
                      </a:lnTo>
                      <a:lnTo>
                        <a:pt x="181" y="6"/>
                      </a:lnTo>
                      <a:lnTo>
                        <a:pt x="186" y="5"/>
                      </a:lnTo>
                      <a:lnTo>
                        <a:pt x="191" y="4"/>
                      </a:lnTo>
                      <a:lnTo>
                        <a:pt x="196" y="4"/>
                      </a:lnTo>
                      <a:lnTo>
                        <a:pt x="203" y="5"/>
                      </a:lnTo>
                      <a:lnTo>
                        <a:pt x="205" y="5"/>
                      </a:lnTo>
                      <a:lnTo>
                        <a:pt x="208" y="4"/>
                      </a:lnTo>
                      <a:lnTo>
                        <a:pt x="208" y="4"/>
                      </a:lnTo>
                      <a:lnTo>
                        <a:pt x="210" y="2"/>
                      </a:lnTo>
                      <a:lnTo>
                        <a:pt x="212" y="1"/>
                      </a:lnTo>
                      <a:lnTo>
                        <a:pt x="216" y="0"/>
                      </a:lnTo>
                      <a:lnTo>
                        <a:pt x="218" y="1"/>
                      </a:lnTo>
                      <a:lnTo>
                        <a:pt x="219" y="2"/>
                      </a:lnTo>
                      <a:lnTo>
                        <a:pt x="219" y="4"/>
                      </a:lnTo>
                      <a:lnTo>
                        <a:pt x="218" y="7"/>
                      </a:lnTo>
                      <a:lnTo>
                        <a:pt x="218" y="7"/>
                      </a:lnTo>
                      <a:lnTo>
                        <a:pt x="211" y="18"/>
                      </a:lnTo>
                      <a:lnTo>
                        <a:pt x="210" y="22"/>
                      </a:lnTo>
                      <a:lnTo>
                        <a:pt x="209" y="29"/>
                      </a:lnTo>
                      <a:lnTo>
                        <a:pt x="209" y="29"/>
                      </a:lnTo>
                      <a:lnTo>
                        <a:pt x="210" y="33"/>
                      </a:lnTo>
                      <a:lnTo>
                        <a:pt x="211" y="34"/>
                      </a:lnTo>
                      <a:lnTo>
                        <a:pt x="213" y="35"/>
                      </a:lnTo>
                      <a:lnTo>
                        <a:pt x="217" y="36"/>
                      </a:lnTo>
                      <a:lnTo>
                        <a:pt x="224" y="36"/>
                      </a:lnTo>
                      <a:lnTo>
                        <a:pt x="224" y="36"/>
                      </a:lnTo>
                      <a:lnTo>
                        <a:pt x="233" y="37"/>
                      </a:lnTo>
                      <a:lnTo>
                        <a:pt x="242" y="39"/>
                      </a:lnTo>
                      <a:lnTo>
                        <a:pt x="249" y="41"/>
                      </a:lnTo>
                      <a:lnTo>
                        <a:pt x="252" y="42"/>
                      </a:lnTo>
                      <a:lnTo>
                        <a:pt x="254" y="44"/>
                      </a:lnTo>
                      <a:lnTo>
                        <a:pt x="254" y="44"/>
                      </a:lnTo>
                      <a:lnTo>
                        <a:pt x="259" y="49"/>
                      </a:lnTo>
                      <a:lnTo>
                        <a:pt x="267" y="55"/>
                      </a:lnTo>
                      <a:lnTo>
                        <a:pt x="271" y="57"/>
                      </a:lnTo>
                      <a:lnTo>
                        <a:pt x="274" y="58"/>
                      </a:lnTo>
                      <a:lnTo>
                        <a:pt x="278" y="58"/>
                      </a:lnTo>
                      <a:lnTo>
                        <a:pt x="283" y="57"/>
                      </a:lnTo>
                      <a:lnTo>
                        <a:pt x="283" y="57"/>
                      </a:lnTo>
                      <a:lnTo>
                        <a:pt x="298" y="47"/>
                      </a:lnTo>
                      <a:lnTo>
                        <a:pt x="306" y="44"/>
                      </a:lnTo>
                      <a:lnTo>
                        <a:pt x="310" y="44"/>
                      </a:lnTo>
                      <a:lnTo>
                        <a:pt x="313" y="44"/>
                      </a:lnTo>
                      <a:lnTo>
                        <a:pt x="313" y="44"/>
                      </a:lnTo>
                      <a:lnTo>
                        <a:pt x="326" y="50"/>
                      </a:lnTo>
                      <a:lnTo>
                        <a:pt x="331" y="53"/>
                      </a:lnTo>
                      <a:lnTo>
                        <a:pt x="338" y="54"/>
                      </a:lnTo>
                      <a:lnTo>
                        <a:pt x="338" y="54"/>
                      </a:lnTo>
                      <a:lnTo>
                        <a:pt x="343" y="54"/>
                      </a:lnTo>
                      <a:lnTo>
                        <a:pt x="347" y="55"/>
                      </a:lnTo>
                      <a:lnTo>
                        <a:pt x="351" y="58"/>
                      </a:lnTo>
                      <a:lnTo>
                        <a:pt x="352" y="63"/>
                      </a:lnTo>
                      <a:lnTo>
                        <a:pt x="352" y="63"/>
                      </a:lnTo>
                      <a:lnTo>
                        <a:pt x="351" y="70"/>
                      </a:lnTo>
                      <a:lnTo>
                        <a:pt x="349" y="77"/>
                      </a:lnTo>
                      <a:lnTo>
                        <a:pt x="349" y="82"/>
                      </a:lnTo>
                      <a:lnTo>
                        <a:pt x="349" y="85"/>
                      </a:lnTo>
                      <a:lnTo>
                        <a:pt x="351" y="88"/>
                      </a:lnTo>
                      <a:lnTo>
                        <a:pt x="353" y="90"/>
                      </a:lnTo>
                      <a:lnTo>
                        <a:pt x="353" y="90"/>
                      </a:lnTo>
                      <a:lnTo>
                        <a:pt x="359" y="94"/>
                      </a:lnTo>
                      <a:lnTo>
                        <a:pt x="366" y="101"/>
                      </a:lnTo>
                      <a:lnTo>
                        <a:pt x="368" y="104"/>
                      </a:lnTo>
                      <a:lnTo>
                        <a:pt x="370" y="107"/>
                      </a:lnTo>
                      <a:lnTo>
                        <a:pt x="370" y="110"/>
                      </a:lnTo>
                      <a:lnTo>
                        <a:pt x="369" y="112"/>
                      </a:lnTo>
                      <a:lnTo>
                        <a:pt x="369" y="112"/>
                      </a:lnTo>
                      <a:lnTo>
                        <a:pt x="364" y="115"/>
                      </a:lnTo>
                      <a:lnTo>
                        <a:pt x="357" y="117"/>
                      </a:lnTo>
                      <a:lnTo>
                        <a:pt x="341" y="120"/>
                      </a:lnTo>
                      <a:lnTo>
                        <a:pt x="341" y="120"/>
                      </a:lnTo>
                      <a:lnTo>
                        <a:pt x="337" y="122"/>
                      </a:lnTo>
                      <a:lnTo>
                        <a:pt x="333" y="127"/>
                      </a:lnTo>
                      <a:lnTo>
                        <a:pt x="325" y="136"/>
                      </a:lnTo>
                      <a:lnTo>
                        <a:pt x="317" y="145"/>
                      </a:lnTo>
                      <a:lnTo>
                        <a:pt x="314" y="148"/>
                      </a:lnTo>
                      <a:lnTo>
                        <a:pt x="310" y="149"/>
                      </a:lnTo>
                      <a:lnTo>
                        <a:pt x="310" y="149"/>
                      </a:lnTo>
                      <a:lnTo>
                        <a:pt x="304" y="149"/>
                      </a:lnTo>
                      <a:lnTo>
                        <a:pt x="301" y="151"/>
                      </a:lnTo>
                      <a:lnTo>
                        <a:pt x="300" y="153"/>
                      </a:lnTo>
                      <a:lnTo>
                        <a:pt x="300" y="154"/>
                      </a:lnTo>
                      <a:lnTo>
                        <a:pt x="301" y="159"/>
                      </a:lnTo>
                      <a:lnTo>
                        <a:pt x="301" y="159"/>
                      </a:lnTo>
                      <a:lnTo>
                        <a:pt x="302" y="167"/>
                      </a:lnTo>
                      <a:lnTo>
                        <a:pt x="301" y="176"/>
                      </a:lnTo>
                      <a:lnTo>
                        <a:pt x="299" y="187"/>
                      </a:lnTo>
                      <a:lnTo>
                        <a:pt x="295" y="197"/>
                      </a:lnTo>
                      <a:lnTo>
                        <a:pt x="295" y="197"/>
                      </a:lnTo>
                      <a:lnTo>
                        <a:pt x="291" y="206"/>
                      </a:lnTo>
                      <a:lnTo>
                        <a:pt x="289" y="215"/>
                      </a:lnTo>
                      <a:lnTo>
                        <a:pt x="287" y="223"/>
                      </a:lnTo>
                      <a:lnTo>
                        <a:pt x="287" y="230"/>
                      </a:lnTo>
                      <a:lnTo>
                        <a:pt x="287" y="230"/>
                      </a:lnTo>
                      <a:lnTo>
                        <a:pt x="287" y="235"/>
                      </a:lnTo>
                      <a:lnTo>
                        <a:pt x="285" y="239"/>
                      </a:lnTo>
                      <a:lnTo>
                        <a:pt x="282" y="241"/>
                      </a:lnTo>
                      <a:lnTo>
                        <a:pt x="277" y="242"/>
                      </a:lnTo>
                      <a:lnTo>
                        <a:pt x="277" y="242"/>
                      </a:lnTo>
                      <a:lnTo>
                        <a:pt x="273" y="244"/>
                      </a:lnTo>
                      <a:lnTo>
                        <a:pt x="272" y="245"/>
                      </a:lnTo>
                      <a:lnTo>
                        <a:pt x="271" y="247"/>
                      </a:lnTo>
                      <a:lnTo>
                        <a:pt x="269" y="255"/>
                      </a:lnTo>
                      <a:lnTo>
                        <a:pt x="269" y="269"/>
                      </a:lnTo>
                      <a:lnTo>
                        <a:pt x="269" y="269"/>
                      </a:lnTo>
                      <a:lnTo>
                        <a:pt x="268" y="276"/>
                      </a:lnTo>
                      <a:lnTo>
                        <a:pt x="267" y="284"/>
                      </a:lnTo>
                      <a:lnTo>
                        <a:pt x="264" y="291"/>
                      </a:lnTo>
                      <a:lnTo>
                        <a:pt x="262" y="297"/>
                      </a:lnTo>
                      <a:lnTo>
                        <a:pt x="259" y="302"/>
                      </a:lnTo>
                      <a:lnTo>
                        <a:pt x="256" y="305"/>
                      </a:lnTo>
                      <a:lnTo>
                        <a:pt x="252" y="307"/>
                      </a:lnTo>
                      <a:lnTo>
                        <a:pt x="247" y="308"/>
                      </a:lnTo>
                      <a:lnTo>
                        <a:pt x="247" y="308"/>
                      </a:lnTo>
                      <a:lnTo>
                        <a:pt x="238" y="310"/>
                      </a:lnTo>
                      <a:lnTo>
                        <a:pt x="230" y="308"/>
                      </a:lnTo>
                      <a:lnTo>
                        <a:pt x="223" y="307"/>
                      </a:lnTo>
                      <a:lnTo>
                        <a:pt x="217" y="304"/>
                      </a:lnTo>
                      <a:lnTo>
                        <a:pt x="217" y="304"/>
                      </a:lnTo>
                      <a:lnTo>
                        <a:pt x="213" y="302"/>
                      </a:lnTo>
                      <a:lnTo>
                        <a:pt x="211" y="301"/>
                      </a:lnTo>
                      <a:lnTo>
                        <a:pt x="210" y="301"/>
                      </a:lnTo>
                      <a:lnTo>
                        <a:pt x="209" y="302"/>
                      </a:lnTo>
                      <a:lnTo>
                        <a:pt x="209" y="307"/>
                      </a:lnTo>
                      <a:lnTo>
                        <a:pt x="209" y="307"/>
                      </a:lnTo>
                      <a:lnTo>
                        <a:pt x="210" y="316"/>
                      </a:lnTo>
                      <a:lnTo>
                        <a:pt x="212" y="326"/>
                      </a:lnTo>
                      <a:lnTo>
                        <a:pt x="218" y="353"/>
                      </a:lnTo>
                      <a:lnTo>
                        <a:pt x="218" y="353"/>
                      </a:lnTo>
                      <a:lnTo>
                        <a:pt x="220" y="361"/>
                      </a:lnTo>
                      <a:lnTo>
                        <a:pt x="223" y="368"/>
                      </a:lnTo>
                      <a:lnTo>
                        <a:pt x="228" y="376"/>
                      </a:lnTo>
                      <a:lnTo>
                        <a:pt x="232" y="383"/>
                      </a:lnTo>
                      <a:lnTo>
                        <a:pt x="232" y="385"/>
                      </a:lnTo>
                      <a:lnTo>
                        <a:pt x="231" y="387"/>
                      </a:lnTo>
                      <a:lnTo>
                        <a:pt x="231" y="387"/>
                      </a:lnTo>
                      <a:lnTo>
                        <a:pt x="223" y="400"/>
                      </a:lnTo>
                      <a:lnTo>
                        <a:pt x="216" y="408"/>
                      </a:lnTo>
                      <a:lnTo>
                        <a:pt x="209" y="417"/>
                      </a:lnTo>
                      <a:lnTo>
                        <a:pt x="209" y="417"/>
                      </a:lnTo>
                      <a:lnTo>
                        <a:pt x="201" y="425"/>
                      </a:lnTo>
                      <a:lnTo>
                        <a:pt x="198" y="429"/>
                      </a:lnTo>
                      <a:lnTo>
                        <a:pt x="196" y="433"/>
                      </a:lnTo>
                      <a:lnTo>
                        <a:pt x="196" y="441"/>
                      </a:lnTo>
                      <a:lnTo>
                        <a:pt x="196" y="441"/>
                      </a:lnTo>
                      <a:lnTo>
                        <a:pt x="195" y="465"/>
                      </a:lnTo>
                      <a:lnTo>
                        <a:pt x="196" y="477"/>
                      </a:lnTo>
                      <a:lnTo>
                        <a:pt x="197" y="482"/>
                      </a:lnTo>
                      <a:lnTo>
                        <a:pt x="199" y="485"/>
                      </a:lnTo>
                      <a:lnTo>
                        <a:pt x="199" y="485"/>
                      </a:lnTo>
                      <a:lnTo>
                        <a:pt x="202" y="489"/>
                      </a:lnTo>
                      <a:lnTo>
                        <a:pt x="204" y="492"/>
                      </a:lnTo>
                      <a:lnTo>
                        <a:pt x="204" y="493"/>
                      </a:lnTo>
                      <a:lnTo>
                        <a:pt x="204" y="496"/>
                      </a:lnTo>
                      <a:lnTo>
                        <a:pt x="200" y="499"/>
                      </a:lnTo>
                      <a:lnTo>
                        <a:pt x="200" y="499"/>
                      </a:lnTo>
                      <a:lnTo>
                        <a:pt x="190" y="503"/>
                      </a:lnTo>
                      <a:lnTo>
                        <a:pt x="184" y="508"/>
                      </a:lnTo>
                      <a:lnTo>
                        <a:pt x="173" y="518"/>
                      </a:lnTo>
                      <a:lnTo>
                        <a:pt x="173" y="518"/>
                      </a:lnTo>
                      <a:lnTo>
                        <a:pt x="160" y="530"/>
                      </a:lnTo>
                      <a:lnTo>
                        <a:pt x="156" y="536"/>
                      </a:lnTo>
                      <a:lnTo>
                        <a:pt x="152" y="542"/>
                      </a:lnTo>
                      <a:lnTo>
                        <a:pt x="148" y="547"/>
                      </a:lnTo>
                      <a:lnTo>
                        <a:pt x="146" y="554"/>
                      </a:lnTo>
                      <a:lnTo>
                        <a:pt x="145" y="559"/>
                      </a:lnTo>
                      <a:lnTo>
                        <a:pt x="145" y="565"/>
                      </a:lnTo>
                      <a:lnTo>
                        <a:pt x="145" y="565"/>
                      </a:lnTo>
                      <a:lnTo>
                        <a:pt x="145" y="577"/>
                      </a:lnTo>
                      <a:lnTo>
                        <a:pt x="144" y="587"/>
                      </a:lnTo>
                      <a:lnTo>
                        <a:pt x="142" y="591"/>
                      </a:lnTo>
                      <a:lnTo>
                        <a:pt x="140" y="594"/>
                      </a:lnTo>
                      <a:lnTo>
                        <a:pt x="138" y="597"/>
                      </a:lnTo>
                      <a:lnTo>
                        <a:pt x="134" y="598"/>
                      </a:lnTo>
                      <a:lnTo>
                        <a:pt x="134" y="598"/>
                      </a:lnTo>
                      <a:lnTo>
                        <a:pt x="129" y="599"/>
                      </a:lnTo>
                      <a:lnTo>
                        <a:pt x="126" y="599"/>
                      </a:lnTo>
                      <a:lnTo>
                        <a:pt x="123" y="599"/>
                      </a:lnTo>
                      <a:lnTo>
                        <a:pt x="119" y="601"/>
                      </a:lnTo>
                      <a:lnTo>
                        <a:pt x="119" y="601"/>
                      </a:lnTo>
                      <a:lnTo>
                        <a:pt x="116" y="603"/>
                      </a:lnTo>
                      <a:lnTo>
                        <a:pt x="113" y="604"/>
                      </a:lnTo>
                      <a:lnTo>
                        <a:pt x="109" y="604"/>
                      </a:lnTo>
                      <a:lnTo>
                        <a:pt x="103" y="602"/>
                      </a:lnTo>
                      <a:lnTo>
                        <a:pt x="103" y="602"/>
                      </a:lnTo>
                      <a:lnTo>
                        <a:pt x="98" y="601"/>
                      </a:lnTo>
                      <a:lnTo>
                        <a:pt x="92" y="600"/>
                      </a:lnTo>
                      <a:lnTo>
                        <a:pt x="86" y="598"/>
                      </a:lnTo>
                      <a:lnTo>
                        <a:pt x="81" y="593"/>
                      </a:lnTo>
                      <a:lnTo>
                        <a:pt x="81" y="593"/>
                      </a:lnTo>
                      <a:lnTo>
                        <a:pt x="72" y="584"/>
                      </a:lnTo>
                      <a:lnTo>
                        <a:pt x="68" y="582"/>
                      </a:lnTo>
                      <a:lnTo>
                        <a:pt x="62" y="582"/>
                      </a:lnTo>
                      <a:lnTo>
                        <a:pt x="62" y="582"/>
                      </a:lnTo>
                      <a:lnTo>
                        <a:pt x="51" y="580"/>
                      </a:lnTo>
                      <a:lnTo>
                        <a:pt x="48" y="579"/>
                      </a:lnTo>
                      <a:lnTo>
                        <a:pt x="47" y="577"/>
                      </a:lnTo>
                      <a:lnTo>
                        <a:pt x="47" y="577"/>
                      </a:lnTo>
                      <a:lnTo>
                        <a:pt x="46" y="575"/>
                      </a:lnTo>
                      <a:lnTo>
                        <a:pt x="44" y="573"/>
                      </a:lnTo>
                      <a:lnTo>
                        <a:pt x="41" y="573"/>
                      </a:lnTo>
                      <a:lnTo>
                        <a:pt x="35" y="572"/>
                      </a:lnTo>
                      <a:lnTo>
                        <a:pt x="35" y="572"/>
                      </a:lnTo>
                      <a:lnTo>
                        <a:pt x="23" y="573"/>
                      </a:lnTo>
                      <a:lnTo>
                        <a:pt x="15" y="574"/>
                      </a:lnTo>
                      <a:lnTo>
                        <a:pt x="15" y="5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4" name="Freeform 128"/>
                <p:cNvSpPr>
                  <a:spLocks/>
                </p:cNvSpPr>
                <p:nvPr/>
              </p:nvSpPr>
              <p:spPr bwMode="auto">
                <a:xfrm>
                  <a:off x="3222" y="3236"/>
                  <a:ext cx="1071" cy="958"/>
                </a:xfrm>
                <a:custGeom>
                  <a:avLst/>
                  <a:gdLst>
                    <a:gd name="T0" fmla="*/ 103 w 1071"/>
                    <a:gd name="T1" fmla="*/ 925 h 958"/>
                    <a:gd name="T2" fmla="*/ 95 w 1071"/>
                    <a:gd name="T3" fmla="*/ 883 h 958"/>
                    <a:gd name="T4" fmla="*/ 91 w 1071"/>
                    <a:gd name="T5" fmla="*/ 841 h 958"/>
                    <a:gd name="T6" fmla="*/ 16 w 1071"/>
                    <a:gd name="T7" fmla="*/ 779 h 958"/>
                    <a:gd name="T8" fmla="*/ 4 w 1071"/>
                    <a:gd name="T9" fmla="*/ 738 h 958"/>
                    <a:gd name="T10" fmla="*/ 65 w 1071"/>
                    <a:gd name="T11" fmla="*/ 677 h 958"/>
                    <a:gd name="T12" fmla="*/ 56 w 1071"/>
                    <a:gd name="T13" fmla="*/ 613 h 958"/>
                    <a:gd name="T14" fmla="*/ 85 w 1071"/>
                    <a:gd name="T15" fmla="*/ 554 h 958"/>
                    <a:gd name="T16" fmla="*/ 73 w 1071"/>
                    <a:gd name="T17" fmla="*/ 496 h 958"/>
                    <a:gd name="T18" fmla="*/ 125 w 1071"/>
                    <a:gd name="T19" fmla="*/ 453 h 958"/>
                    <a:gd name="T20" fmla="*/ 144 w 1071"/>
                    <a:gd name="T21" fmla="*/ 413 h 958"/>
                    <a:gd name="T22" fmla="*/ 161 w 1071"/>
                    <a:gd name="T23" fmla="*/ 340 h 958"/>
                    <a:gd name="T24" fmla="*/ 229 w 1071"/>
                    <a:gd name="T25" fmla="*/ 296 h 958"/>
                    <a:gd name="T26" fmla="*/ 210 w 1071"/>
                    <a:gd name="T27" fmla="*/ 243 h 958"/>
                    <a:gd name="T28" fmla="*/ 161 w 1071"/>
                    <a:gd name="T29" fmla="*/ 213 h 958"/>
                    <a:gd name="T30" fmla="*/ 122 w 1071"/>
                    <a:gd name="T31" fmla="*/ 226 h 958"/>
                    <a:gd name="T32" fmla="*/ 74 w 1071"/>
                    <a:gd name="T33" fmla="*/ 211 h 958"/>
                    <a:gd name="T34" fmla="*/ 74 w 1071"/>
                    <a:gd name="T35" fmla="*/ 178 h 958"/>
                    <a:gd name="T36" fmla="*/ 20 w 1071"/>
                    <a:gd name="T37" fmla="*/ 173 h 958"/>
                    <a:gd name="T38" fmla="*/ 14 w 1071"/>
                    <a:gd name="T39" fmla="*/ 89 h 958"/>
                    <a:gd name="T40" fmla="*/ 5 w 1071"/>
                    <a:gd name="T41" fmla="*/ 39 h 958"/>
                    <a:gd name="T42" fmla="*/ 30 w 1071"/>
                    <a:gd name="T43" fmla="*/ 29 h 958"/>
                    <a:gd name="T44" fmla="*/ 89 w 1071"/>
                    <a:gd name="T45" fmla="*/ 40 h 958"/>
                    <a:gd name="T46" fmla="*/ 100 w 1071"/>
                    <a:gd name="T47" fmla="*/ 10 h 958"/>
                    <a:gd name="T48" fmla="*/ 173 w 1071"/>
                    <a:gd name="T49" fmla="*/ 21 h 958"/>
                    <a:gd name="T50" fmla="*/ 298 w 1071"/>
                    <a:gd name="T51" fmla="*/ 64 h 958"/>
                    <a:gd name="T52" fmla="*/ 321 w 1071"/>
                    <a:gd name="T53" fmla="*/ 65 h 958"/>
                    <a:gd name="T54" fmla="*/ 393 w 1071"/>
                    <a:gd name="T55" fmla="*/ 98 h 958"/>
                    <a:gd name="T56" fmla="*/ 482 w 1071"/>
                    <a:gd name="T57" fmla="*/ 105 h 958"/>
                    <a:gd name="T58" fmla="*/ 528 w 1071"/>
                    <a:gd name="T59" fmla="*/ 131 h 958"/>
                    <a:gd name="T60" fmla="*/ 606 w 1071"/>
                    <a:gd name="T61" fmla="*/ 146 h 958"/>
                    <a:gd name="T62" fmla="*/ 670 w 1071"/>
                    <a:gd name="T63" fmla="*/ 168 h 958"/>
                    <a:gd name="T64" fmla="*/ 695 w 1071"/>
                    <a:gd name="T65" fmla="*/ 200 h 958"/>
                    <a:gd name="T66" fmla="*/ 735 w 1071"/>
                    <a:gd name="T67" fmla="*/ 234 h 958"/>
                    <a:gd name="T68" fmla="*/ 771 w 1071"/>
                    <a:gd name="T69" fmla="*/ 246 h 958"/>
                    <a:gd name="T70" fmla="*/ 856 w 1071"/>
                    <a:gd name="T71" fmla="*/ 253 h 958"/>
                    <a:gd name="T72" fmla="*/ 913 w 1071"/>
                    <a:gd name="T73" fmla="*/ 271 h 958"/>
                    <a:gd name="T74" fmla="*/ 958 w 1071"/>
                    <a:gd name="T75" fmla="*/ 308 h 958"/>
                    <a:gd name="T76" fmla="*/ 993 w 1071"/>
                    <a:gd name="T77" fmla="*/ 314 h 958"/>
                    <a:gd name="T78" fmla="*/ 1033 w 1071"/>
                    <a:gd name="T79" fmla="*/ 314 h 958"/>
                    <a:gd name="T80" fmla="*/ 1071 w 1071"/>
                    <a:gd name="T81" fmla="*/ 327 h 958"/>
                    <a:gd name="T82" fmla="*/ 1050 w 1071"/>
                    <a:gd name="T83" fmla="*/ 382 h 958"/>
                    <a:gd name="T84" fmla="*/ 943 w 1071"/>
                    <a:gd name="T85" fmla="*/ 435 h 958"/>
                    <a:gd name="T86" fmla="*/ 822 w 1071"/>
                    <a:gd name="T87" fmla="*/ 474 h 958"/>
                    <a:gd name="T88" fmla="*/ 824 w 1071"/>
                    <a:gd name="T89" fmla="*/ 500 h 958"/>
                    <a:gd name="T90" fmla="*/ 752 w 1071"/>
                    <a:gd name="T91" fmla="*/ 560 h 958"/>
                    <a:gd name="T92" fmla="*/ 708 w 1071"/>
                    <a:gd name="T93" fmla="*/ 622 h 958"/>
                    <a:gd name="T94" fmla="*/ 738 w 1071"/>
                    <a:gd name="T95" fmla="*/ 714 h 958"/>
                    <a:gd name="T96" fmla="*/ 699 w 1071"/>
                    <a:gd name="T97" fmla="*/ 747 h 958"/>
                    <a:gd name="T98" fmla="*/ 647 w 1071"/>
                    <a:gd name="T99" fmla="*/ 794 h 958"/>
                    <a:gd name="T100" fmla="*/ 621 w 1071"/>
                    <a:gd name="T101" fmla="*/ 846 h 958"/>
                    <a:gd name="T102" fmla="*/ 510 w 1071"/>
                    <a:gd name="T103" fmla="*/ 900 h 958"/>
                    <a:gd name="T104" fmla="*/ 470 w 1071"/>
                    <a:gd name="T105" fmla="*/ 918 h 958"/>
                    <a:gd name="T106" fmla="*/ 432 w 1071"/>
                    <a:gd name="T107" fmla="*/ 918 h 958"/>
                    <a:gd name="T108" fmla="*/ 359 w 1071"/>
                    <a:gd name="T109" fmla="*/ 907 h 958"/>
                    <a:gd name="T110" fmla="*/ 263 w 1071"/>
                    <a:gd name="T111" fmla="*/ 897 h 958"/>
                    <a:gd name="T112" fmla="*/ 193 w 1071"/>
                    <a:gd name="T113" fmla="*/ 913 h 958"/>
                    <a:gd name="T114" fmla="*/ 155 w 1071"/>
                    <a:gd name="T115" fmla="*/ 942 h 958"/>
                    <a:gd name="T116" fmla="*/ 142 w 1071"/>
                    <a:gd name="T117" fmla="*/ 958 h 9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71" h="958">
                      <a:moveTo>
                        <a:pt x="142" y="958"/>
                      </a:moveTo>
                      <a:lnTo>
                        <a:pt x="142" y="958"/>
                      </a:lnTo>
                      <a:lnTo>
                        <a:pt x="138" y="954"/>
                      </a:lnTo>
                      <a:lnTo>
                        <a:pt x="132" y="943"/>
                      </a:lnTo>
                      <a:lnTo>
                        <a:pt x="127" y="938"/>
                      </a:lnTo>
                      <a:lnTo>
                        <a:pt x="122" y="933"/>
                      </a:lnTo>
                      <a:lnTo>
                        <a:pt x="118" y="930"/>
                      </a:lnTo>
                      <a:lnTo>
                        <a:pt x="114" y="928"/>
                      </a:lnTo>
                      <a:lnTo>
                        <a:pt x="114" y="928"/>
                      </a:lnTo>
                      <a:lnTo>
                        <a:pt x="109" y="928"/>
                      </a:lnTo>
                      <a:lnTo>
                        <a:pt x="106" y="927"/>
                      </a:lnTo>
                      <a:lnTo>
                        <a:pt x="103" y="925"/>
                      </a:lnTo>
                      <a:lnTo>
                        <a:pt x="101" y="923"/>
                      </a:lnTo>
                      <a:lnTo>
                        <a:pt x="99" y="920"/>
                      </a:lnTo>
                      <a:lnTo>
                        <a:pt x="98" y="916"/>
                      </a:lnTo>
                      <a:lnTo>
                        <a:pt x="98" y="913"/>
                      </a:lnTo>
                      <a:lnTo>
                        <a:pt x="98" y="909"/>
                      </a:lnTo>
                      <a:lnTo>
                        <a:pt x="98" y="909"/>
                      </a:lnTo>
                      <a:lnTo>
                        <a:pt x="99" y="902"/>
                      </a:lnTo>
                      <a:lnTo>
                        <a:pt x="100" y="897"/>
                      </a:lnTo>
                      <a:lnTo>
                        <a:pt x="100" y="895"/>
                      </a:lnTo>
                      <a:lnTo>
                        <a:pt x="100" y="892"/>
                      </a:lnTo>
                      <a:lnTo>
                        <a:pt x="95" y="883"/>
                      </a:lnTo>
                      <a:lnTo>
                        <a:pt x="95" y="883"/>
                      </a:lnTo>
                      <a:lnTo>
                        <a:pt x="89" y="874"/>
                      </a:lnTo>
                      <a:lnTo>
                        <a:pt x="85" y="868"/>
                      </a:lnTo>
                      <a:lnTo>
                        <a:pt x="84" y="866"/>
                      </a:lnTo>
                      <a:lnTo>
                        <a:pt x="84" y="863"/>
                      </a:lnTo>
                      <a:lnTo>
                        <a:pt x="85" y="859"/>
                      </a:lnTo>
                      <a:lnTo>
                        <a:pt x="86" y="856"/>
                      </a:lnTo>
                      <a:lnTo>
                        <a:pt x="86" y="856"/>
                      </a:lnTo>
                      <a:lnTo>
                        <a:pt x="90" y="851"/>
                      </a:lnTo>
                      <a:lnTo>
                        <a:pt x="91" y="849"/>
                      </a:lnTo>
                      <a:lnTo>
                        <a:pt x="92" y="846"/>
                      </a:lnTo>
                      <a:lnTo>
                        <a:pt x="92" y="844"/>
                      </a:lnTo>
                      <a:lnTo>
                        <a:pt x="91" y="841"/>
                      </a:lnTo>
                      <a:lnTo>
                        <a:pt x="86" y="831"/>
                      </a:lnTo>
                      <a:lnTo>
                        <a:pt x="86" y="831"/>
                      </a:lnTo>
                      <a:lnTo>
                        <a:pt x="76" y="816"/>
                      </a:lnTo>
                      <a:lnTo>
                        <a:pt x="70" y="808"/>
                      </a:lnTo>
                      <a:lnTo>
                        <a:pt x="63" y="799"/>
                      </a:lnTo>
                      <a:lnTo>
                        <a:pt x="56" y="792"/>
                      </a:lnTo>
                      <a:lnTo>
                        <a:pt x="48" y="785"/>
                      </a:lnTo>
                      <a:lnTo>
                        <a:pt x="41" y="781"/>
                      </a:lnTo>
                      <a:lnTo>
                        <a:pt x="36" y="780"/>
                      </a:lnTo>
                      <a:lnTo>
                        <a:pt x="31" y="780"/>
                      </a:lnTo>
                      <a:lnTo>
                        <a:pt x="31" y="780"/>
                      </a:lnTo>
                      <a:lnTo>
                        <a:pt x="16" y="779"/>
                      </a:lnTo>
                      <a:lnTo>
                        <a:pt x="6" y="777"/>
                      </a:lnTo>
                      <a:lnTo>
                        <a:pt x="2" y="775"/>
                      </a:lnTo>
                      <a:lnTo>
                        <a:pt x="1" y="773"/>
                      </a:lnTo>
                      <a:lnTo>
                        <a:pt x="0" y="770"/>
                      </a:lnTo>
                      <a:lnTo>
                        <a:pt x="1" y="767"/>
                      </a:lnTo>
                      <a:lnTo>
                        <a:pt x="1" y="767"/>
                      </a:lnTo>
                      <a:lnTo>
                        <a:pt x="3" y="760"/>
                      </a:lnTo>
                      <a:lnTo>
                        <a:pt x="4" y="754"/>
                      </a:lnTo>
                      <a:lnTo>
                        <a:pt x="5" y="749"/>
                      </a:lnTo>
                      <a:lnTo>
                        <a:pt x="4" y="741"/>
                      </a:lnTo>
                      <a:lnTo>
                        <a:pt x="4" y="741"/>
                      </a:lnTo>
                      <a:lnTo>
                        <a:pt x="4" y="738"/>
                      </a:lnTo>
                      <a:lnTo>
                        <a:pt x="6" y="732"/>
                      </a:lnTo>
                      <a:lnTo>
                        <a:pt x="9" y="727"/>
                      </a:lnTo>
                      <a:lnTo>
                        <a:pt x="13" y="722"/>
                      </a:lnTo>
                      <a:lnTo>
                        <a:pt x="23" y="711"/>
                      </a:lnTo>
                      <a:lnTo>
                        <a:pt x="34" y="701"/>
                      </a:lnTo>
                      <a:lnTo>
                        <a:pt x="34" y="701"/>
                      </a:lnTo>
                      <a:lnTo>
                        <a:pt x="45" y="694"/>
                      </a:lnTo>
                      <a:lnTo>
                        <a:pt x="56" y="687"/>
                      </a:lnTo>
                      <a:lnTo>
                        <a:pt x="60" y="685"/>
                      </a:lnTo>
                      <a:lnTo>
                        <a:pt x="63" y="682"/>
                      </a:lnTo>
                      <a:lnTo>
                        <a:pt x="65" y="680"/>
                      </a:lnTo>
                      <a:lnTo>
                        <a:pt x="65" y="677"/>
                      </a:lnTo>
                      <a:lnTo>
                        <a:pt x="65" y="677"/>
                      </a:lnTo>
                      <a:lnTo>
                        <a:pt x="65" y="672"/>
                      </a:lnTo>
                      <a:lnTo>
                        <a:pt x="63" y="669"/>
                      </a:lnTo>
                      <a:lnTo>
                        <a:pt x="58" y="660"/>
                      </a:lnTo>
                      <a:lnTo>
                        <a:pt x="51" y="652"/>
                      </a:lnTo>
                      <a:lnTo>
                        <a:pt x="49" y="646"/>
                      </a:lnTo>
                      <a:lnTo>
                        <a:pt x="48" y="641"/>
                      </a:lnTo>
                      <a:lnTo>
                        <a:pt x="48" y="641"/>
                      </a:lnTo>
                      <a:lnTo>
                        <a:pt x="48" y="635"/>
                      </a:lnTo>
                      <a:lnTo>
                        <a:pt x="49" y="627"/>
                      </a:lnTo>
                      <a:lnTo>
                        <a:pt x="52" y="621"/>
                      </a:lnTo>
                      <a:lnTo>
                        <a:pt x="56" y="613"/>
                      </a:lnTo>
                      <a:lnTo>
                        <a:pt x="61" y="606"/>
                      </a:lnTo>
                      <a:lnTo>
                        <a:pt x="65" y="598"/>
                      </a:lnTo>
                      <a:lnTo>
                        <a:pt x="72" y="592"/>
                      </a:lnTo>
                      <a:lnTo>
                        <a:pt x="77" y="585"/>
                      </a:lnTo>
                      <a:lnTo>
                        <a:pt x="77" y="585"/>
                      </a:lnTo>
                      <a:lnTo>
                        <a:pt x="87" y="577"/>
                      </a:lnTo>
                      <a:lnTo>
                        <a:pt x="90" y="572"/>
                      </a:lnTo>
                      <a:lnTo>
                        <a:pt x="91" y="570"/>
                      </a:lnTo>
                      <a:lnTo>
                        <a:pt x="92" y="567"/>
                      </a:lnTo>
                      <a:lnTo>
                        <a:pt x="91" y="564"/>
                      </a:lnTo>
                      <a:lnTo>
                        <a:pt x="88" y="559"/>
                      </a:lnTo>
                      <a:lnTo>
                        <a:pt x="85" y="554"/>
                      </a:lnTo>
                      <a:lnTo>
                        <a:pt x="85" y="554"/>
                      </a:lnTo>
                      <a:lnTo>
                        <a:pt x="80" y="549"/>
                      </a:lnTo>
                      <a:lnTo>
                        <a:pt x="76" y="543"/>
                      </a:lnTo>
                      <a:lnTo>
                        <a:pt x="72" y="531"/>
                      </a:lnTo>
                      <a:lnTo>
                        <a:pt x="68" y="520"/>
                      </a:lnTo>
                      <a:lnTo>
                        <a:pt x="68" y="509"/>
                      </a:lnTo>
                      <a:lnTo>
                        <a:pt x="68" y="509"/>
                      </a:lnTo>
                      <a:lnTo>
                        <a:pt x="68" y="501"/>
                      </a:lnTo>
                      <a:lnTo>
                        <a:pt x="68" y="499"/>
                      </a:lnTo>
                      <a:lnTo>
                        <a:pt x="68" y="497"/>
                      </a:lnTo>
                      <a:lnTo>
                        <a:pt x="70" y="496"/>
                      </a:lnTo>
                      <a:lnTo>
                        <a:pt x="73" y="496"/>
                      </a:lnTo>
                      <a:lnTo>
                        <a:pt x="86" y="495"/>
                      </a:lnTo>
                      <a:lnTo>
                        <a:pt x="86" y="495"/>
                      </a:lnTo>
                      <a:lnTo>
                        <a:pt x="93" y="495"/>
                      </a:lnTo>
                      <a:lnTo>
                        <a:pt x="102" y="493"/>
                      </a:lnTo>
                      <a:lnTo>
                        <a:pt x="108" y="489"/>
                      </a:lnTo>
                      <a:lnTo>
                        <a:pt x="115" y="485"/>
                      </a:lnTo>
                      <a:lnTo>
                        <a:pt x="120" y="481"/>
                      </a:lnTo>
                      <a:lnTo>
                        <a:pt x="123" y="475"/>
                      </a:lnTo>
                      <a:lnTo>
                        <a:pt x="125" y="470"/>
                      </a:lnTo>
                      <a:lnTo>
                        <a:pt x="127" y="465"/>
                      </a:lnTo>
                      <a:lnTo>
                        <a:pt x="127" y="465"/>
                      </a:lnTo>
                      <a:lnTo>
                        <a:pt x="125" y="453"/>
                      </a:lnTo>
                      <a:lnTo>
                        <a:pt x="123" y="442"/>
                      </a:lnTo>
                      <a:lnTo>
                        <a:pt x="123" y="438"/>
                      </a:lnTo>
                      <a:lnTo>
                        <a:pt x="123" y="434"/>
                      </a:lnTo>
                      <a:lnTo>
                        <a:pt x="124" y="431"/>
                      </a:lnTo>
                      <a:lnTo>
                        <a:pt x="127" y="430"/>
                      </a:lnTo>
                      <a:lnTo>
                        <a:pt x="127" y="430"/>
                      </a:lnTo>
                      <a:lnTo>
                        <a:pt x="130" y="430"/>
                      </a:lnTo>
                      <a:lnTo>
                        <a:pt x="133" y="428"/>
                      </a:lnTo>
                      <a:lnTo>
                        <a:pt x="136" y="426"/>
                      </a:lnTo>
                      <a:lnTo>
                        <a:pt x="139" y="423"/>
                      </a:lnTo>
                      <a:lnTo>
                        <a:pt x="142" y="418"/>
                      </a:lnTo>
                      <a:lnTo>
                        <a:pt x="144" y="413"/>
                      </a:lnTo>
                      <a:lnTo>
                        <a:pt x="145" y="407"/>
                      </a:lnTo>
                      <a:lnTo>
                        <a:pt x="146" y="399"/>
                      </a:lnTo>
                      <a:lnTo>
                        <a:pt x="146" y="399"/>
                      </a:lnTo>
                      <a:lnTo>
                        <a:pt x="147" y="391"/>
                      </a:lnTo>
                      <a:lnTo>
                        <a:pt x="149" y="382"/>
                      </a:lnTo>
                      <a:lnTo>
                        <a:pt x="155" y="367"/>
                      </a:lnTo>
                      <a:lnTo>
                        <a:pt x="159" y="355"/>
                      </a:lnTo>
                      <a:lnTo>
                        <a:pt x="160" y="350"/>
                      </a:lnTo>
                      <a:lnTo>
                        <a:pt x="160" y="346"/>
                      </a:lnTo>
                      <a:lnTo>
                        <a:pt x="160" y="346"/>
                      </a:lnTo>
                      <a:lnTo>
                        <a:pt x="160" y="342"/>
                      </a:lnTo>
                      <a:lnTo>
                        <a:pt x="161" y="340"/>
                      </a:lnTo>
                      <a:lnTo>
                        <a:pt x="163" y="337"/>
                      </a:lnTo>
                      <a:lnTo>
                        <a:pt x="166" y="334"/>
                      </a:lnTo>
                      <a:lnTo>
                        <a:pt x="180" y="323"/>
                      </a:lnTo>
                      <a:lnTo>
                        <a:pt x="180" y="323"/>
                      </a:lnTo>
                      <a:lnTo>
                        <a:pt x="189" y="316"/>
                      </a:lnTo>
                      <a:lnTo>
                        <a:pt x="201" y="309"/>
                      </a:lnTo>
                      <a:lnTo>
                        <a:pt x="211" y="302"/>
                      </a:lnTo>
                      <a:lnTo>
                        <a:pt x="216" y="300"/>
                      </a:lnTo>
                      <a:lnTo>
                        <a:pt x="220" y="299"/>
                      </a:lnTo>
                      <a:lnTo>
                        <a:pt x="220" y="299"/>
                      </a:lnTo>
                      <a:lnTo>
                        <a:pt x="225" y="298"/>
                      </a:lnTo>
                      <a:lnTo>
                        <a:pt x="229" y="296"/>
                      </a:lnTo>
                      <a:lnTo>
                        <a:pt x="230" y="293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29" y="285"/>
                      </a:lnTo>
                      <a:lnTo>
                        <a:pt x="227" y="282"/>
                      </a:lnTo>
                      <a:lnTo>
                        <a:pt x="220" y="274"/>
                      </a:lnTo>
                      <a:lnTo>
                        <a:pt x="217" y="270"/>
                      </a:lnTo>
                      <a:lnTo>
                        <a:pt x="214" y="265"/>
                      </a:lnTo>
                      <a:lnTo>
                        <a:pt x="211" y="259"/>
                      </a:lnTo>
                      <a:lnTo>
                        <a:pt x="210" y="254"/>
                      </a:lnTo>
                      <a:lnTo>
                        <a:pt x="210" y="254"/>
                      </a:lnTo>
                      <a:lnTo>
                        <a:pt x="210" y="243"/>
                      </a:lnTo>
                      <a:lnTo>
                        <a:pt x="208" y="235"/>
                      </a:lnTo>
                      <a:lnTo>
                        <a:pt x="207" y="231"/>
                      </a:lnTo>
                      <a:lnTo>
                        <a:pt x="205" y="229"/>
                      </a:lnTo>
                      <a:lnTo>
                        <a:pt x="203" y="227"/>
                      </a:lnTo>
                      <a:lnTo>
                        <a:pt x="200" y="226"/>
                      </a:lnTo>
                      <a:lnTo>
                        <a:pt x="200" y="226"/>
                      </a:lnTo>
                      <a:lnTo>
                        <a:pt x="179" y="224"/>
                      </a:lnTo>
                      <a:lnTo>
                        <a:pt x="168" y="222"/>
                      </a:lnTo>
                      <a:lnTo>
                        <a:pt x="165" y="220"/>
                      </a:lnTo>
                      <a:lnTo>
                        <a:pt x="163" y="217"/>
                      </a:lnTo>
                      <a:lnTo>
                        <a:pt x="163" y="217"/>
                      </a:lnTo>
                      <a:lnTo>
                        <a:pt x="161" y="213"/>
                      </a:lnTo>
                      <a:lnTo>
                        <a:pt x="159" y="210"/>
                      </a:lnTo>
                      <a:lnTo>
                        <a:pt x="158" y="209"/>
                      </a:lnTo>
                      <a:lnTo>
                        <a:pt x="156" y="209"/>
                      </a:lnTo>
                      <a:lnTo>
                        <a:pt x="153" y="209"/>
                      </a:lnTo>
                      <a:lnTo>
                        <a:pt x="150" y="211"/>
                      </a:lnTo>
                      <a:lnTo>
                        <a:pt x="150" y="211"/>
                      </a:lnTo>
                      <a:lnTo>
                        <a:pt x="138" y="222"/>
                      </a:lnTo>
                      <a:lnTo>
                        <a:pt x="134" y="224"/>
                      </a:lnTo>
                      <a:lnTo>
                        <a:pt x="131" y="225"/>
                      </a:lnTo>
                      <a:lnTo>
                        <a:pt x="127" y="226"/>
                      </a:lnTo>
                      <a:lnTo>
                        <a:pt x="122" y="226"/>
                      </a:lnTo>
                      <a:lnTo>
                        <a:pt x="122" y="226"/>
                      </a:lnTo>
                      <a:lnTo>
                        <a:pt x="115" y="225"/>
                      </a:lnTo>
                      <a:lnTo>
                        <a:pt x="110" y="225"/>
                      </a:lnTo>
                      <a:lnTo>
                        <a:pt x="107" y="223"/>
                      </a:lnTo>
                      <a:lnTo>
                        <a:pt x="106" y="220"/>
                      </a:lnTo>
                      <a:lnTo>
                        <a:pt x="106" y="220"/>
                      </a:lnTo>
                      <a:lnTo>
                        <a:pt x="104" y="216"/>
                      </a:lnTo>
                      <a:lnTo>
                        <a:pt x="102" y="214"/>
                      </a:lnTo>
                      <a:lnTo>
                        <a:pt x="98" y="213"/>
                      </a:lnTo>
                      <a:lnTo>
                        <a:pt x="92" y="213"/>
                      </a:lnTo>
                      <a:lnTo>
                        <a:pt x="92" y="213"/>
                      </a:lnTo>
                      <a:lnTo>
                        <a:pt x="85" y="213"/>
                      </a:lnTo>
                      <a:lnTo>
                        <a:pt x="74" y="211"/>
                      </a:lnTo>
                      <a:lnTo>
                        <a:pt x="65" y="210"/>
                      </a:lnTo>
                      <a:lnTo>
                        <a:pt x="63" y="209"/>
                      </a:lnTo>
                      <a:lnTo>
                        <a:pt x="63" y="208"/>
                      </a:lnTo>
                      <a:lnTo>
                        <a:pt x="63" y="207"/>
                      </a:lnTo>
                      <a:lnTo>
                        <a:pt x="63" y="207"/>
                      </a:lnTo>
                      <a:lnTo>
                        <a:pt x="68" y="202"/>
                      </a:lnTo>
                      <a:lnTo>
                        <a:pt x="73" y="195"/>
                      </a:lnTo>
                      <a:lnTo>
                        <a:pt x="75" y="187"/>
                      </a:lnTo>
                      <a:lnTo>
                        <a:pt x="76" y="181"/>
                      </a:lnTo>
                      <a:lnTo>
                        <a:pt x="76" y="181"/>
                      </a:lnTo>
                      <a:lnTo>
                        <a:pt x="76" y="179"/>
                      </a:lnTo>
                      <a:lnTo>
                        <a:pt x="74" y="178"/>
                      </a:lnTo>
                      <a:lnTo>
                        <a:pt x="72" y="177"/>
                      </a:lnTo>
                      <a:lnTo>
                        <a:pt x="68" y="177"/>
                      </a:lnTo>
                      <a:lnTo>
                        <a:pt x="60" y="177"/>
                      </a:lnTo>
                      <a:lnTo>
                        <a:pt x="50" y="177"/>
                      </a:lnTo>
                      <a:lnTo>
                        <a:pt x="50" y="177"/>
                      </a:lnTo>
                      <a:lnTo>
                        <a:pt x="39" y="178"/>
                      </a:lnTo>
                      <a:lnTo>
                        <a:pt x="30" y="179"/>
                      </a:lnTo>
                      <a:lnTo>
                        <a:pt x="25" y="179"/>
                      </a:lnTo>
                      <a:lnTo>
                        <a:pt x="22" y="179"/>
                      </a:lnTo>
                      <a:lnTo>
                        <a:pt x="20" y="177"/>
                      </a:lnTo>
                      <a:lnTo>
                        <a:pt x="20" y="173"/>
                      </a:lnTo>
                      <a:lnTo>
                        <a:pt x="20" y="173"/>
                      </a:lnTo>
                      <a:lnTo>
                        <a:pt x="20" y="170"/>
                      </a:lnTo>
                      <a:lnTo>
                        <a:pt x="22" y="166"/>
                      </a:lnTo>
                      <a:lnTo>
                        <a:pt x="27" y="157"/>
                      </a:lnTo>
                      <a:lnTo>
                        <a:pt x="29" y="152"/>
                      </a:lnTo>
                      <a:lnTo>
                        <a:pt x="30" y="148"/>
                      </a:lnTo>
                      <a:lnTo>
                        <a:pt x="30" y="143"/>
                      </a:lnTo>
                      <a:lnTo>
                        <a:pt x="29" y="138"/>
                      </a:lnTo>
                      <a:lnTo>
                        <a:pt x="29" y="138"/>
                      </a:lnTo>
                      <a:lnTo>
                        <a:pt x="24" y="127"/>
                      </a:lnTo>
                      <a:lnTo>
                        <a:pt x="19" y="112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4" y="83"/>
                      </a:lnTo>
                      <a:lnTo>
                        <a:pt x="14" y="83"/>
                      </a:lnTo>
                      <a:lnTo>
                        <a:pt x="14" y="71"/>
                      </a:lnTo>
                      <a:lnTo>
                        <a:pt x="14" y="62"/>
                      </a:lnTo>
                      <a:lnTo>
                        <a:pt x="13" y="55"/>
                      </a:lnTo>
                      <a:lnTo>
                        <a:pt x="10" y="52"/>
                      </a:lnTo>
                      <a:lnTo>
                        <a:pt x="8" y="49"/>
                      </a:lnTo>
                      <a:lnTo>
                        <a:pt x="8" y="49"/>
                      </a:lnTo>
                      <a:lnTo>
                        <a:pt x="6" y="45"/>
                      </a:lnTo>
                      <a:lnTo>
                        <a:pt x="5" y="43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6" y="38"/>
                      </a:lnTo>
                      <a:lnTo>
                        <a:pt x="8" y="37"/>
                      </a:lnTo>
                      <a:lnTo>
                        <a:pt x="10" y="37"/>
                      </a:lnTo>
                      <a:lnTo>
                        <a:pt x="14" y="38"/>
                      </a:lnTo>
                      <a:lnTo>
                        <a:pt x="14" y="38"/>
                      </a:lnTo>
                      <a:lnTo>
                        <a:pt x="23" y="44"/>
                      </a:lnTo>
                      <a:lnTo>
                        <a:pt x="27" y="45"/>
                      </a:lnTo>
                      <a:lnTo>
                        <a:pt x="28" y="44"/>
                      </a:lnTo>
                      <a:lnTo>
                        <a:pt x="28" y="42"/>
                      </a:lnTo>
                      <a:lnTo>
                        <a:pt x="28" y="42"/>
                      </a:lnTo>
                      <a:lnTo>
                        <a:pt x="29" y="37"/>
                      </a:lnTo>
                      <a:lnTo>
                        <a:pt x="30" y="29"/>
                      </a:lnTo>
                      <a:lnTo>
                        <a:pt x="32" y="26"/>
                      </a:lnTo>
                      <a:lnTo>
                        <a:pt x="34" y="24"/>
                      </a:lnTo>
                      <a:lnTo>
                        <a:pt x="37" y="23"/>
                      </a:lnTo>
                      <a:lnTo>
                        <a:pt x="41" y="23"/>
                      </a:lnTo>
                      <a:lnTo>
                        <a:pt x="41" y="23"/>
                      </a:lnTo>
                      <a:lnTo>
                        <a:pt x="52" y="29"/>
                      </a:lnTo>
                      <a:lnTo>
                        <a:pt x="65" y="37"/>
                      </a:lnTo>
                      <a:lnTo>
                        <a:pt x="73" y="39"/>
                      </a:lnTo>
                      <a:lnTo>
                        <a:pt x="79" y="41"/>
                      </a:lnTo>
                      <a:lnTo>
                        <a:pt x="85" y="42"/>
                      </a:lnTo>
                      <a:lnTo>
                        <a:pt x="87" y="41"/>
                      </a:lnTo>
                      <a:lnTo>
                        <a:pt x="89" y="40"/>
                      </a:lnTo>
                      <a:lnTo>
                        <a:pt x="89" y="40"/>
                      </a:lnTo>
                      <a:lnTo>
                        <a:pt x="91" y="37"/>
                      </a:lnTo>
                      <a:lnTo>
                        <a:pt x="93" y="34"/>
                      </a:lnTo>
                      <a:lnTo>
                        <a:pt x="93" y="31"/>
                      </a:lnTo>
                      <a:lnTo>
                        <a:pt x="93" y="28"/>
                      </a:lnTo>
                      <a:lnTo>
                        <a:pt x="91" y="23"/>
                      </a:lnTo>
                      <a:lnTo>
                        <a:pt x="89" y="17"/>
                      </a:lnTo>
                      <a:lnTo>
                        <a:pt x="89" y="17"/>
                      </a:lnTo>
                      <a:lnTo>
                        <a:pt x="89" y="16"/>
                      </a:lnTo>
                      <a:lnTo>
                        <a:pt x="90" y="15"/>
                      </a:lnTo>
                      <a:lnTo>
                        <a:pt x="93" y="12"/>
                      </a:lnTo>
                      <a:lnTo>
                        <a:pt x="100" y="10"/>
                      </a:lnTo>
                      <a:lnTo>
                        <a:pt x="106" y="7"/>
                      </a:lnTo>
                      <a:lnTo>
                        <a:pt x="122" y="2"/>
                      </a:lnTo>
                      <a:lnTo>
                        <a:pt x="130" y="0"/>
                      </a:lnTo>
                      <a:lnTo>
                        <a:pt x="136" y="0"/>
                      </a:lnTo>
                      <a:lnTo>
                        <a:pt x="136" y="0"/>
                      </a:lnTo>
                      <a:lnTo>
                        <a:pt x="142" y="0"/>
                      </a:lnTo>
                      <a:lnTo>
                        <a:pt x="146" y="1"/>
                      </a:lnTo>
                      <a:lnTo>
                        <a:pt x="151" y="2"/>
                      </a:lnTo>
                      <a:lnTo>
                        <a:pt x="156" y="5"/>
                      </a:lnTo>
                      <a:lnTo>
                        <a:pt x="164" y="11"/>
                      </a:lnTo>
                      <a:lnTo>
                        <a:pt x="173" y="21"/>
                      </a:lnTo>
                      <a:lnTo>
                        <a:pt x="173" y="21"/>
                      </a:lnTo>
                      <a:lnTo>
                        <a:pt x="181" y="30"/>
                      </a:lnTo>
                      <a:lnTo>
                        <a:pt x="187" y="36"/>
                      </a:lnTo>
                      <a:lnTo>
                        <a:pt x="193" y="40"/>
                      </a:lnTo>
                      <a:lnTo>
                        <a:pt x="201" y="43"/>
                      </a:lnTo>
                      <a:lnTo>
                        <a:pt x="210" y="46"/>
                      </a:lnTo>
                      <a:lnTo>
                        <a:pt x="222" y="50"/>
                      </a:lnTo>
                      <a:lnTo>
                        <a:pt x="236" y="52"/>
                      </a:lnTo>
                      <a:lnTo>
                        <a:pt x="236" y="52"/>
                      </a:lnTo>
                      <a:lnTo>
                        <a:pt x="263" y="56"/>
                      </a:lnTo>
                      <a:lnTo>
                        <a:pt x="284" y="62"/>
                      </a:lnTo>
                      <a:lnTo>
                        <a:pt x="291" y="63"/>
                      </a:lnTo>
                      <a:lnTo>
                        <a:pt x="298" y="64"/>
                      </a:lnTo>
                      <a:lnTo>
                        <a:pt x="302" y="63"/>
                      </a:lnTo>
                      <a:lnTo>
                        <a:pt x="304" y="62"/>
                      </a:lnTo>
                      <a:lnTo>
                        <a:pt x="304" y="62"/>
                      </a:lnTo>
                      <a:lnTo>
                        <a:pt x="306" y="59"/>
                      </a:lnTo>
                      <a:lnTo>
                        <a:pt x="308" y="57"/>
                      </a:lnTo>
                      <a:lnTo>
                        <a:pt x="310" y="56"/>
                      </a:lnTo>
                      <a:lnTo>
                        <a:pt x="313" y="56"/>
                      </a:lnTo>
                      <a:lnTo>
                        <a:pt x="316" y="57"/>
                      </a:lnTo>
                      <a:lnTo>
                        <a:pt x="318" y="58"/>
                      </a:lnTo>
                      <a:lnTo>
                        <a:pt x="320" y="62"/>
                      </a:lnTo>
                      <a:lnTo>
                        <a:pt x="321" y="65"/>
                      </a:lnTo>
                      <a:lnTo>
                        <a:pt x="321" y="65"/>
                      </a:lnTo>
                      <a:lnTo>
                        <a:pt x="323" y="68"/>
                      </a:lnTo>
                      <a:lnTo>
                        <a:pt x="324" y="70"/>
                      </a:lnTo>
                      <a:lnTo>
                        <a:pt x="327" y="72"/>
                      </a:lnTo>
                      <a:lnTo>
                        <a:pt x="329" y="73"/>
                      </a:lnTo>
                      <a:lnTo>
                        <a:pt x="335" y="73"/>
                      </a:lnTo>
                      <a:lnTo>
                        <a:pt x="344" y="72"/>
                      </a:lnTo>
                      <a:lnTo>
                        <a:pt x="344" y="72"/>
                      </a:lnTo>
                      <a:lnTo>
                        <a:pt x="348" y="73"/>
                      </a:lnTo>
                      <a:lnTo>
                        <a:pt x="353" y="74"/>
                      </a:lnTo>
                      <a:lnTo>
                        <a:pt x="366" y="80"/>
                      </a:lnTo>
                      <a:lnTo>
                        <a:pt x="379" y="88"/>
                      </a:lnTo>
                      <a:lnTo>
                        <a:pt x="393" y="98"/>
                      </a:lnTo>
                      <a:lnTo>
                        <a:pt x="393" y="98"/>
                      </a:lnTo>
                      <a:lnTo>
                        <a:pt x="401" y="102"/>
                      </a:lnTo>
                      <a:lnTo>
                        <a:pt x="409" y="107"/>
                      </a:lnTo>
                      <a:lnTo>
                        <a:pt x="418" y="110"/>
                      </a:lnTo>
                      <a:lnTo>
                        <a:pt x="427" y="113"/>
                      </a:lnTo>
                      <a:lnTo>
                        <a:pt x="435" y="114"/>
                      </a:lnTo>
                      <a:lnTo>
                        <a:pt x="445" y="114"/>
                      </a:lnTo>
                      <a:lnTo>
                        <a:pt x="452" y="113"/>
                      </a:lnTo>
                      <a:lnTo>
                        <a:pt x="460" y="112"/>
                      </a:lnTo>
                      <a:lnTo>
                        <a:pt x="460" y="112"/>
                      </a:lnTo>
                      <a:lnTo>
                        <a:pt x="473" y="107"/>
                      </a:lnTo>
                      <a:lnTo>
                        <a:pt x="482" y="105"/>
                      </a:lnTo>
                      <a:lnTo>
                        <a:pt x="486" y="105"/>
                      </a:lnTo>
                      <a:lnTo>
                        <a:pt x="489" y="105"/>
                      </a:lnTo>
                      <a:lnTo>
                        <a:pt x="492" y="107"/>
                      </a:lnTo>
                      <a:lnTo>
                        <a:pt x="495" y="110"/>
                      </a:lnTo>
                      <a:lnTo>
                        <a:pt x="495" y="110"/>
                      </a:lnTo>
                      <a:lnTo>
                        <a:pt x="502" y="119"/>
                      </a:lnTo>
                      <a:lnTo>
                        <a:pt x="508" y="126"/>
                      </a:lnTo>
                      <a:lnTo>
                        <a:pt x="511" y="129"/>
                      </a:lnTo>
                      <a:lnTo>
                        <a:pt x="516" y="131"/>
                      </a:lnTo>
                      <a:lnTo>
                        <a:pt x="521" y="132"/>
                      </a:lnTo>
                      <a:lnTo>
                        <a:pt x="528" y="131"/>
                      </a:lnTo>
                      <a:lnTo>
                        <a:pt x="528" y="131"/>
                      </a:lnTo>
                      <a:lnTo>
                        <a:pt x="534" y="128"/>
                      </a:lnTo>
                      <a:lnTo>
                        <a:pt x="539" y="126"/>
                      </a:lnTo>
                      <a:lnTo>
                        <a:pt x="548" y="120"/>
                      </a:lnTo>
                      <a:lnTo>
                        <a:pt x="552" y="119"/>
                      </a:lnTo>
                      <a:lnTo>
                        <a:pt x="557" y="117"/>
                      </a:lnTo>
                      <a:lnTo>
                        <a:pt x="561" y="119"/>
                      </a:lnTo>
                      <a:lnTo>
                        <a:pt x="566" y="122"/>
                      </a:lnTo>
                      <a:lnTo>
                        <a:pt x="566" y="122"/>
                      </a:lnTo>
                      <a:lnTo>
                        <a:pt x="578" y="131"/>
                      </a:lnTo>
                      <a:lnTo>
                        <a:pt x="591" y="140"/>
                      </a:lnTo>
                      <a:lnTo>
                        <a:pt x="599" y="144"/>
                      </a:lnTo>
                      <a:lnTo>
                        <a:pt x="606" y="146"/>
                      </a:lnTo>
                      <a:lnTo>
                        <a:pt x="614" y="149"/>
                      </a:lnTo>
                      <a:lnTo>
                        <a:pt x="621" y="149"/>
                      </a:lnTo>
                      <a:lnTo>
                        <a:pt x="621" y="149"/>
                      </a:lnTo>
                      <a:lnTo>
                        <a:pt x="629" y="148"/>
                      </a:lnTo>
                      <a:lnTo>
                        <a:pt x="637" y="149"/>
                      </a:lnTo>
                      <a:lnTo>
                        <a:pt x="646" y="150"/>
                      </a:lnTo>
                      <a:lnTo>
                        <a:pt x="653" y="152"/>
                      </a:lnTo>
                      <a:lnTo>
                        <a:pt x="661" y="155"/>
                      </a:lnTo>
                      <a:lnTo>
                        <a:pt x="665" y="158"/>
                      </a:lnTo>
                      <a:lnTo>
                        <a:pt x="668" y="164"/>
                      </a:lnTo>
                      <a:lnTo>
                        <a:pt x="670" y="166"/>
                      </a:lnTo>
                      <a:lnTo>
                        <a:pt x="670" y="168"/>
                      </a:lnTo>
                      <a:lnTo>
                        <a:pt x="670" y="168"/>
                      </a:lnTo>
                      <a:lnTo>
                        <a:pt x="667" y="173"/>
                      </a:lnTo>
                      <a:lnTo>
                        <a:pt x="666" y="178"/>
                      </a:lnTo>
                      <a:lnTo>
                        <a:pt x="662" y="183"/>
                      </a:lnTo>
                      <a:lnTo>
                        <a:pt x="662" y="185"/>
                      </a:lnTo>
                      <a:lnTo>
                        <a:pt x="663" y="186"/>
                      </a:lnTo>
                      <a:lnTo>
                        <a:pt x="666" y="187"/>
                      </a:lnTo>
                      <a:lnTo>
                        <a:pt x="672" y="188"/>
                      </a:lnTo>
                      <a:lnTo>
                        <a:pt x="672" y="188"/>
                      </a:lnTo>
                      <a:lnTo>
                        <a:pt x="682" y="192"/>
                      </a:lnTo>
                      <a:lnTo>
                        <a:pt x="690" y="196"/>
                      </a:lnTo>
                      <a:lnTo>
                        <a:pt x="695" y="200"/>
                      </a:lnTo>
                      <a:lnTo>
                        <a:pt x="703" y="205"/>
                      </a:lnTo>
                      <a:lnTo>
                        <a:pt x="703" y="205"/>
                      </a:lnTo>
                      <a:lnTo>
                        <a:pt x="711" y="209"/>
                      </a:lnTo>
                      <a:lnTo>
                        <a:pt x="719" y="212"/>
                      </a:lnTo>
                      <a:lnTo>
                        <a:pt x="724" y="215"/>
                      </a:lnTo>
                      <a:lnTo>
                        <a:pt x="727" y="216"/>
                      </a:lnTo>
                      <a:lnTo>
                        <a:pt x="727" y="218"/>
                      </a:lnTo>
                      <a:lnTo>
                        <a:pt x="727" y="218"/>
                      </a:lnTo>
                      <a:lnTo>
                        <a:pt x="727" y="222"/>
                      </a:lnTo>
                      <a:lnTo>
                        <a:pt x="728" y="225"/>
                      </a:lnTo>
                      <a:lnTo>
                        <a:pt x="732" y="231"/>
                      </a:lnTo>
                      <a:lnTo>
                        <a:pt x="735" y="234"/>
                      </a:lnTo>
                      <a:lnTo>
                        <a:pt x="739" y="237"/>
                      </a:lnTo>
                      <a:lnTo>
                        <a:pt x="744" y="238"/>
                      </a:lnTo>
                      <a:lnTo>
                        <a:pt x="748" y="238"/>
                      </a:lnTo>
                      <a:lnTo>
                        <a:pt x="748" y="238"/>
                      </a:lnTo>
                      <a:lnTo>
                        <a:pt x="757" y="238"/>
                      </a:lnTo>
                      <a:lnTo>
                        <a:pt x="763" y="238"/>
                      </a:lnTo>
                      <a:lnTo>
                        <a:pt x="765" y="239"/>
                      </a:lnTo>
                      <a:lnTo>
                        <a:pt x="767" y="240"/>
                      </a:lnTo>
                      <a:lnTo>
                        <a:pt x="768" y="241"/>
                      </a:lnTo>
                      <a:lnTo>
                        <a:pt x="770" y="243"/>
                      </a:lnTo>
                      <a:lnTo>
                        <a:pt x="770" y="243"/>
                      </a:lnTo>
                      <a:lnTo>
                        <a:pt x="771" y="246"/>
                      </a:lnTo>
                      <a:lnTo>
                        <a:pt x="773" y="249"/>
                      </a:lnTo>
                      <a:lnTo>
                        <a:pt x="776" y="252"/>
                      </a:lnTo>
                      <a:lnTo>
                        <a:pt x="781" y="254"/>
                      </a:lnTo>
                      <a:lnTo>
                        <a:pt x="788" y="256"/>
                      </a:lnTo>
                      <a:lnTo>
                        <a:pt x="795" y="257"/>
                      </a:lnTo>
                      <a:lnTo>
                        <a:pt x="805" y="257"/>
                      </a:lnTo>
                      <a:lnTo>
                        <a:pt x="818" y="257"/>
                      </a:lnTo>
                      <a:lnTo>
                        <a:pt x="818" y="257"/>
                      </a:lnTo>
                      <a:lnTo>
                        <a:pt x="850" y="256"/>
                      </a:lnTo>
                      <a:lnTo>
                        <a:pt x="853" y="255"/>
                      </a:lnTo>
                      <a:lnTo>
                        <a:pt x="854" y="255"/>
                      </a:lnTo>
                      <a:lnTo>
                        <a:pt x="856" y="253"/>
                      </a:lnTo>
                      <a:lnTo>
                        <a:pt x="856" y="251"/>
                      </a:lnTo>
                      <a:lnTo>
                        <a:pt x="856" y="251"/>
                      </a:lnTo>
                      <a:lnTo>
                        <a:pt x="856" y="246"/>
                      </a:lnTo>
                      <a:lnTo>
                        <a:pt x="857" y="244"/>
                      </a:lnTo>
                      <a:lnTo>
                        <a:pt x="858" y="244"/>
                      </a:lnTo>
                      <a:lnTo>
                        <a:pt x="863" y="244"/>
                      </a:lnTo>
                      <a:lnTo>
                        <a:pt x="872" y="248"/>
                      </a:lnTo>
                      <a:lnTo>
                        <a:pt x="872" y="248"/>
                      </a:lnTo>
                      <a:lnTo>
                        <a:pt x="885" y="254"/>
                      </a:lnTo>
                      <a:lnTo>
                        <a:pt x="900" y="263"/>
                      </a:lnTo>
                      <a:lnTo>
                        <a:pt x="906" y="267"/>
                      </a:lnTo>
                      <a:lnTo>
                        <a:pt x="913" y="271"/>
                      </a:lnTo>
                      <a:lnTo>
                        <a:pt x="917" y="275"/>
                      </a:lnTo>
                      <a:lnTo>
                        <a:pt x="919" y="280"/>
                      </a:lnTo>
                      <a:lnTo>
                        <a:pt x="919" y="280"/>
                      </a:lnTo>
                      <a:lnTo>
                        <a:pt x="922" y="286"/>
                      </a:lnTo>
                      <a:lnTo>
                        <a:pt x="926" y="289"/>
                      </a:lnTo>
                      <a:lnTo>
                        <a:pt x="932" y="293"/>
                      </a:lnTo>
                      <a:lnTo>
                        <a:pt x="940" y="295"/>
                      </a:lnTo>
                      <a:lnTo>
                        <a:pt x="940" y="295"/>
                      </a:lnTo>
                      <a:lnTo>
                        <a:pt x="949" y="298"/>
                      </a:lnTo>
                      <a:lnTo>
                        <a:pt x="953" y="301"/>
                      </a:lnTo>
                      <a:lnTo>
                        <a:pt x="957" y="305"/>
                      </a:lnTo>
                      <a:lnTo>
                        <a:pt x="958" y="308"/>
                      </a:lnTo>
                      <a:lnTo>
                        <a:pt x="958" y="308"/>
                      </a:lnTo>
                      <a:lnTo>
                        <a:pt x="959" y="312"/>
                      </a:lnTo>
                      <a:lnTo>
                        <a:pt x="962" y="314"/>
                      </a:lnTo>
                      <a:lnTo>
                        <a:pt x="963" y="315"/>
                      </a:lnTo>
                      <a:lnTo>
                        <a:pt x="965" y="315"/>
                      </a:lnTo>
                      <a:lnTo>
                        <a:pt x="971" y="312"/>
                      </a:lnTo>
                      <a:lnTo>
                        <a:pt x="971" y="312"/>
                      </a:lnTo>
                      <a:lnTo>
                        <a:pt x="973" y="311"/>
                      </a:lnTo>
                      <a:lnTo>
                        <a:pt x="977" y="310"/>
                      </a:lnTo>
                      <a:lnTo>
                        <a:pt x="985" y="311"/>
                      </a:lnTo>
                      <a:lnTo>
                        <a:pt x="991" y="313"/>
                      </a:lnTo>
                      <a:lnTo>
                        <a:pt x="993" y="314"/>
                      </a:lnTo>
                      <a:lnTo>
                        <a:pt x="994" y="315"/>
                      </a:lnTo>
                      <a:lnTo>
                        <a:pt x="994" y="315"/>
                      </a:lnTo>
                      <a:lnTo>
                        <a:pt x="995" y="316"/>
                      </a:lnTo>
                      <a:lnTo>
                        <a:pt x="999" y="318"/>
                      </a:lnTo>
                      <a:lnTo>
                        <a:pt x="1007" y="321"/>
                      </a:lnTo>
                      <a:lnTo>
                        <a:pt x="1016" y="321"/>
                      </a:lnTo>
                      <a:lnTo>
                        <a:pt x="1019" y="320"/>
                      </a:lnTo>
                      <a:lnTo>
                        <a:pt x="1021" y="318"/>
                      </a:lnTo>
                      <a:lnTo>
                        <a:pt x="1021" y="318"/>
                      </a:lnTo>
                      <a:lnTo>
                        <a:pt x="1022" y="316"/>
                      </a:lnTo>
                      <a:lnTo>
                        <a:pt x="1025" y="315"/>
                      </a:lnTo>
                      <a:lnTo>
                        <a:pt x="1033" y="314"/>
                      </a:lnTo>
                      <a:lnTo>
                        <a:pt x="1039" y="313"/>
                      </a:lnTo>
                      <a:lnTo>
                        <a:pt x="1042" y="312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3" y="311"/>
                      </a:lnTo>
                      <a:lnTo>
                        <a:pt x="1045" y="311"/>
                      </a:lnTo>
                      <a:lnTo>
                        <a:pt x="1048" y="311"/>
                      </a:lnTo>
                      <a:lnTo>
                        <a:pt x="1059" y="316"/>
                      </a:lnTo>
                      <a:lnTo>
                        <a:pt x="1064" y="320"/>
                      </a:lnTo>
                      <a:lnTo>
                        <a:pt x="1068" y="323"/>
                      </a:lnTo>
                      <a:lnTo>
                        <a:pt x="1071" y="326"/>
                      </a:lnTo>
                      <a:lnTo>
                        <a:pt x="1071" y="327"/>
                      </a:lnTo>
                      <a:lnTo>
                        <a:pt x="1069" y="328"/>
                      </a:lnTo>
                      <a:lnTo>
                        <a:pt x="1069" y="328"/>
                      </a:lnTo>
                      <a:lnTo>
                        <a:pt x="1065" y="331"/>
                      </a:lnTo>
                      <a:lnTo>
                        <a:pt x="1062" y="334"/>
                      </a:lnTo>
                      <a:lnTo>
                        <a:pt x="1059" y="338"/>
                      </a:lnTo>
                      <a:lnTo>
                        <a:pt x="1059" y="341"/>
                      </a:lnTo>
                      <a:lnTo>
                        <a:pt x="1059" y="341"/>
                      </a:lnTo>
                      <a:lnTo>
                        <a:pt x="1059" y="349"/>
                      </a:lnTo>
                      <a:lnTo>
                        <a:pt x="1058" y="361"/>
                      </a:lnTo>
                      <a:lnTo>
                        <a:pt x="1057" y="369"/>
                      </a:lnTo>
                      <a:lnTo>
                        <a:pt x="1054" y="375"/>
                      </a:lnTo>
                      <a:lnTo>
                        <a:pt x="1050" y="382"/>
                      </a:lnTo>
                      <a:lnTo>
                        <a:pt x="1047" y="384"/>
                      </a:lnTo>
                      <a:lnTo>
                        <a:pt x="1045" y="385"/>
                      </a:lnTo>
                      <a:lnTo>
                        <a:pt x="1045" y="385"/>
                      </a:lnTo>
                      <a:lnTo>
                        <a:pt x="1007" y="401"/>
                      </a:lnTo>
                      <a:lnTo>
                        <a:pt x="988" y="410"/>
                      </a:lnTo>
                      <a:lnTo>
                        <a:pt x="980" y="414"/>
                      </a:lnTo>
                      <a:lnTo>
                        <a:pt x="975" y="418"/>
                      </a:lnTo>
                      <a:lnTo>
                        <a:pt x="975" y="418"/>
                      </a:lnTo>
                      <a:lnTo>
                        <a:pt x="971" y="423"/>
                      </a:lnTo>
                      <a:lnTo>
                        <a:pt x="966" y="426"/>
                      </a:lnTo>
                      <a:lnTo>
                        <a:pt x="954" y="431"/>
                      </a:lnTo>
                      <a:lnTo>
                        <a:pt x="943" y="435"/>
                      </a:lnTo>
                      <a:lnTo>
                        <a:pt x="931" y="436"/>
                      </a:lnTo>
                      <a:lnTo>
                        <a:pt x="931" y="436"/>
                      </a:lnTo>
                      <a:lnTo>
                        <a:pt x="920" y="436"/>
                      </a:lnTo>
                      <a:lnTo>
                        <a:pt x="910" y="437"/>
                      </a:lnTo>
                      <a:lnTo>
                        <a:pt x="900" y="439"/>
                      </a:lnTo>
                      <a:lnTo>
                        <a:pt x="888" y="442"/>
                      </a:lnTo>
                      <a:lnTo>
                        <a:pt x="888" y="442"/>
                      </a:lnTo>
                      <a:lnTo>
                        <a:pt x="868" y="450"/>
                      </a:lnTo>
                      <a:lnTo>
                        <a:pt x="844" y="460"/>
                      </a:lnTo>
                      <a:lnTo>
                        <a:pt x="833" y="466"/>
                      </a:lnTo>
                      <a:lnTo>
                        <a:pt x="824" y="471"/>
                      </a:lnTo>
                      <a:lnTo>
                        <a:pt x="822" y="474"/>
                      </a:lnTo>
                      <a:lnTo>
                        <a:pt x="820" y="477"/>
                      </a:lnTo>
                      <a:lnTo>
                        <a:pt x="820" y="479"/>
                      </a:lnTo>
                      <a:lnTo>
                        <a:pt x="821" y="481"/>
                      </a:lnTo>
                      <a:lnTo>
                        <a:pt x="821" y="481"/>
                      </a:lnTo>
                      <a:lnTo>
                        <a:pt x="829" y="488"/>
                      </a:lnTo>
                      <a:lnTo>
                        <a:pt x="833" y="494"/>
                      </a:lnTo>
                      <a:lnTo>
                        <a:pt x="833" y="496"/>
                      </a:lnTo>
                      <a:lnTo>
                        <a:pt x="833" y="498"/>
                      </a:lnTo>
                      <a:lnTo>
                        <a:pt x="831" y="499"/>
                      </a:lnTo>
                      <a:lnTo>
                        <a:pt x="828" y="500"/>
                      </a:lnTo>
                      <a:lnTo>
                        <a:pt x="828" y="500"/>
                      </a:lnTo>
                      <a:lnTo>
                        <a:pt x="824" y="500"/>
                      </a:lnTo>
                      <a:lnTo>
                        <a:pt x="822" y="500"/>
                      </a:lnTo>
                      <a:lnTo>
                        <a:pt x="818" y="498"/>
                      </a:lnTo>
                      <a:lnTo>
                        <a:pt x="817" y="498"/>
                      </a:lnTo>
                      <a:lnTo>
                        <a:pt x="816" y="499"/>
                      </a:lnTo>
                      <a:lnTo>
                        <a:pt x="814" y="500"/>
                      </a:lnTo>
                      <a:lnTo>
                        <a:pt x="811" y="503"/>
                      </a:lnTo>
                      <a:lnTo>
                        <a:pt x="811" y="503"/>
                      </a:lnTo>
                      <a:lnTo>
                        <a:pt x="808" y="509"/>
                      </a:lnTo>
                      <a:lnTo>
                        <a:pt x="803" y="515"/>
                      </a:lnTo>
                      <a:lnTo>
                        <a:pt x="787" y="530"/>
                      </a:lnTo>
                      <a:lnTo>
                        <a:pt x="768" y="546"/>
                      </a:lnTo>
                      <a:lnTo>
                        <a:pt x="752" y="560"/>
                      </a:lnTo>
                      <a:lnTo>
                        <a:pt x="752" y="560"/>
                      </a:lnTo>
                      <a:lnTo>
                        <a:pt x="747" y="568"/>
                      </a:lnTo>
                      <a:lnTo>
                        <a:pt x="742" y="575"/>
                      </a:lnTo>
                      <a:lnTo>
                        <a:pt x="733" y="589"/>
                      </a:lnTo>
                      <a:lnTo>
                        <a:pt x="727" y="600"/>
                      </a:lnTo>
                      <a:lnTo>
                        <a:pt x="723" y="604"/>
                      </a:lnTo>
                      <a:lnTo>
                        <a:pt x="719" y="607"/>
                      </a:lnTo>
                      <a:lnTo>
                        <a:pt x="719" y="607"/>
                      </a:lnTo>
                      <a:lnTo>
                        <a:pt x="716" y="609"/>
                      </a:lnTo>
                      <a:lnTo>
                        <a:pt x="713" y="612"/>
                      </a:lnTo>
                      <a:lnTo>
                        <a:pt x="709" y="616"/>
                      </a:lnTo>
                      <a:lnTo>
                        <a:pt x="708" y="622"/>
                      </a:lnTo>
                      <a:lnTo>
                        <a:pt x="706" y="634"/>
                      </a:lnTo>
                      <a:lnTo>
                        <a:pt x="706" y="646"/>
                      </a:lnTo>
                      <a:lnTo>
                        <a:pt x="706" y="646"/>
                      </a:lnTo>
                      <a:lnTo>
                        <a:pt x="708" y="664"/>
                      </a:lnTo>
                      <a:lnTo>
                        <a:pt x="709" y="672"/>
                      </a:lnTo>
                      <a:lnTo>
                        <a:pt x="713" y="682"/>
                      </a:lnTo>
                      <a:lnTo>
                        <a:pt x="715" y="690"/>
                      </a:lnTo>
                      <a:lnTo>
                        <a:pt x="719" y="698"/>
                      </a:lnTo>
                      <a:lnTo>
                        <a:pt x="723" y="704"/>
                      </a:lnTo>
                      <a:lnTo>
                        <a:pt x="729" y="709"/>
                      </a:lnTo>
                      <a:lnTo>
                        <a:pt x="729" y="709"/>
                      </a:lnTo>
                      <a:lnTo>
                        <a:pt x="738" y="714"/>
                      </a:lnTo>
                      <a:lnTo>
                        <a:pt x="744" y="717"/>
                      </a:lnTo>
                      <a:lnTo>
                        <a:pt x="745" y="717"/>
                      </a:lnTo>
                      <a:lnTo>
                        <a:pt x="745" y="720"/>
                      </a:lnTo>
                      <a:lnTo>
                        <a:pt x="739" y="724"/>
                      </a:lnTo>
                      <a:lnTo>
                        <a:pt x="739" y="724"/>
                      </a:lnTo>
                      <a:lnTo>
                        <a:pt x="735" y="726"/>
                      </a:lnTo>
                      <a:lnTo>
                        <a:pt x="730" y="729"/>
                      </a:lnTo>
                      <a:lnTo>
                        <a:pt x="717" y="735"/>
                      </a:lnTo>
                      <a:lnTo>
                        <a:pt x="710" y="737"/>
                      </a:lnTo>
                      <a:lnTo>
                        <a:pt x="705" y="740"/>
                      </a:lnTo>
                      <a:lnTo>
                        <a:pt x="701" y="743"/>
                      </a:lnTo>
                      <a:lnTo>
                        <a:pt x="699" y="747"/>
                      </a:lnTo>
                      <a:lnTo>
                        <a:pt x="699" y="747"/>
                      </a:lnTo>
                      <a:lnTo>
                        <a:pt x="696" y="751"/>
                      </a:lnTo>
                      <a:lnTo>
                        <a:pt x="693" y="755"/>
                      </a:lnTo>
                      <a:lnTo>
                        <a:pt x="687" y="760"/>
                      </a:lnTo>
                      <a:lnTo>
                        <a:pt x="678" y="766"/>
                      </a:lnTo>
                      <a:lnTo>
                        <a:pt x="668" y="770"/>
                      </a:lnTo>
                      <a:lnTo>
                        <a:pt x="668" y="770"/>
                      </a:lnTo>
                      <a:lnTo>
                        <a:pt x="663" y="772"/>
                      </a:lnTo>
                      <a:lnTo>
                        <a:pt x="659" y="777"/>
                      </a:lnTo>
                      <a:lnTo>
                        <a:pt x="654" y="781"/>
                      </a:lnTo>
                      <a:lnTo>
                        <a:pt x="650" y="787"/>
                      </a:lnTo>
                      <a:lnTo>
                        <a:pt x="647" y="794"/>
                      </a:lnTo>
                      <a:lnTo>
                        <a:pt x="645" y="801"/>
                      </a:lnTo>
                      <a:lnTo>
                        <a:pt x="643" y="809"/>
                      </a:lnTo>
                      <a:lnTo>
                        <a:pt x="642" y="817"/>
                      </a:lnTo>
                      <a:lnTo>
                        <a:pt x="642" y="817"/>
                      </a:lnTo>
                      <a:lnTo>
                        <a:pt x="640" y="832"/>
                      </a:lnTo>
                      <a:lnTo>
                        <a:pt x="638" y="838"/>
                      </a:lnTo>
                      <a:lnTo>
                        <a:pt x="636" y="841"/>
                      </a:lnTo>
                      <a:lnTo>
                        <a:pt x="634" y="844"/>
                      </a:lnTo>
                      <a:lnTo>
                        <a:pt x="631" y="845"/>
                      </a:lnTo>
                      <a:lnTo>
                        <a:pt x="627" y="846"/>
                      </a:lnTo>
                      <a:lnTo>
                        <a:pt x="621" y="846"/>
                      </a:lnTo>
                      <a:lnTo>
                        <a:pt x="621" y="846"/>
                      </a:lnTo>
                      <a:lnTo>
                        <a:pt x="607" y="846"/>
                      </a:lnTo>
                      <a:lnTo>
                        <a:pt x="591" y="845"/>
                      </a:lnTo>
                      <a:lnTo>
                        <a:pt x="582" y="846"/>
                      </a:lnTo>
                      <a:lnTo>
                        <a:pt x="574" y="847"/>
                      </a:lnTo>
                      <a:lnTo>
                        <a:pt x="566" y="851"/>
                      </a:lnTo>
                      <a:lnTo>
                        <a:pt x="559" y="854"/>
                      </a:lnTo>
                      <a:lnTo>
                        <a:pt x="559" y="854"/>
                      </a:lnTo>
                      <a:lnTo>
                        <a:pt x="544" y="866"/>
                      </a:lnTo>
                      <a:lnTo>
                        <a:pt x="528" y="878"/>
                      </a:lnTo>
                      <a:lnTo>
                        <a:pt x="521" y="885"/>
                      </a:lnTo>
                      <a:lnTo>
                        <a:pt x="515" y="893"/>
                      </a:lnTo>
                      <a:lnTo>
                        <a:pt x="510" y="900"/>
                      </a:lnTo>
                      <a:lnTo>
                        <a:pt x="507" y="909"/>
                      </a:lnTo>
                      <a:lnTo>
                        <a:pt x="507" y="909"/>
                      </a:lnTo>
                      <a:lnTo>
                        <a:pt x="503" y="922"/>
                      </a:lnTo>
                      <a:lnTo>
                        <a:pt x="501" y="926"/>
                      </a:lnTo>
                      <a:lnTo>
                        <a:pt x="499" y="928"/>
                      </a:lnTo>
                      <a:lnTo>
                        <a:pt x="496" y="929"/>
                      </a:lnTo>
                      <a:lnTo>
                        <a:pt x="494" y="929"/>
                      </a:lnTo>
                      <a:lnTo>
                        <a:pt x="491" y="929"/>
                      </a:lnTo>
                      <a:lnTo>
                        <a:pt x="488" y="927"/>
                      </a:lnTo>
                      <a:lnTo>
                        <a:pt x="488" y="927"/>
                      </a:lnTo>
                      <a:lnTo>
                        <a:pt x="476" y="921"/>
                      </a:lnTo>
                      <a:lnTo>
                        <a:pt x="470" y="918"/>
                      </a:lnTo>
                      <a:lnTo>
                        <a:pt x="461" y="917"/>
                      </a:lnTo>
                      <a:lnTo>
                        <a:pt x="461" y="917"/>
                      </a:lnTo>
                      <a:lnTo>
                        <a:pt x="457" y="918"/>
                      </a:lnTo>
                      <a:lnTo>
                        <a:pt x="453" y="920"/>
                      </a:lnTo>
                      <a:lnTo>
                        <a:pt x="449" y="923"/>
                      </a:lnTo>
                      <a:lnTo>
                        <a:pt x="446" y="926"/>
                      </a:lnTo>
                      <a:lnTo>
                        <a:pt x="444" y="927"/>
                      </a:lnTo>
                      <a:lnTo>
                        <a:pt x="441" y="926"/>
                      </a:lnTo>
                      <a:lnTo>
                        <a:pt x="441" y="926"/>
                      </a:lnTo>
                      <a:lnTo>
                        <a:pt x="438" y="925"/>
                      </a:lnTo>
                      <a:lnTo>
                        <a:pt x="436" y="923"/>
                      </a:lnTo>
                      <a:lnTo>
                        <a:pt x="432" y="918"/>
                      </a:lnTo>
                      <a:lnTo>
                        <a:pt x="430" y="917"/>
                      </a:lnTo>
                      <a:lnTo>
                        <a:pt x="427" y="915"/>
                      </a:lnTo>
                      <a:lnTo>
                        <a:pt x="422" y="914"/>
                      </a:lnTo>
                      <a:lnTo>
                        <a:pt x="417" y="913"/>
                      </a:lnTo>
                      <a:lnTo>
                        <a:pt x="417" y="913"/>
                      </a:lnTo>
                      <a:lnTo>
                        <a:pt x="387" y="913"/>
                      </a:lnTo>
                      <a:lnTo>
                        <a:pt x="374" y="912"/>
                      </a:lnTo>
                      <a:lnTo>
                        <a:pt x="368" y="911"/>
                      </a:lnTo>
                      <a:lnTo>
                        <a:pt x="366" y="909"/>
                      </a:lnTo>
                      <a:lnTo>
                        <a:pt x="366" y="909"/>
                      </a:lnTo>
                      <a:lnTo>
                        <a:pt x="364" y="908"/>
                      </a:lnTo>
                      <a:lnTo>
                        <a:pt x="359" y="907"/>
                      </a:lnTo>
                      <a:lnTo>
                        <a:pt x="345" y="906"/>
                      </a:lnTo>
                      <a:lnTo>
                        <a:pt x="330" y="906"/>
                      </a:lnTo>
                      <a:lnTo>
                        <a:pt x="323" y="904"/>
                      </a:lnTo>
                      <a:lnTo>
                        <a:pt x="318" y="902"/>
                      </a:lnTo>
                      <a:lnTo>
                        <a:pt x="318" y="902"/>
                      </a:lnTo>
                      <a:lnTo>
                        <a:pt x="313" y="898"/>
                      </a:lnTo>
                      <a:lnTo>
                        <a:pt x="308" y="896"/>
                      </a:lnTo>
                      <a:lnTo>
                        <a:pt x="301" y="895"/>
                      </a:lnTo>
                      <a:lnTo>
                        <a:pt x="287" y="895"/>
                      </a:lnTo>
                      <a:lnTo>
                        <a:pt x="287" y="895"/>
                      </a:lnTo>
                      <a:lnTo>
                        <a:pt x="266" y="896"/>
                      </a:lnTo>
                      <a:lnTo>
                        <a:pt x="263" y="897"/>
                      </a:lnTo>
                      <a:lnTo>
                        <a:pt x="260" y="900"/>
                      </a:lnTo>
                      <a:lnTo>
                        <a:pt x="260" y="900"/>
                      </a:lnTo>
                      <a:lnTo>
                        <a:pt x="252" y="908"/>
                      </a:lnTo>
                      <a:lnTo>
                        <a:pt x="249" y="909"/>
                      </a:lnTo>
                      <a:lnTo>
                        <a:pt x="245" y="910"/>
                      </a:lnTo>
                      <a:lnTo>
                        <a:pt x="245" y="910"/>
                      </a:lnTo>
                      <a:lnTo>
                        <a:pt x="241" y="910"/>
                      </a:lnTo>
                      <a:lnTo>
                        <a:pt x="238" y="912"/>
                      </a:lnTo>
                      <a:lnTo>
                        <a:pt x="236" y="913"/>
                      </a:lnTo>
                      <a:lnTo>
                        <a:pt x="231" y="913"/>
                      </a:lnTo>
                      <a:lnTo>
                        <a:pt x="231" y="913"/>
                      </a:lnTo>
                      <a:lnTo>
                        <a:pt x="193" y="913"/>
                      </a:lnTo>
                      <a:lnTo>
                        <a:pt x="193" y="913"/>
                      </a:lnTo>
                      <a:lnTo>
                        <a:pt x="181" y="918"/>
                      </a:lnTo>
                      <a:lnTo>
                        <a:pt x="173" y="925"/>
                      </a:lnTo>
                      <a:lnTo>
                        <a:pt x="170" y="928"/>
                      </a:lnTo>
                      <a:lnTo>
                        <a:pt x="167" y="930"/>
                      </a:lnTo>
                      <a:lnTo>
                        <a:pt x="167" y="930"/>
                      </a:lnTo>
                      <a:lnTo>
                        <a:pt x="166" y="940"/>
                      </a:lnTo>
                      <a:lnTo>
                        <a:pt x="165" y="942"/>
                      </a:lnTo>
                      <a:lnTo>
                        <a:pt x="162" y="942"/>
                      </a:lnTo>
                      <a:lnTo>
                        <a:pt x="162" y="942"/>
                      </a:lnTo>
                      <a:lnTo>
                        <a:pt x="157" y="942"/>
                      </a:lnTo>
                      <a:lnTo>
                        <a:pt x="155" y="942"/>
                      </a:lnTo>
                      <a:lnTo>
                        <a:pt x="152" y="943"/>
                      </a:lnTo>
                      <a:lnTo>
                        <a:pt x="151" y="947"/>
                      </a:lnTo>
                      <a:lnTo>
                        <a:pt x="151" y="947"/>
                      </a:lnTo>
                      <a:lnTo>
                        <a:pt x="150" y="951"/>
                      </a:lnTo>
                      <a:lnTo>
                        <a:pt x="148" y="952"/>
                      </a:lnTo>
                      <a:lnTo>
                        <a:pt x="146" y="952"/>
                      </a:lnTo>
                      <a:lnTo>
                        <a:pt x="145" y="952"/>
                      </a:lnTo>
                      <a:lnTo>
                        <a:pt x="145" y="953"/>
                      </a:lnTo>
                      <a:lnTo>
                        <a:pt x="145" y="953"/>
                      </a:lnTo>
                      <a:lnTo>
                        <a:pt x="144" y="956"/>
                      </a:lnTo>
                      <a:lnTo>
                        <a:pt x="143" y="957"/>
                      </a:lnTo>
                      <a:lnTo>
                        <a:pt x="142" y="958"/>
                      </a:lnTo>
                      <a:lnTo>
                        <a:pt x="142" y="9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5" name="Freeform 129"/>
                <p:cNvSpPr>
                  <a:spLocks/>
                </p:cNvSpPr>
                <p:nvPr/>
              </p:nvSpPr>
              <p:spPr bwMode="auto">
                <a:xfrm>
                  <a:off x="4076" y="3936"/>
                  <a:ext cx="26" cy="23"/>
                </a:xfrm>
                <a:custGeom>
                  <a:avLst/>
                  <a:gdLst>
                    <a:gd name="T0" fmla="*/ 24 w 26"/>
                    <a:gd name="T1" fmla="*/ 4 h 23"/>
                    <a:gd name="T2" fmla="*/ 24 w 26"/>
                    <a:gd name="T3" fmla="*/ 4 h 23"/>
                    <a:gd name="T4" fmla="*/ 21 w 26"/>
                    <a:gd name="T5" fmla="*/ 3 h 23"/>
                    <a:gd name="T6" fmla="*/ 19 w 26"/>
                    <a:gd name="T7" fmla="*/ 4 h 23"/>
                    <a:gd name="T8" fmla="*/ 19 w 26"/>
                    <a:gd name="T9" fmla="*/ 6 h 23"/>
                    <a:gd name="T10" fmla="*/ 18 w 26"/>
                    <a:gd name="T11" fmla="*/ 8 h 23"/>
                    <a:gd name="T12" fmla="*/ 18 w 26"/>
                    <a:gd name="T13" fmla="*/ 8 h 23"/>
                    <a:gd name="T14" fmla="*/ 18 w 26"/>
                    <a:gd name="T15" fmla="*/ 10 h 23"/>
                    <a:gd name="T16" fmla="*/ 17 w 26"/>
                    <a:gd name="T17" fmla="*/ 10 h 23"/>
                    <a:gd name="T18" fmla="*/ 14 w 26"/>
                    <a:gd name="T19" fmla="*/ 11 h 23"/>
                    <a:gd name="T20" fmla="*/ 12 w 26"/>
                    <a:gd name="T21" fmla="*/ 11 h 23"/>
                    <a:gd name="T22" fmla="*/ 11 w 26"/>
                    <a:gd name="T23" fmla="*/ 12 h 23"/>
                    <a:gd name="T24" fmla="*/ 11 w 26"/>
                    <a:gd name="T25" fmla="*/ 13 h 23"/>
                    <a:gd name="T26" fmla="*/ 11 w 26"/>
                    <a:gd name="T27" fmla="*/ 13 h 23"/>
                    <a:gd name="T28" fmla="*/ 9 w 26"/>
                    <a:gd name="T29" fmla="*/ 17 h 23"/>
                    <a:gd name="T30" fmla="*/ 7 w 26"/>
                    <a:gd name="T31" fmla="*/ 22 h 23"/>
                    <a:gd name="T32" fmla="*/ 5 w 26"/>
                    <a:gd name="T33" fmla="*/ 23 h 23"/>
                    <a:gd name="T34" fmla="*/ 3 w 26"/>
                    <a:gd name="T35" fmla="*/ 23 h 23"/>
                    <a:gd name="T36" fmla="*/ 2 w 26"/>
                    <a:gd name="T37" fmla="*/ 23 h 23"/>
                    <a:gd name="T38" fmla="*/ 0 w 26"/>
                    <a:gd name="T39" fmla="*/ 21 h 23"/>
                    <a:gd name="T40" fmla="*/ 0 w 26"/>
                    <a:gd name="T41" fmla="*/ 21 h 23"/>
                    <a:gd name="T42" fmla="*/ 0 w 26"/>
                    <a:gd name="T43" fmla="*/ 16 h 23"/>
                    <a:gd name="T44" fmla="*/ 3 w 26"/>
                    <a:gd name="T45" fmla="*/ 14 h 23"/>
                    <a:gd name="T46" fmla="*/ 4 w 26"/>
                    <a:gd name="T47" fmla="*/ 12 h 23"/>
                    <a:gd name="T48" fmla="*/ 5 w 26"/>
                    <a:gd name="T49" fmla="*/ 9 h 23"/>
                    <a:gd name="T50" fmla="*/ 5 w 26"/>
                    <a:gd name="T51" fmla="*/ 9 h 23"/>
                    <a:gd name="T52" fmla="*/ 5 w 26"/>
                    <a:gd name="T53" fmla="*/ 6 h 23"/>
                    <a:gd name="T54" fmla="*/ 6 w 26"/>
                    <a:gd name="T55" fmla="*/ 2 h 23"/>
                    <a:gd name="T56" fmla="*/ 9 w 26"/>
                    <a:gd name="T57" fmla="*/ 1 h 23"/>
                    <a:gd name="T58" fmla="*/ 13 w 26"/>
                    <a:gd name="T59" fmla="*/ 0 h 23"/>
                    <a:gd name="T60" fmla="*/ 13 w 26"/>
                    <a:gd name="T61" fmla="*/ 0 h 23"/>
                    <a:gd name="T62" fmla="*/ 22 w 26"/>
                    <a:gd name="T63" fmla="*/ 0 h 23"/>
                    <a:gd name="T64" fmla="*/ 24 w 26"/>
                    <a:gd name="T65" fmla="*/ 0 h 23"/>
                    <a:gd name="T66" fmla="*/ 25 w 26"/>
                    <a:gd name="T67" fmla="*/ 1 h 23"/>
                    <a:gd name="T68" fmla="*/ 25 w 26"/>
                    <a:gd name="T69" fmla="*/ 1 h 23"/>
                    <a:gd name="T70" fmla="*/ 26 w 26"/>
                    <a:gd name="T71" fmla="*/ 2 h 23"/>
                    <a:gd name="T72" fmla="*/ 25 w 26"/>
                    <a:gd name="T73" fmla="*/ 3 h 23"/>
                    <a:gd name="T74" fmla="*/ 24 w 26"/>
                    <a:gd name="T75" fmla="*/ 4 h 23"/>
                    <a:gd name="T76" fmla="*/ 24 w 26"/>
                    <a:gd name="T77" fmla="*/ 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" h="23">
                      <a:moveTo>
                        <a:pt x="24" y="4"/>
                      </a:moveTo>
                      <a:lnTo>
                        <a:pt x="24" y="4"/>
                      </a:lnTo>
                      <a:lnTo>
                        <a:pt x="21" y="3"/>
                      </a:lnTo>
                      <a:lnTo>
                        <a:pt x="19" y="4"/>
                      </a:lnTo>
                      <a:lnTo>
                        <a:pt x="19" y="6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18" y="10"/>
                      </a:lnTo>
                      <a:lnTo>
                        <a:pt x="17" y="10"/>
                      </a:lnTo>
                      <a:lnTo>
                        <a:pt x="14" y="11"/>
                      </a:lnTo>
                      <a:lnTo>
                        <a:pt x="12" y="11"/>
                      </a:lnTo>
                      <a:lnTo>
                        <a:pt x="11" y="12"/>
                      </a:lnTo>
                      <a:lnTo>
                        <a:pt x="11" y="13"/>
                      </a:lnTo>
                      <a:lnTo>
                        <a:pt x="11" y="13"/>
                      </a:lnTo>
                      <a:lnTo>
                        <a:pt x="9" y="17"/>
                      </a:lnTo>
                      <a:lnTo>
                        <a:pt x="7" y="22"/>
                      </a:lnTo>
                      <a:lnTo>
                        <a:pt x="5" y="23"/>
                      </a:lnTo>
                      <a:lnTo>
                        <a:pt x="3" y="23"/>
                      </a:lnTo>
                      <a:lnTo>
                        <a:pt x="2" y="23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3" y="14"/>
                      </a:lnTo>
                      <a:lnTo>
                        <a:pt x="4" y="12"/>
                      </a:lnTo>
                      <a:lnTo>
                        <a:pt x="5" y="9"/>
                      </a:lnTo>
                      <a:lnTo>
                        <a:pt x="5" y="9"/>
                      </a:lnTo>
                      <a:lnTo>
                        <a:pt x="5" y="6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25" y="1"/>
                      </a:lnTo>
                      <a:lnTo>
                        <a:pt x="25" y="1"/>
                      </a:lnTo>
                      <a:lnTo>
                        <a:pt x="26" y="2"/>
                      </a:lnTo>
                      <a:lnTo>
                        <a:pt x="25" y="3"/>
                      </a:lnTo>
                      <a:lnTo>
                        <a:pt x="24" y="4"/>
                      </a:lnTo>
                      <a:lnTo>
                        <a:pt x="2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6" name="Freeform 130"/>
                <p:cNvSpPr>
                  <a:spLocks/>
                </p:cNvSpPr>
                <p:nvPr/>
              </p:nvSpPr>
              <p:spPr bwMode="auto">
                <a:xfrm>
                  <a:off x="4189" y="3849"/>
                  <a:ext cx="93" cy="70"/>
                </a:xfrm>
                <a:custGeom>
                  <a:avLst/>
                  <a:gdLst>
                    <a:gd name="T0" fmla="*/ 0 w 93"/>
                    <a:gd name="T1" fmla="*/ 40 h 70"/>
                    <a:gd name="T2" fmla="*/ 7 w 93"/>
                    <a:gd name="T3" fmla="*/ 40 h 70"/>
                    <a:gd name="T4" fmla="*/ 11 w 93"/>
                    <a:gd name="T5" fmla="*/ 38 h 70"/>
                    <a:gd name="T6" fmla="*/ 15 w 93"/>
                    <a:gd name="T7" fmla="*/ 36 h 70"/>
                    <a:gd name="T8" fmla="*/ 24 w 93"/>
                    <a:gd name="T9" fmla="*/ 38 h 70"/>
                    <a:gd name="T10" fmla="*/ 26 w 93"/>
                    <a:gd name="T11" fmla="*/ 42 h 70"/>
                    <a:gd name="T12" fmla="*/ 27 w 93"/>
                    <a:gd name="T13" fmla="*/ 46 h 70"/>
                    <a:gd name="T14" fmla="*/ 30 w 93"/>
                    <a:gd name="T15" fmla="*/ 53 h 70"/>
                    <a:gd name="T16" fmla="*/ 34 w 93"/>
                    <a:gd name="T17" fmla="*/ 54 h 70"/>
                    <a:gd name="T18" fmla="*/ 38 w 93"/>
                    <a:gd name="T19" fmla="*/ 57 h 70"/>
                    <a:gd name="T20" fmla="*/ 38 w 93"/>
                    <a:gd name="T21" fmla="*/ 64 h 70"/>
                    <a:gd name="T22" fmla="*/ 41 w 93"/>
                    <a:gd name="T23" fmla="*/ 65 h 70"/>
                    <a:gd name="T24" fmla="*/ 53 w 93"/>
                    <a:gd name="T25" fmla="*/ 64 h 70"/>
                    <a:gd name="T26" fmla="*/ 56 w 93"/>
                    <a:gd name="T27" fmla="*/ 66 h 70"/>
                    <a:gd name="T28" fmla="*/ 57 w 93"/>
                    <a:gd name="T29" fmla="*/ 69 h 70"/>
                    <a:gd name="T30" fmla="*/ 64 w 93"/>
                    <a:gd name="T31" fmla="*/ 69 h 70"/>
                    <a:gd name="T32" fmla="*/ 69 w 93"/>
                    <a:gd name="T33" fmla="*/ 66 h 70"/>
                    <a:gd name="T34" fmla="*/ 79 w 93"/>
                    <a:gd name="T35" fmla="*/ 52 h 70"/>
                    <a:gd name="T36" fmla="*/ 86 w 93"/>
                    <a:gd name="T37" fmla="*/ 40 h 70"/>
                    <a:gd name="T38" fmla="*/ 90 w 93"/>
                    <a:gd name="T39" fmla="*/ 38 h 70"/>
                    <a:gd name="T40" fmla="*/ 92 w 93"/>
                    <a:gd name="T41" fmla="*/ 32 h 70"/>
                    <a:gd name="T42" fmla="*/ 93 w 93"/>
                    <a:gd name="T43" fmla="*/ 29 h 70"/>
                    <a:gd name="T44" fmla="*/ 91 w 93"/>
                    <a:gd name="T45" fmla="*/ 25 h 70"/>
                    <a:gd name="T46" fmla="*/ 82 w 93"/>
                    <a:gd name="T47" fmla="*/ 25 h 70"/>
                    <a:gd name="T48" fmla="*/ 77 w 93"/>
                    <a:gd name="T49" fmla="*/ 26 h 70"/>
                    <a:gd name="T50" fmla="*/ 69 w 93"/>
                    <a:gd name="T51" fmla="*/ 25 h 70"/>
                    <a:gd name="T52" fmla="*/ 67 w 93"/>
                    <a:gd name="T53" fmla="*/ 22 h 70"/>
                    <a:gd name="T54" fmla="*/ 67 w 93"/>
                    <a:gd name="T55" fmla="*/ 17 h 70"/>
                    <a:gd name="T56" fmla="*/ 66 w 93"/>
                    <a:gd name="T57" fmla="*/ 11 h 70"/>
                    <a:gd name="T58" fmla="*/ 67 w 93"/>
                    <a:gd name="T59" fmla="*/ 10 h 70"/>
                    <a:gd name="T60" fmla="*/ 70 w 93"/>
                    <a:gd name="T61" fmla="*/ 5 h 70"/>
                    <a:gd name="T62" fmla="*/ 69 w 93"/>
                    <a:gd name="T63" fmla="*/ 2 h 70"/>
                    <a:gd name="T64" fmla="*/ 66 w 93"/>
                    <a:gd name="T65" fmla="*/ 1 h 70"/>
                    <a:gd name="T66" fmla="*/ 58 w 93"/>
                    <a:gd name="T67" fmla="*/ 0 h 70"/>
                    <a:gd name="T68" fmla="*/ 54 w 93"/>
                    <a:gd name="T69" fmla="*/ 2 h 70"/>
                    <a:gd name="T70" fmla="*/ 44 w 93"/>
                    <a:gd name="T71" fmla="*/ 11 h 70"/>
                    <a:gd name="T72" fmla="*/ 43 w 93"/>
                    <a:gd name="T73" fmla="*/ 14 h 70"/>
                    <a:gd name="T74" fmla="*/ 41 w 93"/>
                    <a:gd name="T75" fmla="*/ 18 h 70"/>
                    <a:gd name="T76" fmla="*/ 36 w 93"/>
                    <a:gd name="T77" fmla="*/ 19 h 70"/>
                    <a:gd name="T78" fmla="*/ 32 w 93"/>
                    <a:gd name="T79" fmla="*/ 23 h 70"/>
                    <a:gd name="T80" fmla="*/ 26 w 93"/>
                    <a:gd name="T81" fmla="*/ 24 h 70"/>
                    <a:gd name="T82" fmla="*/ 23 w 93"/>
                    <a:gd name="T83" fmla="*/ 25 h 70"/>
                    <a:gd name="T84" fmla="*/ 20 w 93"/>
                    <a:gd name="T85" fmla="*/ 28 h 70"/>
                    <a:gd name="T86" fmla="*/ 18 w 93"/>
                    <a:gd name="T87" fmla="*/ 28 h 70"/>
                    <a:gd name="T88" fmla="*/ 8 w 93"/>
                    <a:gd name="T89" fmla="*/ 30 h 70"/>
                    <a:gd name="T90" fmla="*/ 7 w 93"/>
                    <a:gd name="T91" fmla="*/ 32 h 70"/>
                    <a:gd name="T92" fmla="*/ 4 w 93"/>
                    <a:gd name="T93" fmla="*/ 34 h 70"/>
                    <a:gd name="T94" fmla="*/ 0 w 93"/>
                    <a:gd name="T95" fmla="*/ 36 h 70"/>
                    <a:gd name="T96" fmla="*/ 0 w 93"/>
                    <a:gd name="T97" fmla="*/ 4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3" h="70">
                      <a:moveTo>
                        <a:pt x="0" y="40"/>
                      </a:moveTo>
                      <a:lnTo>
                        <a:pt x="0" y="40"/>
                      </a:lnTo>
                      <a:lnTo>
                        <a:pt x="4" y="40"/>
                      </a:lnTo>
                      <a:lnTo>
                        <a:pt x="7" y="40"/>
                      </a:lnTo>
                      <a:lnTo>
                        <a:pt x="11" y="38"/>
                      </a:lnTo>
                      <a:lnTo>
                        <a:pt x="11" y="38"/>
                      </a:lnTo>
                      <a:lnTo>
                        <a:pt x="13" y="36"/>
                      </a:lnTo>
                      <a:lnTo>
                        <a:pt x="15" y="36"/>
                      </a:lnTo>
                      <a:lnTo>
                        <a:pt x="20" y="36"/>
                      </a:lnTo>
                      <a:lnTo>
                        <a:pt x="24" y="38"/>
                      </a:lnTo>
                      <a:lnTo>
                        <a:pt x="25" y="40"/>
                      </a:lnTo>
                      <a:lnTo>
                        <a:pt x="26" y="42"/>
                      </a:lnTo>
                      <a:lnTo>
                        <a:pt x="26" y="42"/>
                      </a:lnTo>
                      <a:lnTo>
                        <a:pt x="27" y="46"/>
                      </a:lnTo>
                      <a:lnTo>
                        <a:pt x="28" y="51"/>
                      </a:lnTo>
                      <a:lnTo>
                        <a:pt x="30" y="53"/>
                      </a:lnTo>
                      <a:lnTo>
                        <a:pt x="34" y="54"/>
                      </a:lnTo>
                      <a:lnTo>
                        <a:pt x="34" y="54"/>
                      </a:lnTo>
                      <a:lnTo>
                        <a:pt x="36" y="55"/>
                      </a:lnTo>
                      <a:lnTo>
                        <a:pt x="38" y="57"/>
                      </a:lnTo>
                      <a:lnTo>
                        <a:pt x="38" y="64"/>
                      </a:lnTo>
                      <a:lnTo>
                        <a:pt x="38" y="64"/>
                      </a:lnTo>
                      <a:lnTo>
                        <a:pt x="39" y="65"/>
                      </a:lnTo>
                      <a:lnTo>
                        <a:pt x="41" y="65"/>
                      </a:lnTo>
                      <a:lnTo>
                        <a:pt x="48" y="64"/>
                      </a:lnTo>
                      <a:lnTo>
                        <a:pt x="53" y="64"/>
                      </a:lnTo>
                      <a:lnTo>
                        <a:pt x="55" y="65"/>
                      </a:lnTo>
                      <a:lnTo>
                        <a:pt x="56" y="66"/>
                      </a:lnTo>
                      <a:lnTo>
                        <a:pt x="56" y="66"/>
                      </a:lnTo>
                      <a:lnTo>
                        <a:pt x="57" y="69"/>
                      </a:lnTo>
                      <a:lnTo>
                        <a:pt x="61" y="70"/>
                      </a:lnTo>
                      <a:lnTo>
                        <a:pt x="64" y="69"/>
                      </a:lnTo>
                      <a:lnTo>
                        <a:pt x="69" y="66"/>
                      </a:lnTo>
                      <a:lnTo>
                        <a:pt x="69" y="66"/>
                      </a:lnTo>
                      <a:lnTo>
                        <a:pt x="73" y="59"/>
                      </a:lnTo>
                      <a:lnTo>
                        <a:pt x="79" y="52"/>
                      </a:lnTo>
                      <a:lnTo>
                        <a:pt x="82" y="44"/>
                      </a:lnTo>
                      <a:lnTo>
                        <a:pt x="86" y="40"/>
                      </a:lnTo>
                      <a:lnTo>
                        <a:pt x="86" y="40"/>
                      </a:lnTo>
                      <a:lnTo>
                        <a:pt x="90" y="38"/>
                      </a:lnTo>
                      <a:lnTo>
                        <a:pt x="91" y="34"/>
                      </a:lnTo>
                      <a:lnTo>
                        <a:pt x="92" y="32"/>
                      </a:lnTo>
                      <a:lnTo>
                        <a:pt x="93" y="29"/>
                      </a:lnTo>
                      <a:lnTo>
                        <a:pt x="93" y="29"/>
                      </a:lnTo>
                      <a:lnTo>
                        <a:pt x="92" y="27"/>
                      </a:lnTo>
                      <a:lnTo>
                        <a:pt x="91" y="25"/>
                      </a:lnTo>
                      <a:lnTo>
                        <a:pt x="87" y="24"/>
                      </a:lnTo>
                      <a:lnTo>
                        <a:pt x="82" y="25"/>
                      </a:lnTo>
                      <a:lnTo>
                        <a:pt x="82" y="25"/>
                      </a:lnTo>
                      <a:lnTo>
                        <a:pt x="77" y="26"/>
                      </a:lnTo>
                      <a:lnTo>
                        <a:pt x="72" y="26"/>
                      </a:lnTo>
                      <a:lnTo>
                        <a:pt x="69" y="25"/>
                      </a:lnTo>
                      <a:lnTo>
                        <a:pt x="68" y="24"/>
                      </a:lnTo>
                      <a:lnTo>
                        <a:pt x="67" y="22"/>
                      </a:lnTo>
                      <a:lnTo>
                        <a:pt x="67" y="22"/>
                      </a:lnTo>
                      <a:lnTo>
                        <a:pt x="67" y="17"/>
                      </a:lnTo>
                      <a:lnTo>
                        <a:pt x="66" y="14"/>
                      </a:lnTo>
                      <a:lnTo>
                        <a:pt x="66" y="11"/>
                      </a:lnTo>
                      <a:lnTo>
                        <a:pt x="67" y="10"/>
                      </a:lnTo>
                      <a:lnTo>
                        <a:pt x="67" y="10"/>
                      </a:lnTo>
                      <a:lnTo>
                        <a:pt x="69" y="8"/>
                      </a:lnTo>
                      <a:lnTo>
                        <a:pt x="70" y="5"/>
                      </a:lnTo>
                      <a:lnTo>
                        <a:pt x="70" y="4"/>
                      </a:lnTo>
                      <a:lnTo>
                        <a:pt x="69" y="2"/>
                      </a:lnTo>
                      <a:lnTo>
                        <a:pt x="69" y="2"/>
                      </a:lnTo>
                      <a:lnTo>
                        <a:pt x="66" y="1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48" y="8"/>
                      </a:lnTo>
                      <a:lnTo>
                        <a:pt x="44" y="11"/>
                      </a:lnTo>
                      <a:lnTo>
                        <a:pt x="43" y="14"/>
                      </a:lnTo>
                      <a:lnTo>
                        <a:pt x="43" y="14"/>
                      </a:lnTo>
                      <a:lnTo>
                        <a:pt x="42" y="16"/>
                      </a:lnTo>
                      <a:lnTo>
                        <a:pt x="41" y="18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21"/>
                      </a:lnTo>
                      <a:lnTo>
                        <a:pt x="32" y="23"/>
                      </a:lnTo>
                      <a:lnTo>
                        <a:pt x="29" y="24"/>
                      </a:lnTo>
                      <a:lnTo>
                        <a:pt x="26" y="24"/>
                      </a:lnTo>
                      <a:lnTo>
                        <a:pt x="26" y="24"/>
                      </a:lnTo>
                      <a:lnTo>
                        <a:pt x="23" y="25"/>
                      </a:lnTo>
                      <a:lnTo>
                        <a:pt x="22" y="26"/>
                      </a:lnTo>
                      <a:lnTo>
                        <a:pt x="20" y="28"/>
                      </a:lnTo>
                      <a:lnTo>
                        <a:pt x="18" y="28"/>
                      </a:lnTo>
                      <a:lnTo>
                        <a:pt x="18" y="28"/>
                      </a:lnTo>
                      <a:lnTo>
                        <a:pt x="10" y="29"/>
                      </a:lnTo>
                      <a:lnTo>
                        <a:pt x="8" y="30"/>
                      </a:lnTo>
                      <a:lnTo>
                        <a:pt x="7" y="32"/>
                      </a:lnTo>
                      <a:lnTo>
                        <a:pt x="7" y="32"/>
                      </a:lnTo>
                      <a:lnTo>
                        <a:pt x="6" y="33"/>
                      </a:lnTo>
                      <a:lnTo>
                        <a:pt x="4" y="34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7" name="Freeform 131"/>
                <p:cNvSpPr>
                  <a:spLocks/>
                </p:cNvSpPr>
                <p:nvPr/>
              </p:nvSpPr>
              <p:spPr bwMode="auto">
                <a:xfrm>
                  <a:off x="4330" y="3839"/>
                  <a:ext cx="40" cy="27"/>
                </a:xfrm>
                <a:custGeom>
                  <a:avLst/>
                  <a:gdLst>
                    <a:gd name="T0" fmla="*/ 1 w 40"/>
                    <a:gd name="T1" fmla="*/ 4 h 27"/>
                    <a:gd name="T2" fmla="*/ 1 w 40"/>
                    <a:gd name="T3" fmla="*/ 4 h 27"/>
                    <a:gd name="T4" fmla="*/ 0 w 40"/>
                    <a:gd name="T5" fmla="*/ 8 h 27"/>
                    <a:gd name="T6" fmla="*/ 1 w 40"/>
                    <a:gd name="T7" fmla="*/ 11 h 27"/>
                    <a:gd name="T8" fmla="*/ 5 w 40"/>
                    <a:gd name="T9" fmla="*/ 14 h 27"/>
                    <a:gd name="T10" fmla="*/ 9 w 40"/>
                    <a:gd name="T11" fmla="*/ 17 h 27"/>
                    <a:gd name="T12" fmla="*/ 9 w 40"/>
                    <a:gd name="T13" fmla="*/ 17 h 27"/>
                    <a:gd name="T14" fmla="*/ 14 w 40"/>
                    <a:gd name="T15" fmla="*/ 19 h 27"/>
                    <a:gd name="T16" fmla="*/ 20 w 40"/>
                    <a:gd name="T17" fmla="*/ 20 h 27"/>
                    <a:gd name="T18" fmla="*/ 26 w 40"/>
                    <a:gd name="T19" fmla="*/ 22 h 27"/>
                    <a:gd name="T20" fmla="*/ 28 w 40"/>
                    <a:gd name="T21" fmla="*/ 23 h 27"/>
                    <a:gd name="T22" fmla="*/ 30 w 40"/>
                    <a:gd name="T23" fmla="*/ 24 h 27"/>
                    <a:gd name="T24" fmla="*/ 30 w 40"/>
                    <a:gd name="T25" fmla="*/ 24 h 27"/>
                    <a:gd name="T26" fmla="*/ 35 w 40"/>
                    <a:gd name="T27" fmla="*/ 27 h 27"/>
                    <a:gd name="T28" fmla="*/ 36 w 40"/>
                    <a:gd name="T29" fmla="*/ 27 h 27"/>
                    <a:gd name="T30" fmla="*/ 38 w 40"/>
                    <a:gd name="T31" fmla="*/ 26 h 27"/>
                    <a:gd name="T32" fmla="*/ 39 w 40"/>
                    <a:gd name="T33" fmla="*/ 25 h 27"/>
                    <a:gd name="T34" fmla="*/ 40 w 40"/>
                    <a:gd name="T35" fmla="*/ 24 h 27"/>
                    <a:gd name="T36" fmla="*/ 40 w 40"/>
                    <a:gd name="T37" fmla="*/ 21 h 27"/>
                    <a:gd name="T38" fmla="*/ 39 w 40"/>
                    <a:gd name="T39" fmla="*/ 19 h 27"/>
                    <a:gd name="T40" fmla="*/ 39 w 40"/>
                    <a:gd name="T41" fmla="*/ 19 h 27"/>
                    <a:gd name="T42" fmla="*/ 36 w 40"/>
                    <a:gd name="T43" fmla="*/ 12 h 27"/>
                    <a:gd name="T44" fmla="*/ 30 w 40"/>
                    <a:gd name="T45" fmla="*/ 6 h 27"/>
                    <a:gd name="T46" fmla="*/ 25 w 40"/>
                    <a:gd name="T47" fmla="*/ 3 h 27"/>
                    <a:gd name="T48" fmla="*/ 23 w 40"/>
                    <a:gd name="T49" fmla="*/ 1 h 27"/>
                    <a:gd name="T50" fmla="*/ 21 w 40"/>
                    <a:gd name="T51" fmla="*/ 0 h 27"/>
                    <a:gd name="T52" fmla="*/ 21 w 40"/>
                    <a:gd name="T53" fmla="*/ 0 h 27"/>
                    <a:gd name="T54" fmla="*/ 8 w 40"/>
                    <a:gd name="T55" fmla="*/ 3 h 27"/>
                    <a:gd name="T56" fmla="*/ 1 w 40"/>
                    <a:gd name="T57" fmla="*/ 4 h 27"/>
                    <a:gd name="T58" fmla="*/ 1 w 40"/>
                    <a:gd name="T59" fmla="*/ 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0" h="27">
                      <a:moveTo>
                        <a:pt x="1" y="4"/>
                      </a:moveTo>
                      <a:lnTo>
                        <a:pt x="1" y="4"/>
                      </a:lnTo>
                      <a:lnTo>
                        <a:pt x="0" y="8"/>
                      </a:lnTo>
                      <a:lnTo>
                        <a:pt x="1" y="11"/>
                      </a:lnTo>
                      <a:lnTo>
                        <a:pt x="5" y="14"/>
                      </a:lnTo>
                      <a:lnTo>
                        <a:pt x="9" y="17"/>
                      </a:lnTo>
                      <a:lnTo>
                        <a:pt x="9" y="17"/>
                      </a:lnTo>
                      <a:lnTo>
                        <a:pt x="14" y="19"/>
                      </a:lnTo>
                      <a:lnTo>
                        <a:pt x="20" y="20"/>
                      </a:lnTo>
                      <a:lnTo>
                        <a:pt x="26" y="22"/>
                      </a:lnTo>
                      <a:lnTo>
                        <a:pt x="28" y="23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35" y="27"/>
                      </a:lnTo>
                      <a:lnTo>
                        <a:pt x="36" y="27"/>
                      </a:lnTo>
                      <a:lnTo>
                        <a:pt x="38" y="26"/>
                      </a:lnTo>
                      <a:lnTo>
                        <a:pt x="39" y="25"/>
                      </a:lnTo>
                      <a:lnTo>
                        <a:pt x="40" y="24"/>
                      </a:lnTo>
                      <a:lnTo>
                        <a:pt x="40" y="21"/>
                      </a:lnTo>
                      <a:lnTo>
                        <a:pt x="39" y="19"/>
                      </a:lnTo>
                      <a:lnTo>
                        <a:pt x="39" y="19"/>
                      </a:lnTo>
                      <a:lnTo>
                        <a:pt x="36" y="12"/>
                      </a:lnTo>
                      <a:lnTo>
                        <a:pt x="30" y="6"/>
                      </a:lnTo>
                      <a:lnTo>
                        <a:pt x="25" y="3"/>
                      </a:lnTo>
                      <a:lnTo>
                        <a:pt x="23" y="1"/>
                      </a:lnTo>
                      <a:lnTo>
                        <a:pt x="21" y="0"/>
                      </a:lnTo>
                      <a:lnTo>
                        <a:pt x="21" y="0"/>
                      </a:lnTo>
                      <a:lnTo>
                        <a:pt x="8" y="3"/>
                      </a:lnTo>
                      <a:lnTo>
                        <a:pt x="1" y="4"/>
                      </a:lnTo>
                      <a:lnTo>
                        <a:pt x="1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8" name="Freeform 132"/>
                <p:cNvSpPr>
                  <a:spLocks/>
                </p:cNvSpPr>
                <p:nvPr/>
              </p:nvSpPr>
              <p:spPr bwMode="auto">
                <a:xfrm>
                  <a:off x="3737" y="2517"/>
                  <a:ext cx="1003" cy="1033"/>
                </a:xfrm>
                <a:custGeom>
                  <a:avLst/>
                  <a:gdLst>
                    <a:gd name="T0" fmla="*/ 198 w 1003"/>
                    <a:gd name="T1" fmla="*/ 771 h 1033"/>
                    <a:gd name="T2" fmla="*/ 213 w 1003"/>
                    <a:gd name="T3" fmla="*/ 706 h 1033"/>
                    <a:gd name="T4" fmla="*/ 233 w 1003"/>
                    <a:gd name="T5" fmla="*/ 636 h 1033"/>
                    <a:gd name="T6" fmla="*/ 261 w 1003"/>
                    <a:gd name="T7" fmla="*/ 682 h 1033"/>
                    <a:gd name="T8" fmla="*/ 260 w 1003"/>
                    <a:gd name="T9" fmla="*/ 621 h 1033"/>
                    <a:gd name="T10" fmla="*/ 228 w 1003"/>
                    <a:gd name="T11" fmla="*/ 588 h 1033"/>
                    <a:gd name="T12" fmla="*/ 238 w 1003"/>
                    <a:gd name="T13" fmla="*/ 554 h 1033"/>
                    <a:gd name="T14" fmla="*/ 208 w 1003"/>
                    <a:gd name="T15" fmla="*/ 493 h 1033"/>
                    <a:gd name="T16" fmla="*/ 186 w 1003"/>
                    <a:gd name="T17" fmla="*/ 414 h 1033"/>
                    <a:gd name="T18" fmla="*/ 173 w 1003"/>
                    <a:gd name="T19" fmla="*/ 393 h 1033"/>
                    <a:gd name="T20" fmla="*/ 158 w 1003"/>
                    <a:gd name="T21" fmla="*/ 360 h 1033"/>
                    <a:gd name="T22" fmla="*/ 135 w 1003"/>
                    <a:gd name="T23" fmla="*/ 346 h 1033"/>
                    <a:gd name="T24" fmla="*/ 57 w 1003"/>
                    <a:gd name="T25" fmla="*/ 303 h 1033"/>
                    <a:gd name="T26" fmla="*/ 15 w 1003"/>
                    <a:gd name="T27" fmla="*/ 296 h 1033"/>
                    <a:gd name="T28" fmla="*/ 31 w 1003"/>
                    <a:gd name="T29" fmla="*/ 272 h 1033"/>
                    <a:gd name="T30" fmla="*/ 14 w 1003"/>
                    <a:gd name="T31" fmla="*/ 230 h 1033"/>
                    <a:gd name="T32" fmla="*/ 42 w 1003"/>
                    <a:gd name="T33" fmla="*/ 212 h 1033"/>
                    <a:gd name="T34" fmla="*/ 96 w 1003"/>
                    <a:gd name="T35" fmla="*/ 216 h 1033"/>
                    <a:gd name="T36" fmla="*/ 153 w 1003"/>
                    <a:gd name="T37" fmla="*/ 250 h 1033"/>
                    <a:gd name="T38" fmla="*/ 200 w 1003"/>
                    <a:gd name="T39" fmla="*/ 234 h 1033"/>
                    <a:gd name="T40" fmla="*/ 257 w 1003"/>
                    <a:gd name="T41" fmla="*/ 250 h 1033"/>
                    <a:gd name="T42" fmla="*/ 260 w 1003"/>
                    <a:gd name="T43" fmla="*/ 173 h 1033"/>
                    <a:gd name="T44" fmla="*/ 265 w 1003"/>
                    <a:gd name="T45" fmla="*/ 131 h 1033"/>
                    <a:gd name="T46" fmla="*/ 284 w 1003"/>
                    <a:gd name="T47" fmla="*/ 162 h 1033"/>
                    <a:gd name="T48" fmla="*/ 375 w 1003"/>
                    <a:gd name="T49" fmla="*/ 186 h 1033"/>
                    <a:gd name="T50" fmla="*/ 410 w 1003"/>
                    <a:gd name="T51" fmla="*/ 166 h 1033"/>
                    <a:gd name="T52" fmla="*/ 482 w 1003"/>
                    <a:gd name="T53" fmla="*/ 120 h 1033"/>
                    <a:gd name="T54" fmla="*/ 543 w 1003"/>
                    <a:gd name="T55" fmla="*/ 13 h 1033"/>
                    <a:gd name="T56" fmla="*/ 594 w 1003"/>
                    <a:gd name="T57" fmla="*/ 6 h 1033"/>
                    <a:gd name="T58" fmla="*/ 649 w 1003"/>
                    <a:gd name="T59" fmla="*/ 71 h 1033"/>
                    <a:gd name="T60" fmla="*/ 701 w 1003"/>
                    <a:gd name="T61" fmla="*/ 101 h 1033"/>
                    <a:gd name="T62" fmla="*/ 748 w 1003"/>
                    <a:gd name="T63" fmla="*/ 135 h 1033"/>
                    <a:gd name="T64" fmla="*/ 814 w 1003"/>
                    <a:gd name="T65" fmla="*/ 197 h 1033"/>
                    <a:gd name="T66" fmla="*/ 892 w 1003"/>
                    <a:gd name="T67" fmla="*/ 224 h 1033"/>
                    <a:gd name="T68" fmla="*/ 961 w 1003"/>
                    <a:gd name="T69" fmla="*/ 262 h 1033"/>
                    <a:gd name="T70" fmla="*/ 975 w 1003"/>
                    <a:gd name="T71" fmla="*/ 311 h 1033"/>
                    <a:gd name="T72" fmla="*/ 962 w 1003"/>
                    <a:gd name="T73" fmla="*/ 384 h 1033"/>
                    <a:gd name="T74" fmla="*/ 951 w 1003"/>
                    <a:gd name="T75" fmla="*/ 440 h 1033"/>
                    <a:gd name="T76" fmla="*/ 895 w 1003"/>
                    <a:gd name="T77" fmla="*/ 468 h 1033"/>
                    <a:gd name="T78" fmla="*/ 834 w 1003"/>
                    <a:gd name="T79" fmla="*/ 570 h 1033"/>
                    <a:gd name="T80" fmla="*/ 835 w 1003"/>
                    <a:gd name="T81" fmla="*/ 606 h 1033"/>
                    <a:gd name="T82" fmla="*/ 896 w 1003"/>
                    <a:gd name="T83" fmla="*/ 621 h 1033"/>
                    <a:gd name="T84" fmla="*/ 904 w 1003"/>
                    <a:gd name="T85" fmla="*/ 671 h 1033"/>
                    <a:gd name="T86" fmla="*/ 890 w 1003"/>
                    <a:gd name="T87" fmla="*/ 721 h 1033"/>
                    <a:gd name="T88" fmla="*/ 895 w 1003"/>
                    <a:gd name="T89" fmla="*/ 761 h 1033"/>
                    <a:gd name="T90" fmla="*/ 899 w 1003"/>
                    <a:gd name="T91" fmla="*/ 836 h 1033"/>
                    <a:gd name="T92" fmla="*/ 937 w 1003"/>
                    <a:gd name="T93" fmla="*/ 873 h 1033"/>
                    <a:gd name="T94" fmla="*/ 917 w 1003"/>
                    <a:gd name="T95" fmla="*/ 900 h 1033"/>
                    <a:gd name="T96" fmla="*/ 870 w 1003"/>
                    <a:gd name="T97" fmla="*/ 934 h 1033"/>
                    <a:gd name="T98" fmla="*/ 796 w 1003"/>
                    <a:gd name="T99" fmla="*/ 964 h 1033"/>
                    <a:gd name="T100" fmla="*/ 744 w 1003"/>
                    <a:gd name="T101" fmla="*/ 930 h 1033"/>
                    <a:gd name="T102" fmla="*/ 731 w 1003"/>
                    <a:gd name="T103" fmla="*/ 907 h 1033"/>
                    <a:gd name="T104" fmla="*/ 685 w 1003"/>
                    <a:gd name="T105" fmla="*/ 915 h 1033"/>
                    <a:gd name="T106" fmla="*/ 635 w 1003"/>
                    <a:gd name="T107" fmla="*/ 900 h 1033"/>
                    <a:gd name="T108" fmla="*/ 574 w 1003"/>
                    <a:gd name="T109" fmla="*/ 927 h 1033"/>
                    <a:gd name="T110" fmla="*/ 547 w 1003"/>
                    <a:gd name="T111" fmla="*/ 1006 h 1033"/>
                    <a:gd name="T112" fmla="*/ 501 w 1003"/>
                    <a:gd name="T113" fmla="*/ 1032 h 1033"/>
                    <a:gd name="T114" fmla="*/ 451 w 1003"/>
                    <a:gd name="T115" fmla="*/ 1018 h 1033"/>
                    <a:gd name="T116" fmla="*/ 414 w 1003"/>
                    <a:gd name="T117" fmla="*/ 986 h 1033"/>
                    <a:gd name="T118" fmla="*/ 330 w 1003"/>
                    <a:gd name="T119" fmla="*/ 959 h 1033"/>
                    <a:gd name="T120" fmla="*/ 250 w 1003"/>
                    <a:gd name="T121" fmla="*/ 947 h 1033"/>
                    <a:gd name="T122" fmla="*/ 178 w 1003"/>
                    <a:gd name="T123" fmla="*/ 904 h 1033"/>
                    <a:gd name="T124" fmla="*/ 144 w 1003"/>
                    <a:gd name="T125" fmla="*/ 864 h 10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003" h="1033">
                      <a:moveTo>
                        <a:pt x="146" y="860"/>
                      </a:moveTo>
                      <a:lnTo>
                        <a:pt x="146" y="860"/>
                      </a:lnTo>
                      <a:lnTo>
                        <a:pt x="149" y="859"/>
                      </a:lnTo>
                      <a:lnTo>
                        <a:pt x="153" y="857"/>
                      </a:lnTo>
                      <a:lnTo>
                        <a:pt x="159" y="854"/>
                      </a:lnTo>
                      <a:lnTo>
                        <a:pt x="164" y="849"/>
                      </a:lnTo>
                      <a:lnTo>
                        <a:pt x="169" y="843"/>
                      </a:lnTo>
                      <a:lnTo>
                        <a:pt x="174" y="833"/>
                      </a:lnTo>
                      <a:lnTo>
                        <a:pt x="177" y="822"/>
                      </a:lnTo>
                      <a:lnTo>
                        <a:pt x="177" y="822"/>
                      </a:lnTo>
                      <a:lnTo>
                        <a:pt x="182" y="802"/>
                      </a:lnTo>
                      <a:lnTo>
                        <a:pt x="187" y="789"/>
                      </a:lnTo>
                      <a:lnTo>
                        <a:pt x="191" y="782"/>
                      </a:lnTo>
                      <a:lnTo>
                        <a:pt x="195" y="776"/>
                      </a:lnTo>
                      <a:lnTo>
                        <a:pt x="195" y="776"/>
                      </a:lnTo>
                      <a:lnTo>
                        <a:pt x="198" y="773"/>
                      </a:lnTo>
                      <a:lnTo>
                        <a:pt x="198" y="771"/>
                      </a:lnTo>
                      <a:lnTo>
                        <a:pt x="199" y="767"/>
                      </a:lnTo>
                      <a:lnTo>
                        <a:pt x="199" y="759"/>
                      </a:lnTo>
                      <a:lnTo>
                        <a:pt x="200" y="749"/>
                      </a:lnTo>
                      <a:lnTo>
                        <a:pt x="200" y="749"/>
                      </a:lnTo>
                      <a:lnTo>
                        <a:pt x="203" y="739"/>
                      </a:lnTo>
                      <a:lnTo>
                        <a:pt x="207" y="731"/>
                      </a:lnTo>
                      <a:lnTo>
                        <a:pt x="210" y="727"/>
                      </a:lnTo>
                      <a:lnTo>
                        <a:pt x="213" y="726"/>
                      </a:lnTo>
                      <a:lnTo>
                        <a:pt x="215" y="725"/>
                      </a:lnTo>
                      <a:lnTo>
                        <a:pt x="215" y="725"/>
                      </a:lnTo>
                      <a:lnTo>
                        <a:pt x="217" y="725"/>
                      </a:lnTo>
                      <a:lnTo>
                        <a:pt x="218" y="722"/>
                      </a:lnTo>
                      <a:lnTo>
                        <a:pt x="219" y="716"/>
                      </a:lnTo>
                      <a:lnTo>
                        <a:pt x="219" y="707"/>
                      </a:lnTo>
                      <a:lnTo>
                        <a:pt x="219" y="707"/>
                      </a:lnTo>
                      <a:lnTo>
                        <a:pt x="217" y="707"/>
                      </a:lnTo>
                      <a:lnTo>
                        <a:pt x="213" y="706"/>
                      </a:lnTo>
                      <a:lnTo>
                        <a:pt x="210" y="705"/>
                      </a:lnTo>
                      <a:lnTo>
                        <a:pt x="208" y="704"/>
                      </a:lnTo>
                      <a:lnTo>
                        <a:pt x="208" y="701"/>
                      </a:lnTo>
                      <a:lnTo>
                        <a:pt x="208" y="697"/>
                      </a:lnTo>
                      <a:lnTo>
                        <a:pt x="208" y="697"/>
                      </a:lnTo>
                      <a:lnTo>
                        <a:pt x="213" y="687"/>
                      </a:lnTo>
                      <a:lnTo>
                        <a:pt x="218" y="677"/>
                      </a:lnTo>
                      <a:lnTo>
                        <a:pt x="222" y="668"/>
                      </a:lnTo>
                      <a:lnTo>
                        <a:pt x="224" y="662"/>
                      </a:lnTo>
                      <a:lnTo>
                        <a:pt x="224" y="657"/>
                      </a:lnTo>
                      <a:lnTo>
                        <a:pt x="224" y="657"/>
                      </a:lnTo>
                      <a:lnTo>
                        <a:pt x="225" y="652"/>
                      </a:lnTo>
                      <a:lnTo>
                        <a:pt x="227" y="648"/>
                      </a:lnTo>
                      <a:lnTo>
                        <a:pt x="229" y="644"/>
                      </a:lnTo>
                      <a:lnTo>
                        <a:pt x="232" y="641"/>
                      </a:lnTo>
                      <a:lnTo>
                        <a:pt x="233" y="640"/>
                      </a:lnTo>
                      <a:lnTo>
                        <a:pt x="233" y="636"/>
                      </a:lnTo>
                      <a:lnTo>
                        <a:pt x="233" y="636"/>
                      </a:lnTo>
                      <a:lnTo>
                        <a:pt x="234" y="632"/>
                      </a:lnTo>
                      <a:lnTo>
                        <a:pt x="235" y="631"/>
                      </a:lnTo>
                      <a:lnTo>
                        <a:pt x="236" y="631"/>
                      </a:lnTo>
                      <a:lnTo>
                        <a:pt x="238" y="633"/>
                      </a:lnTo>
                      <a:lnTo>
                        <a:pt x="239" y="636"/>
                      </a:lnTo>
                      <a:lnTo>
                        <a:pt x="239" y="636"/>
                      </a:lnTo>
                      <a:lnTo>
                        <a:pt x="242" y="641"/>
                      </a:lnTo>
                      <a:lnTo>
                        <a:pt x="244" y="645"/>
                      </a:lnTo>
                      <a:lnTo>
                        <a:pt x="247" y="649"/>
                      </a:lnTo>
                      <a:lnTo>
                        <a:pt x="248" y="656"/>
                      </a:lnTo>
                      <a:lnTo>
                        <a:pt x="248" y="656"/>
                      </a:lnTo>
                      <a:lnTo>
                        <a:pt x="251" y="669"/>
                      </a:lnTo>
                      <a:lnTo>
                        <a:pt x="253" y="674"/>
                      </a:lnTo>
                      <a:lnTo>
                        <a:pt x="258" y="678"/>
                      </a:lnTo>
                      <a:lnTo>
                        <a:pt x="258" y="678"/>
                      </a:lnTo>
                      <a:lnTo>
                        <a:pt x="261" y="682"/>
                      </a:lnTo>
                      <a:lnTo>
                        <a:pt x="263" y="682"/>
                      </a:lnTo>
                      <a:lnTo>
                        <a:pt x="263" y="682"/>
                      </a:lnTo>
                      <a:lnTo>
                        <a:pt x="264" y="679"/>
                      </a:lnTo>
                      <a:lnTo>
                        <a:pt x="264" y="675"/>
                      </a:lnTo>
                      <a:lnTo>
                        <a:pt x="264" y="675"/>
                      </a:lnTo>
                      <a:lnTo>
                        <a:pt x="262" y="663"/>
                      </a:lnTo>
                      <a:lnTo>
                        <a:pt x="260" y="658"/>
                      </a:lnTo>
                      <a:lnTo>
                        <a:pt x="260" y="654"/>
                      </a:lnTo>
                      <a:lnTo>
                        <a:pt x="260" y="654"/>
                      </a:lnTo>
                      <a:lnTo>
                        <a:pt x="261" y="650"/>
                      </a:lnTo>
                      <a:lnTo>
                        <a:pt x="263" y="647"/>
                      </a:lnTo>
                      <a:lnTo>
                        <a:pt x="265" y="642"/>
                      </a:lnTo>
                      <a:lnTo>
                        <a:pt x="265" y="635"/>
                      </a:lnTo>
                      <a:lnTo>
                        <a:pt x="265" y="635"/>
                      </a:lnTo>
                      <a:lnTo>
                        <a:pt x="264" y="631"/>
                      </a:lnTo>
                      <a:lnTo>
                        <a:pt x="263" y="628"/>
                      </a:lnTo>
                      <a:lnTo>
                        <a:pt x="260" y="621"/>
                      </a:lnTo>
                      <a:lnTo>
                        <a:pt x="256" y="617"/>
                      </a:lnTo>
                      <a:lnTo>
                        <a:pt x="251" y="612"/>
                      </a:lnTo>
                      <a:lnTo>
                        <a:pt x="251" y="612"/>
                      </a:lnTo>
                      <a:lnTo>
                        <a:pt x="248" y="606"/>
                      </a:lnTo>
                      <a:lnTo>
                        <a:pt x="245" y="603"/>
                      </a:lnTo>
                      <a:lnTo>
                        <a:pt x="243" y="601"/>
                      </a:lnTo>
                      <a:lnTo>
                        <a:pt x="241" y="600"/>
                      </a:lnTo>
                      <a:lnTo>
                        <a:pt x="241" y="600"/>
                      </a:lnTo>
                      <a:lnTo>
                        <a:pt x="239" y="599"/>
                      </a:lnTo>
                      <a:lnTo>
                        <a:pt x="238" y="597"/>
                      </a:lnTo>
                      <a:lnTo>
                        <a:pt x="237" y="595"/>
                      </a:lnTo>
                      <a:lnTo>
                        <a:pt x="234" y="593"/>
                      </a:lnTo>
                      <a:lnTo>
                        <a:pt x="234" y="593"/>
                      </a:lnTo>
                      <a:lnTo>
                        <a:pt x="230" y="592"/>
                      </a:lnTo>
                      <a:lnTo>
                        <a:pt x="228" y="590"/>
                      </a:lnTo>
                      <a:lnTo>
                        <a:pt x="228" y="589"/>
                      </a:lnTo>
                      <a:lnTo>
                        <a:pt x="228" y="588"/>
                      </a:lnTo>
                      <a:lnTo>
                        <a:pt x="229" y="587"/>
                      </a:lnTo>
                      <a:lnTo>
                        <a:pt x="231" y="587"/>
                      </a:lnTo>
                      <a:lnTo>
                        <a:pt x="231" y="587"/>
                      </a:lnTo>
                      <a:lnTo>
                        <a:pt x="237" y="586"/>
                      </a:lnTo>
                      <a:lnTo>
                        <a:pt x="239" y="585"/>
                      </a:lnTo>
                      <a:lnTo>
                        <a:pt x="239" y="582"/>
                      </a:lnTo>
                      <a:lnTo>
                        <a:pt x="239" y="582"/>
                      </a:lnTo>
                      <a:lnTo>
                        <a:pt x="241" y="578"/>
                      </a:lnTo>
                      <a:lnTo>
                        <a:pt x="242" y="576"/>
                      </a:lnTo>
                      <a:lnTo>
                        <a:pt x="243" y="575"/>
                      </a:lnTo>
                      <a:lnTo>
                        <a:pt x="244" y="571"/>
                      </a:lnTo>
                      <a:lnTo>
                        <a:pt x="244" y="571"/>
                      </a:lnTo>
                      <a:lnTo>
                        <a:pt x="244" y="567"/>
                      </a:lnTo>
                      <a:lnTo>
                        <a:pt x="243" y="564"/>
                      </a:lnTo>
                      <a:lnTo>
                        <a:pt x="239" y="557"/>
                      </a:lnTo>
                      <a:lnTo>
                        <a:pt x="239" y="557"/>
                      </a:lnTo>
                      <a:lnTo>
                        <a:pt x="238" y="554"/>
                      </a:lnTo>
                      <a:lnTo>
                        <a:pt x="238" y="552"/>
                      </a:lnTo>
                      <a:lnTo>
                        <a:pt x="241" y="547"/>
                      </a:lnTo>
                      <a:lnTo>
                        <a:pt x="243" y="543"/>
                      </a:lnTo>
                      <a:lnTo>
                        <a:pt x="244" y="541"/>
                      </a:lnTo>
                      <a:lnTo>
                        <a:pt x="244" y="538"/>
                      </a:lnTo>
                      <a:lnTo>
                        <a:pt x="244" y="538"/>
                      </a:lnTo>
                      <a:lnTo>
                        <a:pt x="244" y="535"/>
                      </a:lnTo>
                      <a:lnTo>
                        <a:pt x="243" y="532"/>
                      </a:lnTo>
                      <a:lnTo>
                        <a:pt x="239" y="528"/>
                      </a:lnTo>
                      <a:lnTo>
                        <a:pt x="236" y="524"/>
                      </a:lnTo>
                      <a:lnTo>
                        <a:pt x="231" y="516"/>
                      </a:lnTo>
                      <a:lnTo>
                        <a:pt x="231" y="516"/>
                      </a:lnTo>
                      <a:lnTo>
                        <a:pt x="227" y="509"/>
                      </a:lnTo>
                      <a:lnTo>
                        <a:pt x="222" y="503"/>
                      </a:lnTo>
                      <a:lnTo>
                        <a:pt x="216" y="498"/>
                      </a:lnTo>
                      <a:lnTo>
                        <a:pt x="208" y="493"/>
                      </a:lnTo>
                      <a:lnTo>
                        <a:pt x="208" y="493"/>
                      </a:lnTo>
                      <a:lnTo>
                        <a:pt x="199" y="487"/>
                      </a:lnTo>
                      <a:lnTo>
                        <a:pt x="193" y="483"/>
                      </a:lnTo>
                      <a:lnTo>
                        <a:pt x="189" y="477"/>
                      </a:lnTo>
                      <a:lnTo>
                        <a:pt x="185" y="472"/>
                      </a:lnTo>
                      <a:lnTo>
                        <a:pt x="181" y="465"/>
                      </a:lnTo>
                      <a:lnTo>
                        <a:pt x="178" y="459"/>
                      </a:lnTo>
                      <a:lnTo>
                        <a:pt x="178" y="453"/>
                      </a:lnTo>
                      <a:lnTo>
                        <a:pt x="178" y="453"/>
                      </a:lnTo>
                      <a:lnTo>
                        <a:pt x="178" y="446"/>
                      </a:lnTo>
                      <a:lnTo>
                        <a:pt x="179" y="441"/>
                      </a:lnTo>
                      <a:lnTo>
                        <a:pt x="182" y="432"/>
                      </a:lnTo>
                      <a:lnTo>
                        <a:pt x="185" y="427"/>
                      </a:lnTo>
                      <a:lnTo>
                        <a:pt x="186" y="424"/>
                      </a:lnTo>
                      <a:lnTo>
                        <a:pt x="187" y="420"/>
                      </a:lnTo>
                      <a:lnTo>
                        <a:pt x="187" y="420"/>
                      </a:lnTo>
                      <a:lnTo>
                        <a:pt x="186" y="417"/>
                      </a:lnTo>
                      <a:lnTo>
                        <a:pt x="186" y="414"/>
                      </a:lnTo>
                      <a:lnTo>
                        <a:pt x="182" y="411"/>
                      </a:lnTo>
                      <a:lnTo>
                        <a:pt x="180" y="409"/>
                      </a:lnTo>
                      <a:lnTo>
                        <a:pt x="179" y="407"/>
                      </a:lnTo>
                      <a:lnTo>
                        <a:pt x="179" y="406"/>
                      </a:lnTo>
                      <a:lnTo>
                        <a:pt x="179" y="406"/>
                      </a:lnTo>
                      <a:lnTo>
                        <a:pt x="179" y="404"/>
                      </a:lnTo>
                      <a:lnTo>
                        <a:pt x="180" y="404"/>
                      </a:lnTo>
                      <a:lnTo>
                        <a:pt x="184" y="404"/>
                      </a:lnTo>
                      <a:lnTo>
                        <a:pt x="187" y="403"/>
                      </a:lnTo>
                      <a:lnTo>
                        <a:pt x="187" y="402"/>
                      </a:lnTo>
                      <a:lnTo>
                        <a:pt x="188" y="401"/>
                      </a:lnTo>
                      <a:lnTo>
                        <a:pt x="188" y="401"/>
                      </a:lnTo>
                      <a:lnTo>
                        <a:pt x="187" y="397"/>
                      </a:lnTo>
                      <a:lnTo>
                        <a:pt x="184" y="395"/>
                      </a:lnTo>
                      <a:lnTo>
                        <a:pt x="179" y="393"/>
                      </a:lnTo>
                      <a:lnTo>
                        <a:pt x="173" y="393"/>
                      </a:lnTo>
                      <a:lnTo>
                        <a:pt x="173" y="393"/>
                      </a:lnTo>
                      <a:lnTo>
                        <a:pt x="166" y="392"/>
                      </a:lnTo>
                      <a:lnTo>
                        <a:pt x="162" y="389"/>
                      </a:lnTo>
                      <a:lnTo>
                        <a:pt x="160" y="386"/>
                      </a:lnTo>
                      <a:lnTo>
                        <a:pt x="158" y="382"/>
                      </a:lnTo>
                      <a:lnTo>
                        <a:pt x="158" y="382"/>
                      </a:lnTo>
                      <a:lnTo>
                        <a:pt x="158" y="381"/>
                      </a:lnTo>
                      <a:lnTo>
                        <a:pt x="158" y="379"/>
                      </a:lnTo>
                      <a:lnTo>
                        <a:pt x="159" y="379"/>
                      </a:lnTo>
                      <a:lnTo>
                        <a:pt x="161" y="378"/>
                      </a:lnTo>
                      <a:lnTo>
                        <a:pt x="162" y="378"/>
                      </a:lnTo>
                      <a:lnTo>
                        <a:pt x="162" y="376"/>
                      </a:lnTo>
                      <a:lnTo>
                        <a:pt x="162" y="376"/>
                      </a:lnTo>
                      <a:lnTo>
                        <a:pt x="162" y="366"/>
                      </a:lnTo>
                      <a:lnTo>
                        <a:pt x="162" y="366"/>
                      </a:lnTo>
                      <a:lnTo>
                        <a:pt x="160" y="364"/>
                      </a:lnTo>
                      <a:lnTo>
                        <a:pt x="159" y="363"/>
                      </a:lnTo>
                      <a:lnTo>
                        <a:pt x="158" y="360"/>
                      </a:lnTo>
                      <a:lnTo>
                        <a:pt x="158" y="360"/>
                      </a:lnTo>
                      <a:lnTo>
                        <a:pt x="157" y="359"/>
                      </a:lnTo>
                      <a:lnTo>
                        <a:pt x="156" y="359"/>
                      </a:lnTo>
                      <a:lnTo>
                        <a:pt x="153" y="358"/>
                      </a:lnTo>
                      <a:lnTo>
                        <a:pt x="150" y="358"/>
                      </a:lnTo>
                      <a:lnTo>
                        <a:pt x="150" y="357"/>
                      </a:lnTo>
                      <a:lnTo>
                        <a:pt x="149" y="357"/>
                      </a:lnTo>
                      <a:lnTo>
                        <a:pt x="149" y="357"/>
                      </a:lnTo>
                      <a:lnTo>
                        <a:pt x="149" y="356"/>
                      </a:lnTo>
                      <a:lnTo>
                        <a:pt x="147" y="356"/>
                      </a:lnTo>
                      <a:lnTo>
                        <a:pt x="144" y="356"/>
                      </a:lnTo>
                      <a:lnTo>
                        <a:pt x="141" y="355"/>
                      </a:lnTo>
                      <a:lnTo>
                        <a:pt x="138" y="355"/>
                      </a:lnTo>
                      <a:lnTo>
                        <a:pt x="138" y="353"/>
                      </a:lnTo>
                      <a:lnTo>
                        <a:pt x="138" y="353"/>
                      </a:lnTo>
                      <a:lnTo>
                        <a:pt x="137" y="349"/>
                      </a:lnTo>
                      <a:lnTo>
                        <a:pt x="135" y="346"/>
                      </a:lnTo>
                      <a:lnTo>
                        <a:pt x="132" y="344"/>
                      </a:lnTo>
                      <a:lnTo>
                        <a:pt x="128" y="343"/>
                      </a:lnTo>
                      <a:lnTo>
                        <a:pt x="128" y="343"/>
                      </a:lnTo>
                      <a:lnTo>
                        <a:pt x="114" y="344"/>
                      </a:lnTo>
                      <a:lnTo>
                        <a:pt x="110" y="344"/>
                      </a:lnTo>
                      <a:lnTo>
                        <a:pt x="108" y="343"/>
                      </a:lnTo>
                      <a:lnTo>
                        <a:pt x="106" y="342"/>
                      </a:lnTo>
                      <a:lnTo>
                        <a:pt x="105" y="340"/>
                      </a:lnTo>
                      <a:lnTo>
                        <a:pt x="105" y="340"/>
                      </a:lnTo>
                      <a:lnTo>
                        <a:pt x="105" y="334"/>
                      </a:lnTo>
                      <a:lnTo>
                        <a:pt x="103" y="330"/>
                      </a:lnTo>
                      <a:lnTo>
                        <a:pt x="100" y="327"/>
                      </a:lnTo>
                      <a:lnTo>
                        <a:pt x="95" y="325"/>
                      </a:lnTo>
                      <a:lnTo>
                        <a:pt x="95" y="325"/>
                      </a:lnTo>
                      <a:lnTo>
                        <a:pt x="78" y="314"/>
                      </a:lnTo>
                      <a:lnTo>
                        <a:pt x="67" y="307"/>
                      </a:lnTo>
                      <a:lnTo>
                        <a:pt x="57" y="303"/>
                      </a:lnTo>
                      <a:lnTo>
                        <a:pt x="57" y="303"/>
                      </a:lnTo>
                      <a:lnTo>
                        <a:pt x="50" y="300"/>
                      </a:lnTo>
                      <a:lnTo>
                        <a:pt x="46" y="298"/>
                      </a:lnTo>
                      <a:lnTo>
                        <a:pt x="43" y="296"/>
                      </a:lnTo>
                      <a:lnTo>
                        <a:pt x="37" y="296"/>
                      </a:lnTo>
                      <a:lnTo>
                        <a:pt x="37" y="296"/>
                      </a:lnTo>
                      <a:lnTo>
                        <a:pt x="32" y="296"/>
                      </a:lnTo>
                      <a:lnTo>
                        <a:pt x="29" y="298"/>
                      </a:lnTo>
                      <a:lnTo>
                        <a:pt x="26" y="299"/>
                      </a:lnTo>
                      <a:lnTo>
                        <a:pt x="23" y="299"/>
                      </a:lnTo>
                      <a:lnTo>
                        <a:pt x="23" y="299"/>
                      </a:lnTo>
                      <a:lnTo>
                        <a:pt x="20" y="299"/>
                      </a:lnTo>
                      <a:lnTo>
                        <a:pt x="17" y="300"/>
                      </a:lnTo>
                      <a:lnTo>
                        <a:pt x="16" y="301"/>
                      </a:lnTo>
                      <a:lnTo>
                        <a:pt x="15" y="299"/>
                      </a:lnTo>
                      <a:lnTo>
                        <a:pt x="15" y="299"/>
                      </a:lnTo>
                      <a:lnTo>
                        <a:pt x="15" y="296"/>
                      </a:lnTo>
                      <a:lnTo>
                        <a:pt x="15" y="292"/>
                      </a:lnTo>
                      <a:lnTo>
                        <a:pt x="15" y="289"/>
                      </a:lnTo>
                      <a:lnTo>
                        <a:pt x="13" y="286"/>
                      </a:lnTo>
                      <a:lnTo>
                        <a:pt x="13" y="286"/>
                      </a:lnTo>
                      <a:lnTo>
                        <a:pt x="9" y="283"/>
                      </a:lnTo>
                      <a:lnTo>
                        <a:pt x="7" y="279"/>
                      </a:lnTo>
                      <a:lnTo>
                        <a:pt x="6" y="276"/>
                      </a:lnTo>
                      <a:lnTo>
                        <a:pt x="6" y="275"/>
                      </a:lnTo>
                      <a:lnTo>
                        <a:pt x="7" y="274"/>
                      </a:lnTo>
                      <a:lnTo>
                        <a:pt x="7" y="274"/>
                      </a:lnTo>
                      <a:lnTo>
                        <a:pt x="9" y="273"/>
                      </a:lnTo>
                      <a:lnTo>
                        <a:pt x="13" y="273"/>
                      </a:lnTo>
                      <a:lnTo>
                        <a:pt x="20" y="274"/>
                      </a:lnTo>
                      <a:lnTo>
                        <a:pt x="28" y="274"/>
                      </a:lnTo>
                      <a:lnTo>
                        <a:pt x="30" y="273"/>
                      </a:lnTo>
                      <a:lnTo>
                        <a:pt x="31" y="272"/>
                      </a:lnTo>
                      <a:lnTo>
                        <a:pt x="31" y="272"/>
                      </a:lnTo>
                      <a:lnTo>
                        <a:pt x="31" y="269"/>
                      </a:lnTo>
                      <a:lnTo>
                        <a:pt x="31" y="264"/>
                      </a:lnTo>
                      <a:lnTo>
                        <a:pt x="29" y="260"/>
                      </a:lnTo>
                      <a:lnTo>
                        <a:pt x="26" y="257"/>
                      </a:lnTo>
                      <a:lnTo>
                        <a:pt x="26" y="257"/>
                      </a:lnTo>
                      <a:lnTo>
                        <a:pt x="22" y="255"/>
                      </a:lnTo>
                      <a:lnTo>
                        <a:pt x="22" y="253"/>
                      </a:lnTo>
                      <a:lnTo>
                        <a:pt x="23" y="250"/>
                      </a:lnTo>
                      <a:lnTo>
                        <a:pt x="26" y="247"/>
                      </a:lnTo>
                      <a:lnTo>
                        <a:pt x="26" y="247"/>
                      </a:lnTo>
                      <a:lnTo>
                        <a:pt x="28" y="244"/>
                      </a:lnTo>
                      <a:lnTo>
                        <a:pt x="28" y="240"/>
                      </a:lnTo>
                      <a:lnTo>
                        <a:pt x="26" y="236"/>
                      </a:lnTo>
                      <a:lnTo>
                        <a:pt x="23" y="233"/>
                      </a:lnTo>
                      <a:lnTo>
                        <a:pt x="23" y="233"/>
                      </a:lnTo>
                      <a:lnTo>
                        <a:pt x="19" y="231"/>
                      </a:lnTo>
                      <a:lnTo>
                        <a:pt x="14" y="230"/>
                      </a:lnTo>
                      <a:lnTo>
                        <a:pt x="7" y="229"/>
                      </a:lnTo>
                      <a:lnTo>
                        <a:pt x="5" y="228"/>
                      </a:lnTo>
                      <a:lnTo>
                        <a:pt x="4" y="227"/>
                      </a:lnTo>
                      <a:lnTo>
                        <a:pt x="4" y="227"/>
                      </a:lnTo>
                      <a:lnTo>
                        <a:pt x="2" y="223"/>
                      </a:lnTo>
                      <a:lnTo>
                        <a:pt x="0" y="218"/>
                      </a:lnTo>
                      <a:lnTo>
                        <a:pt x="0" y="216"/>
                      </a:lnTo>
                      <a:lnTo>
                        <a:pt x="0" y="214"/>
                      </a:lnTo>
                      <a:lnTo>
                        <a:pt x="2" y="213"/>
                      </a:lnTo>
                      <a:lnTo>
                        <a:pt x="4" y="213"/>
                      </a:lnTo>
                      <a:lnTo>
                        <a:pt x="4" y="213"/>
                      </a:lnTo>
                      <a:lnTo>
                        <a:pt x="26" y="215"/>
                      </a:lnTo>
                      <a:lnTo>
                        <a:pt x="35" y="215"/>
                      </a:lnTo>
                      <a:lnTo>
                        <a:pt x="38" y="215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2"/>
                      </a:lnTo>
                      <a:lnTo>
                        <a:pt x="44" y="211"/>
                      </a:lnTo>
                      <a:lnTo>
                        <a:pt x="51" y="209"/>
                      </a:lnTo>
                      <a:lnTo>
                        <a:pt x="56" y="209"/>
                      </a:lnTo>
                      <a:lnTo>
                        <a:pt x="59" y="209"/>
                      </a:lnTo>
                      <a:lnTo>
                        <a:pt x="62" y="210"/>
                      </a:lnTo>
                      <a:lnTo>
                        <a:pt x="65" y="212"/>
                      </a:lnTo>
                      <a:lnTo>
                        <a:pt x="65" y="212"/>
                      </a:lnTo>
                      <a:lnTo>
                        <a:pt x="70" y="218"/>
                      </a:lnTo>
                      <a:lnTo>
                        <a:pt x="71" y="220"/>
                      </a:lnTo>
                      <a:lnTo>
                        <a:pt x="71" y="220"/>
                      </a:lnTo>
                      <a:lnTo>
                        <a:pt x="75" y="220"/>
                      </a:lnTo>
                      <a:lnTo>
                        <a:pt x="84" y="221"/>
                      </a:lnTo>
                      <a:lnTo>
                        <a:pt x="88" y="220"/>
                      </a:lnTo>
                      <a:lnTo>
                        <a:pt x="92" y="220"/>
                      </a:lnTo>
                      <a:lnTo>
                        <a:pt x="94" y="218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lnTo>
                        <a:pt x="99" y="211"/>
                      </a:lnTo>
                      <a:lnTo>
                        <a:pt x="102" y="206"/>
                      </a:lnTo>
                      <a:lnTo>
                        <a:pt x="107" y="204"/>
                      </a:lnTo>
                      <a:lnTo>
                        <a:pt x="115" y="203"/>
                      </a:lnTo>
                      <a:lnTo>
                        <a:pt x="115" y="203"/>
                      </a:lnTo>
                      <a:lnTo>
                        <a:pt x="119" y="203"/>
                      </a:lnTo>
                      <a:lnTo>
                        <a:pt x="122" y="205"/>
                      </a:lnTo>
                      <a:lnTo>
                        <a:pt x="127" y="207"/>
                      </a:lnTo>
                      <a:lnTo>
                        <a:pt x="131" y="210"/>
                      </a:lnTo>
                      <a:lnTo>
                        <a:pt x="137" y="217"/>
                      </a:lnTo>
                      <a:lnTo>
                        <a:pt x="139" y="220"/>
                      </a:lnTo>
                      <a:lnTo>
                        <a:pt x="141" y="224"/>
                      </a:lnTo>
                      <a:lnTo>
                        <a:pt x="141" y="224"/>
                      </a:lnTo>
                      <a:lnTo>
                        <a:pt x="143" y="232"/>
                      </a:lnTo>
                      <a:lnTo>
                        <a:pt x="147" y="241"/>
                      </a:lnTo>
                      <a:lnTo>
                        <a:pt x="151" y="248"/>
                      </a:lnTo>
                      <a:lnTo>
                        <a:pt x="153" y="250"/>
                      </a:lnTo>
                      <a:lnTo>
                        <a:pt x="156" y="252"/>
                      </a:lnTo>
                      <a:lnTo>
                        <a:pt x="156" y="252"/>
                      </a:lnTo>
                      <a:lnTo>
                        <a:pt x="160" y="252"/>
                      </a:lnTo>
                      <a:lnTo>
                        <a:pt x="165" y="249"/>
                      </a:lnTo>
                      <a:lnTo>
                        <a:pt x="170" y="247"/>
                      </a:lnTo>
                      <a:lnTo>
                        <a:pt x="173" y="242"/>
                      </a:lnTo>
                      <a:lnTo>
                        <a:pt x="173" y="242"/>
                      </a:lnTo>
                      <a:lnTo>
                        <a:pt x="175" y="240"/>
                      </a:lnTo>
                      <a:lnTo>
                        <a:pt x="177" y="239"/>
                      </a:lnTo>
                      <a:lnTo>
                        <a:pt x="181" y="239"/>
                      </a:lnTo>
                      <a:lnTo>
                        <a:pt x="185" y="240"/>
                      </a:lnTo>
                      <a:lnTo>
                        <a:pt x="186" y="240"/>
                      </a:lnTo>
                      <a:lnTo>
                        <a:pt x="187" y="239"/>
                      </a:lnTo>
                      <a:lnTo>
                        <a:pt x="187" y="239"/>
                      </a:lnTo>
                      <a:lnTo>
                        <a:pt x="190" y="236"/>
                      </a:lnTo>
                      <a:lnTo>
                        <a:pt x="195" y="234"/>
                      </a:lnTo>
                      <a:lnTo>
                        <a:pt x="200" y="234"/>
                      </a:lnTo>
                      <a:lnTo>
                        <a:pt x="202" y="234"/>
                      </a:lnTo>
                      <a:lnTo>
                        <a:pt x="203" y="235"/>
                      </a:lnTo>
                      <a:lnTo>
                        <a:pt x="203" y="235"/>
                      </a:lnTo>
                      <a:lnTo>
                        <a:pt x="205" y="238"/>
                      </a:lnTo>
                      <a:lnTo>
                        <a:pt x="206" y="239"/>
                      </a:lnTo>
                      <a:lnTo>
                        <a:pt x="209" y="240"/>
                      </a:lnTo>
                      <a:lnTo>
                        <a:pt x="214" y="240"/>
                      </a:lnTo>
                      <a:lnTo>
                        <a:pt x="214" y="240"/>
                      </a:lnTo>
                      <a:lnTo>
                        <a:pt x="220" y="241"/>
                      </a:lnTo>
                      <a:lnTo>
                        <a:pt x="225" y="244"/>
                      </a:lnTo>
                      <a:lnTo>
                        <a:pt x="230" y="247"/>
                      </a:lnTo>
                      <a:lnTo>
                        <a:pt x="235" y="250"/>
                      </a:lnTo>
                      <a:lnTo>
                        <a:pt x="235" y="250"/>
                      </a:lnTo>
                      <a:lnTo>
                        <a:pt x="238" y="252"/>
                      </a:lnTo>
                      <a:lnTo>
                        <a:pt x="243" y="252"/>
                      </a:lnTo>
                      <a:lnTo>
                        <a:pt x="252" y="252"/>
                      </a:lnTo>
                      <a:lnTo>
                        <a:pt x="257" y="250"/>
                      </a:lnTo>
                      <a:lnTo>
                        <a:pt x="261" y="248"/>
                      </a:lnTo>
                      <a:lnTo>
                        <a:pt x="263" y="247"/>
                      </a:lnTo>
                      <a:lnTo>
                        <a:pt x="264" y="245"/>
                      </a:lnTo>
                      <a:lnTo>
                        <a:pt x="264" y="245"/>
                      </a:lnTo>
                      <a:lnTo>
                        <a:pt x="263" y="242"/>
                      </a:lnTo>
                      <a:lnTo>
                        <a:pt x="261" y="239"/>
                      </a:lnTo>
                      <a:lnTo>
                        <a:pt x="259" y="236"/>
                      </a:lnTo>
                      <a:lnTo>
                        <a:pt x="258" y="231"/>
                      </a:lnTo>
                      <a:lnTo>
                        <a:pt x="258" y="231"/>
                      </a:lnTo>
                      <a:lnTo>
                        <a:pt x="259" y="226"/>
                      </a:lnTo>
                      <a:lnTo>
                        <a:pt x="260" y="223"/>
                      </a:lnTo>
                      <a:lnTo>
                        <a:pt x="262" y="219"/>
                      </a:lnTo>
                      <a:lnTo>
                        <a:pt x="262" y="214"/>
                      </a:lnTo>
                      <a:lnTo>
                        <a:pt x="262" y="214"/>
                      </a:lnTo>
                      <a:lnTo>
                        <a:pt x="262" y="189"/>
                      </a:lnTo>
                      <a:lnTo>
                        <a:pt x="261" y="177"/>
                      </a:lnTo>
                      <a:lnTo>
                        <a:pt x="260" y="173"/>
                      </a:lnTo>
                      <a:lnTo>
                        <a:pt x="259" y="170"/>
                      </a:lnTo>
                      <a:lnTo>
                        <a:pt x="259" y="170"/>
                      </a:lnTo>
                      <a:lnTo>
                        <a:pt x="256" y="166"/>
                      </a:lnTo>
                      <a:lnTo>
                        <a:pt x="253" y="161"/>
                      </a:lnTo>
                      <a:lnTo>
                        <a:pt x="250" y="156"/>
                      </a:lnTo>
                      <a:lnTo>
                        <a:pt x="247" y="153"/>
                      </a:lnTo>
                      <a:lnTo>
                        <a:pt x="247" y="153"/>
                      </a:lnTo>
                      <a:lnTo>
                        <a:pt x="245" y="150"/>
                      </a:lnTo>
                      <a:lnTo>
                        <a:pt x="244" y="147"/>
                      </a:lnTo>
                      <a:lnTo>
                        <a:pt x="244" y="144"/>
                      </a:lnTo>
                      <a:lnTo>
                        <a:pt x="244" y="141"/>
                      </a:lnTo>
                      <a:lnTo>
                        <a:pt x="247" y="135"/>
                      </a:lnTo>
                      <a:lnTo>
                        <a:pt x="248" y="133"/>
                      </a:lnTo>
                      <a:lnTo>
                        <a:pt x="251" y="132"/>
                      </a:lnTo>
                      <a:lnTo>
                        <a:pt x="251" y="132"/>
                      </a:lnTo>
                      <a:lnTo>
                        <a:pt x="258" y="131"/>
                      </a:lnTo>
                      <a:lnTo>
                        <a:pt x="265" y="131"/>
                      </a:lnTo>
                      <a:lnTo>
                        <a:pt x="272" y="130"/>
                      </a:lnTo>
                      <a:lnTo>
                        <a:pt x="274" y="130"/>
                      </a:lnTo>
                      <a:lnTo>
                        <a:pt x="276" y="128"/>
                      </a:lnTo>
                      <a:lnTo>
                        <a:pt x="276" y="128"/>
                      </a:lnTo>
                      <a:lnTo>
                        <a:pt x="278" y="126"/>
                      </a:lnTo>
                      <a:lnTo>
                        <a:pt x="281" y="124"/>
                      </a:lnTo>
                      <a:lnTo>
                        <a:pt x="284" y="125"/>
                      </a:lnTo>
                      <a:lnTo>
                        <a:pt x="285" y="126"/>
                      </a:lnTo>
                      <a:lnTo>
                        <a:pt x="285" y="127"/>
                      </a:lnTo>
                      <a:lnTo>
                        <a:pt x="285" y="127"/>
                      </a:lnTo>
                      <a:lnTo>
                        <a:pt x="281" y="134"/>
                      </a:lnTo>
                      <a:lnTo>
                        <a:pt x="280" y="139"/>
                      </a:lnTo>
                      <a:lnTo>
                        <a:pt x="279" y="143"/>
                      </a:lnTo>
                      <a:lnTo>
                        <a:pt x="279" y="143"/>
                      </a:lnTo>
                      <a:lnTo>
                        <a:pt x="280" y="149"/>
                      </a:lnTo>
                      <a:lnTo>
                        <a:pt x="282" y="158"/>
                      </a:lnTo>
                      <a:lnTo>
                        <a:pt x="284" y="162"/>
                      </a:lnTo>
                      <a:lnTo>
                        <a:pt x="286" y="167"/>
                      </a:lnTo>
                      <a:lnTo>
                        <a:pt x="289" y="169"/>
                      </a:lnTo>
                      <a:lnTo>
                        <a:pt x="291" y="170"/>
                      </a:lnTo>
                      <a:lnTo>
                        <a:pt x="291" y="170"/>
                      </a:lnTo>
                      <a:lnTo>
                        <a:pt x="306" y="169"/>
                      </a:lnTo>
                      <a:lnTo>
                        <a:pt x="315" y="170"/>
                      </a:lnTo>
                      <a:lnTo>
                        <a:pt x="320" y="171"/>
                      </a:lnTo>
                      <a:lnTo>
                        <a:pt x="324" y="174"/>
                      </a:lnTo>
                      <a:lnTo>
                        <a:pt x="324" y="174"/>
                      </a:lnTo>
                      <a:lnTo>
                        <a:pt x="335" y="181"/>
                      </a:lnTo>
                      <a:lnTo>
                        <a:pt x="347" y="186"/>
                      </a:lnTo>
                      <a:lnTo>
                        <a:pt x="352" y="188"/>
                      </a:lnTo>
                      <a:lnTo>
                        <a:pt x="359" y="190"/>
                      </a:lnTo>
                      <a:lnTo>
                        <a:pt x="364" y="190"/>
                      </a:lnTo>
                      <a:lnTo>
                        <a:pt x="370" y="189"/>
                      </a:lnTo>
                      <a:lnTo>
                        <a:pt x="370" y="189"/>
                      </a:lnTo>
                      <a:lnTo>
                        <a:pt x="375" y="186"/>
                      </a:lnTo>
                      <a:lnTo>
                        <a:pt x="379" y="183"/>
                      </a:lnTo>
                      <a:lnTo>
                        <a:pt x="389" y="176"/>
                      </a:lnTo>
                      <a:lnTo>
                        <a:pt x="394" y="173"/>
                      </a:lnTo>
                      <a:lnTo>
                        <a:pt x="399" y="172"/>
                      </a:lnTo>
                      <a:lnTo>
                        <a:pt x="403" y="171"/>
                      </a:lnTo>
                      <a:lnTo>
                        <a:pt x="407" y="173"/>
                      </a:lnTo>
                      <a:lnTo>
                        <a:pt x="407" y="173"/>
                      </a:lnTo>
                      <a:lnTo>
                        <a:pt x="411" y="174"/>
                      </a:lnTo>
                      <a:lnTo>
                        <a:pt x="416" y="175"/>
                      </a:lnTo>
                      <a:lnTo>
                        <a:pt x="420" y="174"/>
                      </a:lnTo>
                      <a:lnTo>
                        <a:pt x="422" y="173"/>
                      </a:lnTo>
                      <a:lnTo>
                        <a:pt x="424" y="172"/>
                      </a:lnTo>
                      <a:lnTo>
                        <a:pt x="424" y="170"/>
                      </a:lnTo>
                      <a:lnTo>
                        <a:pt x="422" y="169"/>
                      </a:lnTo>
                      <a:lnTo>
                        <a:pt x="419" y="168"/>
                      </a:lnTo>
                      <a:lnTo>
                        <a:pt x="419" y="168"/>
                      </a:lnTo>
                      <a:lnTo>
                        <a:pt x="410" y="166"/>
                      </a:lnTo>
                      <a:lnTo>
                        <a:pt x="404" y="162"/>
                      </a:lnTo>
                      <a:lnTo>
                        <a:pt x="401" y="160"/>
                      </a:lnTo>
                      <a:lnTo>
                        <a:pt x="400" y="157"/>
                      </a:lnTo>
                      <a:lnTo>
                        <a:pt x="398" y="154"/>
                      </a:lnTo>
                      <a:lnTo>
                        <a:pt x="398" y="150"/>
                      </a:lnTo>
                      <a:lnTo>
                        <a:pt x="398" y="150"/>
                      </a:lnTo>
                      <a:lnTo>
                        <a:pt x="398" y="147"/>
                      </a:lnTo>
                      <a:lnTo>
                        <a:pt x="400" y="145"/>
                      </a:lnTo>
                      <a:lnTo>
                        <a:pt x="402" y="142"/>
                      </a:lnTo>
                      <a:lnTo>
                        <a:pt x="406" y="141"/>
                      </a:lnTo>
                      <a:lnTo>
                        <a:pt x="416" y="136"/>
                      </a:lnTo>
                      <a:lnTo>
                        <a:pt x="429" y="134"/>
                      </a:lnTo>
                      <a:lnTo>
                        <a:pt x="429" y="134"/>
                      </a:lnTo>
                      <a:lnTo>
                        <a:pt x="446" y="131"/>
                      </a:lnTo>
                      <a:lnTo>
                        <a:pt x="464" y="127"/>
                      </a:lnTo>
                      <a:lnTo>
                        <a:pt x="474" y="124"/>
                      </a:lnTo>
                      <a:lnTo>
                        <a:pt x="482" y="120"/>
                      </a:lnTo>
                      <a:lnTo>
                        <a:pt x="491" y="116"/>
                      </a:lnTo>
                      <a:lnTo>
                        <a:pt x="498" y="112"/>
                      </a:lnTo>
                      <a:lnTo>
                        <a:pt x="498" y="112"/>
                      </a:lnTo>
                      <a:lnTo>
                        <a:pt x="508" y="101"/>
                      </a:lnTo>
                      <a:lnTo>
                        <a:pt x="517" y="89"/>
                      </a:lnTo>
                      <a:lnTo>
                        <a:pt x="520" y="83"/>
                      </a:lnTo>
                      <a:lnTo>
                        <a:pt x="522" y="77"/>
                      </a:lnTo>
                      <a:lnTo>
                        <a:pt x="524" y="71"/>
                      </a:lnTo>
                      <a:lnTo>
                        <a:pt x="524" y="66"/>
                      </a:lnTo>
                      <a:lnTo>
                        <a:pt x="524" y="66"/>
                      </a:lnTo>
                      <a:lnTo>
                        <a:pt x="524" y="60"/>
                      </a:lnTo>
                      <a:lnTo>
                        <a:pt x="525" y="52"/>
                      </a:lnTo>
                      <a:lnTo>
                        <a:pt x="528" y="43"/>
                      </a:lnTo>
                      <a:lnTo>
                        <a:pt x="530" y="33"/>
                      </a:lnTo>
                      <a:lnTo>
                        <a:pt x="534" y="25"/>
                      </a:lnTo>
                      <a:lnTo>
                        <a:pt x="537" y="17"/>
                      </a:lnTo>
                      <a:lnTo>
                        <a:pt x="543" y="13"/>
                      </a:lnTo>
                      <a:lnTo>
                        <a:pt x="545" y="11"/>
                      </a:lnTo>
                      <a:lnTo>
                        <a:pt x="548" y="11"/>
                      </a:lnTo>
                      <a:lnTo>
                        <a:pt x="548" y="11"/>
                      </a:lnTo>
                      <a:lnTo>
                        <a:pt x="558" y="11"/>
                      </a:lnTo>
                      <a:lnTo>
                        <a:pt x="564" y="11"/>
                      </a:lnTo>
                      <a:lnTo>
                        <a:pt x="566" y="11"/>
                      </a:lnTo>
                      <a:lnTo>
                        <a:pt x="568" y="10"/>
                      </a:lnTo>
                      <a:lnTo>
                        <a:pt x="571" y="9"/>
                      </a:lnTo>
                      <a:lnTo>
                        <a:pt x="573" y="5"/>
                      </a:lnTo>
                      <a:lnTo>
                        <a:pt x="573" y="5"/>
                      </a:lnTo>
                      <a:lnTo>
                        <a:pt x="575" y="3"/>
                      </a:lnTo>
                      <a:lnTo>
                        <a:pt x="578" y="1"/>
                      </a:lnTo>
                      <a:lnTo>
                        <a:pt x="580" y="0"/>
                      </a:lnTo>
                      <a:lnTo>
                        <a:pt x="584" y="0"/>
                      </a:lnTo>
                      <a:lnTo>
                        <a:pt x="589" y="2"/>
                      </a:lnTo>
                      <a:lnTo>
                        <a:pt x="594" y="6"/>
                      </a:lnTo>
                      <a:lnTo>
                        <a:pt x="594" y="6"/>
                      </a:lnTo>
                      <a:lnTo>
                        <a:pt x="600" y="14"/>
                      </a:lnTo>
                      <a:lnTo>
                        <a:pt x="606" y="25"/>
                      </a:lnTo>
                      <a:lnTo>
                        <a:pt x="609" y="30"/>
                      </a:lnTo>
                      <a:lnTo>
                        <a:pt x="614" y="35"/>
                      </a:lnTo>
                      <a:lnTo>
                        <a:pt x="618" y="39"/>
                      </a:lnTo>
                      <a:lnTo>
                        <a:pt x="623" y="42"/>
                      </a:lnTo>
                      <a:lnTo>
                        <a:pt x="623" y="42"/>
                      </a:lnTo>
                      <a:lnTo>
                        <a:pt x="633" y="44"/>
                      </a:lnTo>
                      <a:lnTo>
                        <a:pt x="639" y="47"/>
                      </a:lnTo>
                      <a:lnTo>
                        <a:pt x="642" y="49"/>
                      </a:lnTo>
                      <a:lnTo>
                        <a:pt x="644" y="52"/>
                      </a:lnTo>
                      <a:lnTo>
                        <a:pt x="645" y="54"/>
                      </a:lnTo>
                      <a:lnTo>
                        <a:pt x="645" y="57"/>
                      </a:lnTo>
                      <a:lnTo>
                        <a:pt x="645" y="57"/>
                      </a:lnTo>
                      <a:lnTo>
                        <a:pt x="645" y="63"/>
                      </a:lnTo>
                      <a:lnTo>
                        <a:pt x="647" y="69"/>
                      </a:lnTo>
                      <a:lnTo>
                        <a:pt x="649" y="71"/>
                      </a:lnTo>
                      <a:lnTo>
                        <a:pt x="651" y="72"/>
                      </a:lnTo>
                      <a:lnTo>
                        <a:pt x="659" y="75"/>
                      </a:lnTo>
                      <a:lnTo>
                        <a:pt x="659" y="75"/>
                      </a:lnTo>
                      <a:lnTo>
                        <a:pt x="666" y="77"/>
                      </a:lnTo>
                      <a:lnTo>
                        <a:pt x="670" y="80"/>
                      </a:lnTo>
                      <a:lnTo>
                        <a:pt x="671" y="83"/>
                      </a:lnTo>
                      <a:lnTo>
                        <a:pt x="671" y="85"/>
                      </a:lnTo>
                      <a:lnTo>
                        <a:pt x="671" y="85"/>
                      </a:lnTo>
                      <a:lnTo>
                        <a:pt x="671" y="88"/>
                      </a:lnTo>
                      <a:lnTo>
                        <a:pt x="672" y="91"/>
                      </a:lnTo>
                      <a:lnTo>
                        <a:pt x="676" y="93"/>
                      </a:lnTo>
                      <a:lnTo>
                        <a:pt x="682" y="95"/>
                      </a:lnTo>
                      <a:lnTo>
                        <a:pt x="682" y="95"/>
                      </a:lnTo>
                      <a:lnTo>
                        <a:pt x="690" y="96"/>
                      </a:lnTo>
                      <a:lnTo>
                        <a:pt x="696" y="98"/>
                      </a:lnTo>
                      <a:lnTo>
                        <a:pt x="699" y="99"/>
                      </a:lnTo>
                      <a:lnTo>
                        <a:pt x="701" y="101"/>
                      </a:lnTo>
                      <a:lnTo>
                        <a:pt x="702" y="103"/>
                      </a:lnTo>
                      <a:lnTo>
                        <a:pt x="703" y="106"/>
                      </a:lnTo>
                      <a:lnTo>
                        <a:pt x="703" y="106"/>
                      </a:lnTo>
                      <a:lnTo>
                        <a:pt x="703" y="127"/>
                      </a:lnTo>
                      <a:lnTo>
                        <a:pt x="704" y="138"/>
                      </a:lnTo>
                      <a:lnTo>
                        <a:pt x="706" y="141"/>
                      </a:lnTo>
                      <a:lnTo>
                        <a:pt x="707" y="144"/>
                      </a:lnTo>
                      <a:lnTo>
                        <a:pt x="707" y="144"/>
                      </a:lnTo>
                      <a:lnTo>
                        <a:pt x="715" y="147"/>
                      </a:lnTo>
                      <a:lnTo>
                        <a:pt x="724" y="149"/>
                      </a:lnTo>
                      <a:lnTo>
                        <a:pt x="729" y="149"/>
                      </a:lnTo>
                      <a:lnTo>
                        <a:pt x="734" y="149"/>
                      </a:lnTo>
                      <a:lnTo>
                        <a:pt x="737" y="148"/>
                      </a:lnTo>
                      <a:lnTo>
                        <a:pt x="741" y="146"/>
                      </a:lnTo>
                      <a:lnTo>
                        <a:pt x="741" y="146"/>
                      </a:lnTo>
                      <a:lnTo>
                        <a:pt x="747" y="136"/>
                      </a:lnTo>
                      <a:lnTo>
                        <a:pt x="748" y="135"/>
                      </a:lnTo>
                      <a:lnTo>
                        <a:pt x="749" y="135"/>
                      </a:lnTo>
                      <a:lnTo>
                        <a:pt x="750" y="136"/>
                      </a:lnTo>
                      <a:lnTo>
                        <a:pt x="751" y="139"/>
                      </a:lnTo>
                      <a:lnTo>
                        <a:pt x="751" y="139"/>
                      </a:lnTo>
                      <a:lnTo>
                        <a:pt x="756" y="158"/>
                      </a:lnTo>
                      <a:lnTo>
                        <a:pt x="758" y="163"/>
                      </a:lnTo>
                      <a:lnTo>
                        <a:pt x="761" y="169"/>
                      </a:lnTo>
                      <a:lnTo>
                        <a:pt x="764" y="172"/>
                      </a:lnTo>
                      <a:lnTo>
                        <a:pt x="767" y="175"/>
                      </a:lnTo>
                      <a:lnTo>
                        <a:pt x="767" y="175"/>
                      </a:lnTo>
                      <a:lnTo>
                        <a:pt x="786" y="183"/>
                      </a:lnTo>
                      <a:lnTo>
                        <a:pt x="793" y="187"/>
                      </a:lnTo>
                      <a:lnTo>
                        <a:pt x="799" y="191"/>
                      </a:lnTo>
                      <a:lnTo>
                        <a:pt x="799" y="191"/>
                      </a:lnTo>
                      <a:lnTo>
                        <a:pt x="801" y="193"/>
                      </a:lnTo>
                      <a:lnTo>
                        <a:pt x="805" y="195"/>
                      </a:lnTo>
                      <a:lnTo>
                        <a:pt x="814" y="197"/>
                      </a:lnTo>
                      <a:lnTo>
                        <a:pt x="823" y="200"/>
                      </a:lnTo>
                      <a:lnTo>
                        <a:pt x="827" y="201"/>
                      </a:lnTo>
                      <a:lnTo>
                        <a:pt x="829" y="204"/>
                      </a:lnTo>
                      <a:lnTo>
                        <a:pt x="829" y="204"/>
                      </a:lnTo>
                      <a:lnTo>
                        <a:pt x="830" y="207"/>
                      </a:lnTo>
                      <a:lnTo>
                        <a:pt x="832" y="210"/>
                      </a:lnTo>
                      <a:lnTo>
                        <a:pt x="837" y="213"/>
                      </a:lnTo>
                      <a:lnTo>
                        <a:pt x="844" y="214"/>
                      </a:lnTo>
                      <a:lnTo>
                        <a:pt x="850" y="214"/>
                      </a:lnTo>
                      <a:lnTo>
                        <a:pt x="850" y="214"/>
                      </a:lnTo>
                      <a:lnTo>
                        <a:pt x="860" y="214"/>
                      </a:lnTo>
                      <a:lnTo>
                        <a:pt x="873" y="215"/>
                      </a:lnTo>
                      <a:lnTo>
                        <a:pt x="879" y="216"/>
                      </a:lnTo>
                      <a:lnTo>
                        <a:pt x="885" y="217"/>
                      </a:lnTo>
                      <a:lnTo>
                        <a:pt x="889" y="220"/>
                      </a:lnTo>
                      <a:lnTo>
                        <a:pt x="892" y="224"/>
                      </a:lnTo>
                      <a:lnTo>
                        <a:pt x="892" y="224"/>
                      </a:lnTo>
                      <a:lnTo>
                        <a:pt x="893" y="228"/>
                      </a:lnTo>
                      <a:lnTo>
                        <a:pt x="894" y="232"/>
                      </a:lnTo>
                      <a:lnTo>
                        <a:pt x="894" y="240"/>
                      </a:lnTo>
                      <a:lnTo>
                        <a:pt x="894" y="246"/>
                      </a:lnTo>
                      <a:lnTo>
                        <a:pt x="895" y="248"/>
                      </a:lnTo>
                      <a:lnTo>
                        <a:pt x="899" y="250"/>
                      </a:lnTo>
                      <a:lnTo>
                        <a:pt x="899" y="250"/>
                      </a:lnTo>
                      <a:lnTo>
                        <a:pt x="907" y="252"/>
                      </a:lnTo>
                      <a:lnTo>
                        <a:pt x="921" y="254"/>
                      </a:lnTo>
                      <a:lnTo>
                        <a:pt x="935" y="254"/>
                      </a:lnTo>
                      <a:lnTo>
                        <a:pt x="947" y="254"/>
                      </a:lnTo>
                      <a:lnTo>
                        <a:pt x="947" y="254"/>
                      </a:lnTo>
                      <a:lnTo>
                        <a:pt x="950" y="254"/>
                      </a:lnTo>
                      <a:lnTo>
                        <a:pt x="954" y="254"/>
                      </a:lnTo>
                      <a:lnTo>
                        <a:pt x="957" y="256"/>
                      </a:lnTo>
                      <a:lnTo>
                        <a:pt x="959" y="258"/>
                      </a:lnTo>
                      <a:lnTo>
                        <a:pt x="961" y="262"/>
                      </a:lnTo>
                      <a:lnTo>
                        <a:pt x="962" y="264"/>
                      </a:lnTo>
                      <a:lnTo>
                        <a:pt x="962" y="264"/>
                      </a:lnTo>
                      <a:lnTo>
                        <a:pt x="973" y="266"/>
                      </a:lnTo>
                      <a:lnTo>
                        <a:pt x="984" y="267"/>
                      </a:lnTo>
                      <a:lnTo>
                        <a:pt x="993" y="270"/>
                      </a:lnTo>
                      <a:lnTo>
                        <a:pt x="993" y="270"/>
                      </a:lnTo>
                      <a:lnTo>
                        <a:pt x="1000" y="273"/>
                      </a:lnTo>
                      <a:lnTo>
                        <a:pt x="1002" y="274"/>
                      </a:lnTo>
                      <a:lnTo>
                        <a:pt x="1003" y="276"/>
                      </a:lnTo>
                      <a:lnTo>
                        <a:pt x="1003" y="277"/>
                      </a:lnTo>
                      <a:lnTo>
                        <a:pt x="1002" y="279"/>
                      </a:lnTo>
                      <a:lnTo>
                        <a:pt x="1000" y="283"/>
                      </a:lnTo>
                      <a:lnTo>
                        <a:pt x="1000" y="283"/>
                      </a:lnTo>
                      <a:lnTo>
                        <a:pt x="989" y="295"/>
                      </a:lnTo>
                      <a:lnTo>
                        <a:pt x="977" y="309"/>
                      </a:lnTo>
                      <a:lnTo>
                        <a:pt x="977" y="309"/>
                      </a:lnTo>
                      <a:lnTo>
                        <a:pt x="975" y="311"/>
                      </a:lnTo>
                      <a:lnTo>
                        <a:pt x="973" y="314"/>
                      </a:lnTo>
                      <a:lnTo>
                        <a:pt x="972" y="321"/>
                      </a:lnTo>
                      <a:lnTo>
                        <a:pt x="971" y="328"/>
                      </a:lnTo>
                      <a:lnTo>
                        <a:pt x="972" y="335"/>
                      </a:lnTo>
                      <a:lnTo>
                        <a:pt x="972" y="335"/>
                      </a:lnTo>
                      <a:lnTo>
                        <a:pt x="971" y="341"/>
                      </a:lnTo>
                      <a:lnTo>
                        <a:pt x="970" y="345"/>
                      </a:lnTo>
                      <a:lnTo>
                        <a:pt x="967" y="348"/>
                      </a:lnTo>
                      <a:lnTo>
                        <a:pt x="964" y="352"/>
                      </a:lnTo>
                      <a:lnTo>
                        <a:pt x="964" y="352"/>
                      </a:lnTo>
                      <a:lnTo>
                        <a:pt x="963" y="354"/>
                      </a:lnTo>
                      <a:lnTo>
                        <a:pt x="962" y="356"/>
                      </a:lnTo>
                      <a:lnTo>
                        <a:pt x="961" y="363"/>
                      </a:lnTo>
                      <a:lnTo>
                        <a:pt x="961" y="376"/>
                      </a:lnTo>
                      <a:lnTo>
                        <a:pt x="961" y="376"/>
                      </a:lnTo>
                      <a:lnTo>
                        <a:pt x="961" y="381"/>
                      </a:lnTo>
                      <a:lnTo>
                        <a:pt x="962" y="384"/>
                      </a:lnTo>
                      <a:lnTo>
                        <a:pt x="963" y="386"/>
                      </a:lnTo>
                      <a:lnTo>
                        <a:pt x="962" y="389"/>
                      </a:lnTo>
                      <a:lnTo>
                        <a:pt x="962" y="389"/>
                      </a:lnTo>
                      <a:lnTo>
                        <a:pt x="962" y="396"/>
                      </a:lnTo>
                      <a:lnTo>
                        <a:pt x="962" y="405"/>
                      </a:lnTo>
                      <a:lnTo>
                        <a:pt x="962" y="413"/>
                      </a:lnTo>
                      <a:lnTo>
                        <a:pt x="961" y="416"/>
                      </a:lnTo>
                      <a:lnTo>
                        <a:pt x="960" y="417"/>
                      </a:lnTo>
                      <a:lnTo>
                        <a:pt x="960" y="417"/>
                      </a:lnTo>
                      <a:lnTo>
                        <a:pt x="959" y="417"/>
                      </a:lnTo>
                      <a:lnTo>
                        <a:pt x="959" y="418"/>
                      </a:lnTo>
                      <a:lnTo>
                        <a:pt x="959" y="421"/>
                      </a:lnTo>
                      <a:lnTo>
                        <a:pt x="958" y="427"/>
                      </a:lnTo>
                      <a:lnTo>
                        <a:pt x="957" y="429"/>
                      </a:lnTo>
                      <a:lnTo>
                        <a:pt x="954" y="432"/>
                      </a:lnTo>
                      <a:lnTo>
                        <a:pt x="954" y="432"/>
                      </a:lnTo>
                      <a:lnTo>
                        <a:pt x="951" y="440"/>
                      </a:lnTo>
                      <a:lnTo>
                        <a:pt x="948" y="446"/>
                      </a:lnTo>
                      <a:lnTo>
                        <a:pt x="946" y="448"/>
                      </a:lnTo>
                      <a:lnTo>
                        <a:pt x="945" y="449"/>
                      </a:lnTo>
                      <a:lnTo>
                        <a:pt x="943" y="449"/>
                      </a:lnTo>
                      <a:lnTo>
                        <a:pt x="940" y="448"/>
                      </a:lnTo>
                      <a:lnTo>
                        <a:pt x="940" y="448"/>
                      </a:lnTo>
                      <a:lnTo>
                        <a:pt x="935" y="444"/>
                      </a:lnTo>
                      <a:lnTo>
                        <a:pt x="929" y="441"/>
                      </a:lnTo>
                      <a:lnTo>
                        <a:pt x="922" y="440"/>
                      </a:lnTo>
                      <a:lnTo>
                        <a:pt x="917" y="440"/>
                      </a:lnTo>
                      <a:lnTo>
                        <a:pt x="917" y="440"/>
                      </a:lnTo>
                      <a:lnTo>
                        <a:pt x="915" y="441"/>
                      </a:lnTo>
                      <a:lnTo>
                        <a:pt x="911" y="443"/>
                      </a:lnTo>
                      <a:lnTo>
                        <a:pt x="905" y="449"/>
                      </a:lnTo>
                      <a:lnTo>
                        <a:pt x="900" y="458"/>
                      </a:lnTo>
                      <a:lnTo>
                        <a:pt x="895" y="468"/>
                      </a:lnTo>
                      <a:lnTo>
                        <a:pt x="895" y="468"/>
                      </a:lnTo>
                      <a:lnTo>
                        <a:pt x="891" y="477"/>
                      </a:lnTo>
                      <a:lnTo>
                        <a:pt x="887" y="485"/>
                      </a:lnTo>
                      <a:lnTo>
                        <a:pt x="880" y="492"/>
                      </a:lnTo>
                      <a:lnTo>
                        <a:pt x="873" y="500"/>
                      </a:lnTo>
                      <a:lnTo>
                        <a:pt x="873" y="500"/>
                      </a:lnTo>
                      <a:lnTo>
                        <a:pt x="870" y="503"/>
                      </a:lnTo>
                      <a:lnTo>
                        <a:pt x="866" y="509"/>
                      </a:lnTo>
                      <a:lnTo>
                        <a:pt x="860" y="518"/>
                      </a:lnTo>
                      <a:lnTo>
                        <a:pt x="854" y="529"/>
                      </a:lnTo>
                      <a:lnTo>
                        <a:pt x="851" y="534"/>
                      </a:lnTo>
                      <a:lnTo>
                        <a:pt x="847" y="539"/>
                      </a:lnTo>
                      <a:lnTo>
                        <a:pt x="847" y="539"/>
                      </a:lnTo>
                      <a:lnTo>
                        <a:pt x="844" y="542"/>
                      </a:lnTo>
                      <a:lnTo>
                        <a:pt x="841" y="546"/>
                      </a:lnTo>
                      <a:lnTo>
                        <a:pt x="836" y="555"/>
                      </a:lnTo>
                      <a:lnTo>
                        <a:pt x="835" y="563"/>
                      </a:lnTo>
                      <a:lnTo>
                        <a:pt x="834" y="570"/>
                      </a:lnTo>
                      <a:lnTo>
                        <a:pt x="834" y="570"/>
                      </a:lnTo>
                      <a:lnTo>
                        <a:pt x="834" y="575"/>
                      </a:lnTo>
                      <a:lnTo>
                        <a:pt x="832" y="578"/>
                      </a:lnTo>
                      <a:lnTo>
                        <a:pt x="829" y="583"/>
                      </a:lnTo>
                      <a:lnTo>
                        <a:pt x="823" y="586"/>
                      </a:lnTo>
                      <a:lnTo>
                        <a:pt x="823" y="586"/>
                      </a:lnTo>
                      <a:lnTo>
                        <a:pt x="820" y="588"/>
                      </a:lnTo>
                      <a:lnTo>
                        <a:pt x="817" y="590"/>
                      </a:lnTo>
                      <a:lnTo>
                        <a:pt x="816" y="593"/>
                      </a:lnTo>
                      <a:lnTo>
                        <a:pt x="815" y="597"/>
                      </a:lnTo>
                      <a:lnTo>
                        <a:pt x="814" y="599"/>
                      </a:lnTo>
                      <a:lnTo>
                        <a:pt x="815" y="602"/>
                      </a:lnTo>
                      <a:lnTo>
                        <a:pt x="816" y="604"/>
                      </a:lnTo>
                      <a:lnTo>
                        <a:pt x="818" y="605"/>
                      </a:lnTo>
                      <a:lnTo>
                        <a:pt x="818" y="605"/>
                      </a:lnTo>
                      <a:lnTo>
                        <a:pt x="825" y="606"/>
                      </a:lnTo>
                      <a:lnTo>
                        <a:pt x="835" y="606"/>
                      </a:lnTo>
                      <a:lnTo>
                        <a:pt x="844" y="603"/>
                      </a:lnTo>
                      <a:lnTo>
                        <a:pt x="851" y="600"/>
                      </a:lnTo>
                      <a:lnTo>
                        <a:pt x="851" y="600"/>
                      </a:lnTo>
                      <a:lnTo>
                        <a:pt x="856" y="598"/>
                      </a:lnTo>
                      <a:lnTo>
                        <a:pt x="861" y="596"/>
                      </a:lnTo>
                      <a:lnTo>
                        <a:pt x="874" y="595"/>
                      </a:lnTo>
                      <a:lnTo>
                        <a:pt x="880" y="595"/>
                      </a:lnTo>
                      <a:lnTo>
                        <a:pt x="886" y="596"/>
                      </a:lnTo>
                      <a:lnTo>
                        <a:pt x="889" y="597"/>
                      </a:lnTo>
                      <a:lnTo>
                        <a:pt x="890" y="598"/>
                      </a:lnTo>
                      <a:lnTo>
                        <a:pt x="891" y="599"/>
                      </a:lnTo>
                      <a:lnTo>
                        <a:pt x="891" y="599"/>
                      </a:lnTo>
                      <a:lnTo>
                        <a:pt x="892" y="613"/>
                      </a:lnTo>
                      <a:lnTo>
                        <a:pt x="893" y="618"/>
                      </a:lnTo>
                      <a:lnTo>
                        <a:pt x="895" y="620"/>
                      </a:lnTo>
                      <a:lnTo>
                        <a:pt x="896" y="621"/>
                      </a:lnTo>
                      <a:lnTo>
                        <a:pt x="896" y="621"/>
                      </a:lnTo>
                      <a:lnTo>
                        <a:pt x="899" y="621"/>
                      </a:lnTo>
                      <a:lnTo>
                        <a:pt x="900" y="622"/>
                      </a:lnTo>
                      <a:lnTo>
                        <a:pt x="900" y="626"/>
                      </a:lnTo>
                      <a:lnTo>
                        <a:pt x="897" y="629"/>
                      </a:lnTo>
                      <a:lnTo>
                        <a:pt x="895" y="633"/>
                      </a:lnTo>
                      <a:lnTo>
                        <a:pt x="895" y="633"/>
                      </a:lnTo>
                      <a:lnTo>
                        <a:pt x="891" y="638"/>
                      </a:lnTo>
                      <a:lnTo>
                        <a:pt x="889" y="642"/>
                      </a:lnTo>
                      <a:lnTo>
                        <a:pt x="888" y="647"/>
                      </a:lnTo>
                      <a:lnTo>
                        <a:pt x="889" y="653"/>
                      </a:lnTo>
                      <a:lnTo>
                        <a:pt x="889" y="653"/>
                      </a:lnTo>
                      <a:lnTo>
                        <a:pt x="890" y="655"/>
                      </a:lnTo>
                      <a:lnTo>
                        <a:pt x="892" y="657"/>
                      </a:lnTo>
                      <a:lnTo>
                        <a:pt x="897" y="662"/>
                      </a:lnTo>
                      <a:lnTo>
                        <a:pt x="901" y="664"/>
                      </a:lnTo>
                      <a:lnTo>
                        <a:pt x="903" y="668"/>
                      </a:lnTo>
                      <a:lnTo>
                        <a:pt x="904" y="671"/>
                      </a:lnTo>
                      <a:lnTo>
                        <a:pt x="905" y="675"/>
                      </a:lnTo>
                      <a:lnTo>
                        <a:pt x="905" y="675"/>
                      </a:lnTo>
                      <a:lnTo>
                        <a:pt x="905" y="682"/>
                      </a:lnTo>
                      <a:lnTo>
                        <a:pt x="908" y="686"/>
                      </a:lnTo>
                      <a:lnTo>
                        <a:pt x="911" y="689"/>
                      </a:lnTo>
                      <a:lnTo>
                        <a:pt x="914" y="690"/>
                      </a:lnTo>
                      <a:lnTo>
                        <a:pt x="914" y="690"/>
                      </a:lnTo>
                      <a:lnTo>
                        <a:pt x="915" y="691"/>
                      </a:lnTo>
                      <a:lnTo>
                        <a:pt x="915" y="693"/>
                      </a:lnTo>
                      <a:lnTo>
                        <a:pt x="914" y="700"/>
                      </a:lnTo>
                      <a:lnTo>
                        <a:pt x="910" y="706"/>
                      </a:lnTo>
                      <a:lnTo>
                        <a:pt x="906" y="711"/>
                      </a:lnTo>
                      <a:lnTo>
                        <a:pt x="906" y="711"/>
                      </a:lnTo>
                      <a:lnTo>
                        <a:pt x="902" y="714"/>
                      </a:lnTo>
                      <a:lnTo>
                        <a:pt x="897" y="718"/>
                      </a:lnTo>
                      <a:lnTo>
                        <a:pt x="893" y="720"/>
                      </a:lnTo>
                      <a:lnTo>
                        <a:pt x="890" y="721"/>
                      </a:lnTo>
                      <a:lnTo>
                        <a:pt x="887" y="722"/>
                      </a:lnTo>
                      <a:lnTo>
                        <a:pt x="887" y="722"/>
                      </a:lnTo>
                      <a:lnTo>
                        <a:pt x="880" y="722"/>
                      </a:lnTo>
                      <a:lnTo>
                        <a:pt x="874" y="722"/>
                      </a:lnTo>
                      <a:lnTo>
                        <a:pt x="872" y="724"/>
                      </a:lnTo>
                      <a:lnTo>
                        <a:pt x="871" y="725"/>
                      </a:lnTo>
                      <a:lnTo>
                        <a:pt x="870" y="727"/>
                      </a:lnTo>
                      <a:lnTo>
                        <a:pt x="870" y="730"/>
                      </a:lnTo>
                      <a:lnTo>
                        <a:pt x="870" y="730"/>
                      </a:lnTo>
                      <a:lnTo>
                        <a:pt x="871" y="738"/>
                      </a:lnTo>
                      <a:lnTo>
                        <a:pt x="875" y="746"/>
                      </a:lnTo>
                      <a:lnTo>
                        <a:pt x="879" y="754"/>
                      </a:lnTo>
                      <a:lnTo>
                        <a:pt x="882" y="756"/>
                      </a:lnTo>
                      <a:lnTo>
                        <a:pt x="885" y="757"/>
                      </a:lnTo>
                      <a:lnTo>
                        <a:pt x="885" y="757"/>
                      </a:lnTo>
                      <a:lnTo>
                        <a:pt x="891" y="758"/>
                      </a:lnTo>
                      <a:lnTo>
                        <a:pt x="895" y="761"/>
                      </a:lnTo>
                      <a:lnTo>
                        <a:pt x="897" y="762"/>
                      </a:lnTo>
                      <a:lnTo>
                        <a:pt x="899" y="764"/>
                      </a:lnTo>
                      <a:lnTo>
                        <a:pt x="900" y="768"/>
                      </a:lnTo>
                      <a:lnTo>
                        <a:pt x="899" y="770"/>
                      </a:lnTo>
                      <a:lnTo>
                        <a:pt x="899" y="770"/>
                      </a:lnTo>
                      <a:lnTo>
                        <a:pt x="896" y="775"/>
                      </a:lnTo>
                      <a:lnTo>
                        <a:pt x="893" y="778"/>
                      </a:lnTo>
                      <a:lnTo>
                        <a:pt x="892" y="782"/>
                      </a:lnTo>
                      <a:lnTo>
                        <a:pt x="891" y="785"/>
                      </a:lnTo>
                      <a:lnTo>
                        <a:pt x="890" y="788"/>
                      </a:lnTo>
                      <a:lnTo>
                        <a:pt x="890" y="793"/>
                      </a:lnTo>
                      <a:lnTo>
                        <a:pt x="890" y="793"/>
                      </a:lnTo>
                      <a:lnTo>
                        <a:pt x="891" y="807"/>
                      </a:lnTo>
                      <a:lnTo>
                        <a:pt x="892" y="820"/>
                      </a:lnTo>
                      <a:lnTo>
                        <a:pt x="893" y="827"/>
                      </a:lnTo>
                      <a:lnTo>
                        <a:pt x="895" y="832"/>
                      </a:lnTo>
                      <a:lnTo>
                        <a:pt x="899" y="836"/>
                      </a:lnTo>
                      <a:lnTo>
                        <a:pt x="902" y="841"/>
                      </a:lnTo>
                      <a:lnTo>
                        <a:pt x="902" y="841"/>
                      </a:lnTo>
                      <a:lnTo>
                        <a:pt x="907" y="843"/>
                      </a:lnTo>
                      <a:lnTo>
                        <a:pt x="915" y="845"/>
                      </a:lnTo>
                      <a:lnTo>
                        <a:pt x="932" y="847"/>
                      </a:lnTo>
                      <a:lnTo>
                        <a:pt x="939" y="848"/>
                      </a:lnTo>
                      <a:lnTo>
                        <a:pt x="946" y="850"/>
                      </a:lnTo>
                      <a:lnTo>
                        <a:pt x="950" y="851"/>
                      </a:lnTo>
                      <a:lnTo>
                        <a:pt x="951" y="854"/>
                      </a:lnTo>
                      <a:lnTo>
                        <a:pt x="951" y="855"/>
                      </a:lnTo>
                      <a:lnTo>
                        <a:pt x="951" y="855"/>
                      </a:lnTo>
                      <a:lnTo>
                        <a:pt x="950" y="858"/>
                      </a:lnTo>
                      <a:lnTo>
                        <a:pt x="948" y="860"/>
                      </a:lnTo>
                      <a:lnTo>
                        <a:pt x="944" y="863"/>
                      </a:lnTo>
                      <a:lnTo>
                        <a:pt x="939" y="867"/>
                      </a:lnTo>
                      <a:lnTo>
                        <a:pt x="937" y="869"/>
                      </a:lnTo>
                      <a:lnTo>
                        <a:pt x="937" y="873"/>
                      </a:lnTo>
                      <a:lnTo>
                        <a:pt x="937" y="873"/>
                      </a:lnTo>
                      <a:lnTo>
                        <a:pt x="937" y="879"/>
                      </a:lnTo>
                      <a:lnTo>
                        <a:pt x="937" y="885"/>
                      </a:lnTo>
                      <a:lnTo>
                        <a:pt x="935" y="889"/>
                      </a:lnTo>
                      <a:lnTo>
                        <a:pt x="934" y="890"/>
                      </a:lnTo>
                      <a:lnTo>
                        <a:pt x="932" y="891"/>
                      </a:lnTo>
                      <a:lnTo>
                        <a:pt x="932" y="891"/>
                      </a:lnTo>
                      <a:lnTo>
                        <a:pt x="929" y="891"/>
                      </a:lnTo>
                      <a:lnTo>
                        <a:pt x="927" y="890"/>
                      </a:lnTo>
                      <a:lnTo>
                        <a:pt x="922" y="888"/>
                      </a:lnTo>
                      <a:lnTo>
                        <a:pt x="919" y="886"/>
                      </a:lnTo>
                      <a:lnTo>
                        <a:pt x="918" y="887"/>
                      </a:lnTo>
                      <a:lnTo>
                        <a:pt x="917" y="889"/>
                      </a:lnTo>
                      <a:lnTo>
                        <a:pt x="917" y="889"/>
                      </a:lnTo>
                      <a:lnTo>
                        <a:pt x="917" y="894"/>
                      </a:lnTo>
                      <a:lnTo>
                        <a:pt x="917" y="899"/>
                      </a:lnTo>
                      <a:lnTo>
                        <a:pt x="917" y="900"/>
                      </a:lnTo>
                      <a:lnTo>
                        <a:pt x="916" y="901"/>
                      </a:lnTo>
                      <a:lnTo>
                        <a:pt x="914" y="901"/>
                      </a:lnTo>
                      <a:lnTo>
                        <a:pt x="911" y="900"/>
                      </a:lnTo>
                      <a:lnTo>
                        <a:pt x="911" y="900"/>
                      </a:lnTo>
                      <a:lnTo>
                        <a:pt x="907" y="899"/>
                      </a:lnTo>
                      <a:lnTo>
                        <a:pt x="905" y="898"/>
                      </a:lnTo>
                      <a:lnTo>
                        <a:pt x="904" y="899"/>
                      </a:lnTo>
                      <a:lnTo>
                        <a:pt x="902" y="902"/>
                      </a:lnTo>
                      <a:lnTo>
                        <a:pt x="902" y="902"/>
                      </a:lnTo>
                      <a:lnTo>
                        <a:pt x="896" y="908"/>
                      </a:lnTo>
                      <a:lnTo>
                        <a:pt x="889" y="917"/>
                      </a:lnTo>
                      <a:lnTo>
                        <a:pt x="889" y="917"/>
                      </a:lnTo>
                      <a:lnTo>
                        <a:pt x="879" y="929"/>
                      </a:lnTo>
                      <a:lnTo>
                        <a:pt x="875" y="932"/>
                      </a:lnTo>
                      <a:lnTo>
                        <a:pt x="872" y="933"/>
                      </a:lnTo>
                      <a:lnTo>
                        <a:pt x="872" y="933"/>
                      </a:lnTo>
                      <a:lnTo>
                        <a:pt x="870" y="934"/>
                      </a:lnTo>
                      <a:lnTo>
                        <a:pt x="868" y="935"/>
                      </a:lnTo>
                      <a:lnTo>
                        <a:pt x="867" y="942"/>
                      </a:lnTo>
                      <a:lnTo>
                        <a:pt x="864" y="947"/>
                      </a:lnTo>
                      <a:lnTo>
                        <a:pt x="862" y="950"/>
                      </a:lnTo>
                      <a:lnTo>
                        <a:pt x="860" y="951"/>
                      </a:lnTo>
                      <a:lnTo>
                        <a:pt x="860" y="951"/>
                      </a:lnTo>
                      <a:lnTo>
                        <a:pt x="846" y="958"/>
                      </a:lnTo>
                      <a:lnTo>
                        <a:pt x="838" y="960"/>
                      </a:lnTo>
                      <a:lnTo>
                        <a:pt x="831" y="961"/>
                      </a:lnTo>
                      <a:lnTo>
                        <a:pt x="831" y="961"/>
                      </a:lnTo>
                      <a:lnTo>
                        <a:pt x="824" y="961"/>
                      </a:lnTo>
                      <a:lnTo>
                        <a:pt x="821" y="963"/>
                      </a:lnTo>
                      <a:lnTo>
                        <a:pt x="818" y="965"/>
                      </a:lnTo>
                      <a:lnTo>
                        <a:pt x="813" y="967"/>
                      </a:lnTo>
                      <a:lnTo>
                        <a:pt x="813" y="967"/>
                      </a:lnTo>
                      <a:lnTo>
                        <a:pt x="805" y="965"/>
                      </a:lnTo>
                      <a:lnTo>
                        <a:pt x="796" y="964"/>
                      </a:lnTo>
                      <a:lnTo>
                        <a:pt x="789" y="962"/>
                      </a:lnTo>
                      <a:lnTo>
                        <a:pt x="781" y="958"/>
                      </a:lnTo>
                      <a:lnTo>
                        <a:pt x="781" y="958"/>
                      </a:lnTo>
                      <a:lnTo>
                        <a:pt x="772" y="949"/>
                      </a:lnTo>
                      <a:lnTo>
                        <a:pt x="767" y="947"/>
                      </a:lnTo>
                      <a:lnTo>
                        <a:pt x="761" y="946"/>
                      </a:lnTo>
                      <a:lnTo>
                        <a:pt x="761" y="946"/>
                      </a:lnTo>
                      <a:lnTo>
                        <a:pt x="756" y="946"/>
                      </a:lnTo>
                      <a:lnTo>
                        <a:pt x="753" y="945"/>
                      </a:lnTo>
                      <a:lnTo>
                        <a:pt x="752" y="943"/>
                      </a:lnTo>
                      <a:lnTo>
                        <a:pt x="751" y="940"/>
                      </a:lnTo>
                      <a:lnTo>
                        <a:pt x="751" y="936"/>
                      </a:lnTo>
                      <a:lnTo>
                        <a:pt x="751" y="936"/>
                      </a:lnTo>
                      <a:lnTo>
                        <a:pt x="750" y="932"/>
                      </a:lnTo>
                      <a:lnTo>
                        <a:pt x="749" y="930"/>
                      </a:lnTo>
                      <a:lnTo>
                        <a:pt x="747" y="929"/>
                      </a:lnTo>
                      <a:lnTo>
                        <a:pt x="744" y="930"/>
                      </a:lnTo>
                      <a:lnTo>
                        <a:pt x="744" y="930"/>
                      </a:lnTo>
                      <a:lnTo>
                        <a:pt x="741" y="931"/>
                      </a:lnTo>
                      <a:lnTo>
                        <a:pt x="736" y="931"/>
                      </a:lnTo>
                      <a:lnTo>
                        <a:pt x="733" y="930"/>
                      </a:lnTo>
                      <a:lnTo>
                        <a:pt x="733" y="929"/>
                      </a:lnTo>
                      <a:lnTo>
                        <a:pt x="733" y="927"/>
                      </a:lnTo>
                      <a:lnTo>
                        <a:pt x="733" y="927"/>
                      </a:lnTo>
                      <a:lnTo>
                        <a:pt x="736" y="925"/>
                      </a:lnTo>
                      <a:lnTo>
                        <a:pt x="738" y="922"/>
                      </a:lnTo>
                      <a:lnTo>
                        <a:pt x="741" y="920"/>
                      </a:lnTo>
                      <a:lnTo>
                        <a:pt x="742" y="915"/>
                      </a:lnTo>
                      <a:lnTo>
                        <a:pt x="742" y="915"/>
                      </a:lnTo>
                      <a:lnTo>
                        <a:pt x="741" y="910"/>
                      </a:lnTo>
                      <a:lnTo>
                        <a:pt x="739" y="908"/>
                      </a:lnTo>
                      <a:lnTo>
                        <a:pt x="738" y="907"/>
                      </a:lnTo>
                      <a:lnTo>
                        <a:pt x="735" y="907"/>
                      </a:lnTo>
                      <a:lnTo>
                        <a:pt x="731" y="907"/>
                      </a:lnTo>
                      <a:lnTo>
                        <a:pt x="731" y="907"/>
                      </a:lnTo>
                      <a:lnTo>
                        <a:pt x="729" y="907"/>
                      </a:lnTo>
                      <a:lnTo>
                        <a:pt x="728" y="908"/>
                      </a:lnTo>
                      <a:lnTo>
                        <a:pt x="725" y="913"/>
                      </a:lnTo>
                      <a:lnTo>
                        <a:pt x="724" y="915"/>
                      </a:lnTo>
                      <a:lnTo>
                        <a:pt x="722" y="917"/>
                      </a:lnTo>
                      <a:lnTo>
                        <a:pt x="720" y="918"/>
                      </a:lnTo>
                      <a:lnTo>
                        <a:pt x="715" y="920"/>
                      </a:lnTo>
                      <a:lnTo>
                        <a:pt x="715" y="920"/>
                      </a:lnTo>
                      <a:lnTo>
                        <a:pt x="706" y="922"/>
                      </a:lnTo>
                      <a:lnTo>
                        <a:pt x="700" y="924"/>
                      </a:lnTo>
                      <a:lnTo>
                        <a:pt x="694" y="922"/>
                      </a:lnTo>
                      <a:lnTo>
                        <a:pt x="693" y="921"/>
                      </a:lnTo>
                      <a:lnTo>
                        <a:pt x="691" y="920"/>
                      </a:lnTo>
                      <a:lnTo>
                        <a:pt x="691" y="920"/>
                      </a:lnTo>
                      <a:lnTo>
                        <a:pt x="688" y="917"/>
                      </a:lnTo>
                      <a:lnTo>
                        <a:pt x="685" y="915"/>
                      </a:lnTo>
                      <a:lnTo>
                        <a:pt x="677" y="914"/>
                      </a:lnTo>
                      <a:lnTo>
                        <a:pt x="677" y="914"/>
                      </a:lnTo>
                      <a:lnTo>
                        <a:pt x="662" y="912"/>
                      </a:lnTo>
                      <a:lnTo>
                        <a:pt x="653" y="910"/>
                      </a:lnTo>
                      <a:lnTo>
                        <a:pt x="651" y="908"/>
                      </a:lnTo>
                      <a:lnTo>
                        <a:pt x="650" y="907"/>
                      </a:lnTo>
                      <a:lnTo>
                        <a:pt x="650" y="907"/>
                      </a:lnTo>
                      <a:lnTo>
                        <a:pt x="651" y="904"/>
                      </a:lnTo>
                      <a:lnTo>
                        <a:pt x="653" y="901"/>
                      </a:lnTo>
                      <a:lnTo>
                        <a:pt x="653" y="899"/>
                      </a:lnTo>
                      <a:lnTo>
                        <a:pt x="652" y="898"/>
                      </a:lnTo>
                      <a:lnTo>
                        <a:pt x="651" y="898"/>
                      </a:lnTo>
                      <a:lnTo>
                        <a:pt x="651" y="898"/>
                      </a:lnTo>
                      <a:lnTo>
                        <a:pt x="645" y="897"/>
                      </a:lnTo>
                      <a:lnTo>
                        <a:pt x="641" y="897"/>
                      </a:lnTo>
                      <a:lnTo>
                        <a:pt x="635" y="900"/>
                      </a:lnTo>
                      <a:lnTo>
                        <a:pt x="635" y="900"/>
                      </a:lnTo>
                      <a:lnTo>
                        <a:pt x="627" y="906"/>
                      </a:lnTo>
                      <a:lnTo>
                        <a:pt x="621" y="907"/>
                      </a:lnTo>
                      <a:lnTo>
                        <a:pt x="616" y="908"/>
                      </a:lnTo>
                      <a:lnTo>
                        <a:pt x="616" y="908"/>
                      </a:lnTo>
                      <a:lnTo>
                        <a:pt x="613" y="910"/>
                      </a:lnTo>
                      <a:lnTo>
                        <a:pt x="611" y="911"/>
                      </a:lnTo>
                      <a:lnTo>
                        <a:pt x="608" y="915"/>
                      </a:lnTo>
                      <a:lnTo>
                        <a:pt x="606" y="919"/>
                      </a:lnTo>
                      <a:lnTo>
                        <a:pt x="604" y="921"/>
                      </a:lnTo>
                      <a:lnTo>
                        <a:pt x="601" y="922"/>
                      </a:lnTo>
                      <a:lnTo>
                        <a:pt x="601" y="922"/>
                      </a:lnTo>
                      <a:lnTo>
                        <a:pt x="592" y="922"/>
                      </a:lnTo>
                      <a:lnTo>
                        <a:pt x="585" y="922"/>
                      </a:lnTo>
                      <a:lnTo>
                        <a:pt x="578" y="924"/>
                      </a:lnTo>
                      <a:lnTo>
                        <a:pt x="576" y="925"/>
                      </a:lnTo>
                      <a:lnTo>
                        <a:pt x="574" y="927"/>
                      </a:lnTo>
                      <a:lnTo>
                        <a:pt x="574" y="927"/>
                      </a:lnTo>
                      <a:lnTo>
                        <a:pt x="572" y="928"/>
                      </a:lnTo>
                      <a:lnTo>
                        <a:pt x="570" y="930"/>
                      </a:lnTo>
                      <a:lnTo>
                        <a:pt x="565" y="931"/>
                      </a:lnTo>
                      <a:lnTo>
                        <a:pt x="560" y="934"/>
                      </a:lnTo>
                      <a:lnTo>
                        <a:pt x="558" y="937"/>
                      </a:lnTo>
                      <a:lnTo>
                        <a:pt x="554" y="942"/>
                      </a:lnTo>
                      <a:lnTo>
                        <a:pt x="554" y="942"/>
                      </a:lnTo>
                      <a:lnTo>
                        <a:pt x="546" y="954"/>
                      </a:lnTo>
                      <a:lnTo>
                        <a:pt x="544" y="959"/>
                      </a:lnTo>
                      <a:lnTo>
                        <a:pt x="544" y="967"/>
                      </a:lnTo>
                      <a:lnTo>
                        <a:pt x="544" y="967"/>
                      </a:lnTo>
                      <a:lnTo>
                        <a:pt x="543" y="987"/>
                      </a:lnTo>
                      <a:lnTo>
                        <a:pt x="543" y="997"/>
                      </a:lnTo>
                      <a:lnTo>
                        <a:pt x="544" y="1001"/>
                      </a:lnTo>
                      <a:lnTo>
                        <a:pt x="545" y="1003"/>
                      </a:lnTo>
                      <a:lnTo>
                        <a:pt x="545" y="1003"/>
                      </a:lnTo>
                      <a:lnTo>
                        <a:pt x="547" y="1006"/>
                      </a:lnTo>
                      <a:lnTo>
                        <a:pt x="548" y="1010"/>
                      </a:lnTo>
                      <a:lnTo>
                        <a:pt x="549" y="1016"/>
                      </a:lnTo>
                      <a:lnTo>
                        <a:pt x="548" y="1022"/>
                      </a:lnTo>
                      <a:lnTo>
                        <a:pt x="547" y="1024"/>
                      </a:lnTo>
                      <a:lnTo>
                        <a:pt x="546" y="1025"/>
                      </a:lnTo>
                      <a:lnTo>
                        <a:pt x="546" y="1025"/>
                      </a:lnTo>
                      <a:lnTo>
                        <a:pt x="544" y="1024"/>
                      </a:lnTo>
                      <a:lnTo>
                        <a:pt x="542" y="1021"/>
                      </a:lnTo>
                      <a:lnTo>
                        <a:pt x="537" y="1020"/>
                      </a:lnTo>
                      <a:lnTo>
                        <a:pt x="531" y="1020"/>
                      </a:lnTo>
                      <a:lnTo>
                        <a:pt x="531" y="1020"/>
                      </a:lnTo>
                      <a:lnTo>
                        <a:pt x="524" y="1022"/>
                      </a:lnTo>
                      <a:lnTo>
                        <a:pt x="519" y="1025"/>
                      </a:lnTo>
                      <a:lnTo>
                        <a:pt x="515" y="1027"/>
                      </a:lnTo>
                      <a:lnTo>
                        <a:pt x="508" y="1030"/>
                      </a:lnTo>
                      <a:lnTo>
                        <a:pt x="508" y="1030"/>
                      </a:lnTo>
                      <a:lnTo>
                        <a:pt x="501" y="1032"/>
                      </a:lnTo>
                      <a:lnTo>
                        <a:pt x="495" y="1033"/>
                      </a:lnTo>
                      <a:lnTo>
                        <a:pt x="492" y="1033"/>
                      </a:lnTo>
                      <a:lnTo>
                        <a:pt x="490" y="1032"/>
                      </a:lnTo>
                      <a:lnTo>
                        <a:pt x="488" y="1031"/>
                      </a:lnTo>
                      <a:lnTo>
                        <a:pt x="487" y="1029"/>
                      </a:lnTo>
                      <a:lnTo>
                        <a:pt x="487" y="1029"/>
                      </a:lnTo>
                      <a:lnTo>
                        <a:pt x="485" y="1025"/>
                      </a:lnTo>
                      <a:lnTo>
                        <a:pt x="482" y="1022"/>
                      </a:lnTo>
                      <a:lnTo>
                        <a:pt x="478" y="1021"/>
                      </a:lnTo>
                      <a:lnTo>
                        <a:pt x="472" y="1020"/>
                      </a:lnTo>
                      <a:lnTo>
                        <a:pt x="472" y="1020"/>
                      </a:lnTo>
                      <a:lnTo>
                        <a:pt x="463" y="1021"/>
                      </a:lnTo>
                      <a:lnTo>
                        <a:pt x="458" y="1022"/>
                      </a:lnTo>
                      <a:lnTo>
                        <a:pt x="455" y="1022"/>
                      </a:lnTo>
                      <a:lnTo>
                        <a:pt x="453" y="1022"/>
                      </a:lnTo>
                      <a:lnTo>
                        <a:pt x="452" y="1020"/>
                      </a:lnTo>
                      <a:lnTo>
                        <a:pt x="451" y="1018"/>
                      </a:lnTo>
                      <a:lnTo>
                        <a:pt x="451" y="1018"/>
                      </a:lnTo>
                      <a:lnTo>
                        <a:pt x="449" y="1014"/>
                      </a:lnTo>
                      <a:lnTo>
                        <a:pt x="447" y="1011"/>
                      </a:lnTo>
                      <a:lnTo>
                        <a:pt x="442" y="1010"/>
                      </a:lnTo>
                      <a:lnTo>
                        <a:pt x="435" y="1008"/>
                      </a:lnTo>
                      <a:lnTo>
                        <a:pt x="435" y="1008"/>
                      </a:lnTo>
                      <a:lnTo>
                        <a:pt x="429" y="1007"/>
                      </a:lnTo>
                      <a:lnTo>
                        <a:pt x="427" y="1006"/>
                      </a:lnTo>
                      <a:lnTo>
                        <a:pt x="425" y="1005"/>
                      </a:lnTo>
                      <a:lnTo>
                        <a:pt x="423" y="1001"/>
                      </a:lnTo>
                      <a:lnTo>
                        <a:pt x="422" y="996"/>
                      </a:lnTo>
                      <a:lnTo>
                        <a:pt x="422" y="996"/>
                      </a:lnTo>
                      <a:lnTo>
                        <a:pt x="422" y="991"/>
                      </a:lnTo>
                      <a:lnTo>
                        <a:pt x="421" y="988"/>
                      </a:lnTo>
                      <a:lnTo>
                        <a:pt x="419" y="986"/>
                      </a:lnTo>
                      <a:lnTo>
                        <a:pt x="414" y="986"/>
                      </a:lnTo>
                      <a:lnTo>
                        <a:pt x="414" y="986"/>
                      </a:lnTo>
                      <a:lnTo>
                        <a:pt x="407" y="987"/>
                      </a:lnTo>
                      <a:lnTo>
                        <a:pt x="402" y="987"/>
                      </a:lnTo>
                      <a:lnTo>
                        <a:pt x="398" y="985"/>
                      </a:lnTo>
                      <a:lnTo>
                        <a:pt x="392" y="979"/>
                      </a:lnTo>
                      <a:lnTo>
                        <a:pt x="392" y="979"/>
                      </a:lnTo>
                      <a:lnTo>
                        <a:pt x="387" y="973"/>
                      </a:lnTo>
                      <a:lnTo>
                        <a:pt x="380" y="969"/>
                      </a:lnTo>
                      <a:lnTo>
                        <a:pt x="373" y="964"/>
                      </a:lnTo>
                      <a:lnTo>
                        <a:pt x="364" y="960"/>
                      </a:lnTo>
                      <a:lnTo>
                        <a:pt x="364" y="960"/>
                      </a:lnTo>
                      <a:lnTo>
                        <a:pt x="353" y="957"/>
                      </a:lnTo>
                      <a:lnTo>
                        <a:pt x="343" y="955"/>
                      </a:lnTo>
                      <a:lnTo>
                        <a:pt x="337" y="955"/>
                      </a:lnTo>
                      <a:lnTo>
                        <a:pt x="334" y="956"/>
                      </a:lnTo>
                      <a:lnTo>
                        <a:pt x="331" y="957"/>
                      </a:lnTo>
                      <a:lnTo>
                        <a:pt x="330" y="959"/>
                      </a:lnTo>
                      <a:lnTo>
                        <a:pt x="330" y="959"/>
                      </a:lnTo>
                      <a:lnTo>
                        <a:pt x="329" y="963"/>
                      </a:lnTo>
                      <a:lnTo>
                        <a:pt x="325" y="965"/>
                      </a:lnTo>
                      <a:lnTo>
                        <a:pt x="320" y="967"/>
                      </a:lnTo>
                      <a:lnTo>
                        <a:pt x="312" y="967"/>
                      </a:lnTo>
                      <a:lnTo>
                        <a:pt x="312" y="967"/>
                      </a:lnTo>
                      <a:lnTo>
                        <a:pt x="300" y="967"/>
                      </a:lnTo>
                      <a:lnTo>
                        <a:pt x="287" y="967"/>
                      </a:lnTo>
                      <a:lnTo>
                        <a:pt x="280" y="965"/>
                      </a:lnTo>
                      <a:lnTo>
                        <a:pt x="275" y="964"/>
                      </a:lnTo>
                      <a:lnTo>
                        <a:pt x="271" y="962"/>
                      </a:lnTo>
                      <a:lnTo>
                        <a:pt x="267" y="959"/>
                      </a:lnTo>
                      <a:lnTo>
                        <a:pt x="267" y="959"/>
                      </a:lnTo>
                      <a:lnTo>
                        <a:pt x="264" y="955"/>
                      </a:lnTo>
                      <a:lnTo>
                        <a:pt x="261" y="951"/>
                      </a:lnTo>
                      <a:lnTo>
                        <a:pt x="257" y="949"/>
                      </a:lnTo>
                      <a:lnTo>
                        <a:pt x="250" y="947"/>
                      </a:lnTo>
                      <a:lnTo>
                        <a:pt x="250" y="947"/>
                      </a:lnTo>
                      <a:lnTo>
                        <a:pt x="241" y="945"/>
                      </a:lnTo>
                      <a:lnTo>
                        <a:pt x="232" y="941"/>
                      </a:lnTo>
                      <a:lnTo>
                        <a:pt x="224" y="936"/>
                      </a:lnTo>
                      <a:lnTo>
                        <a:pt x="218" y="931"/>
                      </a:lnTo>
                      <a:lnTo>
                        <a:pt x="218" y="931"/>
                      </a:lnTo>
                      <a:lnTo>
                        <a:pt x="215" y="927"/>
                      </a:lnTo>
                      <a:lnTo>
                        <a:pt x="212" y="924"/>
                      </a:lnTo>
                      <a:lnTo>
                        <a:pt x="207" y="921"/>
                      </a:lnTo>
                      <a:lnTo>
                        <a:pt x="200" y="919"/>
                      </a:lnTo>
                      <a:lnTo>
                        <a:pt x="200" y="919"/>
                      </a:lnTo>
                      <a:lnTo>
                        <a:pt x="192" y="917"/>
                      </a:lnTo>
                      <a:lnTo>
                        <a:pt x="187" y="914"/>
                      </a:lnTo>
                      <a:lnTo>
                        <a:pt x="184" y="911"/>
                      </a:lnTo>
                      <a:lnTo>
                        <a:pt x="181" y="907"/>
                      </a:lnTo>
                      <a:lnTo>
                        <a:pt x="181" y="907"/>
                      </a:lnTo>
                      <a:lnTo>
                        <a:pt x="180" y="905"/>
                      </a:lnTo>
                      <a:lnTo>
                        <a:pt x="178" y="904"/>
                      </a:lnTo>
                      <a:lnTo>
                        <a:pt x="172" y="903"/>
                      </a:lnTo>
                      <a:lnTo>
                        <a:pt x="164" y="901"/>
                      </a:lnTo>
                      <a:lnTo>
                        <a:pt x="162" y="900"/>
                      </a:lnTo>
                      <a:lnTo>
                        <a:pt x="162" y="899"/>
                      </a:lnTo>
                      <a:lnTo>
                        <a:pt x="162" y="899"/>
                      </a:lnTo>
                      <a:lnTo>
                        <a:pt x="162" y="896"/>
                      </a:lnTo>
                      <a:lnTo>
                        <a:pt x="164" y="892"/>
                      </a:lnTo>
                      <a:lnTo>
                        <a:pt x="165" y="888"/>
                      </a:lnTo>
                      <a:lnTo>
                        <a:pt x="165" y="886"/>
                      </a:lnTo>
                      <a:lnTo>
                        <a:pt x="164" y="883"/>
                      </a:lnTo>
                      <a:lnTo>
                        <a:pt x="164" y="883"/>
                      </a:lnTo>
                      <a:lnTo>
                        <a:pt x="162" y="877"/>
                      </a:lnTo>
                      <a:lnTo>
                        <a:pt x="158" y="873"/>
                      </a:lnTo>
                      <a:lnTo>
                        <a:pt x="152" y="870"/>
                      </a:lnTo>
                      <a:lnTo>
                        <a:pt x="147" y="867"/>
                      </a:lnTo>
                      <a:lnTo>
                        <a:pt x="147" y="867"/>
                      </a:lnTo>
                      <a:lnTo>
                        <a:pt x="144" y="864"/>
                      </a:lnTo>
                      <a:lnTo>
                        <a:pt x="144" y="862"/>
                      </a:lnTo>
                      <a:lnTo>
                        <a:pt x="145" y="860"/>
                      </a:lnTo>
                      <a:lnTo>
                        <a:pt x="146" y="860"/>
                      </a:lnTo>
                      <a:lnTo>
                        <a:pt x="146" y="8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99" name="Freeform 133"/>
                <p:cNvSpPr>
                  <a:spLocks/>
                </p:cNvSpPr>
                <p:nvPr/>
              </p:nvSpPr>
              <p:spPr bwMode="auto">
                <a:xfrm>
                  <a:off x="4775" y="3503"/>
                  <a:ext cx="79" cy="187"/>
                </a:xfrm>
                <a:custGeom>
                  <a:avLst/>
                  <a:gdLst>
                    <a:gd name="T0" fmla="*/ 63 w 79"/>
                    <a:gd name="T1" fmla="*/ 42 h 187"/>
                    <a:gd name="T2" fmla="*/ 65 w 79"/>
                    <a:gd name="T3" fmla="*/ 20 h 187"/>
                    <a:gd name="T4" fmla="*/ 68 w 79"/>
                    <a:gd name="T5" fmla="*/ 6 h 187"/>
                    <a:gd name="T6" fmla="*/ 72 w 79"/>
                    <a:gd name="T7" fmla="*/ 0 h 187"/>
                    <a:gd name="T8" fmla="*/ 73 w 79"/>
                    <a:gd name="T9" fmla="*/ 0 h 187"/>
                    <a:gd name="T10" fmla="*/ 78 w 79"/>
                    <a:gd name="T11" fmla="*/ 5 h 187"/>
                    <a:gd name="T12" fmla="*/ 79 w 79"/>
                    <a:gd name="T13" fmla="*/ 17 h 187"/>
                    <a:gd name="T14" fmla="*/ 79 w 79"/>
                    <a:gd name="T15" fmla="*/ 50 h 187"/>
                    <a:gd name="T16" fmla="*/ 79 w 79"/>
                    <a:gd name="T17" fmla="*/ 78 h 187"/>
                    <a:gd name="T18" fmla="*/ 76 w 79"/>
                    <a:gd name="T19" fmla="*/ 99 h 187"/>
                    <a:gd name="T20" fmla="*/ 71 w 79"/>
                    <a:gd name="T21" fmla="*/ 111 h 187"/>
                    <a:gd name="T22" fmla="*/ 62 w 79"/>
                    <a:gd name="T23" fmla="*/ 136 h 187"/>
                    <a:gd name="T24" fmla="*/ 59 w 79"/>
                    <a:gd name="T25" fmla="*/ 150 h 187"/>
                    <a:gd name="T26" fmla="*/ 59 w 79"/>
                    <a:gd name="T27" fmla="*/ 157 h 187"/>
                    <a:gd name="T28" fmla="*/ 56 w 79"/>
                    <a:gd name="T29" fmla="*/ 164 h 187"/>
                    <a:gd name="T30" fmla="*/ 51 w 79"/>
                    <a:gd name="T31" fmla="*/ 171 h 187"/>
                    <a:gd name="T32" fmla="*/ 49 w 79"/>
                    <a:gd name="T33" fmla="*/ 177 h 187"/>
                    <a:gd name="T34" fmla="*/ 48 w 79"/>
                    <a:gd name="T35" fmla="*/ 184 h 187"/>
                    <a:gd name="T36" fmla="*/ 44 w 79"/>
                    <a:gd name="T37" fmla="*/ 187 h 187"/>
                    <a:gd name="T38" fmla="*/ 40 w 79"/>
                    <a:gd name="T39" fmla="*/ 183 h 187"/>
                    <a:gd name="T40" fmla="*/ 36 w 79"/>
                    <a:gd name="T41" fmla="*/ 178 h 187"/>
                    <a:gd name="T42" fmla="*/ 30 w 79"/>
                    <a:gd name="T43" fmla="*/ 174 h 187"/>
                    <a:gd name="T44" fmla="*/ 24 w 79"/>
                    <a:gd name="T45" fmla="*/ 173 h 187"/>
                    <a:gd name="T46" fmla="*/ 16 w 79"/>
                    <a:gd name="T47" fmla="*/ 172 h 187"/>
                    <a:gd name="T48" fmla="*/ 18 w 79"/>
                    <a:gd name="T49" fmla="*/ 169 h 187"/>
                    <a:gd name="T50" fmla="*/ 21 w 79"/>
                    <a:gd name="T51" fmla="*/ 164 h 187"/>
                    <a:gd name="T52" fmla="*/ 24 w 79"/>
                    <a:gd name="T53" fmla="*/ 159 h 187"/>
                    <a:gd name="T54" fmla="*/ 19 w 79"/>
                    <a:gd name="T55" fmla="*/ 153 h 187"/>
                    <a:gd name="T56" fmla="*/ 16 w 79"/>
                    <a:gd name="T57" fmla="*/ 148 h 187"/>
                    <a:gd name="T58" fmla="*/ 18 w 79"/>
                    <a:gd name="T59" fmla="*/ 143 h 187"/>
                    <a:gd name="T60" fmla="*/ 18 w 79"/>
                    <a:gd name="T61" fmla="*/ 139 h 187"/>
                    <a:gd name="T62" fmla="*/ 16 w 79"/>
                    <a:gd name="T63" fmla="*/ 133 h 187"/>
                    <a:gd name="T64" fmla="*/ 10 w 79"/>
                    <a:gd name="T65" fmla="*/ 129 h 187"/>
                    <a:gd name="T66" fmla="*/ 6 w 79"/>
                    <a:gd name="T67" fmla="*/ 128 h 187"/>
                    <a:gd name="T68" fmla="*/ 5 w 79"/>
                    <a:gd name="T69" fmla="*/ 125 h 187"/>
                    <a:gd name="T70" fmla="*/ 11 w 79"/>
                    <a:gd name="T71" fmla="*/ 115 h 187"/>
                    <a:gd name="T72" fmla="*/ 12 w 79"/>
                    <a:gd name="T73" fmla="*/ 110 h 187"/>
                    <a:gd name="T74" fmla="*/ 12 w 79"/>
                    <a:gd name="T75" fmla="*/ 108 h 187"/>
                    <a:gd name="T76" fmla="*/ 7 w 79"/>
                    <a:gd name="T77" fmla="*/ 104 h 187"/>
                    <a:gd name="T78" fmla="*/ 1 w 79"/>
                    <a:gd name="T79" fmla="*/ 100 h 187"/>
                    <a:gd name="T80" fmla="*/ 0 w 79"/>
                    <a:gd name="T81" fmla="*/ 98 h 187"/>
                    <a:gd name="T82" fmla="*/ 4 w 79"/>
                    <a:gd name="T83" fmla="*/ 93 h 187"/>
                    <a:gd name="T84" fmla="*/ 6 w 79"/>
                    <a:gd name="T85" fmla="*/ 87 h 187"/>
                    <a:gd name="T86" fmla="*/ 6 w 79"/>
                    <a:gd name="T87" fmla="*/ 84 h 187"/>
                    <a:gd name="T88" fmla="*/ 4 w 79"/>
                    <a:gd name="T89" fmla="*/ 76 h 187"/>
                    <a:gd name="T90" fmla="*/ 2 w 79"/>
                    <a:gd name="T91" fmla="*/ 71 h 187"/>
                    <a:gd name="T92" fmla="*/ 4 w 79"/>
                    <a:gd name="T93" fmla="*/ 69 h 187"/>
                    <a:gd name="T94" fmla="*/ 8 w 79"/>
                    <a:gd name="T95" fmla="*/ 58 h 187"/>
                    <a:gd name="T96" fmla="*/ 11 w 79"/>
                    <a:gd name="T97" fmla="*/ 54 h 187"/>
                    <a:gd name="T98" fmla="*/ 18 w 79"/>
                    <a:gd name="T99" fmla="*/ 53 h 187"/>
                    <a:gd name="T100" fmla="*/ 23 w 79"/>
                    <a:gd name="T101" fmla="*/ 51 h 187"/>
                    <a:gd name="T102" fmla="*/ 35 w 79"/>
                    <a:gd name="T103" fmla="*/ 44 h 187"/>
                    <a:gd name="T104" fmla="*/ 40 w 79"/>
                    <a:gd name="T105" fmla="*/ 40 h 187"/>
                    <a:gd name="T106" fmla="*/ 47 w 79"/>
                    <a:gd name="T107" fmla="*/ 34 h 187"/>
                    <a:gd name="T108" fmla="*/ 50 w 79"/>
                    <a:gd name="T109" fmla="*/ 35 h 187"/>
                    <a:gd name="T110" fmla="*/ 53 w 79"/>
                    <a:gd name="T111" fmla="*/ 39 h 187"/>
                    <a:gd name="T112" fmla="*/ 63 w 79"/>
                    <a:gd name="T113" fmla="*/ 42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" h="187">
                      <a:moveTo>
                        <a:pt x="63" y="42"/>
                      </a:moveTo>
                      <a:lnTo>
                        <a:pt x="63" y="42"/>
                      </a:lnTo>
                      <a:lnTo>
                        <a:pt x="64" y="35"/>
                      </a:lnTo>
                      <a:lnTo>
                        <a:pt x="65" y="20"/>
                      </a:lnTo>
                      <a:lnTo>
                        <a:pt x="67" y="13"/>
                      </a:lnTo>
                      <a:lnTo>
                        <a:pt x="68" y="6"/>
                      </a:lnTo>
                      <a:lnTo>
                        <a:pt x="70" y="1"/>
                      </a:lnTo>
                      <a:lnTo>
                        <a:pt x="72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6" y="1"/>
                      </a:lnTo>
                      <a:lnTo>
                        <a:pt x="78" y="5"/>
                      </a:lnTo>
                      <a:lnTo>
                        <a:pt x="79" y="11"/>
                      </a:lnTo>
                      <a:lnTo>
                        <a:pt x="79" y="17"/>
                      </a:lnTo>
                      <a:lnTo>
                        <a:pt x="79" y="33"/>
                      </a:lnTo>
                      <a:lnTo>
                        <a:pt x="79" y="50"/>
                      </a:lnTo>
                      <a:lnTo>
                        <a:pt x="79" y="50"/>
                      </a:lnTo>
                      <a:lnTo>
                        <a:pt x="79" y="78"/>
                      </a:lnTo>
                      <a:lnTo>
                        <a:pt x="78" y="89"/>
                      </a:lnTo>
                      <a:lnTo>
                        <a:pt x="76" y="99"/>
                      </a:lnTo>
                      <a:lnTo>
                        <a:pt x="76" y="99"/>
                      </a:lnTo>
                      <a:lnTo>
                        <a:pt x="71" y="111"/>
                      </a:lnTo>
                      <a:lnTo>
                        <a:pt x="67" y="122"/>
                      </a:lnTo>
                      <a:lnTo>
                        <a:pt x="62" y="136"/>
                      </a:lnTo>
                      <a:lnTo>
                        <a:pt x="61" y="143"/>
                      </a:lnTo>
                      <a:lnTo>
                        <a:pt x="59" y="150"/>
                      </a:lnTo>
                      <a:lnTo>
                        <a:pt x="59" y="150"/>
                      </a:lnTo>
                      <a:lnTo>
                        <a:pt x="59" y="157"/>
                      </a:lnTo>
                      <a:lnTo>
                        <a:pt x="57" y="161"/>
                      </a:lnTo>
                      <a:lnTo>
                        <a:pt x="56" y="164"/>
                      </a:lnTo>
                      <a:lnTo>
                        <a:pt x="54" y="167"/>
                      </a:lnTo>
                      <a:lnTo>
                        <a:pt x="51" y="171"/>
                      </a:lnTo>
                      <a:lnTo>
                        <a:pt x="49" y="173"/>
                      </a:lnTo>
                      <a:lnTo>
                        <a:pt x="49" y="177"/>
                      </a:lnTo>
                      <a:lnTo>
                        <a:pt x="49" y="177"/>
                      </a:lnTo>
                      <a:lnTo>
                        <a:pt x="48" y="184"/>
                      </a:lnTo>
                      <a:lnTo>
                        <a:pt x="47" y="187"/>
                      </a:lnTo>
                      <a:lnTo>
                        <a:pt x="44" y="187"/>
                      </a:lnTo>
                      <a:lnTo>
                        <a:pt x="43" y="187"/>
                      </a:lnTo>
                      <a:lnTo>
                        <a:pt x="40" y="183"/>
                      </a:lnTo>
                      <a:lnTo>
                        <a:pt x="40" y="183"/>
                      </a:lnTo>
                      <a:lnTo>
                        <a:pt x="36" y="178"/>
                      </a:lnTo>
                      <a:lnTo>
                        <a:pt x="34" y="175"/>
                      </a:lnTo>
                      <a:lnTo>
                        <a:pt x="30" y="174"/>
                      </a:lnTo>
                      <a:lnTo>
                        <a:pt x="24" y="173"/>
                      </a:lnTo>
                      <a:lnTo>
                        <a:pt x="24" y="173"/>
                      </a:lnTo>
                      <a:lnTo>
                        <a:pt x="19" y="173"/>
                      </a:lnTo>
                      <a:lnTo>
                        <a:pt x="16" y="172"/>
                      </a:lnTo>
                      <a:lnTo>
                        <a:pt x="16" y="171"/>
                      </a:lnTo>
                      <a:lnTo>
                        <a:pt x="18" y="169"/>
                      </a:lnTo>
                      <a:lnTo>
                        <a:pt x="21" y="164"/>
                      </a:lnTo>
                      <a:lnTo>
                        <a:pt x="21" y="164"/>
                      </a:lnTo>
                      <a:lnTo>
                        <a:pt x="23" y="161"/>
                      </a:lnTo>
                      <a:lnTo>
                        <a:pt x="24" y="159"/>
                      </a:lnTo>
                      <a:lnTo>
                        <a:pt x="22" y="156"/>
                      </a:lnTo>
                      <a:lnTo>
                        <a:pt x="19" y="153"/>
                      </a:lnTo>
                      <a:lnTo>
                        <a:pt x="19" y="153"/>
                      </a:lnTo>
                      <a:lnTo>
                        <a:pt x="16" y="148"/>
                      </a:lnTo>
                      <a:lnTo>
                        <a:pt x="16" y="146"/>
                      </a:lnTo>
                      <a:lnTo>
                        <a:pt x="18" y="143"/>
                      </a:lnTo>
                      <a:lnTo>
                        <a:pt x="18" y="139"/>
                      </a:lnTo>
                      <a:lnTo>
                        <a:pt x="18" y="139"/>
                      </a:lnTo>
                      <a:lnTo>
                        <a:pt x="18" y="135"/>
                      </a:lnTo>
                      <a:lnTo>
                        <a:pt x="16" y="133"/>
                      </a:lnTo>
                      <a:lnTo>
                        <a:pt x="14" y="130"/>
                      </a:lnTo>
                      <a:lnTo>
                        <a:pt x="10" y="129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5" y="127"/>
                      </a:lnTo>
                      <a:lnTo>
                        <a:pt x="5" y="125"/>
                      </a:lnTo>
                      <a:lnTo>
                        <a:pt x="7" y="120"/>
                      </a:lnTo>
                      <a:lnTo>
                        <a:pt x="11" y="115"/>
                      </a:lnTo>
                      <a:lnTo>
                        <a:pt x="12" y="112"/>
                      </a:lnTo>
                      <a:lnTo>
                        <a:pt x="12" y="110"/>
                      </a:lnTo>
                      <a:lnTo>
                        <a:pt x="12" y="110"/>
                      </a:lnTo>
                      <a:lnTo>
                        <a:pt x="12" y="108"/>
                      </a:lnTo>
                      <a:lnTo>
                        <a:pt x="11" y="106"/>
                      </a:lnTo>
                      <a:lnTo>
                        <a:pt x="7" y="104"/>
                      </a:lnTo>
                      <a:lnTo>
                        <a:pt x="2" y="102"/>
                      </a:lnTo>
                      <a:lnTo>
                        <a:pt x="1" y="100"/>
                      </a:lnTo>
                      <a:lnTo>
                        <a:pt x="0" y="98"/>
                      </a:lnTo>
                      <a:lnTo>
                        <a:pt x="0" y="98"/>
                      </a:lnTo>
                      <a:lnTo>
                        <a:pt x="1" y="94"/>
                      </a:lnTo>
                      <a:lnTo>
                        <a:pt x="4" y="93"/>
                      </a:lnTo>
                      <a:lnTo>
                        <a:pt x="5" y="91"/>
                      </a:lnTo>
                      <a:lnTo>
                        <a:pt x="6" y="87"/>
                      </a:lnTo>
                      <a:lnTo>
                        <a:pt x="6" y="87"/>
                      </a:lnTo>
                      <a:lnTo>
                        <a:pt x="6" y="84"/>
                      </a:lnTo>
                      <a:lnTo>
                        <a:pt x="6" y="81"/>
                      </a:lnTo>
                      <a:lnTo>
                        <a:pt x="4" y="76"/>
                      </a:lnTo>
                      <a:lnTo>
                        <a:pt x="2" y="73"/>
                      </a:lnTo>
                      <a:lnTo>
                        <a:pt x="2" y="71"/>
                      </a:lnTo>
                      <a:lnTo>
                        <a:pt x="4" y="69"/>
                      </a:lnTo>
                      <a:lnTo>
                        <a:pt x="4" y="69"/>
                      </a:lnTo>
                      <a:lnTo>
                        <a:pt x="6" y="63"/>
                      </a:lnTo>
                      <a:lnTo>
                        <a:pt x="8" y="58"/>
                      </a:lnTo>
                      <a:lnTo>
                        <a:pt x="10" y="56"/>
                      </a:lnTo>
                      <a:lnTo>
                        <a:pt x="11" y="54"/>
                      </a:lnTo>
                      <a:lnTo>
                        <a:pt x="14" y="53"/>
                      </a:lnTo>
                      <a:lnTo>
                        <a:pt x="18" y="53"/>
                      </a:lnTo>
                      <a:lnTo>
                        <a:pt x="18" y="53"/>
                      </a:lnTo>
                      <a:lnTo>
                        <a:pt x="23" y="51"/>
                      </a:lnTo>
                      <a:lnTo>
                        <a:pt x="27" y="50"/>
                      </a:lnTo>
                      <a:lnTo>
                        <a:pt x="35" y="44"/>
                      </a:lnTo>
                      <a:lnTo>
                        <a:pt x="35" y="44"/>
                      </a:lnTo>
                      <a:lnTo>
                        <a:pt x="40" y="40"/>
                      </a:lnTo>
                      <a:lnTo>
                        <a:pt x="44" y="35"/>
                      </a:lnTo>
                      <a:lnTo>
                        <a:pt x="47" y="34"/>
                      </a:lnTo>
                      <a:lnTo>
                        <a:pt x="49" y="34"/>
                      </a:lnTo>
                      <a:lnTo>
                        <a:pt x="50" y="35"/>
                      </a:lnTo>
                      <a:lnTo>
                        <a:pt x="50" y="35"/>
                      </a:lnTo>
                      <a:lnTo>
                        <a:pt x="53" y="39"/>
                      </a:lnTo>
                      <a:lnTo>
                        <a:pt x="58" y="41"/>
                      </a:lnTo>
                      <a:lnTo>
                        <a:pt x="63" y="42"/>
                      </a:lnTo>
                      <a:lnTo>
                        <a:pt x="63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0" name="Freeform 134"/>
                <p:cNvSpPr>
                  <a:spLocks/>
                </p:cNvSpPr>
                <p:nvPr/>
              </p:nvSpPr>
              <p:spPr bwMode="auto">
                <a:xfrm>
                  <a:off x="3952" y="2684"/>
                  <a:ext cx="4" cy="6"/>
                </a:xfrm>
                <a:custGeom>
                  <a:avLst/>
                  <a:gdLst>
                    <a:gd name="T0" fmla="*/ 2 w 4"/>
                    <a:gd name="T1" fmla="*/ 1 h 6"/>
                    <a:gd name="T2" fmla="*/ 2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2 w 4"/>
                    <a:gd name="T9" fmla="*/ 6 h 6"/>
                    <a:gd name="T10" fmla="*/ 2 w 4"/>
                    <a:gd name="T11" fmla="*/ 6 h 6"/>
                    <a:gd name="T12" fmla="*/ 4 w 4"/>
                    <a:gd name="T13" fmla="*/ 5 h 6"/>
                    <a:gd name="T14" fmla="*/ 4 w 4"/>
                    <a:gd name="T15" fmla="*/ 4 h 6"/>
                    <a:gd name="T16" fmla="*/ 4 w 4"/>
                    <a:gd name="T17" fmla="*/ 1 h 6"/>
                    <a:gd name="T18" fmla="*/ 4 w 4"/>
                    <a:gd name="T19" fmla="*/ 1 h 6"/>
                    <a:gd name="T20" fmla="*/ 3 w 4"/>
                    <a:gd name="T21" fmla="*/ 0 h 6"/>
                    <a:gd name="T22" fmla="*/ 3 w 4"/>
                    <a:gd name="T23" fmla="*/ 0 h 6"/>
                    <a:gd name="T24" fmla="*/ 2 w 4"/>
                    <a:gd name="T25" fmla="*/ 1 h 6"/>
                    <a:gd name="T26" fmla="*/ 2 w 4"/>
                    <a:gd name="T27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6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5"/>
                      </a:lnTo>
                      <a:lnTo>
                        <a:pt x="4" y="4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1" name="Freeform 135"/>
                <p:cNvSpPr>
                  <a:spLocks/>
                </p:cNvSpPr>
                <p:nvPr/>
              </p:nvSpPr>
              <p:spPr bwMode="auto">
                <a:xfrm>
                  <a:off x="3919" y="2647"/>
                  <a:ext cx="6" cy="3"/>
                </a:xfrm>
                <a:custGeom>
                  <a:avLst/>
                  <a:gdLst>
                    <a:gd name="T0" fmla="*/ 0 w 6"/>
                    <a:gd name="T1" fmla="*/ 1 h 3"/>
                    <a:gd name="T2" fmla="*/ 0 w 6"/>
                    <a:gd name="T3" fmla="*/ 1 h 3"/>
                    <a:gd name="T4" fmla="*/ 2 w 6"/>
                    <a:gd name="T5" fmla="*/ 3 h 3"/>
                    <a:gd name="T6" fmla="*/ 3 w 6"/>
                    <a:gd name="T7" fmla="*/ 3 h 3"/>
                    <a:gd name="T8" fmla="*/ 4 w 6"/>
                    <a:gd name="T9" fmla="*/ 3 h 3"/>
                    <a:gd name="T10" fmla="*/ 4 w 6"/>
                    <a:gd name="T11" fmla="*/ 3 h 3"/>
                    <a:gd name="T12" fmla="*/ 6 w 6"/>
                    <a:gd name="T13" fmla="*/ 2 h 3"/>
                    <a:gd name="T14" fmla="*/ 6 w 6"/>
                    <a:gd name="T15" fmla="*/ 1 h 3"/>
                    <a:gd name="T16" fmla="*/ 5 w 6"/>
                    <a:gd name="T17" fmla="*/ 0 h 3"/>
                    <a:gd name="T18" fmla="*/ 5 w 6"/>
                    <a:gd name="T19" fmla="*/ 0 h 3"/>
                    <a:gd name="T20" fmla="*/ 4 w 6"/>
                    <a:gd name="T21" fmla="*/ 0 h 3"/>
                    <a:gd name="T22" fmla="*/ 3 w 6"/>
                    <a:gd name="T23" fmla="*/ 0 h 3"/>
                    <a:gd name="T24" fmla="*/ 0 w 6"/>
                    <a:gd name="T25" fmla="*/ 1 h 3"/>
                    <a:gd name="T26" fmla="*/ 0 w 6"/>
                    <a:gd name="T2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3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2" name="Freeform 136"/>
                <p:cNvSpPr>
                  <a:spLocks/>
                </p:cNvSpPr>
                <p:nvPr/>
              </p:nvSpPr>
              <p:spPr bwMode="auto">
                <a:xfrm>
                  <a:off x="4337" y="2481"/>
                  <a:ext cx="273" cy="231"/>
                </a:xfrm>
                <a:custGeom>
                  <a:avLst/>
                  <a:gdLst>
                    <a:gd name="T0" fmla="*/ 23 w 273"/>
                    <a:gd name="T1" fmla="*/ 25 h 231"/>
                    <a:gd name="T2" fmla="*/ 36 w 273"/>
                    <a:gd name="T3" fmla="*/ 19 h 231"/>
                    <a:gd name="T4" fmla="*/ 43 w 273"/>
                    <a:gd name="T5" fmla="*/ 11 h 231"/>
                    <a:gd name="T6" fmla="*/ 54 w 273"/>
                    <a:gd name="T7" fmla="*/ 7 h 231"/>
                    <a:gd name="T8" fmla="*/ 62 w 273"/>
                    <a:gd name="T9" fmla="*/ 22 h 231"/>
                    <a:gd name="T10" fmla="*/ 71 w 273"/>
                    <a:gd name="T11" fmla="*/ 21 h 231"/>
                    <a:gd name="T12" fmla="*/ 80 w 273"/>
                    <a:gd name="T13" fmla="*/ 21 h 231"/>
                    <a:gd name="T14" fmla="*/ 95 w 273"/>
                    <a:gd name="T15" fmla="*/ 28 h 231"/>
                    <a:gd name="T16" fmla="*/ 122 w 273"/>
                    <a:gd name="T17" fmla="*/ 24 h 231"/>
                    <a:gd name="T18" fmla="*/ 138 w 273"/>
                    <a:gd name="T19" fmla="*/ 8 h 231"/>
                    <a:gd name="T20" fmla="*/ 146 w 273"/>
                    <a:gd name="T21" fmla="*/ 4 h 231"/>
                    <a:gd name="T22" fmla="*/ 152 w 273"/>
                    <a:gd name="T23" fmla="*/ 3 h 231"/>
                    <a:gd name="T24" fmla="*/ 165 w 273"/>
                    <a:gd name="T25" fmla="*/ 6 h 231"/>
                    <a:gd name="T26" fmla="*/ 168 w 273"/>
                    <a:gd name="T27" fmla="*/ 16 h 231"/>
                    <a:gd name="T28" fmla="*/ 181 w 273"/>
                    <a:gd name="T29" fmla="*/ 13 h 231"/>
                    <a:gd name="T30" fmla="*/ 186 w 273"/>
                    <a:gd name="T31" fmla="*/ 18 h 231"/>
                    <a:gd name="T32" fmla="*/ 199 w 273"/>
                    <a:gd name="T33" fmla="*/ 31 h 231"/>
                    <a:gd name="T34" fmla="*/ 216 w 273"/>
                    <a:gd name="T35" fmla="*/ 33 h 231"/>
                    <a:gd name="T36" fmla="*/ 225 w 273"/>
                    <a:gd name="T37" fmla="*/ 36 h 231"/>
                    <a:gd name="T38" fmla="*/ 233 w 273"/>
                    <a:gd name="T39" fmla="*/ 57 h 231"/>
                    <a:gd name="T40" fmla="*/ 223 w 273"/>
                    <a:gd name="T41" fmla="*/ 71 h 231"/>
                    <a:gd name="T42" fmla="*/ 225 w 273"/>
                    <a:gd name="T43" fmla="*/ 76 h 231"/>
                    <a:gd name="T44" fmla="*/ 222 w 273"/>
                    <a:gd name="T45" fmla="*/ 90 h 231"/>
                    <a:gd name="T46" fmla="*/ 237 w 273"/>
                    <a:gd name="T47" fmla="*/ 95 h 231"/>
                    <a:gd name="T48" fmla="*/ 253 w 273"/>
                    <a:gd name="T49" fmla="*/ 96 h 231"/>
                    <a:gd name="T50" fmla="*/ 262 w 273"/>
                    <a:gd name="T51" fmla="*/ 102 h 231"/>
                    <a:gd name="T52" fmla="*/ 266 w 273"/>
                    <a:gd name="T53" fmla="*/ 123 h 231"/>
                    <a:gd name="T54" fmla="*/ 271 w 273"/>
                    <a:gd name="T55" fmla="*/ 145 h 231"/>
                    <a:gd name="T56" fmla="*/ 248 w 273"/>
                    <a:gd name="T57" fmla="*/ 162 h 231"/>
                    <a:gd name="T58" fmla="*/ 231 w 273"/>
                    <a:gd name="T59" fmla="*/ 168 h 231"/>
                    <a:gd name="T60" fmla="*/ 231 w 273"/>
                    <a:gd name="T61" fmla="*/ 183 h 231"/>
                    <a:gd name="T62" fmla="*/ 225 w 273"/>
                    <a:gd name="T63" fmla="*/ 194 h 231"/>
                    <a:gd name="T64" fmla="*/ 229 w 273"/>
                    <a:gd name="T65" fmla="*/ 209 h 231"/>
                    <a:gd name="T66" fmla="*/ 227 w 273"/>
                    <a:gd name="T67" fmla="*/ 220 h 231"/>
                    <a:gd name="T68" fmla="*/ 223 w 273"/>
                    <a:gd name="T69" fmla="*/ 229 h 231"/>
                    <a:gd name="T70" fmla="*/ 206 w 273"/>
                    <a:gd name="T71" fmla="*/ 225 h 231"/>
                    <a:gd name="T72" fmla="*/ 200 w 273"/>
                    <a:gd name="T73" fmla="*/ 212 h 231"/>
                    <a:gd name="T74" fmla="*/ 184 w 273"/>
                    <a:gd name="T75" fmla="*/ 209 h 231"/>
                    <a:gd name="T76" fmla="*/ 163 w 273"/>
                    <a:gd name="T77" fmla="*/ 185 h 231"/>
                    <a:gd name="T78" fmla="*/ 162 w 273"/>
                    <a:gd name="T79" fmla="*/ 165 h 231"/>
                    <a:gd name="T80" fmla="*/ 156 w 273"/>
                    <a:gd name="T81" fmla="*/ 155 h 231"/>
                    <a:gd name="T82" fmla="*/ 137 w 273"/>
                    <a:gd name="T83" fmla="*/ 171 h 231"/>
                    <a:gd name="T84" fmla="*/ 120 w 273"/>
                    <a:gd name="T85" fmla="*/ 178 h 231"/>
                    <a:gd name="T86" fmla="*/ 114 w 273"/>
                    <a:gd name="T87" fmla="*/ 163 h 231"/>
                    <a:gd name="T88" fmla="*/ 111 w 273"/>
                    <a:gd name="T89" fmla="*/ 146 h 231"/>
                    <a:gd name="T90" fmla="*/ 108 w 273"/>
                    <a:gd name="T91" fmla="*/ 127 h 231"/>
                    <a:gd name="T92" fmla="*/ 85 w 273"/>
                    <a:gd name="T93" fmla="*/ 124 h 231"/>
                    <a:gd name="T94" fmla="*/ 77 w 273"/>
                    <a:gd name="T95" fmla="*/ 111 h 231"/>
                    <a:gd name="T96" fmla="*/ 61 w 273"/>
                    <a:gd name="T97" fmla="*/ 104 h 231"/>
                    <a:gd name="T98" fmla="*/ 48 w 273"/>
                    <a:gd name="T99" fmla="*/ 84 h 231"/>
                    <a:gd name="T100" fmla="*/ 33 w 273"/>
                    <a:gd name="T101" fmla="*/ 75 h 231"/>
                    <a:gd name="T102" fmla="*/ 13 w 273"/>
                    <a:gd name="T103" fmla="*/ 52 h 231"/>
                    <a:gd name="T104" fmla="*/ 0 w 273"/>
                    <a:gd name="T105" fmla="*/ 36 h 231"/>
                    <a:gd name="T106" fmla="*/ 2 w 273"/>
                    <a:gd name="T107" fmla="*/ 3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3" h="231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11" y="32"/>
                      </a:lnTo>
                      <a:lnTo>
                        <a:pt x="19" y="27"/>
                      </a:lnTo>
                      <a:lnTo>
                        <a:pt x="23" y="25"/>
                      </a:lnTo>
                      <a:lnTo>
                        <a:pt x="25" y="23"/>
                      </a:lnTo>
                      <a:lnTo>
                        <a:pt x="25" y="23"/>
                      </a:lnTo>
                      <a:lnTo>
                        <a:pt x="28" y="21"/>
                      </a:lnTo>
                      <a:lnTo>
                        <a:pt x="31" y="20"/>
                      </a:lnTo>
                      <a:lnTo>
                        <a:pt x="36" y="19"/>
                      </a:lnTo>
                      <a:lnTo>
                        <a:pt x="41" y="17"/>
                      </a:lnTo>
                      <a:lnTo>
                        <a:pt x="42" y="16"/>
                      </a:lnTo>
                      <a:lnTo>
                        <a:pt x="43" y="13"/>
                      </a:lnTo>
                      <a:lnTo>
                        <a:pt x="43" y="13"/>
                      </a:lnTo>
                      <a:lnTo>
                        <a:pt x="43" y="11"/>
                      </a:lnTo>
                      <a:lnTo>
                        <a:pt x="45" y="9"/>
                      </a:lnTo>
                      <a:lnTo>
                        <a:pt x="47" y="8"/>
                      </a:lnTo>
                      <a:lnTo>
                        <a:pt x="50" y="7"/>
                      </a:lnTo>
                      <a:lnTo>
                        <a:pt x="52" y="7"/>
                      </a:lnTo>
                      <a:lnTo>
                        <a:pt x="54" y="7"/>
                      </a:lnTo>
                      <a:lnTo>
                        <a:pt x="57" y="9"/>
                      </a:lnTo>
                      <a:lnTo>
                        <a:pt x="58" y="11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2" y="22"/>
                      </a:lnTo>
                      <a:lnTo>
                        <a:pt x="65" y="26"/>
                      </a:lnTo>
                      <a:lnTo>
                        <a:pt x="66" y="26"/>
                      </a:lnTo>
                      <a:lnTo>
                        <a:pt x="68" y="25"/>
                      </a:lnTo>
                      <a:lnTo>
                        <a:pt x="68" y="25"/>
                      </a:lnTo>
                      <a:lnTo>
                        <a:pt x="71" y="21"/>
                      </a:lnTo>
                      <a:lnTo>
                        <a:pt x="75" y="19"/>
                      </a:lnTo>
                      <a:lnTo>
                        <a:pt x="78" y="19"/>
                      </a:lnTo>
                      <a:lnTo>
                        <a:pt x="79" y="20"/>
                      </a:lnTo>
                      <a:lnTo>
                        <a:pt x="80" y="21"/>
                      </a:lnTo>
                      <a:lnTo>
                        <a:pt x="80" y="21"/>
                      </a:lnTo>
                      <a:lnTo>
                        <a:pt x="81" y="24"/>
                      </a:lnTo>
                      <a:lnTo>
                        <a:pt x="85" y="26"/>
                      </a:lnTo>
                      <a:lnTo>
                        <a:pt x="89" y="28"/>
                      </a:lnTo>
                      <a:lnTo>
                        <a:pt x="95" y="28"/>
                      </a:lnTo>
                      <a:lnTo>
                        <a:pt x="95" y="28"/>
                      </a:lnTo>
                      <a:lnTo>
                        <a:pt x="103" y="30"/>
                      </a:lnTo>
                      <a:lnTo>
                        <a:pt x="111" y="28"/>
                      </a:lnTo>
                      <a:lnTo>
                        <a:pt x="116" y="27"/>
                      </a:lnTo>
                      <a:lnTo>
                        <a:pt x="119" y="26"/>
                      </a:lnTo>
                      <a:lnTo>
                        <a:pt x="122" y="24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2" y="11"/>
                      </a:lnTo>
                      <a:lnTo>
                        <a:pt x="135" y="9"/>
                      </a:lnTo>
                      <a:lnTo>
                        <a:pt x="138" y="8"/>
                      </a:lnTo>
                      <a:lnTo>
                        <a:pt x="138" y="8"/>
                      </a:lnTo>
                      <a:lnTo>
                        <a:pt x="145" y="7"/>
                      </a:lnTo>
                      <a:lnTo>
                        <a:pt x="146" y="6"/>
                      </a:lnTo>
                      <a:lnTo>
                        <a:pt x="146" y="4"/>
                      </a:lnTo>
                      <a:lnTo>
                        <a:pt x="146" y="4"/>
                      </a:lnTo>
                      <a:lnTo>
                        <a:pt x="147" y="3"/>
                      </a:lnTo>
                      <a:lnTo>
                        <a:pt x="149" y="2"/>
                      </a:lnTo>
                      <a:lnTo>
                        <a:pt x="151" y="0"/>
                      </a:lnTo>
                      <a:lnTo>
                        <a:pt x="152" y="3"/>
                      </a:lnTo>
                      <a:lnTo>
                        <a:pt x="152" y="3"/>
                      </a:lnTo>
                      <a:lnTo>
                        <a:pt x="153" y="4"/>
                      </a:lnTo>
                      <a:lnTo>
                        <a:pt x="157" y="5"/>
                      </a:lnTo>
                      <a:lnTo>
                        <a:pt x="164" y="5"/>
                      </a:lnTo>
                      <a:lnTo>
                        <a:pt x="164" y="5"/>
                      </a:lnTo>
                      <a:lnTo>
                        <a:pt x="165" y="6"/>
                      </a:lnTo>
                      <a:lnTo>
                        <a:pt x="166" y="7"/>
                      </a:lnTo>
                      <a:lnTo>
                        <a:pt x="166" y="10"/>
                      </a:lnTo>
                      <a:lnTo>
                        <a:pt x="166" y="13"/>
                      </a:lnTo>
                      <a:lnTo>
                        <a:pt x="167" y="16"/>
                      </a:lnTo>
                      <a:lnTo>
                        <a:pt x="168" y="16"/>
                      </a:lnTo>
                      <a:lnTo>
                        <a:pt x="168" y="16"/>
                      </a:lnTo>
                      <a:lnTo>
                        <a:pt x="177" y="16"/>
                      </a:lnTo>
                      <a:lnTo>
                        <a:pt x="180" y="16"/>
                      </a:lnTo>
                      <a:lnTo>
                        <a:pt x="181" y="13"/>
                      </a:lnTo>
                      <a:lnTo>
                        <a:pt x="181" y="13"/>
                      </a:lnTo>
                      <a:lnTo>
                        <a:pt x="182" y="12"/>
                      </a:lnTo>
                      <a:lnTo>
                        <a:pt x="184" y="13"/>
                      </a:lnTo>
                      <a:lnTo>
                        <a:pt x="185" y="16"/>
                      </a:lnTo>
                      <a:lnTo>
                        <a:pt x="186" y="18"/>
                      </a:lnTo>
                      <a:lnTo>
                        <a:pt x="186" y="18"/>
                      </a:lnTo>
                      <a:lnTo>
                        <a:pt x="188" y="21"/>
                      </a:lnTo>
                      <a:lnTo>
                        <a:pt x="190" y="25"/>
                      </a:lnTo>
                      <a:lnTo>
                        <a:pt x="194" y="28"/>
                      </a:lnTo>
                      <a:lnTo>
                        <a:pt x="199" y="31"/>
                      </a:lnTo>
                      <a:lnTo>
                        <a:pt x="199" y="31"/>
                      </a:lnTo>
                      <a:lnTo>
                        <a:pt x="210" y="34"/>
                      </a:lnTo>
                      <a:lnTo>
                        <a:pt x="214" y="34"/>
                      </a:lnTo>
                      <a:lnTo>
                        <a:pt x="216" y="34"/>
                      </a:lnTo>
                      <a:lnTo>
                        <a:pt x="216" y="33"/>
                      </a:lnTo>
                      <a:lnTo>
                        <a:pt x="216" y="33"/>
                      </a:lnTo>
                      <a:lnTo>
                        <a:pt x="217" y="31"/>
                      </a:lnTo>
                      <a:lnTo>
                        <a:pt x="219" y="31"/>
                      </a:lnTo>
                      <a:lnTo>
                        <a:pt x="222" y="33"/>
                      </a:lnTo>
                      <a:lnTo>
                        <a:pt x="225" y="36"/>
                      </a:lnTo>
                      <a:lnTo>
                        <a:pt x="225" y="36"/>
                      </a:lnTo>
                      <a:lnTo>
                        <a:pt x="229" y="40"/>
                      </a:lnTo>
                      <a:lnTo>
                        <a:pt x="233" y="47"/>
                      </a:lnTo>
                      <a:lnTo>
                        <a:pt x="234" y="50"/>
                      </a:lnTo>
                      <a:lnTo>
                        <a:pt x="234" y="53"/>
                      </a:lnTo>
                      <a:lnTo>
                        <a:pt x="233" y="57"/>
                      </a:lnTo>
                      <a:lnTo>
                        <a:pt x="231" y="60"/>
                      </a:lnTo>
                      <a:lnTo>
                        <a:pt x="231" y="60"/>
                      </a:lnTo>
                      <a:lnTo>
                        <a:pt x="227" y="65"/>
                      </a:lnTo>
                      <a:lnTo>
                        <a:pt x="223" y="69"/>
                      </a:lnTo>
                      <a:lnTo>
                        <a:pt x="223" y="71"/>
                      </a:lnTo>
                      <a:lnTo>
                        <a:pt x="224" y="73"/>
                      </a:lnTo>
                      <a:lnTo>
                        <a:pt x="224" y="73"/>
                      </a:lnTo>
                      <a:lnTo>
                        <a:pt x="227" y="74"/>
                      </a:lnTo>
                      <a:lnTo>
                        <a:pt x="228" y="75"/>
                      </a:lnTo>
                      <a:lnTo>
                        <a:pt x="225" y="76"/>
                      </a:lnTo>
                      <a:lnTo>
                        <a:pt x="225" y="76"/>
                      </a:lnTo>
                      <a:lnTo>
                        <a:pt x="223" y="78"/>
                      </a:lnTo>
                      <a:lnTo>
                        <a:pt x="222" y="83"/>
                      </a:lnTo>
                      <a:lnTo>
                        <a:pt x="222" y="88"/>
                      </a:lnTo>
                      <a:lnTo>
                        <a:pt x="222" y="90"/>
                      </a:lnTo>
                      <a:lnTo>
                        <a:pt x="223" y="90"/>
                      </a:lnTo>
                      <a:lnTo>
                        <a:pt x="223" y="90"/>
                      </a:lnTo>
                      <a:lnTo>
                        <a:pt x="232" y="92"/>
                      </a:lnTo>
                      <a:lnTo>
                        <a:pt x="235" y="93"/>
                      </a:lnTo>
                      <a:lnTo>
                        <a:pt x="237" y="95"/>
                      </a:lnTo>
                      <a:lnTo>
                        <a:pt x="237" y="95"/>
                      </a:lnTo>
                      <a:lnTo>
                        <a:pt x="238" y="96"/>
                      </a:lnTo>
                      <a:lnTo>
                        <a:pt x="243" y="96"/>
                      </a:lnTo>
                      <a:lnTo>
                        <a:pt x="253" y="96"/>
                      </a:lnTo>
                      <a:lnTo>
                        <a:pt x="253" y="96"/>
                      </a:lnTo>
                      <a:lnTo>
                        <a:pt x="258" y="96"/>
                      </a:lnTo>
                      <a:lnTo>
                        <a:pt x="260" y="97"/>
                      </a:lnTo>
                      <a:lnTo>
                        <a:pt x="262" y="98"/>
                      </a:lnTo>
                      <a:lnTo>
                        <a:pt x="262" y="102"/>
                      </a:lnTo>
                      <a:lnTo>
                        <a:pt x="262" y="102"/>
                      </a:lnTo>
                      <a:lnTo>
                        <a:pt x="262" y="112"/>
                      </a:lnTo>
                      <a:lnTo>
                        <a:pt x="264" y="119"/>
                      </a:lnTo>
                      <a:lnTo>
                        <a:pt x="265" y="121"/>
                      </a:lnTo>
                      <a:lnTo>
                        <a:pt x="266" y="123"/>
                      </a:lnTo>
                      <a:lnTo>
                        <a:pt x="266" y="123"/>
                      </a:lnTo>
                      <a:lnTo>
                        <a:pt x="271" y="128"/>
                      </a:lnTo>
                      <a:lnTo>
                        <a:pt x="273" y="134"/>
                      </a:lnTo>
                      <a:lnTo>
                        <a:pt x="273" y="140"/>
                      </a:lnTo>
                      <a:lnTo>
                        <a:pt x="272" y="142"/>
                      </a:lnTo>
                      <a:lnTo>
                        <a:pt x="271" y="145"/>
                      </a:lnTo>
                      <a:lnTo>
                        <a:pt x="271" y="145"/>
                      </a:lnTo>
                      <a:lnTo>
                        <a:pt x="262" y="153"/>
                      </a:lnTo>
                      <a:lnTo>
                        <a:pt x="256" y="159"/>
                      </a:lnTo>
                      <a:lnTo>
                        <a:pt x="252" y="160"/>
                      </a:lnTo>
                      <a:lnTo>
                        <a:pt x="248" y="162"/>
                      </a:lnTo>
                      <a:lnTo>
                        <a:pt x="248" y="162"/>
                      </a:lnTo>
                      <a:lnTo>
                        <a:pt x="239" y="163"/>
                      </a:lnTo>
                      <a:lnTo>
                        <a:pt x="234" y="165"/>
                      </a:lnTo>
                      <a:lnTo>
                        <a:pt x="232" y="167"/>
                      </a:lnTo>
                      <a:lnTo>
                        <a:pt x="231" y="168"/>
                      </a:lnTo>
                      <a:lnTo>
                        <a:pt x="230" y="170"/>
                      </a:lnTo>
                      <a:lnTo>
                        <a:pt x="230" y="174"/>
                      </a:lnTo>
                      <a:lnTo>
                        <a:pt x="230" y="174"/>
                      </a:lnTo>
                      <a:lnTo>
                        <a:pt x="231" y="181"/>
                      </a:lnTo>
                      <a:lnTo>
                        <a:pt x="231" y="183"/>
                      </a:lnTo>
                      <a:lnTo>
                        <a:pt x="230" y="184"/>
                      </a:lnTo>
                      <a:lnTo>
                        <a:pt x="230" y="184"/>
                      </a:lnTo>
                      <a:lnTo>
                        <a:pt x="229" y="185"/>
                      </a:lnTo>
                      <a:lnTo>
                        <a:pt x="228" y="188"/>
                      </a:lnTo>
                      <a:lnTo>
                        <a:pt x="225" y="194"/>
                      </a:lnTo>
                      <a:lnTo>
                        <a:pt x="225" y="202"/>
                      </a:lnTo>
                      <a:lnTo>
                        <a:pt x="225" y="204"/>
                      </a:lnTo>
                      <a:lnTo>
                        <a:pt x="227" y="206"/>
                      </a:lnTo>
                      <a:lnTo>
                        <a:pt x="227" y="206"/>
                      </a:lnTo>
                      <a:lnTo>
                        <a:pt x="229" y="209"/>
                      </a:lnTo>
                      <a:lnTo>
                        <a:pt x="229" y="213"/>
                      </a:lnTo>
                      <a:lnTo>
                        <a:pt x="229" y="213"/>
                      </a:lnTo>
                      <a:lnTo>
                        <a:pt x="229" y="216"/>
                      </a:lnTo>
                      <a:lnTo>
                        <a:pt x="228" y="218"/>
                      </a:lnTo>
                      <a:lnTo>
                        <a:pt x="227" y="220"/>
                      </a:lnTo>
                      <a:lnTo>
                        <a:pt x="225" y="224"/>
                      </a:lnTo>
                      <a:lnTo>
                        <a:pt x="225" y="224"/>
                      </a:lnTo>
                      <a:lnTo>
                        <a:pt x="225" y="229"/>
                      </a:lnTo>
                      <a:lnTo>
                        <a:pt x="225" y="231"/>
                      </a:lnTo>
                      <a:lnTo>
                        <a:pt x="223" y="229"/>
                      </a:lnTo>
                      <a:lnTo>
                        <a:pt x="223" y="229"/>
                      </a:lnTo>
                      <a:lnTo>
                        <a:pt x="219" y="228"/>
                      </a:lnTo>
                      <a:lnTo>
                        <a:pt x="214" y="228"/>
                      </a:lnTo>
                      <a:lnTo>
                        <a:pt x="208" y="226"/>
                      </a:lnTo>
                      <a:lnTo>
                        <a:pt x="206" y="225"/>
                      </a:lnTo>
                      <a:lnTo>
                        <a:pt x="204" y="223"/>
                      </a:lnTo>
                      <a:lnTo>
                        <a:pt x="204" y="223"/>
                      </a:lnTo>
                      <a:lnTo>
                        <a:pt x="203" y="219"/>
                      </a:lnTo>
                      <a:lnTo>
                        <a:pt x="202" y="216"/>
                      </a:lnTo>
                      <a:lnTo>
                        <a:pt x="200" y="212"/>
                      </a:lnTo>
                      <a:lnTo>
                        <a:pt x="197" y="211"/>
                      </a:lnTo>
                      <a:lnTo>
                        <a:pt x="195" y="211"/>
                      </a:lnTo>
                      <a:lnTo>
                        <a:pt x="195" y="211"/>
                      </a:lnTo>
                      <a:lnTo>
                        <a:pt x="189" y="210"/>
                      </a:lnTo>
                      <a:lnTo>
                        <a:pt x="184" y="209"/>
                      </a:lnTo>
                      <a:lnTo>
                        <a:pt x="178" y="205"/>
                      </a:lnTo>
                      <a:lnTo>
                        <a:pt x="173" y="200"/>
                      </a:lnTo>
                      <a:lnTo>
                        <a:pt x="173" y="200"/>
                      </a:lnTo>
                      <a:lnTo>
                        <a:pt x="168" y="193"/>
                      </a:lnTo>
                      <a:lnTo>
                        <a:pt x="163" y="185"/>
                      </a:lnTo>
                      <a:lnTo>
                        <a:pt x="160" y="177"/>
                      </a:lnTo>
                      <a:lnTo>
                        <a:pt x="160" y="174"/>
                      </a:lnTo>
                      <a:lnTo>
                        <a:pt x="160" y="171"/>
                      </a:lnTo>
                      <a:lnTo>
                        <a:pt x="160" y="171"/>
                      </a:lnTo>
                      <a:lnTo>
                        <a:pt x="162" y="165"/>
                      </a:lnTo>
                      <a:lnTo>
                        <a:pt x="163" y="163"/>
                      </a:lnTo>
                      <a:lnTo>
                        <a:pt x="162" y="160"/>
                      </a:lnTo>
                      <a:lnTo>
                        <a:pt x="162" y="160"/>
                      </a:lnTo>
                      <a:lnTo>
                        <a:pt x="160" y="156"/>
                      </a:lnTo>
                      <a:lnTo>
                        <a:pt x="156" y="155"/>
                      </a:lnTo>
                      <a:lnTo>
                        <a:pt x="151" y="156"/>
                      </a:lnTo>
                      <a:lnTo>
                        <a:pt x="149" y="157"/>
                      </a:lnTo>
                      <a:lnTo>
                        <a:pt x="147" y="160"/>
                      </a:lnTo>
                      <a:lnTo>
                        <a:pt x="147" y="160"/>
                      </a:lnTo>
                      <a:lnTo>
                        <a:pt x="137" y="171"/>
                      </a:lnTo>
                      <a:lnTo>
                        <a:pt x="132" y="177"/>
                      </a:lnTo>
                      <a:lnTo>
                        <a:pt x="130" y="178"/>
                      </a:lnTo>
                      <a:lnTo>
                        <a:pt x="127" y="178"/>
                      </a:lnTo>
                      <a:lnTo>
                        <a:pt x="127" y="178"/>
                      </a:lnTo>
                      <a:lnTo>
                        <a:pt x="120" y="178"/>
                      </a:lnTo>
                      <a:lnTo>
                        <a:pt x="117" y="176"/>
                      </a:lnTo>
                      <a:lnTo>
                        <a:pt x="115" y="174"/>
                      </a:lnTo>
                      <a:lnTo>
                        <a:pt x="114" y="168"/>
                      </a:lnTo>
                      <a:lnTo>
                        <a:pt x="114" y="168"/>
                      </a:lnTo>
                      <a:lnTo>
                        <a:pt x="114" y="163"/>
                      </a:lnTo>
                      <a:lnTo>
                        <a:pt x="114" y="156"/>
                      </a:lnTo>
                      <a:lnTo>
                        <a:pt x="114" y="150"/>
                      </a:lnTo>
                      <a:lnTo>
                        <a:pt x="113" y="148"/>
                      </a:lnTo>
                      <a:lnTo>
                        <a:pt x="111" y="146"/>
                      </a:lnTo>
                      <a:lnTo>
                        <a:pt x="111" y="146"/>
                      </a:lnTo>
                      <a:lnTo>
                        <a:pt x="110" y="142"/>
                      </a:lnTo>
                      <a:lnTo>
                        <a:pt x="110" y="140"/>
                      </a:lnTo>
                      <a:lnTo>
                        <a:pt x="110" y="135"/>
                      </a:lnTo>
                      <a:lnTo>
                        <a:pt x="109" y="129"/>
                      </a:lnTo>
                      <a:lnTo>
                        <a:pt x="108" y="127"/>
                      </a:lnTo>
                      <a:lnTo>
                        <a:pt x="105" y="126"/>
                      </a:lnTo>
                      <a:lnTo>
                        <a:pt x="105" y="126"/>
                      </a:lnTo>
                      <a:lnTo>
                        <a:pt x="98" y="125"/>
                      </a:lnTo>
                      <a:lnTo>
                        <a:pt x="89" y="124"/>
                      </a:lnTo>
                      <a:lnTo>
                        <a:pt x="85" y="124"/>
                      </a:lnTo>
                      <a:lnTo>
                        <a:pt x="80" y="122"/>
                      </a:lnTo>
                      <a:lnTo>
                        <a:pt x="78" y="120"/>
                      </a:lnTo>
                      <a:lnTo>
                        <a:pt x="77" y="117"/>
                      </a:lnTo>
                      <a:lnTo>
                        <a:pt x="77" y="117"/>
                      </a:lnTo>
                      <a:lnTo>
                        <a:pt x="77" y="111"/>
                      </a:lnTo>
                      <a:lnTo>
                        <a:pt x="75" y="109"/>
                      </a:lnTo>
                      <a:lnTo>
                        <a:pt x="72" y="107"/>
                      </a:lnTo>
                      <a:lnTo>
                        <a:pt x="66" y="106"/>
                      </a:lnTo>
                      <a:lnTo>
                        <a:pt x="66" y="106"/>
                      </a:lnTo>
                      <a:lnTo>
                        <a:pt x="61" y="104"/>
                      </a:lnTo>
                      <a:lnTo>
                        <a:pt x="57" y="100"/>
                      </a:lnTo>
                      <a:lnTo>
                        <a:pt x="53" y="95"/>
                      </a:lnTo>
                      <a:lnTo>
                        <a:pt x="50" y="90"/>
                      </a:lnTo>
                      <a:lnTo>
                        <a:pt x="50" y="90"/>
                      </a:lnTo>
                      <a:lnTo>
                        <a:pt x="48" y="84"/>
                      </a:lnTo>
                      <a:lnTo>
                        <a:pt x="46" y="80"/>
                      </a:lnTo>
                      <a:lnTo>
                        <a:pt x="44" y="78"/>
                      </a:lnTo>
                      <a:lnTo>
                        <a:pt x="39" y="77"/>
                      </a:lnTo>
                      <a:lnTo>
                        <a:pt x="39" y="77"/>
                      </a:lnTo>
                      <a:lnTo>
                        <a:pt x="33" y="75"/>
                      </a:lnTo>
                      <a:lnTo>
                        <a:pt x="30" y="71"/>
                      </a:lnTo>
                      <a:lnTo>
                        <a:pt x="30" y="71"/>
                      </a:lnTo>
                      <a:lnTo>
                        <a:pt x="22" y="63"/>
                      </a:lnTo>
                      <a:lnTo>
                        <a:pt x="18" y="57"/>
                      </a:lnTo>
                      <a:lnTo>
                        <a:pt x="13" y="52"/>
                      </a:lnTo>
                      <a:lnTo>
                        <a:pt x="13" y="52"/>
                      </a:lnTo>
                      <a:lnTo>
                        <a:pt x="8" y="47"/>
                      </a:lnTo>
                      <a:lnTo>
                        <a:pt x="4" y="42"/>
                      </a:lnTo>
                      <a:lnTo>
                        <a:pt x="1" y="38"/>
                      </a:lnTo>
                      <a:lnTo>
                        <a:pt x="0" y="36"/>
                      </a:lnTo>
                      <a:lnTo>
                        <a:pt x="0" y="36"/>
                      </a:lnTo>
                      <a:lnTo>
                        <a:pt x="0" y="35"/>
                      </a:lnTo>
                      <a:lnTo>
                        <a:pt x="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3" name="Freeform 137"/>
                <p:cNvSpPr>
                  <a:spLocks/>
                </p:cNvSpPr>
                <p:nvPr/>
              </p:nvSpPr>
              <p:spPr bwMode="auto">
                <a:xfrm>
                  <a:off x="4570" y="2651"/>
                  <a:ext cx="48" cy="73"/>
                </a:xfrm>
                <a:custGeom>
                  <a:avLst/>
                  <a:gdLst>
                    <a:gd name="T0" fmla="*/ 16 w 48"/>
                    <a:gd name="T1" fmla="*/ 0 h 73"/>
                    <a:gd name="T2" fmla="*/ 16 w 48"/>
                    <a:gd name="T3" fmla="*/ 0 h 73"/>
                    <a:gd name="T4" fmla="*/ 14 w 48"/>
                    <a:gd name="T5" fmla="*/ 1 h 73"/>
                    <a:gd name="T6" fmla="*/ 10 w 48"/>
                    <a:gd name="T7" fmla="*/ 5 h 73"/>
                    <a:gd name="T8" fmla="*/ 6 w 48"/>
                    <a:gd name="T9" fmla="*/ 7 h 73"/>
                    <a:gd name="T10" fmla="*/ 4 w 48"/>
                    <a:gd name="T11" fmla="*/ 11 h 73"/>
                    <a:gd name="T12" fmla="*/ 3 w 48"/>
                    <a:gd name="T13" fmla="*/ 15 h 73"/>
                    <a:gd name="T14" fmla="*/ 3 w 48"/>
                    <a:gd name="T15" fmla="*/ 22 h 73"/>
                    <a:gd name="T16" fmla="*/ 3 w 48"/>
                    <a:gd name="T17" fmla="*/ 22 h 73"/>
                    <a:gd name="T18" fmla="*/ 3 w 48"/>
                    <a:gd name="T19" fmla="*/ 42 h 73"/>
                    <a:gd name="T20" fmla="*/ 3 w 48"/>
                    <a:gd name="T21" fmla="*/ 49 h 73"/>
                    <a:gd name="T22" fmla="*/ 2 w 48"/>
                    <a:gd name="T23" fmla="*/ 54 h 73"/>
                    <a:gd name="T24" fmla="*/ 2 w 48"/>
                    <a:gd name="T25" fmla="*/ 54 h 73"/>
                    <a:gd name="T26" fmla="*/ 0 w 48"/>
                    <a:gd name="T27" fmla="*/ 59 h 73"/>
                    <a:gd name="T28" fmla="*/ 0 w 48"/>
                    <a:gd name="T29" fmla="*/ 64 h 73"/>
                    <a:gd name="T30" fmla="*/ 1 w 48"/>
                    <a:gd name="T31" fmla="*/ 66 h 73"/>
                    <a:gd name="T32" fmla="*/ 2 w 48"/>
                    <a:gd name="T33" fmla="*/ 68 h 73"/>
                    <a:gd name="T34" fmla="*/ 4 w 48"/>
                    <a:gd name="T35" fmla="*/ 70 h 73"/>
                    <a:gd name="T36" fmla="*/ 8 w 48"/>
                    <a:gd name="T37" fmla="*/ 70 h 73"/>
                    <a:gd name="T38" fmla="*/ 8 w 48"/>
                    <a:gd name="T39" fmla="*/ 70 h 73"/>
                    <a:gd name="T40" fmla="*/ 16 w 48"/>
                    <a:gd name="T41" fmla="*/ 72 h 73"/>
                    <a:gd name="T42" fmla="*/ 26 w 48"/>
                    <a:gd name="T43" fmla="*/ 73 h 73"/>
                    <a:gd name="T44" fmla="*/ 29 w 48"/>
                    <a:gd name="T45" fmla="*/ 72 h 73"/>
                    <a:gd name="T46" fmla="*/ 32 w 48"/>
                    <a:gd name="T47" fmla="*/ 71 h 73"/>
                    <a:gd name="T48" fmla="*/ 34 w 48"/>
                    <a:gd name="T49" fmla="*/ 70 h 73"/>
                    <a:gd name="T50" fmla="*/ 35 w 48"/>
                    <a:gd name="T51" fmla="*/ 68 h 73"/>
                    <a:gd name="T52" fmla="*/ 35 w 48"/>
                    <a:gd name="T53" fmla="*/ 68 h 73"/>
                    <a:gd name="T54" fmla="*/ 37 w 48"/>
                    <a:gd name="T55" fmla="*/ 58 h 73"/>
                    <a:gd name="T56" fmla="*/ 38 w 48"/>
                    <a:gd name="T57" fmla="*/ 55 h 73"/>
                    <a:gd name="T58" fmla="*/ 41 w 48"/>
                    <a:gd name="T59" fmla="*/ 51 h 73"/>
                    <a:gd name="T60" fmla="*/ 41 w 48"/>
                    <a:gd name="T61" fmla="*/ 51 h 73"/>
                    <a:gd name="T62" fmla="*/ 45 w 48"/>
                    <a:gd name="T63" fmla="*/ 47 h 73"/>
                    <a:gd name="T64" fmla="*/ 47 w 48"/>
                    <a:gd name="T65" fmla="*/ 41 h 73"/>
                    <a:gd name="T66" fmla="*/ 48 w 48"/>
                    <a:gd name="T67" fmla="*/ 39 h 73"/>
                    <a:gd name="T68" fmla="*/ 47 w 48"/>
                    <a:gd name="T69" fmla="*/ 37 h 73"/>
                    <a:gd name="T70" fmla="*/ 45 w 48"/>
                    <a:gd name="T71" fmla="*/ 35 h 73"/>
                    <a:gd name="T72" fmla="*/ 42 w 48"/>
                    <a:gd name="T73" fmla="*/ 34 h 73"/>
                    <a:gd name="T74" fmla="*/ 42 w 48"/>
                    <a:gd name="T75" fmla="*/ 34 h 73"/>
                    <a:gd name="T76" fmla="*/ 30 w 48"/>
                    <a:gd name="T77" fmla="*/ 32 h 73"/>
                    <a:gd name="T78" fmla="*/ 27 w 48"/>
                    <a:gd name="T79" fmla="*/ 29 h 73"/>
                    <a:gd name="T80" fmla="*/ 26 w 48"/>
                    <a:gd name="T81" fmla="*/ 27 h 73"/>
                    <a:gd name="T82" fmla="*/ 25 w 48"/>
                    <a:gd name="T83" fmla="*/ 25 h 73"/>
                    <a:gd name="T84" fmla="*/ 25 w 48"/>
                    <a:gd name="T85" fmla="*/ 25 h 73"/>
                    <a:gd name="T86" fmla="*/ 24 w 48"/>
                    <a:gd name="T87" fmla="*/ 20 h 73"/>
                    <a:gd name="T88" fmla="*/ 21 w 48"/>
                    <a:gd name="T89" fmla="*/ 14 h 73"/>
                    <a:gd name="T90" fmla="*/ 19 w 48"/>
                    <a:gd name="T91" fmla="*/ 10 h 73"/>
                    <a:gd name="T92" fmla="*/ 19 w 48"/>
                    <a:gd name="T93" fmla="*/ 6 h 73"/>
                    <a:gd name="T94" fmla="*/ 19 w 48"/>
                    <a:gd name="T95" fmla="*/ 6 h 73"/>
                    <a:gd name="T96" fmla="*/ 18 w 48"/>
                    <a:gd name="T97" fmla="*/ 2 h 73"/>
                    <a:gd name="T98" fmla="*/ 17 w 48"/>
                    <a:gd name="T99" fmla="*/ 0 h 73"/>
                    <a:gd name="T100" fmla="*/ 16 w 48"/>
                    <a:gd name="T101" fmla="*/ 0 h 73"/>
                    <a:gd name="T102" fmla="*/ 16 w 48"/>
                    <a:gd name="T10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8" h="73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" y="1"/>
                      </a:lnTo>
                      <a:lnTo>
                        <a:pt x="10" y="5"/>
                      </a:lnTo>
                      <a:lnTo>
                        <a:pt x="6" y="7"/>
                      </a:lnTo>
                      <a:lnTo>
                        <a:pt x="4" y="11"/>
                      </a:lnTo>
                      <a:lnTo>
                        <a:pt x="3" y="15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3" y="42"/>
                      </a:lnTo>
                      <a:lnTo>
                        <a:pt x="3" y="49"/>
                      </a:lnTo>
                      <a:lnTo>
                        <a:pt x="2" y="54"/>
                      </a:lnTo>
                      <a:lnTo>
                        <a:pt x="2" y="54"/>
                      </a:lnTo>
                      <a:lnTo>
                        <a:pt x="0" y="59"/>
                      </a:lnTo>
                      <a:lnTo>
                        <a:pt x="0" y="64"/>
                      </a:lnTo>
                      <a:lnTo>
                        <a:pt x="1" y="66"/>
                      </a:lnTo>
                      <a:lnTo>
                        <a:pt x="2" y="68"/>
                      </a:lnTo>
                      <a:lnTo>
                        <a:pt x="4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lnTo>
                        <a:pt x="16" y="72"/>
                      </a:lnTo>
                      <a:lnTo>
                        <a:pt x="26" y="73"/>
                      </a:lnTo>
                      <a:lnTo>
                        <a:pt x="29" y="72"/>
                      </a:lnTo>
                      <a:lnTo>
                        <a:pt x="32" y="71"/>
                      </a:lnTo>
                      <a:lnTo>
                        <a:pt x="34" y="70"/>
                      </a:lnTo>
                      <a:lnTo>
                        <a:pt x="35" y="68"/>
                      </a:lnTo>
                      <a:lnTo>
                        <a:pt x="35" y="68"/>
                      </a:lnTo>
                      <a:lnTo>
                        <a:pt x="37" y="58"/>
                      </a:lnTo>
                      <a:lnTo>
                        <a:pt x="38" y="55"/>
                      </a:lnTo>
                      <a:lnTo>
                        <a:pt x="41" y="51"/>
                      </a:lnTo>
                      <a:lnTo>
                        <a:pt x="41" y="51"/>
                      </a:lnTo>
                      <a:lnTo>
                        <a:pt x="45" y="47"/>
                      </a:lnTo>
                      <a:lnTo>
                        <a:pt x="47" y="41"/>
                      </a:lnTo>
                      <a:lnTo>
                        <a:pt x="48" y="39"/>
                      </a:lnTo>
                      <a:lnTo>
                        <a:pt x="47" y="37"/>
                      </a:lnTo>
                      <a:lnTo>
                        <a:pt x="45" y="35"/>
                      </a:lnTo>
                      <a:lnTo>
                        <a:pt x="42" y="34"/>
                      </a:lnTo>
                      <a:lnTo>
                        <a:pt x="42" y="34"/>
                      </a:lnTo>
                      <a:lnTo>
                        <a:pt x="30" y="32"/>
                      </a:lnTo>
                      <a:lnTo>
                        <a:pt x="27" y="29"/>
                      </a:lnTo>
                      <a:lnTo>
                        <a:pt x="26" y="27"/>
                      </a:lnTo>
                      <a:lnTo>
                        <a:pt x="25" y="25"/>
                      </a:lnTo>
                      <a:lnTo>
                        <a:pt x="25" y="25"/>
                      </a:lnTo>
                      <a:lnTo>
                        <a:pt x="24" y="20"/>
                      </a:lnTo>
                      <a:lnTo>
                        <a:pt x="21" y="14"/>
                      </a:lnTo>
                      <a:lnTo>
                        <a:pt x="19" y="10"/>
                      </a:lnTo>
                      <a:lnTo>
                        <a:pt x="19" y="6"/>
                      </a:lnTo>
                      <a:lnTo>
                        <a:pt x="19" y="6"/>
                      </a:lnTo>
                      <a:lnTo>
                        <a:pt x="18" y="2"/>
                      </a:lnTo>
                      <a:lnTo>
                        <a:pt x="17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4" name="Freeform 138"/>
                <p:cNvSpPr>
                  <a:spLocks/>
                </p:cNvSpPr>
                <p:nvPr/>
              </p:nvSpPr>
              <p:spPr bwMode="auto">
                <a:xfrm>
                  <a:off x="4405" y="2256"/>
                  <a:ext cx="284" cy="313"/>
                </a:xfrm>
                <a:custGeom>
                  <a:avLst/>
                  <a:gdLst>
                    <a:gd name="T0" fmla="*/ 165 w 284"/>
                    <a:gd name="T1" fmla="*/ 296 h 313"/>
                    <a:gd name="T2" fmla="*/ 174 w 284"/>
                    <a:gd name="T3" fmla="*/ 264 h 313"/>
                    <a:gd name="T4" fmla="*/ 157 w 284"/>
                    <a:gd name="T5" fmla="*/ 249 h 313"/>
                    <a:gd name="T6" fmla="*/ 131 w 284"/>
                    <a:gd name="T7" fmla="*/ 247 h 313"/>
                    <a:gd name="T8" fmla="*/ 121 w 284"/>
                    <a:gd name="T9" fmla="*/ 227 h 313"/>
                    <a:gd name="T10" fmla="*/ 105 w 284"/>
                    <a:gd name="T11" fmla="*/ 230 h 313"/>
                    <a:gd name="T12" fmla="*/ 96 w 284"/>
                    <a:gd name="T13" fmla="*/ 222 h 313"/>
                    <a:gd name="T14" fmla="*/ 64 w 284"/>
                    <a:gd name="T15" fmla="*/ 224 h 313"/>
                    <a:gd name="T16" fmla="*/ 37 w 284"/>
                    <a:gd name="T17" fmla="*/ 247 h 313"/>
                    <a:gd name="T18" fmla="*/ 20 w 284"/>
                    <a:gd name="T19" fmla="*/ 242 h 313"/>
                    <a:gd name="T20" fmla="*/ 2 w 284"/>
                    <a:gd name="T21" fmla="*/ 235 h 313"/>
                    <a:gd name="T22" fmla="*/ 6 w 284"/>
                    <a:gd name="T23" fmla="*/ 231 h 313"/>
                    <a:gd name="T24" fmla="*/ 18 w 284"/>
                    <a:gd name="T25" fmla="*/ 233 h 313"/>
                    <a:gd name="T26" fmla="*/ 52 w 284"/>
                    <a:gd name="T27" fmla="*/ 229 h 313"/>
                    <a:gd name="T28" fmla="*/ 60 w 284"/>
                    <a:gd name="T29" fmla="*/ 221 h 313"/>
                    <a:gd name="T30" fmla="*/ 66 w 284"/>
                    <a:gd name="T31" fmla="*/ 207 h 313"/>
                    <a:gd name="T32" fmla="*/ 89 w 284"/>
                    <a:gd name="T33" fmla="*/ 202 h 313"/>
                    <a:gd name="T34" fmla="*/ 98 w 284"/>
                    <a:gd name="T35" fmla="*/ 198 h 313"/>
                    <a:gd name="T36" fmla="*/ 112 w 284"/>
                    <a:gd name="T37" fmla="*/ 194 h 313"/>
                    <a:gd name="T38" fmla="*/ 117 w 284"/>
                    <a:gd name="T39" fmla="*/ 185 h 313"/>
                    <a:gd name="T40" fmla="*/ 118 w 284"/>
                    <a:gd name="T41" fmla="*/ 173 h 313"/>
                    <a:gd name="T42" fmla="*/ 103 w 284"/>
                    <a:gd name="T43" fmla="*/ 168 h 313"/>
                    <a:gd name="T44" fmla="*/ 80 w 284"/>
                    <a:gd name="T45" fmla="*/ 166 h 313"/>
                    <a:gd name="T46" fmla="*/ 68 w 284"/>
                    <a:gd name="T47" fmla="*/ 156 h 313"/>
                    <a:gd name="T48" fmla="*/ 78 w 284"/>
                    <a:gd name="T49" fmla="*/ 145 h 313"/>
                    <a:gd name="T50" fmla="*/ 88 w 284"/>
                    <a:gd name="T51" fmla="*/ 128 h 313"/>
                    <a:gd name="T52" fmla="*/ 98 w 284"/>
                    <a:gd name="T53" fmla="*/ 98 h 313"/>
                    <a:gd name="T54" fmla="*/ 107 w 284"/>
                    <a:gd name="T55" fmla="*/ 80 h 313"/>
                    <a:gd name="T56" fmla="*/ 111 w 284"/>
                    <a:gd name="T57" fmla="*/ 65 h 313"/>
                    <a:gd name="T58" fmla="*/ 129 w 284"/>
                    <a:gd name="T59" fmla="*/ 63 h 313"/>
                    <a:gd name="T60" fmla="*/ 132 w 284"/>
                    <a:gd name="T61" fmla="*/ 77 h 313"/>
                    <a:gd name="T62" fmla="*/ 126 w 284"/>
                    <a:gd name="T63" fmla="*/ 84 h 313"/>
                    <a:gd name="T64" fmla="*/ 121 w 284"/>
                    <a:gd name="T65" fmla="*/ 103 h 313"/>
                    <a:gd name="T66" fmla="*/ 123 w 284"/>
                    <a:gd name="T67" fmla="*/ 118 h 313"/>
                    <a:gd name="T68" fmla="*/ 165 w 284"/>
                    <a:gd name="T69" fmla="*/ 99 h 313"/>
                    <a:gd name="T70" fmla="*/ 171 w 284"/>
                    <a:gd name="T71" fmla="*/ 67 h 313"/>
                    <a:gd name="T72" fmla="*/ 160 w 284"/>
                    <a:gd name="T73" fmla="*/ 43 h 313"/>
                    <a:gd name="T74" fmla="*/ 191 w 284"/>
                    <a:gd name="T75" fmla="*/ 5 h 313"/>
                    <a:gd name="T76" fmla="*/ 212 w 284"/>
                    <a:gd name="T77" fmla="*/ 1 h 313"/>
                    <a:gd name="T78" fmla="*/ 225 w 284"/>
                    <a:gd name="T79" fmla="*/ 4 h 313"/>
                    <a:gd name="T80" fmla="*/ 264 w 284"/>
                    <a:gd name="T81" fmla="*/ 9 h 313"/>
                    <a:gd name="T82" fmla="*/ 282 w 284"/>
                    <a:gd name="T83" fmla="*/ 21 h 313"/>
                    <a:gd name="T84" fmla="*/ 282 w 284"/>
                    <a:gd name="T85" fmla="*/ 44 h 313"/>
                    <a:gd name="T86" fmla="*/ 276 w 284"/>
                    <a:gd name="T87" fmla="*/ 59 h 313"/>
                    <a:gd name="T88" fmla="*/ 270 w 284"/>
                    <a:gd name="T89" fmla="*/ 77 h 313"/>
                    <a:gd name="T90" fmla="*/ 261 w 284"/>
                    <a:gd name="T91" fmla="*/ 89 h 313"/>
                    <a:gd name="T92" fmla="*/ 243 w 284"/>
                    <a:gd name="T93" fmla="*/ 99 h 313"/>
                    <a:gd name="T94" fmla="*/ 249 w 284"/>
                    <a:gd name="T95" fmla="*/ 118 h 313"/>
                    <a:gd name="T96" fmla="*/ 260 w 284"/>
                    <a:gd name="T97" fmla="*/ 139 h 313"/>
                    <a:gd name="T98" fmla="*/ 245 w 284"/>
                    <a:gd name="T99" fmla="*/ 155 h 313"/>
                    <a:gd name="T100" fmla="*/ 238 w 284"/>
                    <a:gd name="T101" fmla="*/ 178 h 313"/>
                    <a:gd name="T102" fmla="*/ 194 w 284"/>
                    <a:gd name="T103" fmla="*/ 189 h 313"/>
                    <a:gd name="T104" fmla="*/ 192 w 284"/>
                    <a:gd name="T105" fmla="*/ 213 h 313"/>
                    <a:gd name="T106" fmla="*/ 198 w 284"/>
                    <a:gd name="T107" fmla="*/ 247 h 313"/>
                    <a:gd name="T108" fmla="*/ 191 w 284"/>
                    <a:gd name="T109" fmla="*/ 266 h 313"/>
                    <a:gd name="T110" fmla="*/ 180 w 284"/>
                    <a:gd name="T111" fmla="*/ 280 h 313"/>
                    <a:gd name="T112" fmla="*/ 183 w 284"/>
                    <a:gd name="T113" fmla="*/ 307 h 313"/>
                    <a:gd name="T114" fmla="*/ 165 w 284"/>
                    <a:gd name="T115" fmla="*/ 311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4" h="313">
                      <a:moveTo>
                        <a:pt x="163" y="309"/>
                      </a:moveTo>
                      <a:lnTo>
                        <a:pt x="163" y="309"/>
                      </a:lnTo>
                      <a:lnTo>
                        <a:pt x="162" y="304"/>
                      </a:lnTo>
                      <a:lnTo>
                        <a:pt x="163" y="300"/>
                      </a:lnTo>
                      <a:lnTo>
                        <a:pt x="164" y="298"/>
                      </a:lnTo>
                      <a:lnTo>
                        <a:pt x="165" y="296"/>
                      </a:lnTo>
                      <a:lnTo>
                        <a:pt x="165" y="296"/>
                      </a:lnTo>
                      <a:lnTo>
                        <a:pt x="169" y="292"/>
                      </a:lnTo>
                      <a:lnTo>
                        <a:pt x="173" y="286"/>
                      </a:lnTo>
                      <a:lnTo>
                        <a:pt x="174" y="278"/>
                      </a:lnTo>
                      <a:lnTo>
                        <a:pt x="175" y="271"/>
                      </a:lnTo>
                      <a:lnTo>
                        <a:pt x="175" y="271"/>
                      </a:lnTo>
                      <a:lnTo>
                        <a:pt x="175" y="267"/>
                      </a:lnTo>
                      <a:lnTo>
                        <a:pt x="174" y="264"/>
                      </a:lnTo>
                      <a:lnTo>
                        <a:pt x="171" y="261"/>
                      </a:lnTo>
                      <a:lnTo>
                        <a:pt x="167" y="258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62" y="253"/>
                      </a:lnTo>
                      <a:lnTo>
                        <a:pt x="160" y="251"/>
                      </a:lnTo>
                      <a:lnTo>
                        <a:pt x="157" y="249"/>
                      </a:lnTo>
                      <a:lnTo>
                        <a:pt x="152" y="248"/>
                      </a:lnTo>
                      <a:lnTo>
                        <a:pt x="152" y="248"/>
                      </a:lnTo>
                      <a:lnTo>
                        <a:pt x="145" y="249"/>
                      </a:lnTo>
                      <a:lnTo>
                        <a:pt x="139" y="250"/>
                      </a:lnTo>
                      <a:lnTo>
                        <a:pt x="134" y="249"/>
                      </a:lnTo>
                      <a:lnTo>
                        <a:pt x="133" y="248"/>
                      </a:lnTo>
                      <a:lnTo>
                        <a:pt x="131" y="247"/>
                      </a:lnTo>
                      <a:lnTo>
                        <a:pt x="131" y="247"/>
                      </a:lnTo>
                      <a:lnTo>
                        <a:pt x="126" y="239"/>
                      </a:lnTo>
                      <a:lnTo>
                        <a:pt x="124" y="236"/>
                      </a:lnTo>
                      <a:lnTo>
                        <a:pt x="123" y="232"/>
                      </a:lnTo>
                      <a:lnTo>
                        <a:pt x="123" y="232"/>
                      </a:lnTo>
                      <a:lnTo>
                        <a:pt x="123" y="229"/>
                      </a:lnTo>
                      <a:lnTo>
                        <a:pt x="121" y="227"/>
                      </a:lnTo>
                      <a:lnTo>
                        <a:pt x="119" y="227"/>
                      </a:lnTo>
                      <a:lnTo>
                        <a:pt x="114" y="225"/>
                      </a:lnTo>
                      <a:lnTo>
                        <a:pt x="114" y="225"/>
                      </a:lnTo>
                      <a:lnTo>
                        <a:pt x="110" y="227"/>
                      </a:lnTo>
                      <a:lnTo>
                        <a:pt x="108" y="229"/>
                      </a:lnTo>
                      <a:lnTo>
                        <a:pt x="106" y="230"/>
                      </a:lnTo>
                      <a:lnTo>
                        <a:pt x="105" y="230"/>
                      </a:lnTo>
                      <a:lnTo>
                        <a:pt x="105" y="229"/>
                      </a:lnTo>
                      <a:lnTo>
                        <a:pt x="105" y="229"/>
                      </a:lnTo>
                      <a:lnTo>
                        <a:pt x="105" y="225"/>
                      </a:lnTo>
                      <a:lnTo>
                        <a:pt x="104" y="224"/>
                      </a:lnTo>
                      <a:lnTo>
                        <a:pt x="102" y="223"/>
                      </a:lnTo>
                      <a:lnTo>
                        <a:pt x="96" y="222"/>
                      </a:lnTo>
                      <a:lnTo>
                        <a:pt x="96" y="222"/>
                      </a:lnTo>
                      <a:lnTo>
                        <a:pt x="81" y="219"/>
                      </a:lnTo>
                      <a:lnTo>
                        <a:pt x="75" y="219"/>
                      </a:lnTo>
                      <a:lnTo>
                        <a:pt x="71" y="219"/>
                      </a:lnTo>
                      <a:lnTo>
                        <a:pt x="69" y="221"/>
                      </a:lnTo>
                      <a:lnTo>
                        <a:pt x="69" y="221"/>
                      </a:lnTo>
                      <a:lnTo>
                        <a:pt x="67" y="223"/>
                      </a:lnTo>
                      <a:lnTo>
                        <a:pt x="64" y="224"/>
                      </a:lnTo>
                      <a:lnTo>
                        <a:pt x="62" y="225"/>
                      </a:lnTo>
                      <a:lnTo>
                        <a:pt x="60" y="229"/>
                      </a:lnTo>
                      <a:lnTo>
                        <a:pt x="60" y="229"/>
                      </a:lnTo>
                      <a:lnTo>
                        <a:pt x="55" y="234"/>
                      </a:lnTo>
                      <a:lnTo>
                        <a:pt x="49" y="241"/>
                      </a:lnTo>
                      <a:lnTo>
                        <a:pt x="41" y="246"/>
                      </a:lnTo>
                      <a:lnTo>
                        <a:pt x="37" y="247"/>
                      </a:lnTo>
                      <a:lnTo>
                        <a:pt x="34" y="248"/>
                      </a:lnTo>
                      <a:lnTo>
                        <a:pt x="34" y="248"/>
                      </a:lnTo>
                      <a:lnTo>
                        <a:pt x="28" y="247"/>
                      </a:lnTo>
                      <a:lnTo>
                        <a:pt x="25" y="246"/>
                      </a:lnTo>
                      <a:lnTo>
                        <a:pt x="22" y="244"/>
                      </a:lnTo>
                      <a:lnTo>
                        <a:pt x="20" y="242"/>
                      </a:lnTo>
                      <a:lnTo>
                        <a:pt x="20" y="242"/>
                      </a:lnTo>
                      <a:lnTo>
                        <a:pt x="19" y="238"/>
                      </a:lnTo>
                      <a:lnTo>
                        <a:pt x="17" y="237"/>
                      </a:lnTo>
                      <a:lnTo>
                        <a:pt x="13" y="236"/>
                      </a:lnTo>
                      <a:lnTo>
                        <a:pt x="9" y="236"/>
                      </a:lnTo>
                      <a:lnTo>
                        <a:pt x="9" y="236"/>
                      </a:lnTo>
                      <a:lnTo>
                        <a:pt x="4" y="236"/>
                      </a:lnTo>
                      <a:lnTo>
                        <a:pt x="2" y="235"/>
                      </a:lnTo>
                      <a:lnTo>
                        <a:pt x="0" y="234"/>
                      </a:lnTo>
                      <a:lnTo>
                        <a:pt x="0" y="232"/>
                      </a:lnTo>
                      <a:lnTo>
                        <a:pt x="0" y="232"/>
                      </a:lnTo>
                      <a:lnTo>
                        <a:pt x="2" y="230"/>
                      </a:lnTo>
                      <a:lnTo>
                        <a:pt x="3" y="229"/>
                      </a:lnTo>
                      <a:lnTo>
                        <a:pt x="5" y="230"/>
                      </a:lnTo>
                      <a:lnTo>
                        <a:pt x="6" y="231"/>
                      </a:lnTo>
                      <a:lnTo>
                        <a:pt x="6" y="231"/>
                      </a:lnTo>
                      <a:lnTo>
                        <a:pt x="8" y="233"/>
                      </a:lnTo>
                      <a:lnTo>
                        <a:pt x="12" y="234"/>
                      </a:lnTo>
                      <a:lnTo>
                        <a:pt x="16" y="235"/>
                      </a:lnTo>
                      <a:lnTo>
                        <a:pt x="17" y="234"/>
                      </a:lnTo>
                      <a:lnTo>
                        <a:pt x="18" y="233"/>
                      </a:lnTo>
                      <a:lnTo>
                        <a:pt x="18" y="233"/>
                      </a:lnTo>
                      <a:lnTo>
                        <a:pt x="19" y="231"/>
                      </a:lnTo>
                      <a:lnTo>
                        <a:pt x="21" y="231"/>
                      </a:lnTo>
                      <a:lnTo>
                        <a:pt x="25" y="230"/>
                      </a:lnTo>
                      <a:lnTo>
                        <a:pt x="38" y="230"/>
                      </a:lnTo>
                      <a:lnTo>
                        <a:pt x="38" y="230"/>
                      </a:lnTo>
                      <a:lnTo>
                        <a:pt x="49" y="230"/>
                      </a:lnTo>
                      <a:lnTo>
                        <a:pt x="52" y="229"/>
                      </a:lnTo>
                      <a:lnTo>
                        <a:pt x="54" y="227"/>
                      </a:lnTo>
                      <a:lnTo>
                        <a:pt x="54" y="227"/>
                      </a:lnTo>
                      <a:lnTo>
                        <a:pt x="56" y="225"/>
                      </a:lnTo>
                      <a:lnTo>
                        <a:pt x="59" y="224"/>
                      </a:lnTo>
                      <a:lnTo>
                        <a:pt x="60" y="223"/>
                      </a:lnTo>
                      <a:lnTo>
                        <a:pt x="60" y="221"/>
                      </a:lnTo>
                      <a:lnTo>
                        <a:pt x="60" y="221"/>
                      </a:lnTo>
                      <a:lnTo>
                        <a:pt x="60" y="214"/>
                      </a:lnTo>
                      <a:lnTo>
                        <a:pt x="60" y="211"/>
                      </a:lnTo>
                      <a:lnTo>
                        <a:pt x="62" y="209"/>
                      </a:lnTo>
                      <a:lnTo>
                        <a:pt x="62" y="209"/>
                      </a:lnTo>
                      <a:lnTo>
                        <a:pt x="65" y="208"/>
                      </a:lnTo>
                      <a:lnTo>
                        <a:pt x="66" y="208"/>
                      </a:lnTo>
                      <a:lnTo>
                        <a:pt x="66" y="207"/>
                      </a:lnTo>
                      <a:lnTo>
                        <a:pt x="66" y="207"/>
                      </a:lnTo>
                      <a:lnTo>
                        <a:pt x="67" y="204"/>
                      </a:lnTo>
                      <a:lnTo>
                        <a:pt x="68" y="203"/>
                      </a:lnTo>
                      <a:lnTo>
                        <a:pt x="70" y="203"/>
                      </a:lnTo>
                      <a:lnTo>
                        <a:pt x="70" y="203"/>
                      </a:lnTo>
                      <a:lnTo>
                        <a:pt x="82" y="202"/>
                      </a:lnTo>
                      <a:lnTo>
                        <a:pt x="89" y="202"/>
                      </a:lnTo>
                      <a:lnTo>
                        <a:pt x="91" y="202"/>
                      </a:lnTo>
                      <a:lnTo>
                        <a:pt x="91" y="201"/>
                      </a:lnTo>
                      <a:lnTo>
                        <a:pt x="91" y="201"/>
                      </a:lnTo>
                      <a:lnTo>
                        <a:pt x="92" y="200"/>
                      </a:lnTo>
                      <a:lnTo>
                        <a:pt x="94" y="200"/>
                      </a:lnTo>
                      <a:lnTo>
                        <a:pt x="96" y="199"/>
                      </a:lnTo>
                      <a:lnTo>
                        <a:pt x="98" y="198"/>
                      </a:lnTo>
                      <a:lnTo>
                        <a:pt x="98" y="198"/>
                      </a:lnTo>
                      <a:lnTo>
                        <a:pt x="102" y="196"/>
                      </a:lnTo>
                      <a:lnTo>
                        <a:pt x="106" y="195"/>
                      </a:lnTo>
                      <a:lnTo>
                        <a:pt x="110" y="195"/>
                      </a:lnTo>
                      <a:lnTo>
                        <a:pt x="112" y="195"/>
                      </a:lnTo>
                      <a:lnTo>
                        <a:pt x="112" y="194"/>
                      </a:lnTo>
                      <a:lnTo>
                        <a:pt x="112" y="194"/>
                      </a:lnTo>
                      <a:lnTo>
                        <a:pt x="114" y="191"/>
                      </a:lnTo>
                      <a:lnTo>
                        <a:pt x="117" y="189"/>
                      </a:lnTo>
                      <a:lnTo>
                        <a:pt x="119" y="188"/>
                      </a:lnTo>
                      <a:lnTo>
                        <a:pt x="120" y="187"/>
                      </a:lnTo>
                      <a:lnTo>
                        <a:pt x="120" y="187"/>
                      </a:lnTo>
                      <a:lnTo>
                        <a:pt x="119" y="185"/>
                      </a:lnTo>
                      <a:lnTo>
                        <a:pt x="117" y="185"/>
                      </a:lnTo>
                      <a:lnTo>
                        <a:pt x="116" y="184"/>
                      </a:lnTo>
                      <a:lnTo>
                        <a:pt x="117" y="181"/>
                      </a:lnTo>
                      <a:lnTo>
                        <a:pt x="117" y="181"/>
                      </a:lnTo>
                      <a:lnTo>
                        <a:pt x="118" y="179"/>
                      </a:lnTo>
                      <a:lnTo>
                        <a:pt x="119" y="176"/>
                      </a:lnTo>
                      <a:lnTo>
                        <a:pt x="119" y="174"/>
                      </a:lnTo>
                      <a:lnTo>
                        <a:pt x="118" y="173"/>
                      </a:lnTo>
                      <a:lnTo>
                        <a:pt x="118" y="173"/>
                      </a:lnTo>
                      <a:lnTo>
                        <a:pt x="111" y="172"/>
                      </a:lnTo>
                      <a:lnTo>
                        <a:pt x="108" y="170"/>
                      </a:lnTo>
                      <a:lnTo>
                        <a:pt x="106" y="168"/>
                      </a:lnTo>
                      <a:lnTo>
                        <a:pt x="106" y="168"/>
                      </a:lnTo>
                      <a:lnTo>
                        <a:pt x="105" y="167"/>
                      </a:lnTo>
                      <a:lnTo>
                        <a:pt x="103" y="168"/>
                      </a:lnTo>
                      <a:lnTo>
                        <a:pt x="96" y="170"/>
                      </a:lnTo>
                      <a:lnTo>
                        <a:pt x="96" y="170"/>
                      </a:lnTo>
                      <a:lnTo>
                        <a:pt x="86" y="171"/>
                      </a:lnTo>
                      <a:lnTo>
                        <a:pt x="83" y="170"/>
                      </a:lnTo>
                      <a:lnTo>
                        <a:pt x="81" y="168"/>
                      </a:lnTo>
                      <a:lnTo>
                        <a:pt x="81" y="168"/>
                      </a:lnTo>
                      <a:lnTo>
                        <a:pt x="80" y="166"/>
                      </a:lnTo>
                      <a:lnTo>
                        <a:pt x="78" y="166"/>
                      </a:lnTo>
                      <a:lnTo>
                        <a:pt x="73" y="164"/>
                      </a:lnTo>
                      <a:lnTo>
                        <a:pt x="73" y="164"/>
                      </a:lnTo>
                      <a:lnTo>
                        <a:pt x="69" y="163"/>
                      </a:lnTo>
                      <a:lnTo>
                        <a:pt x="67" y="161"/>
                      </a:lnTo>
                      <a:lnTo>
                        <a:pt x="66" y="159"/>
                      </a:lnTo>
                      <a:lnTo>
                        <a:pt x="68" y="156"/>
                      </a:lnTo>
                      <a:lnTo>
                        <a:pt x="68" y="156"/>
                      </a:lnTo>
                      <a:lnTo>
                        <a:pt x="70" y="153"/>
                      </a:lnTo>
                      <a:lnTo>
                        <a:pt x="75" y="151"/>
                      </a:lnTo>
                      <a:lnTo>
                        <a:pt x="77" y="149"/>
                      </a:lnTo>
                      <a:lnTo>
                        <a:pt x="78" y="148"/>
                      </a:lnTo>
                      <a:lnTo>
                        <a:pt x="78" y="145"/>
                      </a:lnTo>
                      <a:lnTo>
                        <a:pt x="78" y="145"/>
                      </a:lnTo>
                      <a:lnTo>
                        <a:pt x="79" y="143"/>
                      </a:lnTo>
                      <a:lnTo>
                        <a:pt x="80" y="142"/>
                      </a:lnTo>
                      <a:lnTo>
                        <a:pt x="83" y="137"/>
                      </a:lnTo>
                      <a:lnTo>
                        <a:pt x="86" y="133"/>
                      </a:lnTo>
                      <a:lnTo>
                        <a:pt x="88" y="131"/>
                      </a:lnTo>
                      <a:lnTo>
                        <a:pt x="88" y="128"/>
                      </a:lnTo>
                      <a:lnTo>
                        <a:pt x="88" y="128"/>
                      </a:lnTo>
                      <a:lnTo>
                        <a:pt x="90" y="121"/>
                      </a:lnTo>
                      <a:lnTo>
                        <a:pt x="92" y="117"/>
                      </a:lnTo>
                      <a:lnTo>
                        <a:pt x="94" y="113"/>
                      </a:lnTo>
                      <a:lnTo>
                        <a:pt x="95" y="107"/>
                      </a:lnTo>
                      <a:lnTo>
                        <a:pt x="95" y="107"/>
                      </a:lnTo>
                      <a:lnTo>
                        <a:pt x="96" y="102"/>
                      </a:lnTo>
                      <a:lnTo>
                        <a:pt x="98" y="98"/>
                      </a:lnTo>
                      <a:lnTo>
                        <a:pt x="102" y="93"/>
                      </a:lnTo>
                      <a:lnTo>
                        <a:pt x="103" y="89"/>
                      </a:lnTo>
                      <a:lnTo>
                        <a:pt x="103" y="89"/>
                      </a:lnTo>
                      <a:lnTo>
                        <a:pt x="103" y="86"/>
                      </a:lnTo>
                      <a:lnTo>
                        <a:pt x="105" y="86"/>
                      </a:lnTo>
                      <a:lnTo>
                        <a:pt x="106" y="85"/>
                      </a:lnTo>
                      <a:lnTo>
                        <a:pt x="107" y="80"/>
                      </a:lnTo>
                      <a:lnTo>
                        <a:pt x="107" y="80"/>
                      </a:lnTo>
                      <a:lnTo>
                        <a:pt x="107" y="76"/>
                      </a:lnTo>
                      <a:lnTo>
                        <a:pt x="108" y="74"/>
                      </a:lnTo>
                      <a:lnTo>
                        <a:pt x="109" y="72"/>
                      </a:lnTo>
                      <a:lnTo>
                        <a:pt x="110" y="68"/>
                      </a:lnTo>
                      <a:lnTo>
                        <a:pt x="110" y="68"/>
                      </a:lnTo>
                      <a:lnTo>
                        <a:pt x="111" y="65"/>
                      </a:lnTo>
                      <a:lnTo>
                        <a:pt x="113" y="63"/>
                      </a:lnTo>
                      <a:lnTo>
                        <a:pt x="116" y="61"/>
                      </a:lnTo>
                      <a:lnTo>
                        <a:pt x="119" y="60"/>
                      </a:lnTo>
                      <a:lnTo>
                        <a:pt x="123" y="59"/>
                      </a:lnTo>
                      <a:lnTo>
                        <a:pt x="125" y="59"/>
                      </a:lnTo>
                      <a:lnTo>
                        <a:pt x="128" y="61"/>
                      </a:lnTo>
                      <a:lnTo>
                        <a:pt x="129" y="63"/>
                      </a:lnTo>
                      <a:lnTo>
                        <a:pt x="129" y="63"/>
                      </a:lnTo>
                      <a:lnTo>
                        <a:pt x="131" y="68"/>
                      </a:lnTo>
                      <a:lnTo>
                        <a:pt x="131" y="73"/>
                      </a:lnTo>
                      <a:lnTo>
                        <a:pt x="131" y="76"/>
                      </a:lnTo>
                      <a:lnTo>
                        <a:pt x="131" y="76"/>
                      </a:lnTo>
                      <a:lnTo>
                        <a:pt x="132" y="77"/>
                      </a:lnTo>
                      <a:lnTo>
                        <a:pt x="132" y="77"/>
                      </a:lnTo>
                      <a:lnTo>
                        <a:pt x="134" y="77"/>
                      </a:lnTo>
                      <a:lnTo>
                        <a:pt x="134" y="79"/>
                      </a:lnTo>
                      <a:lnTo>
                        <a:pt x="134" y="81"/>
                      </a:lnTo>
                      <a:lnTo>
                        <a:pt x="131" y="82"/>
                      </a:lnTo>
                      <a:lnTo>
                        <a:pt x="131" y="82"/>
                      </a:lnTo>
                      <a:lnTo>
                        <a:pt x="127" y="84"/>
                      </a:lnTo>
                      <a:lnTo>
                        <a:pt x="126" y="84"/>
                      </a:lnTo>
                      <a:lnTo>
                        <a:pt x="124" y="86"/>
                      </a:lnTo>
                      <a:lnTo>
                        <a:pt x="124" y="90"/>
                      </a:lnTo>
                      <a:lnTo>
                        <a:pt x="124" y="90"/>
                      </a:lnTo>
                      <a:lnTo>
                        <a:pt x="123" y="99"/>
                      </a:lnTo>
                      <a:lnTo>
                        <a:pt x="123" y="102"/>
                      </a:lnTo>
                      <a:lnTo>
                        <a:pt x="121" y="103"/>
                      </a:lnTo>
                      <a:lnTo>
                        <a:pt x="121" y="103"/>
                      </a:lnTo>
                      <a:lnTo>
                        <a:pt x="121" y="104"/>
                      </a:lnTo>
                      <a:lnTo>
                        <a:pt x="120" y="105"/>
                      </a:lnTo>
                      <a:lnTo>
                        <a:pt x="119" y="112"/>
                      </a:lnTo>
                      <a:lnTo>
                        <a:pt x="120" y="116"/>
                      </a:lnTo>
                      <a:lnTo>
                        <a:pt x="121" y="118"/>
                      </a:lnTo>
                      <a:lnTo>
                        <a:pt x="123" y="118"/>
                      </a:lnTo>
                      <a:lnTo>
                        <a:pt x="123" y="118"/>
                      </a:lnTo>
                      <a:lnTo>
                        <a:pt x="128" y="116"/>
                      </a:lnTo>
                      <a:lnTo>
                        <a:pt x="136" y="113"/>
                      </a:lnTo>
                      <a:lnTo>
                        <a:pt x="145" y="108"/>
                      </a:lnTo>
                      <a:lnTo>
                        <a:pt x="151" y="106"/>
                      </a:lnTo>
                      <a:lnTo>
                        <a:pt x="151" y="106"/>
                      </a:lnTo>
                      <a:lnTo>
                        <a:pt x="157" y="104"/>
                      </a:lnTo>
                      <a:lnTo>
                        <a:pt x="165" y="99"/>
                      </a:lnTo>
                      <a:lnTo>
                        <a:pt x="170" y="93"/>
                      </a:lnTo>
                      <a:lnTo>
                        <a:pt x="173" y="91"/>
                      </a:lnTo>
                      <a:lnTo>
                        <a:pt x="173" y="89"/>
                      </a:lnTo>
                      <a:lnTo>
                        <a:pt x="173" y="89"/>
                      </a:lnTo>
                      <a:lnTo>
                        <a:pt x="174" y="77"/>
                      </a:lnTo>
                      <a:lnTo>
                        <a:pt x="173" y="71"/>
                      </a:lnTo>
                      <a:lnTo>
                        <a:pt x="171" y="67"/>
                      </a:lnTo>
                      <a:lnTo>
                        <a:pt x="170" y="66"/>
                      </a:lnTo>
                      <a:lnTo>
                        <a:pt x="170" y="66"/>
                      </a:lnTo>
                      <a:lnTo>
                        <a:pt x="167" y="61"/>
                      </a:lnTo>
                      <a:lnTo>
                        <a:pt x="164" y="56"/>
                      </a:lnTo>
                      <a:lnTo>
                        <a:pt x="161" y="49"/>
                      </a:lnTo>
                      <a:lnTo>
                        <a:pt x="160" y="43"/>
                      </a:lnTo>
                      <a:lnTo>
                        <a:pt x="160" y="43"/>
                      </a:lnTo>
                      <a:lnTo>
                        <a:pt x="161" y="38"/>
                      </a:lnTo>
                      <a:lnTo>
                        <a:pt x="164" y="34"/>
                      </a:lnTo>
                      <a:lnTo>
                        <a:pt x="173" y="22"/>
                      </a:lnTo>
                      <a:lnTo>
                        <a:pt x="182" y="10"/>
                      </a:lnTo>
                      <a:lnTo>
                        <a:pt x="188" y="7"/>
                      </a:lnTo>
                      <a:lnTo>
                        <a:pt x="191" y="5"/>
                      </a:lnTo>
                      <a:lnTo>
                        <a:pt x="191" y="5"/>
                      </a:lnTo>
                      <a:lnTo>
                        <a:pt x="197" y="5"/>
                      </a:lnTo>
                      <a:lnTo>
                        <a:pt x="203" y="5"/>
                      </a:lnTo>
                      <a:lnTo>
                        <a:pt x="208" y="5"/>
                      </a:lnTo>
                      <a:lnTo>
                        <a:pt x="209" y="5"/>
                      </a:lnTo>
                      <a:lnTo>
                        <a:pt x="210" y="4"/>
                      </a:lnTo>
                      <a:lnTo>
                        <a:pt x="210" y="4"/>
                      </a:lnTo>
                      <a:lnTo>
                        <a:pt x="212" y="1"/>
                      </a:lnTo>
                      <a:lnTo>
                        <a:pt x="217" y="0"/>
                      </a:lnTo>
                      <a:lnTo>
                        <a:pt x="220" y="0"/>
                      </a:lnTo>
                      <a:lnTo>
                        <a:pt x="222" y="0"/>
                      </a:lnTo>
                      <a:lnTo>
                        <a:pt x="223" y="1"/>
                      </a:lnTo>
                      <a:lnTo>
                        <a:pt x="223" y="1"/>
                      </a:lnTo>
                      <a:lnTo>
                        <a:pt x="223" y="3"/>
                      </a:lnTo>
                      <a:lnTo>
                        <a:pt x="225" y="4"/>
                      </a:lnTo>
                      <a:lnTo>
                        <a:pt x="235" y="4"/>
                      </a:lnTo>
                      <a:lnTo>
                        <a:pt x="235" y="4"/>
                      </a:lnTo>
                      <a:lnTo>
                        <a:pt x="252" y="4"/>
                      </a:lnTo>
                      <a:lnTo>
                        <a:pt x="259" y="5"/>
                      </a:lnTo>
                      <a:lnTo>
                        <a:pt x="262" y="7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4"/>
                      </a:lnTo>
                      <a:lnTo>
                        <a:pt x="271" y="18"/>
                      </a:lnTo>
                      <a:lnTo>
                        <a:pt x="275" y="20"/>
                      </a:lnTo>
                      <a:lnTo>
                        <a:pt x="276" y="21"/>
                      </a:lnTo>
                      <a:lnTo>
                        <a:pt x="278" y="21"/>
                      </a:lnTo>
                      <a:lnTo>
                        <a:pt x="278" y="21"/>
                      </a:lnTo>
                      <a:lnTo>
                        <a:pt x="282" y="21"/>
                      </a:lnTo>
                      <a:lnTo>
                        <a:pt x="284" y="22"/>
                      </a:lnTo>
                      <a:lnTo>
                        <a:pt x="284" y="24"/>
                      </a:lnTo>
                      <a:lnTo>
                        <a:pt x="284" y="29"/>
                      </a:lnTo>
                      <a:lnTo>
                        <a:pt x="284" y="29"/>
                      </a:lnTo>
                      <a:lnTo>
                        <a:pt x="284" y="37"/>
                      </a:lnTo>
                      <a:lnTo>
                        <a:pt x="284" y="41"/>
                      </a:lnTo>
                      <a:lnTo>
                        <a:pt x="282" y="44"/>
                      </a:lnTo>
                      <a:lnTo>
                        <a:pt x="282" y="44"/>
                      </a:lnTo>
                      <a:lnTo>
                        <a:pt x="279" y="48"/>
                      </a:lnTo>
                      <a:lnTo>
                        <a:pt x="279" y="50"/>
                      </a:lnTo>
                      <a:lnTo>
                        <a:pt x="278" y="53"/>
                      </a:lnTo>
                      <a:lnTo>
                        <a:pt x="278" y="53"/>
                      </a:lnTo>
                      <a:lnTo>
                        <a:pt x="278" y="57"/>
                      </a:lnTo>
                      <a:lnTo>
                        <a:pt x="276" y="59"/>
                      </a:lnTo>
                      <a:lnTo>
                        <a:pt x="275" y="61"/>
                      </a:lnTo>
                      <a:lnTo>
                        <a:pt x="274" y="63"/>
                      </a:lnTo>
                      <a:lnTo>
                        <a:pt x="274" y="63"/>
                      </a:lnTo>
                      <a:lnTo>
                        <a:pt x="274" y="71"/>
                      </a:lnTo>
                      <a:lnTo>
                        <a:pt x="272" y="75"/>
                      </a:lnTo>
                      <a:lnTo>
                        <a:pt x="270" y="77"/>
                      </a:lnTo>
                      <a:lnTo>
                        <a:pt x="270" y="77"/>
                      </a:lnTo>
                      <a:lnTo>
                        <a:pt x="269" y="78"/>
                      </a:lnTo>
                      <a:lnTo>
                        <a:pt x="268" y="80"/>
                      </a:lnTo>
                      <a:lnTo>
                        <a:pt x="267" y="84"/>
                      </a:lnTo>
                      <a:lnTo>
                        <a:pt x="267" y="84"/>
                      </a:lnTo>
                      <a:lnTo>
                        <a:pt x="266" y="86"/>
                      </a:lnTo>
                      <a:lnTo>
                        <a:pt x="264" y="88"/>
                      </a:lnTo>
                      <a:lnTo>
                        <a:pt x="261" y="89"/>
                      </a:lnTo>
                      <a:lnTo>
                        <a:pt x="257" y="89"/>
                      </a:lnTo>
                      <a:lnTo>
                        <a:pt x="257" y="89"/>
                      </a:lnTo>
                      <a:lnTo>
                        <a:pt x="254" y="90"/>
                      </a:lnTo>
                      <a:lnTo>
                        <a:pt x="249" y="92"/>
                      </a:lnTo>
                      <a:lnTo>
                        <a:pt x="246" y="95"/>
                      </a:lnTo>
                      <a:lnTo>
                        <a:pt x="245" y="98"/>
                      </a:lnTo>
                      <a:lnTo>
                        <a:pt x="243" y="99"/>
                      </a:lnTo>
                      <a:lnTo>
                        <a:pt x="243" y="99"/>
                      </a:lnTo>
                      <a:lnTo>
                        <a:pt x="243" y="103"/>
                      </a:lnTo>
                      <a:lnTo>
                        <a:pt x="243" y="108"/>
                      </a:lnTo>
                      <a:lnTo>
                        <a:pt x="245" y="114"/>
                      </a:lnTo>
                      <a:lnTo>
                        <a:pt x="247" y="116"/>
                      </a:lnTo>
                      <a:lnTo>
                        <a:pt x="249" y="118"/>
                      </a:lnTo>
                      <a:lnTo>
                        <a:pt x="249" y="118"/>
                      </a:lnTo>
                      <a:lnTo>
                        <a:pt x="254" y="121"/>
                      </a:lnTo>
                      <a:lnTo>
                        <a:pt x="259" y="125"/>
                      </a:lnTo>
                      <a:lnTo>
                        <a:pt x="262" y="131"/>
                      </a:lnTo>
                      <a:lnTo>
                        <a:pt x="262" y="133"/>
                      </a:lnTo>
                      <a:lnTo>
                        <a:pt x="262" y="135"/>
                      </a:lnTo>
                      <a:lnTo>
                        <a:pt x="262" y="135"/>
                      </a:lnTo>
                      <a:lnTo>
                        <a:pt x="260" y="139"/>
                      </a:lnTo>
                      <a:lnTo>
                        <a:pt x="259" y="143"/>
                      </a:lnTo>
                      <a:lnTo>
                        <a:pt x="255" y="146"/>
                      </a:lnTo>
                      <a:lnTo>
                        <a:pt x="251" y="148"/>
                      </a:lnTo>
                      <a:lnTo>
                        <a:pt x="251" y="148"/>
                      </a:lnTo>
                      <a:lnTo>
                        <a:pt x="249" y="149"/>
                      </a:lnTo>
                      <a:lnTo>
                        <a:pt x="247" y="150"/>
                      </a:lnTo>
                      <a:lnTo>
                        <a:pt x="245" y="155"/>
                      </a:lnTo>
                      <a:lnTo>
                        <a:pt x="245" y="159"/>
                      </a:lnTo>
                      <a:lnTo>
                        <a:pt x="245" y="165"/>
                      </a:lnTo>
                      <a:lnTo>
                        <a:pt x="245" y="165"/>
                      </a:lnTo>
                      <a:lnTo>
                        <a:pt x="243" y="171"/>
                      </a:lnTo>
                      <a:lnTo>
                        <a:pt x="242" y="175"/>
                      </a:lnTo>
                      <a:lnTo>
                        <a:pt x="240" y="176"/>
                      </a:lnTo>
                      <a:lnTo>
                        <a:pt x="238" y="178"/>
                      </a:lnTo>
                      <a:lnTo>
                        <a:pt x="232" y="180"/>
                      </a:lnTo>
                      <a:lnTo>
                        <a:pt x="232" y="180"/>
                      </a:lnTo>
                      <a:lnTo>
                        <a:pt x="213" y="184"/>
                      </a:lnTo>
                      <a:lnTo>
                        <a:pt x="205" y="186"/>
                      </a:lnTo>
                      <a:lnTo>
                        <a:pt x="196" y="188"/>
                      </a:lnTo>
                      <a:lnTo>
                        <a:pt x="196" y="188"/>
                      </a:lnTo>
                      <a:lnTo>
                        <a:pt x="194" y="189"/>
                      </a:lnTo>
                      <a:lnTo>
                        <a:pt x="191" y="192"/>
                      </a:lnTo>
                      <a:lnTo>
                        <a:pt x="190" y="194"/>
                      </a:lnTo>
                      <a:lnTo>
                        <a:pt x="189" y="199"/>
                      </a:lnTo>
                      <a:lnTo>
                        <a:pt x="189" y="202"/>
                      </a:lnTo>
                      <a:lnTo>
                        <a:pt x="189" y="205"/>
                      </a:lnTo>
                      <a:lnTo>
                        <a:pt x="191" y="209"/>
                      </a:lnTo>
                      <a:lnTo>
                        <a:pt x="192" y="213"/>
                      </a:lnTo>
                      <a:lnTo>
                        <a:pt x="192" y="213"/>
                      </a:lnTo>
                      <a:lnTo>
                        <a:pt x="196" y="221"/>
                      </a:lnTo>
                      <a:lnTo>
                        <a:pt x="200" y="231"/>
                      </a:lnTo>
                      <a:lnTo>
                        <a:pt x="202" y="235"/>
                      </a:lnTo>
                      <a:lnTo>
                        <a:pt x="202" y="239"/>
                      </a:lnTo>
                      <a:lnTo>
                        <a:pt x="200" y="243"/>
                      </a:lnTo>
                      <a:lnTo>
                        <a:pt x="198" y="247"/>
                      </a:lnTo>
                      <a:lnTo>
                        <a:pt x="198" y="247"/>
                      </a:lnTo>
                      <a:lnTo>
                        <a:pt x="193" y="252"/>
                      </a:lnTo>
                      <a:lnTo>
                        <a:pt x="191" y="259"/>
                      </a:lnTo>
                      <a:lnTo>
                        <a:pt x="190" y="263"/>
                      </a:lnTo>
                      <a:lnTo>
                        <a:pt x="190" y="264"/>
                      </a:lnTo>
                      <a:lnTo>
                        <a:pt x="191" y="266"/>
                      </a:lnTo>
                      <a:lnTo>
                        <a:pt x="191" y="266"/>
                      </a:lnTo>
                      <a:lnTo>
                        <a:pt x="192" y="268"/>
                      </a:lnTo>
                      <a:lnTo>
                        <a:pt x="192" y="271"/>
                      </a:lnTo>
                      <a:lnTo>
                        <a:pt x="190" y="273"/>
                      </a:lnTo>
                      <a:lnTo>
                        <a:pt x="185" y="275"/>
                      </a:lnTo>
                      <a:lnTo>
                        <a:pt x="185" y="275"/>
                      </a:lnTo>
                      <a:lnTo>
                        <a:pt x="182" y="276"/>
                      </a:lnTo>
                      <a:lnTo>
                        <a:pt x="180" y="280"/>
                      </a:lnTo>
                      <a:lnTo>
                        <a:pt x="179" y="285"/>
                      </a:lnTo>
                      <a:lnTo>
                        <a:pt x="179" y="291"/>
                      </a:lnTo>
                      <a:lnTo>
                        <a:pt x="179" y="291"/>
                      </a:lnTo>
                      <a:lnTo>
                        <a:pt x="180" y="298"/>
                      </a:lnTo>
                      <a:lnTo>
                        <a:pt x="181" y="301"/>
                      </a:lnTo>
                      <a:lnTo>
                        <a:pt x="182" y="304"/>
                      </a:lnTo>
                      <a:lnTo>
                        <a:pt x="183" y="307"/>
                      </a:lnTo>
                      <a:lnTo>
                        <a:pt x="183" y="307"/>
                      </a:lnTo>
                      <a:lnTo>
                        <a:pt x="182" y="310"/>
                      </a:lnTo>
                      <a:lnTo>
                        <a:pt x="179" y="311"/>
                      </a:lnTo>
                      <a:lnTo>
                        <a:pt x="171" y="313"/>
                      </a:lnTo>
                      <a:lnTo>
                        <a:pt x="171" y="313"/>
                      </a:lnTo>
                      <a:lnTo>
                        <a:pt x="168" y="313"/>
                      </a:lnTo>
                      <a:lnTo>
                        <a:pt x="165" y="311"/>
                      </a:lnTo>
                      <a:lnTo>
                        <a:pt x="163" y="309"/>
                      </a:lnTo>
                      <a:lnTo>
                        <a:pt x="163" y="30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5" name="Freeform 139"/>
                <p:cNvSpPr>
                  <a:spLocks/>
                </p:cNvSpPr>
                <p:nvPr/>
              </p:nvSpPr>
              <p:spPr bwMode="auto">
                <a:xfrm>
                  <a:off x="4518" y="2277"/>
                  <a:ext cx="10" cy="18"/>
                </a:xfrm>
                <a:custGeom>
                  <a:avLst/>
                  <a:gdLst>
                    <a:gd name="T0" fmla="*/ 7 w 10"/>
                    <a:gd name="T1" fmla="*/ 1 h 18"/>
                    <a:gd name="T2" fmla="*/ 7 w 10"/>
                    <a:gd name="T3" fmla="*/ 1 h 18"/>
                    <a:gd name="T4" fmla="*/ 5 w 10"/>
                    <a:gd name="T5" fmla="*/ 0 h 18"/>
                    <a:gd name="T6" fmla="*/ 4 w 10"/>
                    <a:gd name="T7" fmla="*/ 1 h 18"/>
                    <a:gd name="T8" fmla="*/ 4 w 10"/>
                    <a:gd name="T9" fmla="*/ 3 h 18"/>
                    <a:gd name="T10" fmla="*/ 4 w 10"/>
                    <a:gd name="T11" fmla="*/ 3 h 18"/>
                    <a:gd name="T12" fmla="*/ 4 w 10"/>
                    <a:gd name="T13" fmla="*/ 10 h 18"/>
                    <a:gd name="T14" fmla="*/ 4 w 10"/>
                    <a:gd name="T15" fmla="*/ 13 h 18"/>
                    <a:gd name="T16" fmla="*/ 3 w 10"/>
                    <a:gd name="T17" fmla="*/ 14 h 18"/>
                    <a:gd name="T18" fmla="*/ 3 w 10"/>
                    <a:gd name="T19" fmla="*/ 14 h 18"/>
                    <a:gd name="T20" fmla="*/ 0 w 10"/>
                    <a:gd name="T21" fmla="*/ 15 h 18"/>
                    <a:gd name="T22" fmla="*/ 0 w 10"/>
                    <a:gd name="T23" fmla="*/ 16 h 18"/>
                    <a:gd name="T24" fmla="*/ 0 w 10"/>
                    <a:gd name="T25" fmla="*/ 17 h 18"/>
                    <a:gd name="T26" fmla="*/ 1 w 10"/>
                    <a:gd name="T27" fmla="*/ 18 h 18"/>
                    <a:gd name="T28" fmla="*/ 1 w 10"/>
                    <a:gd name="T29" fmla="*/ 18 h 18"/>
                    <a:gd name="T30" fmla="*/ 5 w 10"/>
                    <a:gd name="T31" fmla="*/ 18 h 18"/>
                    <a:gd name="T32" fmla="*/ 6 w 10"/>
                    <a:gd name="T33" fmla="*/ 17 h 18"/>
                    <a:gd name="T34" fmla="*/ 7 w 10"/>
                    <a:gd name="T35" fmla="*/ 14 h 18"/>
                    <a:gd name="T36" fmla="*/ 7 w 10"/>
                    <a:gd name="T37" fmla="*/ 14 h 18"/>
                    <a:gd name="T38" fmla="*/ 7 w 10"/>
                    <a:gd name="T39" fmla="*/ 12 h 18"/>
                    <a:gd name="T40" fmla="*/ 9 w 10"/>
                    <a:gd name="T41" fmla="*/ 12 h 18"/>
                    <a:gd name="T42" fmla="*/ 10 w 10"/>
                    <a:gd name="T43" fmla="*/ 11 h 18"/>
                    <a:gd name="T44" fmla="*/ 10 w 10"/>
                    <a:gd name="T45" fmla="*/ 10 h 18"/>
                    <a:gd name="T46" fmla="*/ 10 w 10"/>
                    <a:gd name="T47" fmla="*/ 10 h 18"/>
                    <a:gd name="T48" fmla="*/ 10 w 10"/>
                    <a:gd name="T49" fmla="*/ 8 h 18"/>
                    <a:gd name="T50" fmla="*/ 9 w 10"/>
                    <a:gd name="T51" fmla="*/ 7 h 18"/>
                    <a:gd name="T52" fmla="*/ 7 w 10"/>
                    <a:gd name="T53" fmla="*/ 6 h 18"/>
                    <a:gd name="T54" fmla="*/ 7 w 10"/>
                    <a:gd name="T55" fmla="*/ 4 h 18"/>
                    <a:gd name="T56" fmla="*/ 7 w 10"/>
                    <a:gd name="T57" fmla="*/ 4 h 18"/>
                    <a:gd name="T58" fmla="*/ 7 w 10"/>
                    <a:gd name="T59" fmla="*/ 1 h 18"/>
                    <a:gd name="T60" fmla="*/ 7 w 10"/>
                    <a:gd name="T6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" h="18">
                      <a:moveTo>
                        <a:pt x="7" y="1"/>
                      </a:move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4" y="1"/>
                      </a:lnTo>
                      <a:lnTo>
                        <a:pt x="4" y="3"/>
                      </a:lnTo>
                      <a:lnTo>
                        <a:pt x="4" y="3"/>
                      </a:lnTo>
                      <a:lnTo>
                        <a:pt x="4" y="10"/>
                      </a:ln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3" y="14"/>
                      </a:lnTo>
                      <a:lnTo>
                        <a:pt x="0" y="15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5" y="18"/>
                      </a:lnTo>
                      <a:lnTo>
                        <a:pt x="6" y="17"/>
                      </a:lnTo>
                      <a:lnTo>
                        <a:pt x="7" y="14"/>
                      </a:lnTo>
                      <a:lnTo>
                        <a:pt x="7" y="14"/>
                      </a:lnTo>
                      <a:lnTo>
                        <a:pt x="7" y="12"/>
                      </a:lnTo>
                      <a:lnTo>
                        <a:pt x="9" y="12"/>
                      </a:lnTo>
                      <a:lnTo>
                        <a:pt x="10" y="11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0" y="8"/>
                      </a:lnTo>
                      <a:lnTo>
                        <a:pt x="9" y="7"/>
                      </a:lnTo>
                      <a:lnTo>
                        <a:pt x="7" y="6"/>
                      </a:lnTo>
                      <a:lnTo>
                        <a:pt x="7" y="4"/>
                      </a:lnTo>
                      <a:lnTo>
                        <a:pt x="7" y="4"/>
                      </a:lnTo>
                      <a:lnTo>
                        <a:pt x="7" y="1"/>
                      </a:ln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6" name="Freeform 140"/>
                <p:cNvSpPr>
                  <a:spLocks/>
                </p:cNvSpPr>
                <p:nvPr/>
              </p:nvSpPr>
              <p:spPr bwMode="auto">
                <a:xfrm>
                  <a:off x="4511" y="2294"/>
                  <a:ext cx="7" cy="8"/>
                </a:xfrm>
                <a:custGeom>
                  <a:avLst/>
                  <a:gdLst>
                    <a:gd name="T0" fmla="*/ 3 w 7"/>
                    <a:gd name="T1" fmla="*/ 1 h 8"/>
                    <a:gd name="T2" fmla="*/ 3 w 7"/>
                    <a:gd name="T3" fmla="*/ 1 h 8"/>
                    <a:gd name="T4" fmla="*/ 3 w 7"/>
                    <a:gd name="T5" fmla="*/ 5 h 8"/>
                    <a:gd name="T6" fmla="*/ 4 w 7"/>
                    <a:gd name="T7" fmla="*/ 5 h 8"/>
                    <a:gd name="T8" fmla="*/ 5 w 7"/>
                    <a:gd name="T9" fmla="*/ 5 h 8"/>
                    <a:gd name="T10" fmla="*/ 5 w 7"/>
                    <a:gd name="T11" fmla="*/ 5 h 8"/>
                    <a:gd name="T12" fmla="*/ 6 w 7"/>
                    <a:gd name="T13" fmla="*/ 6 h 8"/>
                    <a:gd name="T14" fmla="*/ 7 w 7"/>
                    <a:gd name="T15" fmla="*/ 7 h 8"/>
                    <a:gd name="T16" fmla="*/ 7 w 7"/>
                    <a:gd name="T17" fmla="*/ 8 h 8"/>
                    <a:gd name="T18" fmla="*/ 5 w 7"/>
                    <a:gd name="T19" fmla="*/ 8 h 8"/>
                    <a:gd name="T20" fmla="*/ 5 w 7"/>
                    <a:gd name="T21" fmla="*/ 8 h 8"/>
                    <a:gd name="T22" fmla="*/ 4 w 7"/>
                    <a:gd name="T23" fmla="*/ 8 h 8"/>
                    <a:gd name="T24" fmla="*/ 3 w 7"/>
                    <a:gd name="T25" fmla="*/ 7 h 8"/>
                    <a:gd name="T26" fmla="*/ 3 w 7"/>
                    <a:gd name="T27" fmla="*/ 6 h 8"/>
                    <a:gd name="T28" fmla="*/ 1 w 7"/>
                    <a:gd name="T29" fmla="*/ 6 h 8"/>
                    <a:gd name="T30" fmla="*/ 1 w 7"/>
                    <a:gd name="T31" fmla="*/ 6 h 8"/>
                    <a:gd name="T32" fmla="*/ 0 w 7"/>
                    <a:gd name="T33" fmla="*/ 6 h 8"/>
                    <a:gd name="T34" fmla="*/ 0 w 7"/>
                    <a:gd name="T35" fmla="*/ 5 h 8"/>
                    <a:gd name="T36" fmla="*/ 0 w 7"/>
                    <a:gd name="T37" fmla="*/ 1 h 8"/>
                    <a:gd name="T38" fmla="*/ 0 w 7"/>
                    <a:gd name="T39" fmla="*/ 1 h 8"/>
                    <a:gd name="T40" fmla="*/ 1 w 7"/>
                    <a:gd name="T41" fmla="*/ 0 h 8"/>
                    <a:gd name="T42" fmla="*/ 2 w 7"/>
                    <a:gd name="T43" fmla="*/ 0 h 8"/>
                    <a:gd name="T44" fmla="*/ 3 w 7"/>
                    <a:gd name="T45" fmla="*/ 1 h 8"/>
                    <a:gd name="T46" fmla="*/ 3 w 7"/>
                    <a:gd name="T47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6" y="6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4" y="8"/>
                      </a:lnTo>
                      <a:lnTo>
                        <a:pt x="3" y="7"/>
                      </a:lnTo>
                      <a:lnTo>
                        <a:pt x="3" y="6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7" name="Freeform 141"/>
                <p:cNvSpPr>
                  <a:spLocks/>
                </p:cNvSpPr>
                <p:nvPr/>
              </p:nvSpPr>
              <p:spPr bwMode="auto">
                <a:xfrm>
                  <a:off x="4457" y="2421"/>
                  <a:ext cx="60" cy="34"/>
                </a:xfrm>
                <a:custGeom>
                  <a:avLst/>
                  <a:gdLst>
                    <a:gd name="T0" fmla="*/ 8 w 60"/>
                    <a:gd name="T1" fmla="*/ 2 h 34"/>
                    <a:gd name="T2" fmla="*/ 10 w 60"/>
                    <a:gd name="T3" fmla="*/ 3 h 34"/>
                    <a:gd name="T4" fmla="*/ 12 w 60"/>
                    <a:gd name="T5" fmla="*/ 5 h 34"/>
                    <a:gd name="T6" fmla="*/ 15 w 60"/>
                    <a:gd name="T7" fmla="*/ 7 h 34"/>
                    <a:gd name="T8" fmla="*/ 18 w 60"/>
                    <a:gd name="T9" fmla="*/ 8 h 34"/>
                    <a:gd name="T10" fmla="*/ 21 w 60"/>
                    <a:gd name="T11" fmla="*/ 9 h 34"/>
                    <a:gd name="T12" fmla="*/ 23 w 60"/>
                    <a:gd name="T13" fmla="*/ 11 h 34"/>
                    <a:gd name="T14" fmla="*/ 25 w 60"/>
                    <a:gd name="T15" fmla="*/ 12 h 34"/>
                    <a:gd name="T16" fmla="*/ 44 w 60"/>
                    <a:gd name="T17" fmla="*/ 12 h 34"/>
                    <a:gd name="T18" fmla="*/ 47 w 60"/>
                    <a:gd name="T19" fmla="*/ 10 h 34"/>
                    <a:gd name="T20" fmla="*/ 47 w 60"/>
                    <a:gd name="T21" fmla="*/ 10 h 34"/>
                    <a:gd name="T22" fmla="*/ 50 w 60"/>
                    <a:gd name="T23" fmla="*/ 11 h 34"/>
                    <a:gd name="T24" fmla="*/ 53 w 60"/>
                    <a:gd name="T25" fmla="*/ 13 h 34"/>
                    <a:gd name="T26" fmla="*/ 54 w 60"/>
                    <a:gd name="T27" fmla="*/ 13 h 34"/>
                    <a:gd name="T28" fmla="*/ 58 w 60"/>
                    <a:gd name="T29" fmla="*/ 9 h 34"/>
                    <a:gd name="T30" fmla="*/ 60 w 60"/>
                    <a:gd name="T31" fmla="*/ 9 h 34"/>
                    <a:gd name="T32" fmla="*/ 60 w 60"/>
                    <a:gd name="T33" fmla="*/ 12 h 34"/>
                    <a:gd name="T34" fmla="*/ 55 w 60"/>
                    <a:gd name="T35" fmla="*/ 17 h 34"/>
                    <a:gd name="T36" fmla="*/ 53 w 60"/>
                    <a:gd name="T37" fmla="*/ 21 h 34"/>
                    <a:gd name="T38" fmla="*/ 48 w 60"/>
                    <a:gd name="T39" fmla="*/ 25 h 34"/>
                    <a:gd name="T40" fmla="*/ 45 w 60"/>
                    <a:gd name="T41" fmla="*/ 25 h 34"/>
                    <a:gd name="T42" fmla="*/ 36 w 60"/>
                    <a:gd name="T43" fmla="*/ 27 h 34"/>
                    <a:gd name="T44" fmla="*/ 34 w 60"/>
                    <a:gd name="T45" fmla="*/ 28 h 34"/>
                    <a:gd name="T46" fmla="*/ 30 w 60"/>
                    <a:gd name="T47" fmla="*/ 34 h 34"/>
                    <a:gd name="T48" fmla="*/ 29 w 60"/>
                    <a:gd name="T49" fmla="*/ 33 h 34"/>
                    <a:gd name="T50" fmla="*/ 28 w 60"/>
                    <a:gd name="T51" fmla="*/ 30 h 34"/>
                    <a:gd name="T52" fmla="*/ 23 w 60"/>
                    <a:gd name="T53" fmla="*/ 29 h 34"/>
                    <a:gd name="T54" fmla="*/ 22 w 60"/>
                    <a:gd name="T55" fmla="*/ 27 h 34"/>
                    <a:gd name="T56" fmla="*/ 21 w 60"/>
                    <a:gd name="T57" fmla="*/ 27 h 34"/>
                    <a:gd name="T58" fmla="*/ 14 w 60"/>
                    <a:gd name="T59" fmla="*/ 26 h 34"/>
                    <a:gd name="T60" fmla="*/ 12 w 60"/>
                    <a:gd name="T61" fmla="*/ 24 h 34"/>
                    <a:gd name="T62" fmla="*/ 11 w 60"/>
                    <a:gd name="T63" fmla="*/ 21 h 34"/>
                    <a:gd name="T64" fmla="*/ 8 w 60"/>
                    <a:gd name="T65" fmla="*/ 17 h 34"/>
                    <a:gd name="T66" fmla="*/ 8 w 60"/>
                    <a:gd name="T67" fmla="*/ 15 h 34"/>
                    <a:gd name="T68" fmla="*/ 5 w 60"/>
                    <a:gd name="T69" fmla="*/ 9 h 34"/>
                    <a:gd name="T70" fmla="*/ 4 w 60"/>
                    <a:gd name="T71" fmla="*/ 10 h 34"/>
                    <a:gd name="T72" fmla="*/ 3 w 60"/>
                    <a:gd name="T73" fmla="*/ 13 h 34"/>
                    <a:gd name="T74" fmla="*/ 1 w 60"/>
                    <a:gd name="T75" fmla="*/ 16 h 34"/>
                    <a:gd name="T76" fmla="*/ 0 w 60"/>
                    <a:gd name="T77" fmla="*/ 13 h 34"/>
                    <a:gd name="T78" fmla="*/ 0 w 60"/>
                    <a:gd name="T79" fmla="*/ 6 h 34"/>
                    <a:gd name="T80" fmla="*/ 2 w 60"/>
                    <a:gd name="T81" fmla="*/ 1 h 34"/>
                    <a:gd name="T82" fmla="*/ 4 w 60"/>
                    <a:gd name="T83" fmla="*/ 0 h 34"/>
                    <a:gd name="T84" fmla="*/ 8 w 60"/>
                    <a:gd name="T85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0" h="3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9" y="3"/>
                      </a:lnTo>
                      <a:lnTo>
                        <a:pt x="10" y="3"/>
                      </a:lnTo>
                      <a:lnTo>
                        <a:pt x="12" y="5"/>
                      </a:lnTo>
                      <a:lnTo>
                        <a:pt x="12" y="5"/>
                      </a:lnTo>
                      <a:lnTo>
                        <a:pt x="14" y="5"/>
                      </a:lnTo>
                      <a:lnTo>
                        <a:pt x="15" y="7"/>
                      </a:lnTo>
                      <a:lnTo>
                        <a:pt x="16" y="8"/>
                      </a:lnTo>
                      <a:lnTo>
                        <a:pt x="18" y="8"/>
                      </a:lnTo>
                      <a:lnTo>
                        <a:pt x="18" y="8"/>
                      </a:lnTo>
                      <a:lnTo>
                        <a:pt x="21" y="9"/>
                      </a:lnTo>
                      <a:lnTo>
                        <a:pt x="22" y="10"/>
                      </a:lnTo>
                      <a:lnTo>
                        <a:pt x="23" y="11"/>
                      </a:lnTo>
                      <a:lnTo>
                        <a:pt x="25" y="12"/>
                      </a:lnTo>
                      <a:lnTo>
                        <a:pt x="25" y="12"/>
                      </a:lnTo>
                      <a:lnTo>
                        <a:pt x="38" y="12"/>
                      </a:lnTo>
                      <a:lnTo>
                        <a:pt x="44" y="12"/>
                      </a:lnTo>
                      <a:lnTo>
                        <a:pt x="46" y="11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7" y="10"/>
                      </a:lnTo>
                      <a:lnTo>
                        <a:pt x="48" y="10"/>
                      </a:lnTo>
                      <a:lnTo>
                        <a:pt x="50" y="11"/>
                      </a:lnTo>
                      <a:lnTo>
                        <a:pt x="52" y="13"/>
                      </a:lnTo>
                      <a:lnTo>
                        <a:pt x="53" y="13"/>
                      </a:lnTo>
                      <a:lnTo>
                        <a:pt x="54" y="13"/>
                      </a:lnTo>
                      <a:lnTo>
                        <a:pt x="54" y="13"/>
                      </a:lnTo>
                      <a:lnTo>
                        <a:pt x="56" y="11"/>
                      </a:lnTo>
                      <a:lnTo>
                        <a:pt x="58" y="9"/>
                      </a:lnTo>
                      <a:lnTo>
                        <a:pt x="59" y="8"/>
                      </a:lnTo>
                      <a:lnTo>
                        <a:pt x="60" y="9"/>
                      </a:lnTo>
                      <a:lnTo>
                        <a:pt x="60" y="9"/>
                      </a:lnTo>
                      <a:lnTo>
                        <a:pt x="60" y="12"/>
                      </a:lnTo>
                      <a:lnTo>
                        <a:pt x="59" y="13"/>
                      </a:lnTo>
                      <a:lnTo>
                        <a:pt x="55" y="17"/>
                      </a:lnTo>
                      <a:lnTo>
                        <a:pt x="55" y="17"/>
                      </a:lnTo>
                      <a:lnTo>
                        <a:pt x="53" y="21"/>
                      </a:lnTo>
                      <a:lnTo>
                        <a:pt x="52" y="23"/>
                      </a:lnTo>
                      <a:lnTo>
                        <a:pt x="48" y="25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38" y="26"/>
                      </a:lnTo>
                      <a:lnTo>
                        <a:pt x="36" y="27"/>
                      </a:lnTo>
                      <a:lnTo>
                        <a:pt x="34" y="28"/>
                      </a:lnTo>
                      <a:lnTo>
                        <a:pt x="34" y="28"/>
                      </a:lnTo>
                      <a:lnTo>
                        <a:pt x="31" y="33"/>
                      </a:lnTo>
                      <a:lnTo>
                        <a:pt x="30" y="34"/>
                      </a:lnTo>
                      <a:lnTo>
                        <a:pt x="29" y="33"/>
                      </a:lnTo>
                      <a:lnTo>
                        <a:pt x="29" y="33"/>
                      </a:lnTo>
                      <a:lnTo>
                        <a:pt x="29" y="31"/>
                      </a:lnTo>
                      <a:lnTo>
                        <a:pt x="28" y="30"/>
                      </a:lnTo>
                      <a:lnTo>
                        <a:pt x="26" y="29"/>
                      </a:lnTo>
                      <a:lnTo>
                        <a:pt x="23" y="29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2" y="27"/>
                      </a:lnTo>
                      <a:lnTo>
                        <a:pt x="21" y="27"/>
                      </a:lnTo>
                      <a:lnTo>
                        <a:pt x="17" y="27"/>
                      </a:lnTo>
                      <a:lnTo>
                        <a:pt x="14" y="26"/>
                      </a:lnTo>
                      <a:lnTo>
                        <a:pt x="12" y="25"/>
                      </a:lnTo>
                      <a:lnTo>
                        <a:pt x="12" y="24"/>
                      </a:lnTo>
                      <a:lnTo>
                        <a:pt x="12" y="24"/>
                      </a:lnTo>
                      <a:lnTo>
                        <a:pt x="11" y="21"/>
                      </a:lnTo>
                      <a:lnTo>
                        <a:pt x="9" y="20"/>
                      </a:lnTo>
                      <a:lnTo>
                        <a:pt x="8" y="17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7" y="11"/>
                      </a:lnTo>
                      <a:lnTo>
                        <a:pt x="5" y="9"/>
                      </a:lnTo>
                      <a:lnTo>
                        <a:pt x="4" y="9"/>
                      </a:lnTo>
                      <a:lnTo>
                        <a:pt x="4" y="10"/>
                      </a:lnTo>
                      <a:lnTo>
                        <a:pt x="4" y="10"/>
                      </a:lnTo>
                      <a:lnTo>
                        <a:pt x="3" y="13"/>
                      </a:lnTo>
                      <a:lnTo>
                        <a:pt x="2" y="16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8" name="Freeform 142"/>
                <p:cNvSpPr>
                  <a:spLocks/>
                </p:cNvSpPr>
                <p:nvPr/>
              </p:nvSpPr>
              <p:spPr bwMode="auto">
                <a:xfrm>
                  <a:off x="4437" y="2446"/>
                  <a:ext cx="19" cy="16"/>
                </a:xfrm>
                <a:custGeom>
                  <a:avLst/>
                  <a:gdLst>
                    <a:gd name="T0" fmla="*/ 10 w 19"/>
                    <a:gd name="T1" fmla="*/ 12 h 16"/>
                    <a:gd name="T2" fmla="*/ 10 w 19"/>
                    <a:gd name="T3" fmla="*/ 12 h 16"/>
                    <a:gd name="T4" fmla="*/ 7 w 19"/>
                    <a:gd name="T5" fmla="*/ 12 h 16"/>
                    <a:gd name="T6" fmla="*/ 5 w 19"/>
                    <a:gd name="T7" fmla="*/ 12 h 16"/>
                    <a:gd name="T8" fmla="*/ 3 w 19"/>
                    <a:gd name="T9" fmla="*/ 11 h 16"/>
                    <a:gd name="T10" fmla="*/ 3 w 19"/>
                    <a:gd name="T11" fmla="*/ 11 h 16"/>
                    <a:gd name="T12" fmla="*/ 2 w 19"/>
                    <a:gd name="T13" fmla="*/ 10 h 16"/>
                    <a:gd name="T14" fmla="*/ 1 w 19"/>
                    <a:gd name="T15" fmla="*/ 10 h 16"/>
                    <a:gd name="T16" fmla="*/ 0 w 19"/>
                    <a:gd name="T17" fmla="*/ 9 h 16"/>
                    <a:gd name="T18" fmla="*/ 0 w 19"/>
                    <a:gd name="T19" fmla="*/ 6 h 16"/>
                    <a:gd name="T20" fmla="*/ 0 w 19"/>
                    <a:gd name="T21" fmla="*/ 6 h 16"/>
                    <a:gd name="T22" fmla="*/ 1 w 19"/>
                    <a:gd name="T23" fmla="*/ 5 h 16"/>
                    <a:gd name="T24" fmla="*/ 3 w 19"/>
                    <a:gd name="T25" fmla="*/ 5 h 16"/>
                    <a:gd name="T26" fmla="*/ 5 w 19"/>
                    <a:gd name="T27" fmla="*/ 4 h 16"/>
                    <a:gd name="T28" fmla="*/ 6 w 19"/>
                    <a:gd name="T29" fmla="*/ 3 h 16"/>
                    <a:gd name="T30" fmla="*/ 6 w 19"/>
                    <a:gd name="T31" fmla="*/ 3 h 16"/>
                    <a:gd name="T32" fmla="*/ 6 w 19"/>
                    <a:gd name="T33" fmla="*/ 2 h 16"/>
                    <a:gd name="T34" fmla="*/ 7 w 19"/>
                    <a:gd name="T35" fmla="*/ 1 h 16"/>
                    <a:gd name="T36" fmla="*/ 9 w 19"/>
                    <a:gd name="T37" fmla="*/ 0 h 16"/>
                    <a:gd name="T38" fmla="*/ 14 w 19"/>
                    <a:gd name="T39" fmla="*/ 0 h 16"/>
                    <a:gd name="T40" fmla="*/ 15 w 19"/>
                    <a:gd name="T41" fmla="*/ 1 h 16"/>
                    <a:gd name="T42" fmla="*/ 16 w 19"/>
                    <a:gd name="T43" fmla="*/ 3 h 16"/>
                    <a:gd name="T44" fmla="*/ 16 w 19"/>
                    <a:gd name="T45" fmla="*/ 3 h 16"/>
                    <a:gd name="T46" fmla="*/ 18 w 19"/>
                    <a:gd name="T47" fmla="*/ 6 h 16"/>
                    <a:gd name="T48" fmla="*/ 19 w 19"/>
                    <a:gd name="T49" fmla="*/ 9 h 16"/>
                    <a:gd name="T50" fmla="*/ 18 w 19"/>
                    <a:gd name="T51" fmla="*/ 11 h 16"/>
                    <a:gd name="T52" fmla="*/ 16 w 19"/>
                    <a:gd name="T53" fmla="*/ 13 h 16"/>
                    <a:gd name="T54" fmla="*/ 16 w 19"/>
                    <a:gd name="T55" fmla="*/ 13 h 16"/>
                    <a:gd name="T56" fmla="*/ 14 w 19"/>
                    <a:gd name="T57" fmla="*/ 14 h 16"/>
                    <a:gd name="T58" fmla="*/ 13 w 19"/>
                    <a:gd name="T59" fmla="*/ 15 h 16"/>
                    <a:gd name="T60" fmla="*/ 11 w 19"/>
                    <a:gd name="T61" fmla="*/ 16 h 16"/>
                    <a:gd name="T62" fmla="*/ 10 w 19"/>
                    <a:gd name="T63" fmla="*/ 16 h 16"/>
                    <a:gd name="T64" fmla="*/ 10 w 19"/>
                    <a:gd name="T65" fmla="*/ 16 h 16"/>
                    <a:gd name="T66" fmla="*/ 9 w 19"/>
                    <a:gd name="T67" fmla="*/ 15 h 16"/>
                    <a:gd name="T68" fmla="*/ 10 w 19"/>
                    <a:gd name="T69" fmla="*/ 14 h 16"/>
                    <a:gd name="T70" fmla="*/ 10 w 19"/>
                    <a:gd name="T71" fmla="*/ 12 h 16"/>
                    <a:gd name="T72" fmla="*/ 10 w 19"/>
                    <a:gd name="T73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" h="16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7" y="12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2" y="10"/>
                      </a:lnTo>
                      <a:lnTo>
                        <a:pt x="1" y="10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5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7" y="1"/>
                      </a:lnTo>
                      <a:lnTo>
                        <a:pt x="9" y="0"/>
                      </a:lnTo>
                      <a:lnTo>
                        <a:pt x="14" y="0"/>
                      </a:lnTo>
                      <a:lnTo>
                        <a:pt x="15" y="1"/>
                      </a:lnTo>
                      <a:lnTo>
                        <a:pt x="16" y="3"/>
                      </a:lnTo>
                      <a:lnTo>
                        <a:pt x="16" y="3"/>
                      </a:lnTo>
                      <a:lnTo>
                        <a:pt x="18" y="6"/>
                      </a:lnTo>
                      <a:lnTo>
                        <a:pt x="19" y="9"/>
                      </a:lnTo>
                      <a:lnTo>
                        <a:pt x="18" y="11"/>
                      </a:lnTo>
                      <a:lnTo>
                        <a:pt x="16" y="13"/>
                      </a:lnTo>
                      <a:lnTo>
                        <a:pt x="16" y="13"/>
                      </a:lnTo>
                      <a:lnTo>
                        <a:pt x="14" y="14"/>
                      </a:lnTo>
                      <a:lnTo>
                        <a:pt x="13" y="15"/>
                      </a:lnTo>
                      <a:lnTo>
                        <a:pt x="11" y="16"/>
                      </a:lnTo>
                      <a:lnTo>
                        <a:pt x="10" y="16"/>
                      </a:lnTo>
                      <a:lnTo>
                        <a:pt x="10" y="16"/>
                      </a:lnTo>
                      <a:lnTo>
                        <a:pt x="9" y="15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09" name="Freeform 143"/>
                <p:cNvSpPr>
                  <a:spLocks/>
                </p:cNvSpPr>
                <p:nvPr/>
              </p:nvSpPr>
              <p:spPr bwMode="auto">
                <a:xfrm>
                  <a:off x="4410" y="2461"/>
                  <a:ext cx="49" cy="19"/>
                </a:xfrm>
                <a:custGeom>
                  <a:avLst/>
                  <a:gdLst>
                    <a:gd name="T0" fmla="*/ 26 w 49"/>
                    <a:gd name="T1" fmla="*/ 1 h 19"/>
                    <a:gd name="T2" fmla="*/ 26 w 49"/>
                    <a:gd name="T3" fmla="*/ 1 h 19"/>
                    <a:gd name="T4" fmla="*/ 28 w 49"/>
                    <a:gd name="T5" fmla="*/ 3 h 19"/>
                    <a:gd name="T6" fmla="*/ 30 w 49"/>
                    <a:gd name="T7" fmla="*/ 5 h 19"/>
                    <a:gd name="T8" fmla="*/ 32 w 49"/>
                    <a:gd name="T9" fmla="*/ 6 h 19"/>
                    <a:gd name="T10" fmla="*/ 32 w 49"/>
                    <a:gd name="T11" fmla="*/ 6 h 19"/>
                    <a:gd name="T12" fmla="*/ 40 w 49"/>
                    <a:gd name="T13" fmla="*/ 6 h 19"/>
                    <a:gd name="T14" fmla="*/ 43 w 49"/>
                    <a:gd name="T15" fmla="*/ 6 h 19"/>
                    <a:gd name="T16" fmla="*/ 44 w 49"/>
                    <a:gd name="T17" fmla="*/ 8 h 19"/>
                    <a:gd name="T18" fmla="*/ 44 w 49"/>
                    <a:gd name="T19" fmla="*/ 9 h 19"/>
                    <a:gd name="T20" fmla="*/ 44 w 49"/>
                    <a:gd name="T21" fmla="*/ 9 h 19"/>
                    <a:gd name="T22" fmla="*/ 45 w 49"/>
                    <a:gd name="T23" fmla="*/ 10 h 19"/>
                    <a:gd name="T24" fmla="*/ 48 w 49"/>
                    <a:gd name="T25" fmla="*/ 12 h 19"/>
                    <a:gd name="T26" fmla="*/ 49 w 49"/>
                    <a:gd name="T27" fmla="*/ 13 h 19"/>
                    <a:gd name="T28" fmla="*/ 48 w 49"/>
                    <a:gd name="T29" fmla="*/ 14 h 19"/>
                    <a:gd name="T30" fmla="*/ 48 w 49"/>
                    <a:gd name="T31" fmla="*/ 14 h 19"/>
                    <a:gd name="T32" fmla="*/ 41 w 49"/>
                    <a:gd name="T33" fmla="*/ 14 h 19"/>
                    <a:gd name="T34" fmla="*/ 38 w 49"/>
                    <a:gd name="T35" fmla="*/ 15 h 19"/>
                    <a:gd name="T36" fmla="*/ 37 w 49"/>
                    <a:gd name="T37" fmla="*/ 16 h 19"/>
                    <a:gd name="T38" fmla="*/ 37 w 49"/>
                    <a:gd name="T39" fmla="*/ 16 h 19"/>
                    <a:gd name="T40" fmla="*/ 36 w 49"/>
                    <a:gd name="T41" fmla="*/ 17 h 19"/>
                    <a:gd name="T42" fmla="*/ 34 w 49"/>
                    <a:gd name="T43" fmla="*/ 18 h 19"/>
                    <a:gd name="T44" fmla="*/ 28 w 49"/>
                    <a:gd name="T45" fmla="*/ 19 h 19"/>
                    <a:gd name="T46" fmla="*/ 21 w 49"/>
                    <a:gd name="T47" fmla="*/ 18 h 19"/>
                    <a:gd name="T48" fmla="*/ 19 w 49"/>
                    <a:gd name="T49" fmla="*/ 18 h 19"/>
                    <a:gd name="T50" fmla="*/ 17 w 49"/>
                    <a:gd name="T51" fmla="*/ 17 h 19"/>
                    <a:gd name="T52" fmla="*/ 17 w 49"/>
                    <a:gd name="T53" fmla="*/ 17 h 19"/>
                    <a:gd name="T54" fmla="*/ 16 w 49"/>
                    <a:gd name="T55" fmla="*/ 16 h 19"/>
                    <a:gd name="T56" fmla="*/ 14 w 49"/>
                    <a:gd name="T57" fmla="*/ 15 h 19"/>
                    <a:gd name="T58" fmla="*/ 8 w 49"/>
                    <a:gd name="T59" fmla="*/ 15 h 19"/>
                    <a:gd name="T60" fmla="*/ 8 w 49"/>
                    <a:gd name="T61" fmla="*/ 15 h 19"/>
                    <a:gd name="T62" fmla="*/ 4 w 49"/>
                    <a:gd name="T63" fmla="*/ 14 h 19"/>
                    <a:gd name="T64" fmla="*/ 3 w 49"/>
                    <a:gd name="T65" fmla="*/ 13 h 19"/>
                    <a:gd name="T66" fmla="*/ 2 w 49"/>
                    <a:gd name="T67" fmla="*/ 11 h 19"/>
                    <a:gd name="T68" fmla="*/ 2 w 49"/>
                    <a:gd name="T69" fmla="*/ 11 h 19"/>
                    <a:gd name="T70" fmla="*/ 0 w 49"/>
                    <a:gd name="T71" fmla="*/ 4 h 19"/>
                    <a:gd name="T72" fmla="*/ 0 w 49"/>
                    <a:gd name="T73" fmla="*/ 1 h 19"/>
                    <a:gd name="T74" fmla="*/ 1 w 49"/>
                    <a:gd name="T75" fmla="*/ 1 h 19"/>
                    <a:gd name="T76" fmla="*/ 3 w 49"/>
                    <a:gd name="T77" fmla="*/ 0 h 19"/>
                    <a:gd name="T78" fmla="*/ 3 w 49"/>
                    <a:gd name="T79" fmla="*/ 0 h 19"/>
                    <a:gd name="T80" fmla="*/ 26 w 49"/>
                    <a:gd name="T81" fmla="*/ 1 h 19"/>
                    <a:gd name="T82" fmla="*/ 26 w 49"/>
                    <a:gd name="T8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" h="19">
                      <a:moveTo>
                        <a:pt x="26" y="1"/>
                      </a:moveTo>
                      <a:lnTo>
                        <a:pt x="26" y="1"/>
                      </a:lnTo>
                      <a:lnTo>
                        <a:pt x="28" y="3"/>
                      </a:lnTo>
                      <a:lnTo>
                        <a:pt x="30" y="5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40" y="6"/>
                      </a:lnTo>
                      <a:lnTo>
                        <a:pt x="43" y="6"/>
                      </a:lnTo>
                      <a:lnTo>
                        <a:pt x="44" y="8"/>
                      </a:lnTo>
                      <a:lnTo>
                        <a:pt x="44" y="9"/>
                      </a:lnTo>
                      <a:lnTo>
                        <a:pt x="44" y="9"/>
                      </a:lnTo>
                      <a:lnTo>
                        <a:pt x="45" y="10"/>
                      </a:lnTo>
                      <a:lnTo>
                        <a:pt x="48" y="12"/>
                      </a:lnTo>
                      <a:lnTo>
                        <a:pt x="49" y="13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1" y="14"/>
                      </a:lnTo>
                      <a:lnTo>
                        <a:pt x="38" y="15"/>
                      </a:lnTo>
                      <a:lnTo>
                        <a:pt x="37" y="16"/>
                      </a:lnTo>
                      <a:lnTo>
                        <a:pt x="37" y="16"/>
                      </a:lnTo>
                      <a:lnTo>
                        <a:pt x="36" y="17"/>
                      </a:lnTo>
                      <a:lnTo>
                        <a:pt x="34" y="18"/>
                      </a:lnTo>
                      <a:lnTo>
                        <a:pt x="28" y="19"/>
                      </a:lnTo>
                      <a:lnTo>
                        <a:pt x="21" y="18"/>
                      </a:lnTo>
                      <a:lnTo>
                        <a:pt x="19" y="18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6" y="16"/>
                      </a:lnTo>
                      <a:lnTo>
                        <a:pt x="14" y="15"/>
                      </a:lnTo>
                      <a:lnTo>
                        <a:pt x="8" y="15"/>
                      </a:lnTo>
                      <a:lnTo>
                        <a:pt x="8" y="15"/>
                      </a:lnTo>
                      <a:lnTo>
                        <a:pt x="4" y="14"/>
                      </a:lnTo>
                      <a:lnTo>
                        <a:pt x="3" y="13"/>
                      </a:lnTo>
                      <a:lnTo>
                        <a:pt x="2" y="11"/>
                      </a:lnTo>
                      <a:lnTo>
                        <a:pt x="2" y="11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26" y="1"/>
                      </a:lnTo>
                      <a:lnTo>
                        <a:pt x="2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0" name="Freeform 144"/>
                <p:cNvSpPr>
                  <a:spLocks/>
                </p:cNvSpPr>
                <p:nvPr/>
              </p:nvSpPr>
              <p:spPr bwMode="auto">
                <a:xfrm>
                  <a:off x="4594" y="2073"/>
                  <a:ext cx="665" cy="908"/>
                </a:xfrm>
                <a:custGeom>
                  <a:avLst/>
                  <a:gdLst>
                    <a:gd name="T0" fmla="*/ 229 w 665"/>
                    <a:gd name="T1" fmla="*/ 149 h 908"/>
                    <a:gd name="T2" fmla="*/ 239 w 665"/>
                    <a:gd name="T3" fmla="*/ 133 h 908"/>
                    <a:gd name="T4" fmla="*/ 224 w 665"/>
                    <a:gd name="T5" fmla="*/ 116 h 908"/>
                    <a:gd name="T6" fmla="*/ 218 w 665"/>
                    <a:gd name="T7" fmla="*/ 84 h 908"/>
                    <a:gd name="T8" fmla="*/ 220 w 665"/>
                    <a:gd name="T9" fmla="*/ 69 h 908"/>
                    <a:gd name="T10" fmla="*/ 204 w 665"/>
                    <a:gd name="T11" fmla="*/ 24 h 908"/>
                    <a:gd name="T12" fmla="*/ 185 w 665"/>
                    <a:gd name="T13" fmla="*/ 0 h 908"/>
                    <a:gd name="T14" fmla="*/ 238 w 665"/>
                    <a:gd name="T15" fmla="*/ 27 h 908"/>
                    <a:gd name="T16" fmla="*/ 283 w 665"/>
                    <a:gd name="T17" fmla="*/ 26 h 908"/>
                    <a:gd name="T18" fmla="*/ 286 w 665"/>
                    <a:gd name="T19" fmla="*/ 65 h 908"/>
                    <a:gd name="T20" fmla="*/ 314 w 665"/>
                    <a:gd name="T21" fmla="*/ 75 h 908"/>
                    <a:gd name="T22" fmla="*/ 366 w 665"/>
                    <a:gd name="T23" fmla="*/ 70 h 908"/>
                    <a:gd name="T24" fmla="*/ 359 w 665"/>
                    <a:gd name="T25" fmla="*/ 93 h 908"/>
                    <a:gd name="T26" fmla="*/ 360 w 665"/>
                    <a:gd name="T27" fmla="*/ 122 h 908"/>
                    <a:gd name="T28" fmla="*/ 392 w 665"/>
                    <a:gd name="T29" fmla="*/ 131 h 908"/>
                    <a:gd name="T30" fmla="*/ 443 w 665"/>
                    <a:gd name="T31" fmla="*/ 93 h 908"/>
                    <a:gd name="T32" fmla="*/ 495 w 665"/>
                    <a:gd name="T33" fmla="*/ 67 h 908"/>
                    <a:gd name="T34" fmla="*/ 521 w 665"/>
                    <a:gd name="T35" fmla="*/ 43 h 908"/>
                    <a:gd name="T36" fmla="*/ 542 w 665"/>
                    <a:gd name="T37" fmla="*/ 52 h 908"/>
                    <a:gd name="T38" fmla="*/ 535 w 665"/>
                    <a:gd name="T39" fmla="*/ 71 h 908"/>
                    <a:gd name="T40" fmla="*/ 534 w 665"/>
                    <a:gd name="T41" fmla="*/ 102 h 908"/>
                    <a:gd name="T42" fmla="*/ 563 w 665"/>
                    <a:gd name="T43" fmla="*/ 119 h 908"/>
                    <a:gd name="T44" fmla="*/ 595 w 665"/>
                    <a:gd name="T45" fmla="*/ 161 h 908"/>
                    <a:gd name="T46" fmla="*/ 590 w 665"/>
                    <a:gd name="T47" fmla="*/ 232 h 908"/>
                    <a:gd name="T48" fmla="*/ 623 w 665"/>
                    <a:gd name="T49" fmla="*/ 287 h 908"/>
                    <a:gd name="T50" fmla="*/ 636 w 665"/>
                    <a:gd name="T51" fmla="*/ 351 h 908"/>
                    <a:gd name="T52" fmla="*/ 664 w 665"/>
                    <a:gd name="T53" fmla="*/ 426 h 908"/>
                    <a:gd name="T54" fmla="*/ 646 w 665"/>
                    <a:gd name="T55" fmla="*/ 467 h 908"/>
                    <a:gd name="T56" fmla="*/ 615 w 665"/>
                    <a:gd name="T57" fmla="*/ 472 h 908"/>
                    <a:gd name="T58" fmla="*/ 589 w 665"/>
                    <a:gd name="T59" fmla="*/ 491 h 908"/>
                    <a:gd name="T60" fmla="*/ 522 w 665"/>
                    <a:gd name="T61" fmla="*/ 533 h 908"/>
                    <a:gd name="T62" fmla="*/ 466 w 665"/>
                    <a:gd name="T63" fmla="*/ 556 h 908"/>
                    <a:gd name="T64" fmla="*/ 481 w 665"/>
                    <a:gd name="T65" fmla="*/ 586 h 908"/>
                    <a:gd name="T66" fmla="*/ 503 w 665"/>
                    <a:gd name="T67" fmla="*/ 656 h 908"/>
                    <a:gd name="T68" fmla="*/ 597 w 665"/>
                    <a:gd name="T69" fmla="*/ 737 h 908"/>
                    <a:gd name="T70" fmla="*/ 549 w 665"/>
                    <a:gd name="T71" fmla="*/ 787 h 908"/>
                    <a:gd name="T72" fmla="*/ 524 w 665"/>
                    <a:gd name="T73" fmla="*/ 834 h 908"/>
                    <a:gd name="T74" fmla="*/ 539 w 665"/>
                    <a:gd name="T75" fmla="*/ 866 h 908"/>
                    <a:gd name="T76" fmla="*/ 525 w 665"/>
                    <a:gd name="T77" fmla="*/ 863 h 908"/>
                    <a:gd name="T78" fmla="*/ 467 w 665"/>
                    <a:gd name="T79" fmla="*/ 876 h 908"/>
                    <a:gd name="T80" fmla="*/ 383 w 665"/>
                    <a:gd name="T81" fmla="*/ 896 h 908"/>
                    <a:gd name="T82" fmla="*/ 322 w 665"/>
                    <a:gd name="T83" fmla="*/ 908 h 908"/>
                    <a:gd name="T84" fmla="*/ 287 w 665"/>
                    <a:gd name="T85" fmla="*/ 878 h 908"/>
                    <a:gd name="T86" fmla="*/ 238 w 665"/>
                    <a:gd name="T87" fmla="*/ 873 h 908"/>
                    <a:gd name="T88" fmla="*/ 173 w 665"/>
                    <a:gd name="T89" fmla="*/ 865 h 908"/>
                    <a:gd name="T90" fmla="*/ 109 w 665"/>
                    <a:gd name="T91" fmla="*/ 862 h 908"/>
                    <a:gd name="T92" fmla="*/ 121 w 665"/>
                    <a:gd name="T93" fmla="*/ 773 h 908"/>
                    <a:gd name="T94" fmla="*/ 162 w 665"/>
                    <a:gd name="T95" fmla="*/ 718 h 908"/>
                    <a:gd name="T96" fmla="*/ 110 w 665"/>
                    <a:gd name="T97" fmla="*/ 702 h 908"/>
                    <a:gd name="T98" fmla="*/ 68 w 665"/>
                    <a:gd name="T99" fmla="*/ 688 h 908"/>
                    <a:gd name="T100" fmla="*/ 47 w 665"/>
                    <a:gd name="T101" fmla="*/ 676 h 908"/>
                    <a:gd name="T102" fmla="*/ 25 w 665"/>
                    <a:gd name="T103" fmla="*/ 634 h 908"/>
                    <a:gd name="T104" fmla="*/ 4 w 665"/>
                    <a:gd name="T105" fmla="*/ 590 h 908"/>
                    <a:gd name="T106" fmla="*/ 21 w 665"/>
                    <a:gd name="T107" fmla="*/ 531 h 908"/>
                    <a:gd name="T108" fmla="*/ 11 w 665"/>
                    <a:gd name="T109" fmla="*/ 457 h 908"/>
                    <a:gd name="T110" fmla="*/ 10 w 665"/>
                    <a:gd name="T111" fmla="*/ 383 h 908"/>
                    <a:gd name="T112" fmla="*/ 66 w 665"/>
                    <a:gd name="T113" fmla="*/ 347 h 908"/>
                    <a:gd name="T114" fmla="*/ 78 w 665"/>
                    <a:gd name="T115" fmla="*/ 304 h 908"/>
                    <a:gd name="T116" fmla="*/ 88 w 665"/>
                    <a:gd name="T117" fmla="*/ 263 h 908"/>
                    <a:gd name="T118" fmla="*/ 97 w 665"/>
                    <a:gd name="T119" fmla="*/ 199 h 908"/>
                    <a:gd name="T120" fmla="*/ 138 w 665"/>
                    <a:gd name="T121" fmla="*/ 156 h 908"/>
                    <a:gd name="T122" fmla="*/ 178 w 665"/>
                    <a:gd name="T123" fmla="*/ 187 h 908"/>
                    <a:gd name="T124" fmla="*/ 191 w 665"/>
                    <a:gd name="T125" fmla="*/ 188 h 9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65" h="908">
                      <a:moveTo>
                        <a:pt x="196" y="142"/>
                      </a:moveTo>
                      <a:lnTo>
                        <a:pt x="196" y="142"/>
                      </a:lnTo>
                      <a:lnTo>
                        <a:pt x="201" y="142"/>
                      </a:lnTo>
                      <a:lnTo>
                        <a:pt x="205" y="143"/>
                      </a:lnTo>
                      <a:lnTo>
                        <a:pt x="209" y="145"/>
                      </a:lnTo>
                      <a:lnTo>
                        <a:pt x="209" y="145"/>
                      </a:lnTo>
                      <a:lnTo>
                        <a:pt x="214" y="149"/>
                      </a:lnTo>
                      <a:lnTo>
                        <a:pt x="219" y="153"/>
                      </a:lnTo>
                      <a:lnTo>
                        <a:pt x="221" y="153"/>
                      </a:lnTo>
                      <a:lnTo>
                        <a:pt x="223" y="153"/>
                      </a:lnTo>
                      <a:lnTo>
                        <a:pt x="225" y="153"/>
                      </a:lnTo>
                      <a:lnTo>
                        <a:pt x="226" y="150"/>
                      </a:lnTo>
                      <a:lnTo>
                        <a:pt x="226" y="150"/>
                      </a:lnTo>
                      <a:lnTo>
                        <a:pt x="229" y="149"/>
                      </a:lnTo>
                      <a:lnTo>
                        <a:pt x="231" y="148"/>
                      </a:lnTo>
                      <a:lnTo>
                        <a:pt x="236" y="152"/>
                      </a:lnTo>
                      <a:lnTo>
                        <a:pt x="243" y="155"/>
                      </a:lnTo>
                      <a:lnTo>
                        <a:pt x="245" y="155"/>
                      </a:lnTo>
                      <a:lnTo>
                        <a:pt x="247" y="155"/>
                      </a:lnTo>
                      <a:lnTo>
                        <a:pt x="247" y="155"/>
                      </a:lnTo>
                      <a:lnTo>
                        <a:pt x="248" y="154"/>
                      </a:lnTo>
                      <a:lnTo>
                        <a:pt x="248" y="152"/>
                      </a:lnTo>
                      <a:lnTo>
                        <a:pt x="248" y="145"/>
                      </a:lnTo>
                      <a:lnTo>
                        <a:pt x="246" y="140"/>
                      </a:lnTo>
                      <a:lnTo>
                        <a:pt x="245" y="136"/>
                      </a:lnTo>
                      <a:lnTo>
                        <a:pt x="242" y="135"/>
                      </a:lnTo>
                      <a:lnTo>
                        <a:pt x="242" y="135"/>
                      </a:lnTo>
                      <a:lnTo>
                        <a:pt x="239" y="133"/>
                      </a:lnTo>
                      <a:lnTo>
                        <a:pt x="237" y="131"/>
                      </a:lnTo>
                      <a:lnTo>
                        <a:pt x="234" y="127"/>
                      </a:lnTo>
                      <a:lnTo>
                        <a:pt x="231" y="125"/>
                      </a:lnTo>
                      <a:lnTo>
                        <a:pt x="229" y="124"/>
                      </a:lnTo>
                      <a:lnTo>
                        <a:pt x="225" y="124"/>
                      </a:lnTo>
                      <a:lnTo>
                        <a:pt x="225" y="124"/>
                      </a:lnTo>
                      <a:lnTo>
                        <a:pt x="221" y="124"/>
                      </a:lnTo>
                      <a:lnTo>
                        <a:pt x="219" y="122"/>
                      </a:lnTo>
                      <a:lnTo>
                        <a:pt x="218" y="121"/>
                      </a:lnTo>
                      <a:lnTo>
                        <a:pt x="218" y="120"/>
                      </a:lnTo>
                      <a:lnTo>
                        <a:pt x="218" y="119"/>
                      </a:lnTo>
                      <a:lnTo>
                        <a:pt x="220" y="118"/>
                      </a:lnTo>
                      <a:lnTo>
                        <a:pt x="224" y="116"/>
                      </a:lnTo>
                      <a:lnTo>
                        <a:pt x="224" y="116"/>
                      </a:lnTo>
                      <a:lnTo>
                        <a:pt x="229" y="115"/>
                      </a:lnTo>
                      <a:lnTo>
                        <a:pt x="231" y="113"/>
                      </a:lnTo>
                      <a:lnTo>
                        <a:pt x="231" y="110"/>
                      </a:lnTo>
                      <a:lnTo>
                        <a:pt x="229" y="105"/>
                      </a:lnTo>
                      <a:lnTo>
                        <a:pt x="229" y="105"/>
                      </a:lnTo>
                      <a:lnTo>
                        <a:pt x="224" y="98"/>
                      </a:lnTo>
                      <a:lnTo>
                        <a:pt x="223" y="96"/>
                      </a:lnTo>
                      <a:lnTo>
                        <a:pt x="221" y="95"/>
                      </a:lnTo>
                      <a:lnTo>
                        <a:pt x="221" y="95"/>
                      </a:lnTo>
                      <a:lnTo>
                        <a:pt x="219" y="95"/>
                      </a:lnTo>
                      <a:lnTo>
                        <a:pt x="218" y="93"/>
                      </a:lnTo>
                      <a:lnTo>
                        <a:pt x="218" y="87"/>
                      </a:lnTo>
                      <a:lnTo>
                        <a:pt x="218" y="87"/>
                      </a:lnTo>
                      <a:lnTo>
                        <a:pt x="218" y="84"/>
                      </a:lnTo>
                      <a:lnTo>
                        <a:pt x="217" y="81"/>
                      </a:lnTo>
                      <a:lnTo>
                        <a:pt x="216" y="78"/>
                      </a:lnTo>
                      <a:lnTo>
                        <a:pt x="213" y="77"/>
                      </a:lnTo>
                      <a:lnTo>
                        <a:pt x="213" y="77"/>
                      </a:lnTo>
                      <a:lnTo>
                        <a:pt x="206" y="76"/>
                      </a:lnTo>
                      <a:lnTo>
                        <a:pt x="205" y="75"/>
                      </a:lnTo>
                      <a:lnTo>
                        <a:pt x="205" y="72"/>
                      </a:lnTo>
                      <a:lnTo>
                        <a:pt x="205" y="72"/>
                      </a:lnTo>
                      <a:lnTo>
                        <a:pt x="205" y="71"/>
                      </a:lnTo>
                      <a:lnTo>
                        <a:pt x="207" y="71"/>
                      </a:lnTo>
                      <a:lnTo>
                        <a:pt x="211" y="71"/>
                      </a:lnTo>
                      <a:lnTo>
                        <a:pt x="217" y="72"/>
                      </a:lnTo>
                      <a:lnTo>
                        <a:pt x="218" y="71"/>
                      </a:lnTo>
                      <a:lnTo>
                        <a:pt x="220" y="69"/>
                      </a:lnTo>
                      <a:lnTo>
                        <a:pt x="220" y="69"/>
                      </a:lnTo>
                      <a:lnTo>
                        <a:pt x="222" y="65"/>
                      </a:lnTo>
                      <a:lnTo>
                        <a:pt x="225" y="62"/>
                      </a:lnTo>
                      <a:lnTo>
                        <a:pt x="228" y="59"/>
                      </a:lnTo>
                      <a:lnTo>
                        <a:pt x="228" y="57"/>
                      </a:lnTo>
                      <a:lnTo>
                        <a:pt x="226" y="55"/>
                      </a:lnTo>
                      <a:lnTo>
                        <a:pt x="226" y="55"/>
                      </a:lnTo>
                      <a:lnTo>
                        <a:pt x="222" y="47"/>
                      </a:lnTo>
                      <a:lnTo>
                        <a:pt x="220" y="43"/>
                      </a:lnTo>
                      <a:lnTo>
                        <a:pt x="215" y="38"/>
                      </a:lnTo>
                      <a:lnTo>
                        <a:pt x="215" y="38"/>
                      </a:lnTo>
                      <a:lnTo>
                        <a:pt x="206" y="30"/>
                      </a:lnTo>
                      <a:lnTo>
                        <a:pt x="205" y="28"/>
                      </a:lnTo>
                      <a:lnTo>
                        <a:pt x="204" y="24"/>
                      </a:lnTo>
                      <a:lnTo>
                        <a:pt x="204" y="24"/>
                      </a:lnTo>
                      <a:lnTo>
                        <a:pt x="204" y="20"/>
                      </a:lnTo>
                      <a:lnTo>
                        <a:pt x="202" y="18"/>
                      </a:lnTo>
                      <a:lnTo>
                        <a:pt x="200" y="17"/>
                      </a:lnTo>
                      <a:lnTo>
                        <a:pt x="196" y="16"/>
                      </a:lnTo>
                      <a:lnTo>
                        <a:pt x="196" y="16"/>
                      </a:lnTo>
                      <a:lnTo>
                        <a:pt x="191" y="15"/>
                      </a:lnTo>
                      <a:lnTo>
                        <a:pt x="186" y="11"/>
                      </a:lnTo>
                      <a:lnTo>
                        <a:pt x="181" y="7"/>
                      </a:lnTo>
                      <a:lnTo>
                        <a:pt x="180" y="5"/>
                      </a:lnTo>
                      <a:lnTo>
                        <a:pt x="180" y="3"/>
                      </a:lnTo>
                      <a:lnTo>
                        <a:pt x="180" y="3"/>
                      </a:lnTo>
                      <a:lnTo>
                        <a:pt x="182" y="1"/>
                      </a:lnTo>
                      <a:lnTo>
                        <a:pt x="185" y="0"/>
                      </a:lnTo>
                      <a:lnTo>
                        <a:pt x="189" y="1"/>
                      </a:lnTo>
                      <a:lnTo>
                        <a:pt x="193" y="4"/>
                      </a:lnTo>
                      <a:lnTo>
                        <a:pt x="193" y="4"/>
                      </a:lnTo>
                      <a:lnTo>
                        <a:pt x="196" y="9"/>
                      </a:lnTo>
                      <a:lnTo>
                        <a:pt x="199" y="11"/>
                      </a:lnTo>
                      <a:lnTo>
                        <a:pt x="202" y="13"/>
                      </a:lnTo>
                      <a:lnTo>
                        <a:pt x="209" y="14"/>
                      </a:lnTo>
                      <a:lnTo>
                        <a:pt x="209" y="14"/>
                      </a:lnTo>
                      <a:lnTo>
                        <a:pt x="218" y="14"/>
                      </a:lnTo>
                      <a:lnTo>
                        <a:pt x="224" y="16"/>
                      </a:lnTo>
                      <a:lnTo>
                        <a:pt x="230" y="19"/>
                      </a:lnTo>
                      <a:lnTo>
                        <a:pt x="234" y="22"/>
                      </a:lnTo>
                      <a:lnTo>
                        <a:pt x="234" y="22"/>
                      </a:lnTo>
                      <a:lnTo>
                        <a:pt x="238" y="27"/>
                      </a:lnTo>
                      <a:lnTo>
                        <a:pt x="245" y="29"/>
                      </a:lnTo>
                      <a:lnTo>
                        <a:pt x="249" y="28"/>
                      </a:lnTo>
                      <a:lnTo>
                        <a:pt x="252" y="27"/>
                      </a:lnTo>
                      <a:lnTo>
                        <a:pt x="254" y="26"/>
                      </a:lnTo>
                      <a:lnTo>
                        <a:pt x="254" y="26"/>
                      </a:lnTo>
                      <a:lnTo>
                        <a:pt x="259" y="21"/>
                      </a:lnTo>
                      <a:lnTo>
                        <a:pt x="263" y="20"/>
                      </a:lnTo>
                      <a:lnTo>
                        <a:pt x="267" y="20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72" y="22"/>
                      </a:lnTo>
                      <a:lnTo>
                        <a:pt x="273" y="24"/>
                      </a:lnTo>
                      <a:lnTo>
                        <a:pt x="278" y="25"/>
                      </a:lnTo>
                      <a:lnTo>
                        <a:pt x="283" y="26"/>
                      </a:lnTo>
                      <a:lnTo>
                        <a:pt x="286" y="27"/>
                      </a:lnTo>
                      <a:lnTo>
                        <a:pt x="287" y="28"/>
                      </a:lnTo>
                      <a:lnTo>
                        <a:pt x="287" y="28"/>
                      </a:lnTo>
                      <a:lnTo>
                        <a:pt x="289" y="34"/>
                      </a:lnTo>
                      <a:lnTo>
                        <a:pt x="291" y="42"/>
                      </a:lnTo>
                      <a:lnTo>
                        <a:pt x="292" y="49"/>
                      </a:lnTo>
                      <a:lnTo>
                        <a:pt x="291" y="52"/>
                      </a:lnTo>
                      <a:lnTo>
                        <a:pt x="289" y="54"/>
                      </a:lnTo>
                      <a:lnTo>
                        <a:pt x="289" y="54"/>
                      </a:lnTo>
                      <a:lnTo>
                        <a:pt x="285" y="57"/>
                      </a:lnTo>
                      <a:lnTo>
                        <a:pt x="282" y="61"/>
                      </a:lnTo>
                      <a:lnTo>
                        <a:pt x="282" y="63"/>
                      </a:lnTo>
                      <a:lnTo>
                        <a:pt x="283" y="64"/>
                      </a:lnTo>
                      <a:lnTo>
                        <a:pt x="286" y="65"/>
                      </a:lnTo>
                      <a:lnTo>
                        <a:pt x="288" y="67"/>
                      </a:lnTo>
                      <a:lnTo>
                        <a:pt x="288" y="67"/>
                      </a:lnTo>
                      <a:lnTo>
                        <a:pt x="293" y="67"/>
                      </a:lnTo>
                      <a:lnTo>
                        <a:pt x="296" y="69"/>
                      </a:lnTo>
                      <a:lnTo>
                        <a:pt x="299" y="72"/>
                      </a:lnTo>
                      <a:lnTo>
                        <a:pt x="300" y="76"/>
                      </a:lnTo>
                      <a:lnTo>
                        <a:pt x="300" y="76"/>
                      </a:lnTo>
                      <a:lnTo>
                        <a:pt x="300" y="79"/>
                      </a:lnTo>
                      <a:lnTo>
                        <a:pt x="302" y="81"/>
                      </a:lnTo>
                      <a:lnTo>
                        <a:pt x="305" y="81"/>
                      </a:lnTo>
                      <a:lnTo>
                        <a:pt x="307" y="77"/>
                      </a:lnTo>
                      <a:lnTo>
                        <a:pt x="307" y="77"/>
                      </a:lnTo>
                      <a:lnTo>
                        <a:pt x="310" y="75"/>
                      </a:lnTo>
                      <a:lnTo>
                        <a:pt x="314" y="75"/>
                      </a:lnTo>
                      <a:lnTo>
                        <a:pt x="318" y="77"/>
                      </a:lnTo>
                      <a:lnTo>
                        <a:pt x="321" y="79"/>
                      </a:lnTo>
                      <a:lnTo>
                        <a:pt x="321" y="79"/>
                      </a:lnTo>
                      <a:lnTo>
                        <a:pt x="326" y="83"/>
                      </a:lnTo>
                      <a:lnTo>
                        <a:pt x="334" y="85"/>
                      </a:lnTo>
                      <a:lnTo>
                        <a:pt x="342" y="86"/>
                      </a:lnTo>
                      <a:lnTo>
                        <a:pt x="345" y="86"/>
                      </a:lnTo>
                      <a:lnTo>
                        <a:pt x="347" y="84"/>
                      </a:lnTo>
                      <a:lnTo>
                        <a:pt x="347" y="84"/>
                      </a:lnTo>
                      <a:lnTo>
                        <a:pt x="354" y="76"/>
                      </a:lnTo>
                      <a:lnTo>
                        <a:pt x="358" y="74"/>
                      </a:lnTo>
                      <a:lnTo>
                        <a:pt x="362" y="72"/>
                      </a:lnTo>
                      <a:lnTo>
                        <a:pt x="362" y="72"/>
                      </a:lnTo>
                      <a:lnTo>
                        <a:pt x="366" y="70"/>
                      </a:lnTo>
                      <a:lnTo>
                        <a:pt x="372" y="67"/>
                      </a:lnTo>
                      <a:lnTo>
                        <a:pt x="375" y="64"/>
                      </a:lnTo>
                      <a:lnTo>
                        <a:pt x="374" y="65"/>
                      </a:lnTo>
                      <a:lnTo>
                        <a:pt x="374" y="65"/>
                      </a:lnTo>
                      <a:lnTo>
                        <a:pt x="371" y="68"/>
                      </a:lnTo>
                      <a:lnTo>
                        <a:pt x="368" y="70"/>
                      </a:lnTo>
                      <a:lnTo>
                        <a:pt x="366" y="72"/>
                      </a:lnTo>
                      <a:lnTo>
                        <a:pt x="366" y="75"/>
                      </a:lnTo>
                      <a:lnTo>
                        <a:pt x="366" y="75"/>
                      </a:lnTo>
                      <a:lnTo>
                        <a:pt x="366" y="85"/>
                      </a:lnTo>
                      <a:lnTo>
                        <a:pt x="365" y="88"/>
                      </a:lnTo>
                      <a:lnTo>
                        <a:pt x="363" y="90"/>
                      </a:lnTo>
                      <a:lnTo>
                        <a:pt x="363" y="90"/>
                      </a:lnTo>
                      <a:lnTo>
                        <a:pt x="359" y="93"/>
                      </a:lnTo>
                      <a:lnTo>
                        <a:pt x="358" y="96"/>
                      </a:lnTo>
                      <a:lnTo>
                        <a:pt x="357" y="98"/>
                      </a:lnTo>
                      <a:lnTo>
                        <a:pt x="357" y="98"/>
                      </a:lnTo>
                      <a:lnTo>
                        <a:pt x="356" y="101"/>
                      </a:lnTo>
                      <a:lnTo>
                        <a:pt x="353" y="103"/>
                      </a:lnTo>
                      <a:lnTo>
                        <a:pt x="348" y="106"/>
                      </a:lnTo>
                      <a:lnTo>
                        <a:pt x="348" y="106"/>
                      </a:lnTo>
                      <a:lnTo>
                        <a:pt x="347" y="109"/>
                      </a:lnTo>
                      <a:lnTo>
                        <a:pt x="347" y="115"/>
                      </a:lnTo>
                      <a:lnTo>
                        <a:pt x="348" y="124"/>
                      </a:lnTo>
                      <a:lnTo>
                        <a:pt x="348" y="124"/>
                      </a:lnTo>
                      <a:lnTo>
                        <a:pt x="354" y="124"/>
                      </a:lnTo>
                      <a:lnTo>
                        <a:pt x="359" y="124"/>
                      </a:lnTo>
                      <a:lnTo>
                        <a:pt x="360" y="122"/>
                      </a:lnTo>
                      <a:lnTo>
                        <a:pt x="361" y="121"/>
                      </a:lnTo>
                      <a:lnTo>
                        <a:pt x="361" y="121"/>
                      </a:lnTo>
                      <a:lnTo>
                        <a:pt x="362" y="120"/>
                      </a:lnTo>
                      <a:lnTo>
                        <a:pt x="364" y="120"/>
                      </a:lnTo>
                      <a:lnTo>
                        <a:pt x="371" y="121"/>
                      </a:lnTo>
                      <a:lnTo>
                        <a:pt x="377" y="125"/>
                      </a:lnTo>
                      <a:lnTo>
                        <a:pt x="380" y="126"/>
                      </a:lnTo>
                      <a:lnTo>
                        <a:pt x="381" y="127"/>
                      </a:lnTo>
                      <a:lnTo>
                        <a:pt x="381" y="127"/>
                      </a:lnTo>
                      <a:lnTo>
                        <a:pt x="383" y="130"/>
                      </a:lnTo>
                      <a:lnTo>
                        <a:pt x="387" y="132"/>
                      </a:lnTo>
                      <a:lnTo>
                        <a:pt x="389" y="132"/>
                      </a:lnTo>
                      <a:lnTo>
                        <a:pt x="391" y="132"/>
                      </a:lnTo>
                      <a:lnTo>
                        <a:pt x="392" y="131"/>
                      </a:lnTo>
                      <a:lnTo>
                        <a:pt x="393" y="129"/>
                      </a:lnTo>
                      <a:lnTo>
                        <a:pt x="393" y="129"/>
                      </a:lnTo>
                      <a:lnTo>
                        <a:pt x="397" y="124"/>
                      </a:lnTo>
                      <a:lnTo>
                        <a:pt x="403" y="117"/>
                      </a:lnTo>
                      <a:lnTo>
                        <a:pt x="410" y="113"/>
                      </a:lnTo>
                      <a:lnTo>
                        <a:pt x="418" y="110"/>
                      </a:lnTo>
                      <a:lnTo>
                        <a:pt x="418" y="110"/>
                      </a:lnTo>
                      <a:lnTo>
                        <a:pt x="424" y="109"/>
                      </a:lnTo>
                      <a:lnTo>
                        <a:pt x="428" y="106"/>
                      </a:lnTo>
                      <a:lnTo>
                        <a:pt x="432" y="104"/>
                      </a:lnTo>
                      <a:lnTo>
                        <a:pt x="437" y="98"/>
                      </a:lnTo>
                      <a:lnTo>
                        <a:pt x="437" y="98"/>
                      </a:lnTo>
                      <a:lnTo>
                        <a:pt x="440" y="95"/>
                      </a:lnTo>
                      <a:lnTo>
                        <a:pt x="443" y="93"/>
                      </a:lnTo>
                      <a:lnTo>
                        <a:pt x="449" y="92"/>
                      </a:lnTo>
                      <a:lnTo>
                        <a:pt x="454" y="91"/>
                      </a:lnTo>
                      <a:lnTo>
                        <a:pt x="458" y="90"/>
                      </a:lnTo>
                      <a:lnTo>
                        <a:pt x="461" y="87"/>
                      </a:lnTo>
                      <a:lnTo>
                        <a:pt x="461" y="87"/>
                      </a:lnTo>
                      <a:lnTo>
                        <a:pt x="465" y="78"/>
                      </a:lnTo>
                      <a:lnTo>
                        <a:pt x="469" y="71"/>
                      </a:lnTo>
                      <a:lnTo>
                        <a:pt x="473" y="68"/>
                      </a:lnTo>
                      <a:lnTo>
                        <a:pt x="476" y="64"/>
                      </a:lnTo>
                      <a:lnTo>
                        <a:pt x="480" y="63"/>
                      </a:lnTo>
                      <a:lnTo>
                        <a:pt x="486" y="63"/>
                      </a:lnTo>
                      <a:lnTo>
                        <a:pt x="486" y="63"/>
                      </a:lnTo>
                      <a:lnTo>
                        <a:pt x="491" y="64"/>
                      </a:lnTo>
                      <a:lnTo>
                        <a:pt x="495" y="67"/>
                      </a:lnTo>
                      <a:lnTo>
                        <a:pt x="503" y="71"/>
                      </a:lnTo>
                      <a:lnTo>
                        <a:pt x="506" y="73"/>
                      </a:lnTo>
                      <a:lnTo>
                        <a:pt x="509" y="74"/>
                      </a:lnTo>
                      <a:lnTo>
                        <a:pt x="511" y="73"/>
                      </a:lnTo>
                      <a:lnTo>
                        <a:pt x="514" y="72"/>
                      </a:lnTo>
                      <a:lnTo>
                        <a:pt x="514" y="72"/>
                      </a:lnTo>
                      <a:lnTo>
                        <a:pt x="519" y="68"/>
                      </a:lnTo>
                      <a:lnTo>
                        <a:pt x="524" y="62"/>
                      </a:lnTo>
                      <a:lnTo>
                        <a:pt x="526" y="57"/>
                      </a:lnTo>
                      <a:lnTo>
                        <a:pt x="526" y="55"/>
                      </a:lnTo>
                      <a:lnTo>
                        <a:pt x="525" y="53"/>
                      </a:lnTo>
                      <a:lnTo>
                        <a:pt x="525" y="53"/>
                      </a:lnTo>
                      <a:lnTo>
                        <a:pt x="523" y="47"/>
                      </a:lnTo>
                      <a:lnTo>
                        <a:pt x="521" y="43"/>
                      </a:lnTo>
                      <a:lnTo>
                        <a:pt x="521" y="40"/>
                      </a:lnTo>
                      <a:lnTo>
                        <a:pt x="522" y="38"/>
                      </a:lnTo>
                      <a:lnTo>
                        <a:pt x="524" y="36"/>
                      </a:lnTo>
                      <a:lnTo>
                        <a:pt x="524" y="36"/>
                      </a:lnTo>
                      <a:lnTo>
                        <a:pt x="529" y="36"/>
                      </a:lnTo>
                      <a:lnTo>
                        <a:pt x="531" y="38"/>
                      </a:lnTo>
                      <a:lnTo>
                        <a:pt x="533" y="41"/>
                      </a:lnTo>
                      <a:lnTo>
                        <a:pt x="534" y="45"/>
                      </a:lnTo>
                      <a:lnTo>
                        <a:pt x="534" y="45"/>
                      </a:lnTo>
                      <a:lnTo>
                        <a:pt x="534" y="48"/>
                      </a:lnTo>
                      <a:lnTo>
                        <a:pt x="535" y="50"/>
                      </a:lnTo>
                      <a:lnTo>
                        <a:pt x="538" y="52"/>
                      </a:lnTo>
                      <a:lnTo>
                        <a:pt x="542" y="52"/>
                      </a:lnTo>
                      <a:lnTo>
                        <a:pt x="542" y="52"/>
                      </a:lnTo>
                      <a:lnTo>
                        <a:pt x="546" y="53"/>
                      </a:lnTo>
                      <a:lnTo>
                        <a:pt x="547" y="54"/>
                      </a:lnTo>
                      <a:lnTo>
                        <a:pt x="545" y="59"/>
                      </a:lnTo>
                      <a:lnTo>
                        <a:pt x="545" y="59"/>
                      </a:lnTo>
                      <a:lnTo>
                        <a:pt x="546" y="62"/>
                      </a:lnTo>
                      <a:lnTo>
                        <a:pt x="547" y="64"/>
                      </a:lnTo>
                      <a:lnTo>
                        <a:pt x="549" y="67"/>
                      </a:lnTo>
                      <a:lnTo>
                        <a:pt x="549" y="69"/>
                      </a:lnTo>
                      <a:lnTo>
                        <a:pt x="549" y="69"/>
                      </a:lnTo>
                      <a:lnTo>
                        <a:pt x="548" y="70"/>
                      </a:lnTo>
                      <a:lnTo>
                        <a:pt x="546" y="71"/>
                      </a:lnTo>
                      <a:lnTo>
                        <a:pt x="542" y="71"/>
                      </a:lnTo>
                      <a:lnTo>
                        <a:pt x="537" y="71"/>
                      </a:lnTo>
                      <a:lnTo>
                        <a:pt x="535" y="71"/>
                      </a:lnTo>
                      <a:lnTo>
                        <a:pt x="535" y="72"/>
                      </a:lnTo>
                      <a:lnTo>
                        <a:pt x="535" y="72"/>
                      </a:lnTo>
                      <a:lnTo>
                        <a:pt x="535" y="75"/>
                      </a:lnTo>
                      <a:lnTo>
                        <a:pt x="534" y="76"/>
                      </a:lnTo>
                      <a:lnTo>
                        <a:pt x="533" y="77"/>
                      </a:lnTo>
                      <a:lnTo>
                        <a:pt x="533" y="77"/>
                      </a:lnTo>
                      <a:lnTo>
                        <a:pt x="531" y="77"/>
                      </a:lnTo>
                      <a:lnTo>
                        <a:pt x="531" y="79"/>
                      </a:lnTo>
                      <a:lnTo>
                        <a:pt x="531" y="86"/>
                      </a:lnTo>
                      <a:lnTo>
                        <a:pt x="531" y="86"/>
                      </a:lnTo>
                      <a:lnTo>
                        <a:pt x="531" y="96"/>
                      </a:lnTo>
                      <a:lnTo>
                        <a:pt x="531" y="100"/>
                      </a:lnTo>
                      <a:lnTo>
                        <a:pt x="532" y="101"/>
                      </a:lnTo>
                      <a:lnTo>
                        <a:pt x="534" y="102"/>
                      </a:lnTo>
                      <a:lnTo>
                        <a:pt x="534" y="102"/>
                      </a:lnTo>
                      <a:lnTo>
                        <a:pt x="537" y="102"/>
                      </a:lnTo>
                      <a:lnTo>
                        <a:pt x="542" y="102"/>
                      </a:lnTo>
                      <a:lnTo>
                        <a:pt x="546" y="101"/>
                      </a:lnTo>
                      <a:lnTo>
                        <a:pt x="548" y="98"/>
                      </a:lnTo>
                      <a:lnTo>
                        <a:pt x="548" y="98"/>
                      </a:lnTo>
                      <a:lnTo>
                        <a:pt x="550" y="96"/>
                      </a:lnTo>
                      <a:lnTo>
                        <a:pt x="553" y="96"/>
                      </a:lnTo>
                      <a:lnTo>
                        <a:pt x="557" y="98"/>
                      </a:lnTo>
                      <a:lnTo>
                        <a:pt x="559" y="101"/>
                      </a:lnTo>
                      <a:lnTo>
                        <a:pt x="559" y="101"/>
                      </a:lnTo>
                      <a:lnTo>
                        <a:pt x="560" y="109"/>
                      </a:lnTo>
                      <a:lnTo>
                        <a:pt x="562" y="116"/>
                      </a:lnTo>
                      <a:lnTo>
                        <a:pt x="563" y="119"/>
                      </a:lnTo>
                      <a:lnTo>
                        <a:pt x="565" y="122"/>
                      </a:lnTo>
                      <a:lnTo>
                        <a:pt x="568" y="125"/>
                      </a:lnTo>
                      <a:lnTo>
                        <a:pt x="572" y="126"/>
                      </a:lnTo>
                      <a:lnTo>
                        <a:pt x="572" y="126"/>
                      </a:lnTo>
                      <a:lnTo>
                        <a:pt x="579" y="125"/>
                      </a:lnTo>
                      <a:lnTo>
                        <a:pt x="583" y="125"/>
                      </a:lnTo>
                      <a:lnTo>
                        <a:pt x="586" y="125"/>
                      </a:lnTo>
                      <a:lnTo>
                        <a:pt x="587" y="127"/>
                      </a:lnTo>
                      <a:lnTo>
                        <a:pt x="588" y="132"/>
                      </a:lnTo>
                      <a:lnTo>
                        <a:pt x="588" y="132"/>
                      </a:lnTo>
                      <a:lnTo>
                        <a:pt x="590" y="141"/>
                      </a:lnTo>
                      <a:lnTo>
                        <a:pt x="593" y="149"/>
                      </a:lnTo>
                      <a:lnTo>
                        <a:pt x="595" y="158"/>
                      </a:lnTo>
                      <a:lnTo>
                        <a:pt x="595" y="161"/>
                      </a:lnTo>
                      <a:lnTo>
                        <a:pt x="595" y="164"/>
                      </a:lnTo>
                      <a:lnTo>
                        <a:pt x="595" y="164"/>
                      </a:lnTo>
                      <a:lnTo>
                        <a:pt x="595" y="168"/>
                      </a:lnTo>
                      <a:lnTo>
                        <a:pt x="596" y="170"/>
                      </a:lnTo>
                      <a:lnTo>
                        <a:pt x="601" y="176"/>
                      </a:lnTo>
                      <a:lnTo>
                        <a:pt x="603" y="179"/>
                      </a:lnTo>
                      <a:lnTo>
                        <a:pt x="604" y="184"/>
                      </a:lnTo>
                      <a:lnTo>
                        <a:pt x="605" y="189"/>
                      </a:lnTo>
                      <a:lnTo>
                        <a:pt x="604" y="196"/>
                      </a:lnTo>
                      <a:lnTo>
                        <a:pt x="604" y="196"/>
                      </a:lnTo>
                      <a:lnTo>
                        <a:pt x="603" y="202"/>
                      </a:lnTo>
                      <a:lnTo>
                        <a:pt x="601" y="210"/>
                      </a:lnTo>
                      <a:lnTo>
                        <a:pt x="594" y="221"/>
                      </a:lnTo>
                      <a:lnTo>
                        <a:pt x="590" y="232"/>
                      </a:lnTo>
                      <a:lnTo>
                        <a:pt x="589" y="236"/>
                      </a:lnTo>
                      <a:lnTo>
                        <a:pt x="589" y="242"/>
                      </a:lnTo>
                      <a:lnTo>
                        <a:pt x="589" y="242"/>
                      </a:lnTo>
                      <a:lnTo>
                        <a:pt x="591" y="246"/>
                      </a:lnTo>
                      <a:lnTo>
                        <a:pt x="593" y="250"/>
                      </a:lnTo>
                      <a:lnTo>
                        <a:pt x="600" y="259"/>
                      </a:lnTo>
                      <a:lnTo>
                        <a:pt x="607" y="265"/>
                      </a:lnTo>
                      <a:lnTo>
                        <a:pt x="615" y="271"/>
                      </a:lnTo>
                      <a:lnTo>
                        <a:pt x="615" y="271"/>
                      </a:lnTo>
                      <a:lnTo>
                        <a:pt x="618" y="272"/>
                      </a:lnTo>
                      <a:lnTo>
                        <a:pt x="620" y="275"/>
                      </a:lnTo>
                      <a:lnTo>
                        <a:pt x="622" y="277"/>
                      </a:lnTo>
                      <a:lnTo>
                        <a:pt x="623" y="281"/>
                      </a:lnTo>
                      <a:lnTo>
                        <a:pt x="623" y="287"/>
                      </a:lnTo>
                      <a:lnTo>
                        <a:pt x="621" y="296"/>
                      </a:lnTo>
                      <a:lnTo>
                        <a:pt x="621" y="296"/>
                      </a:lnTo>
                      <a:lnTo>
                        <a:pt x="620" y="299"/>
                      </a:lnTo>
                      <a:lnTo>
                        <a:pt x="620" y="302"/>
                      </a:lnTo>
                      <a:lnTo>
                        <a:pt x="621" y="305"/>
                      </a:lnTo>
                      <a:lnTo>
                        <a:pt x="623" y="308"/>
                      </a:lnTo>
                      <a:lnTo>
                        <a:pt x="626" y="316"/>
                      </a:lnTo>
                      <a:lnTo>
                        <a:pt x="629" y="320"/>
                      </a:lnTo>
                      <a:lnTo>
                        <a:pt x="631" y="325"/>
                      </a:lnTo>
                      <a:lnTo>
                        <a:pt x="631" y="325"/>
                      </a:lnTo>
                      <a:lnTo>
                        <a:pt x="633" y="335"/>
                      </a:lnTo>
                      <a:lnTo>
                        <a:pt x="636" y="344"/>
                      </a:lnTo>
                      <a:lnTo>
                        <a:pt x="636" y="347"/>
                      </a:lnTo>
                      <a:lnTo>
                        <a:pt x="636" y="351"/>
                      </a:lnTo>
                      <a:lnTo>
                        <a:pt x="635" y="355"/>
                      </a:lnTo>
                      <a:lnTo>
                        <a:pt x="633" y="359"/>
                      </a:lnTo>
                      <a:lnTo>
                        <a:pt x="633" y="359"/>
                      </a:lnTo>
                      <a:lnTo>
                        <a:pt x="631" y="362"/>
                      </a:lnTo>
                      <a:lnTo>
                        <a:pt x="630" y="365"/>
                      </a:lnTo>
                      <a:lnTo>
                        <a:pt x="630" y="369"/>
                      </a:lnTo>
                      <a:lnTo>
                        <a:pt x="630" y="372"/>
                      </a:lnTo>
                      <a:lnTo>
                        <a:pt x="633" y="379"/>
                      </a:lnTo>
                      <a:lnTo>
                        <a:pt x="638" y="389"/>
                      </a:lnTo>
                      <a:lnTo>
                        <a:pt x="638" y="389"/>
                      </a:lnTo>
                      <a:lnTo>
                        <a:pt x="645" y="400"/>
                      </a:lnTo>
                      <a:lnTo>
                        <a:pt x="653" y="411"/>
                      </a:lnTo>
                      <a:lnTo>
                        <a:pt x="661" y="420"/>
                      </a:lnTo>
                      <a:lnTo>
                        <a:pt x="664" y="426"/>
                      </a:lnTo>
                      <a:lnTo>
                        <a:pt x="665" y="431"/>
                      </a:lnTo>
                      <a:lnTo>
                        <a:pt x="665" y="431"/>
                      </a:lnTo>
                      <a:lnTo>
                        <a:pt x="665" y="444"/>
                      </a:lnTo>
                      <a:lnTo>
                        <a:pt x="664" y="459"/>
                      </a:lnTo>
                      <a:lnTo>
                        <a:pt x="662" y="465"/>
                      </a:lnTo>
                      <a:lnTo>
                        <a:pt x="661" y="471"/>
                      </a:lnTo>
                      <a:lnTo>
                        <a:pt x="659" y="475"/>
                      </a:lnTo>
                      <a:lnTo>
                        <a:pt x="657" y="476"/>
                      </a:lnTo>
                      <a:lnTo>
                        <a:pt x="657" y="476"/>
                      </a:lnTo>
                      <a:lnTo>
                        <a:pt x="652" y="476"/>
                      </a:lnTo>
                      <a:lnTo>
                        <a:pt x="649" y="474"/>
                      </a:lnTo>
                      <a:lnTo>
                        <a:pt x="647" y="472"/>
                      </a:lnTo>
                      <a:lnTo>
                        <a:pt x="646" y="467"/>
                      </a:lnTo>
                      <a:lnTo>
                        <a:pt x="646" y="467"/>
                      </a:lnTo>
                      <a:lnTo>
                        <a:pt x="646" y="464"/>
                      </a:lnTo>
                      <a:lnTo>
                        <a:pt x="645" y="461"/>
                      </a:lnTo>
                      <a:lnTo>
                        <a:pt x="640" y="458"/>
                      </a:lnTo>
                      <a:lnTo>
                        <a:pt x="637" y="456"/>
                      </a:lnTo>
                      <a:lnTo>
                        <a:pt x="635" y="456"/>
                      </a:lnTo>
                      <a:lnTo>
                        <a:pt x="632" y="456"/>
                      </a:lnTo>
                      <a:lnTo>
                        <a:pt x="629" y="457"/>
                      </a:lnTo>
                      <a:lnTo>
                        <a:pt x="629" y="457"/>
                      </a:lnTo>
                      <a:lnTo>
                        <a:pt x="623" y="459"/>
                      </a:lnTo>
                      <a:lnTo>
                        <a:pt x="619" y="462"/>
                      </a:lnTo>
                      <a:lnTo>
                        <a:pt x="616" y="467"/>
                      </a:lnTo>
                      <a:lnTo>
                        <a:pt x="616" y="469"/>
                      </a:lnTo>
                      <a:lnTo>
                        <a:pt x="615" y="472"/>
                      </a:lnTo>
                      <a:lnTo>
                        <a:pt x="615" y="472"/>
                      </a:lnTo>
                      <a:lnTo>
                        <a:pt x="615" y="475"/>
                      </a:lnTo>
                      <a:lnTo>
                        <a:pt x="614" y="477"/>
                      </a:lnTo>
                      <a:lnTo>
                        <a:pt x="611" y="478"/>
                      </a:lnTo>
                      <a:lnTo>
                        <a:pt x="609" y="479"/>
                      </a:lnTo>
                      <a:lnTo>
                        <a:pt x="605" y="482"/>
                      </a:lnTo>
                      <a:lnTo>
                        <a:pt x="602" y="482"/>
                      </a:lnTo>
                      <a:lnTo>
                        <a:pt x="602" y="482"/>
                      </a:lnTo>
                      <a:lnTo>
                        <a:pt x="601" y="483"/>
                      </a:lnTo>
                      <a:lnTo>
                        <a:pt x="600" y="484"/>
                      </a:lnTo>
                      <a:lnTo>
                        <a:pt x="597" y="487"/>
                      </a:lnTo>
                      <a:lnTo>
                        <a:pt x="596" y="488"/>
                      </a:lnTo>
                      <a:lnTo>
                        <a:pt x="594" y="490"/>
                      </a:lnTo>
                      <a:lnTo>
                        <a:pt x="592" y="491"/>
                      </a:lnTo>
                      <a:lnTo>
                        <a:pt x="589" y="491"/>
                      </a:lnTo>
                      <a:lnTo>
                        <a:pt x="589" y="491"/>
                      </a:lnTo>
                      <a:lnTo>
                        <a:pt x="579" y="493"/>
                      </a:lnTo>
                      <a:lnTo>
                        <a:pt x="567" y="497"/>
                      </a:lnTo>
                      <a:lnTo>
                        <a:pt x="557" y="502"/>
                      </a:lnTo>
                      <a:lnTo>
                        <a:pt x="551" y="505"/>
                      </a:lnTo>
                      <a:lnTo>
                        <a:pt x="546" y="510"/>
                      </a:lnTo>
                      <a:lnTo>
                        <a:pt x="546" y="510"/>
                      </a:lnTo>
                      <a:lnTo>
                        <a:pt x="537" y="517"/>
                      </a:lnTo>
                      <a:lnTo>
                        <a:pt x="531" y="521"/>
                      </a:lnTo>
                      <a:lnTo>
                        <a:pt x="526" y="525"/>
                      </a:lnTo>
                      <a:lnTo>
                        <a:pt x="524" y="526"/>
                      </a:lnTo>
                      <a:lnTo>
                        <a:pt x="524" y="529"/>
                      </a:lnTo>
                      <a:lnTo>
                        <a:pt x="524" y="529"/>
                      </a:lnTo>
                      <a:lnTo>
                        <a:pt x="522" y="533"/>
                      </a:lnTo>
                      <a:lnTo>
                        <a:pt x="518" y="536"/>
                      </a:lnTo>
                      <a:lnTo>
                        <a:pt x="512" y="539"/>
                      </a:lnTo>
                      <a:lnTo>
                        <a:pt x="505" y="540"/>
                      </a:lnTo>
                      <a:lnTo>
                        <a:pt x="505" y="540"/>
                      </a:lnTo>
                      <a:lnTo>
                        <a:pt x="487" y="543"/>
                      </a:lnTo>
                      <a:lnTo>
                        <a:pt x="480" y="546"/>
                      </a:lnTo>
                      <a:lnTo>
                        <a:pt x="477" y="547"/>
                      </a:lnTo>
                      <a:lnTo>
                        <a:pt x="476" y="550"/>
                      </a:lnTo>
                      <a:lnTo>
                        <a:pt x="476" y="550"/>
                      </a:lnTo>
                      <a:lnTo>
                        <a:pt x="474" y="555"/>
                      </a:lnTo>
                      <a:lnTo>
                        <a:pt x="472" y="557"/>
                      </a:lnTo>
                      <a:lnTo>
                        <a:pt x="469" y="557"/>
                      </a:lnTo>
                      <a:lnTo>
                        <a:pt x="466" y="556"/>
                      </a:lnTo>
                      <a:lnTo>
                        <a:pt x="466" y="556"/>
                      </a:lnTo>
                      <a:lnTo>
                        <a:pt x="463" y="554"/>
                      </a:lnTo>
                      <a:lnTo>
                        <a:pt x="459" y="553"/>
                      </a:lnTo>
                      <a:lnTo>
                        <a:pt x="454" y="555"/>
                      </a:lnTo>
                      <a:lnTo>
                        <a:pt x="452" y="556"/>
                      </a:lnTo>
                      <a:lnTo>
                        <a:pt x="451" y="558"/>
                      </a:lnTo>
                      <a:lnTo>
                        <a:pt x="451" y="558"/>
                      </a:lnTo>
                      <a:lnTo>
                        <a:pt x="451" y="560"/>
                      </a:lnTo>
                      <a:lnTo>
                        <a:pt x="451" y="563"/>
                      </a:lnTo>
                      <a:lnTo>
                        <a:pt x="456" y="569"/>
                      </a:lnTo>
                      <a:lnTo>
                        <a:pt x="462" y="575"/>
                      </a:lnTo>
                      <a:lnTo>
                        <a:pt x="469" y="578"/>
                      </a:lnTo>
                      <a:lnTo>
                        <a:pt x="469" y="578"/>
                      </a:lnTo>
                      <a:lnTo>
                        <a:pt x="476" y="582"/>
                      </a:lnTo>
                      <a:lnTo>
                        <a:pt x="481" y="586"/>
                      </a:lnTo>
                      <a:lnTo>
                        <a:pt x="483" y="589"/>
                      </a:lnTo>
                      <a:lnTo>
                        <a:pt x="483" y="591"/>
                      </a:lnTo>
                      <a:lnTo>
                        <a:pt x="483" y="594"/>
                      </a:lnTo>
                      <a:lnTo>
                        <a:pt x="482" y="599"/>
                      </a:lnTo>
                      <a:lnTo>
                        <a:pt x="482" y="599"/>
                      </a:lnTo>
                      <a:lnTo>
                        <a:pt x="480" y="607"/>
                      </a:lnTo>
                      <a:lnTo>
                        <a:pt x="479" y="617"/>
                      </a:lnTo>
                      <a:lnTo>
                        <a:pt x="480" y="622"/>
                      </a:lnTo>
                      <a:lnTo>
                        <a:pt x="481" y="627"/>
                      </a:lnTo>
                      <a:lnTo>
                        <a:pt x="482" y="631"/>
                      </a:lnTo>
                      <a:lnTo>
                        <a:pt x="486" y="635"/>
                      </a:lnTo>
                      <a:lnTo>
                        <a:pt x="486" y="635"/>
                      </a:lnTo>
                      <a:lnTo>
                        <a:pt x="493" y="645"/>
                      </a:lnTo>
                      <a:lnTo>
                        <a:pt x="503" y="656"/>
                      </a:lnTo>
                      <a:lnTo>
                        <a:pt x="514" y="667"/>
                      </a:lnTo>
                      <a:lnTo>
                        <a:pt x="524" y="676"/>
                      </a:lnTo>
                      <a:lnTo>
                        <a:pt x="524" y="676"/>
                      </a:lnTo>
                      <a:lnTo>
                        <a:pt x="545" y="696"/>
                      </a:lnTo>
                      <a:lnTo>
                        <a:pt x="557" y="705"/>
                      </a:lnTo>
                      <a:lnTo>
                        <a:pt x="569" y="716"/>
                      </a:lnTo>
                      <a:lnTo>
                        <a:pt x="569" y="716"/>
                      </a:lnTo>
                      <a:lnTo>
                        <a:pt x="576" y="720"/>
                      </a:lnTo>
                      <a:lnTo>
                        <a:pt x="582" y="723"/>
                      </a:lnTo>
                      <a:lnTo>
                        <a:pt x="593" y="727"/>
                      </a:lnTo>
                      <a:lnTo>
                        <a:pt x="596" y="729"/>
                      </a:lnTo>
                      <a:lnTo>
                        <a:pt x="599" y="730"/>
                      </a:lnTo>
                      <a:lnTo>
                        <a:pt x="600" y="733"/>
                      </a:lnTo>
                      <a:lnTo>
                        <a:pt x="597" y="737"/>
                      </a:lnTo>
                      <a:lnTo>
                        <a:pt x="597" y="737"/>
                      </a:lnTo>
                      <a:lnTo>
                        <a:pt x="593" y="745"/>
                      </a:lnTo>
                      <a:lnTo>
                        <a:pt x="589" y="750"/>
                      </a:lnTo>
                      <a:lnTo>
                        <a:pt x="583" y="753"/>
                      </a:lnTo>
                      <a:lnTo>
                        <a:pt x="578" y="755"/>
                      </a:lnTo>
                      <a:lnTo>
                        <a:pt x="578" y="755"/>
                      </a:lnTo>
                      <a:lnTo>
                        <a:pt x="576" y="755"/>
                      </a:lnTo>
                      <a:lnTo>
                        <a:pt x="574" y="756"/>
                      </a:lnTo>
                      <a:lnTo>
                        <a:pt x="572" y="759"/>
                      </a:lnTo>
                      <a:lnTo>
                        <a:pt x="569" y="763"/>
                      </a:lnTo>
                      <a:lnTo>
                        <a:pt x="566" y="770"/>
                      </a:lnTo>
                      <a:lnTo>
                        <a:pt x="566" y="770"/>
                      </a:lnTo>
                      <a:lnTo>
                        <a:pt x="560" y="777"/>
                      </a:lnTo>
                      <a:lnTo>
                        <a:pt x="549" y="787"/>
                      </a:lnTo>
                      <a:lnTo>
                        <a:pt x="536" y="796"/>
                      </a:lnTo>
                      <a:lnTo>
                        <a:pt x="531" y="799"/>
                      </a:lnTo>
                      <a:lnTo>
                        <a:pt x="525" y="800"/>
                      </a:lnTo>
                      <a:lnTo>
                        <a:pt x="525" y="800"/>
                      </a:lnTo>
                      <a:lnTo>
                        <a:pt x="522" y="800"/>
                      </a:lnTo>
                      <a:lnTo>
                        <a:pt x="519" y="802"/>
                      </a:lnTo>
                      <a:lnTo>
                        <a:pt x="517" y="804"/>
                      </a:lnTo>
                      <a:lnTo>
                        <a:pt x="516" y="806"/>
                      </a:lnTo>
                      <a:lnTo>
                        <a:pt x="515" y="812"/>
                      </a:lnTo>
                      <a:lnTo>
                        <a:pt x="515" y="817"/>
                      </a:lnTo>
                      <a:lnTo>
                        <a:pt x="515" y="817"/>
                      </a:lnTo>
                      <a:lnTo>
                        <a:pt x="516" y="822"/>
                      </a:lnTo>
                      <a:lnTo>
                        <a:pt x="519" y="828"/>
                      </a:lnTo>
                      <a:lnTo>
                        <a:pt x="524" y="834"/>
                      </a:lnTo>
                      <a:lnTo>
                        <a:pt x="529" y="839"/>
                      </a:lnTo>
                      <a:lnTo>
                        <a:pt x="529" y="839"/>
                      </a:lnTo>
                      <a:lnTo>
                        <a:pt x="533" y="842"/>
                      </a:lnTo>
                      <a:lnTo>
                        <a:pt x="534" y="844"/>
                      </a:lnTo>
                      <a:lnTo>
                        <a:pt x="534" y="848"/>
                      </a:lnTo>
                      <a:lnTo>
                        <a:pt x="533" y="853"/>
                      </a:lnTo>
                      <a:lnTo>
                        <a:pt x="533" y="853"/>
                      </a:lnTo>
                      <a:lnTo>
                        <a:pt x="531" y="861"/>
                      </a:lnTo>
                      <a:lnTo>
                        <a:pt x="531" y="862"/>
                      </a:lnTo>
                      <a:lnTo>
                        <a:pt x="531" y="863"/>
                      </a:lnTo>
                      <a:lnTo>
                        <a:pt x="535" y="864"/>
                      </a:lnTo>
                      <a:lnTo>
                        <a:pt x="535" y="864"/>
                      </a:lnTo>
                      <a:lnTo>
                        <a:pt x="537" y="865"/>
                      </a:lnTo>
                      <a:lnTo>
                        <a:pt x="539" y="866"/>
                      </a:lnTo>
                      <a:lnTo>
                        <a:pt x="540" y="868"/>
                      </a:lnTo>
                      <a:lnTo>
                        <a:pt x="542" y="870"/>
                      </a:lnTo>
                      <a:lnTo>
                        <a:pt x="542" y="875"/>
                      </a:lnTo>
                      <a:lnTo>
                        <a:pt x="540" y="880"/>
                      </a:lnTo>
                      <a:lnTo>
                        <a:pt x="540" y="880"/>
                      </a:lnTo>
                      <a:lnTo>
                        <a:pt x="540" y="884"/>
                      </a:lnTo>
                      <a:lnTo>
                        <a:pt x="539" y="885"/>
                      </a:lnTo>
                      <a:lnTo>
                        <a:pt x="539" y="885"/>
                      </a:lnTo>
                      <a:lnTo>
                        <a:pt x="537" y="883"/>
                      </a:lnTo>
                      <a:lnTo>
                        <a:pt x="534" y="877"/>
                      </a:lnTo>
                      <a:lnTo>
                        <a:pt x="534" y="877"/>
                      </a:lnTo>
                      <a:lnTo>
                        <a:pt x="531" y="871"/>
                      </a:lnTo>
                      <a:lnTo>
                        <a:pt x="528" y="865"/>
                      </a:lnTo>
                      <a:lnTo>
                        <a:pt x="525" y="863"/>
                      </a:lnTo>
                      <a:lnTo>
                        <a:pt x="523" y="862"/>
                      </a:lnTo>
                      <a:lnTo>
                        <a:pt x="520" y="861"/>
                      </a:lnTo>
                      <a:lnTo>
                        <a:pt x="516" y="861"/>
                      </a:lnTo>
                      <a:lnTo>
                        <a:pt x="516" y="861"/>
                      </a:lnTo>
                      <a:lnTo>
                        <a:pt x="508" y="861"/>
                      </a:lnTo>
                      <a:lnTo>
                        <a:pt x="500" y="863"/>
                      </a:lnTo>
                      <a:lnTo>
                        <a:pt x="491" y="864"/>
                      </a:lnTo>
                      <a:lnTo>
                        <a:pt x="482" y="865"/>
                      </a:lnTo>
                      <a:lnTo>
                        <a:pt x="482" y="865"/>
                      </a:lnTo>
                      <a:lnTo>
                        <a:pt x="479" y="866"/>
                      </a:lnTo>
                      <a:lnTo>
                        <a:pt x="476" y="868"/>
                      </a:lnTo>
                      <a:lnTo>
                        <a:pt x="473" y="871"/>
                      </a:lnTo>
                      <a:lnTo>
                        <a:pt x="469" y="875"/>
                      </a:lnTo>
                      <a:lnTo>
                        <a:pt x="467" y="876"/>
                      </a:lnTo>
                      <a:lnTo>
                        <a:pt x="465" y="876"/>
                      </a:lnTo>
                      <a:lnTo>
                        <a:pt x="465" y="876"/>
                      </a:lnTo>
                      <a:lnTo>
                        <a:pt x="460" y="876"/>
                      </a:lnTo>
                      <a:lnTo>
                        <a:pt x="456" y="875"/>
                      </a:lnTo>
                      <a:lnTo>
                        <a:pt x="450" y="875"/>
                      </a:lnTo>
                      <a:lnTo>
                        <a:pt x="444" y="877"/>
                      </a:lnTo>
                      <a:lnTo>
                        <a:pt x="444" y="877"/>
                      </a:lnTo>
                      <a:lnTo>
                        <a:pt x="419" y="889"/>
                      </a:lnTo>
                      <a:lnTo>
                        <a:pt x="406" y="894"/>
                      </a:lnTo>
                      <a:lnTo>
                        <a:pt x="402" y="897"/>
                      </a:lnTo>
                      <a:lnTo>
                        <a:pt x="397" y="898"/>
                      </a:lnTo>
                      <a:lnTo>
                        <a:pt x="397" y="898"/>
                      </a:lnTo>
                      <a:lnTo>
                        <a:pt x="390" y="897"/>
                      </a:lnTo>
                      <a:lnTo>
                        <a:pt x="383" y="896"/>
                      </a:lnTo>
                      <a:lnTo>
                        <a:pt x="368" y="890"/>
                      </a:lnTo>
                      <a:lnTo>
                        <a:pt x="368" y="890"/>
                      </a:lnTo>
                      <a:lnTo>
                        <a:pt x="360" y="886"/>
                      </a:lnTo>
                      <a:lnTo>
                        <a:pt x="349" y="882"/>
                      </a:lnTo>
                      <a:lnTo>
                        <a:pt x="344" y="880"/>
                      </a:lnTo>
                      <a:lnTo>
                        <a:pt x="339" y="880"/>
                      </a:lnTo>
                      <a:lnTo>
                        <a:pt x="335" y="882"/>
                      </a:lnTo>
                      <a:lnTo>
                        <a:pt x="333" y="885"/>
                      </a:lnTo>
                      <a:lnTo>
                        <a:pt x="333" y="885"/>
                      </a:lnTo>
                      <a:lnTo>
                        <a:pt x="330" y="893"/>
                      </a:lnTo>
                      <a:lnTo>
                        <a:pt x="326" y="901"/>
                      </a:lnTo>
                      <a:lnTo>
                        <a:pt x="325" y="904"/>
                      </a:lnTo>
                      <a:lnTo>
                        <a:pt x="324" y="906"/>
                      </a:lnTo>
                      <a:lnTo>
                        <a:pt x="322" y="908"/>
                      </a:lnTo>
                      <a:lnTo>
                        <a:pt x="320" y="907"/>
                      </a:lnTo>
                      <a:lnTo>
                        <a:pt x="320" y="907"/>
                      </a:lnTo>
                      <a:lnTo>
                        <a:pt x="315" y="906"/>
                      </a:lnTo>
                      <a:lnTo>
                        <a:pt x="310" y="903"/>
                      </a:lnTo>
                      <a:lnTo>
                        <a:pt x="306" y="900"/>
                      </a:lnTo>
                      <a:lnTo>
                        <a:pt x="305" y="898"/>
                      </a:lnTo>
                      <a:lnTo>
                        <a:pt x="305" y="894"/>
                      </a:lnTo>
                      <a:lnTo>
                        <a:pt x="305" y="894"/>
                      </a:lnTo>
                      <a:lnTo>
                        <a:pt x="303" y="888"/>
                      </a:lnTo>
                      <a:lnTo>
                        <a:pt x="300" y="883"/>
                      </a:lnTo>
                      <a:lnTo>
                        <a:pt x="295" y="879"/>
                      </a:lnTo>
                      <a:lnTo>
                        <a:pt x="289" y="878"/>
                      </a:lnTo>
                      <a:lnTo>
                        <a:pt x="289" y="878"/>
                      </a:lnTo>
                      <a:lnTo>
                        <a:pt x="287" y="878"/>
                      </a:lnTo>
                      <a:lnTo>
                        <a:pt x="285" y="879"/>
                      </a:lnTo>
                      <a:lnTo>
                        <a:pt x="281" y="882"/>
                      </a:lnTo>
                      <a:lnTo>
                        <a:pt x="279" y="884"/>
                      </a:lnTo>
                      <a:lnTo>
                        <a:pt x="277" y="884"/>
                      </a:lnTo>
                      <a:lnTo>
                        <a:pt x="275" y="884"/>
                      </a:lnTo>
                      <a:lnTo>
                        <a:pt x="275" y="884"/>
                      </a:lnTo>
                      <a:lnTo>
                        <a:pt x="273" y="884"/>
                      </a:lnTo>
                      <a:lnTo>
                        <a:pt x="271" y="883"/>
                      </a:lnTo>
                      <a:lnTo>
                        <a:pt x="268" y="879"/>
                      </a:lnTo>
                      <a:lnTo>
                        <a:pt x="265" y="876"/>
                      </a:lnTo>
                      <a:lnTo>
                        <a:pt x="263" y="874"/>
                      </a:lnTo>
                      <a:lnTo>
                        <a:pt x="260" y="874"/>
                      </a:lnTo>
                      <a:lnTo>
                        <a:pt x="260" y="874"/>
                      </a:lnTo>
                      <a:lnTo>
                        <a:pt x="238" y="873"/>
                      </a:lnTo>
                      <a:lnTo>
                        <a:pt x="225" y="871"/>
                      </a:lnTo>
                      <a:lnTo>
                        <a:pt x="219" y="870"/>
                      </a:lnTo>
                      <a:lnTo>
                        <a:pt x="215" y="868"/>
                      </a:lnTo>
                      <a:lnTo>
                        <a:pt x="215" y="868"/>
                      </a:lnTo>
                      <a:lnTo>
                        <a:pt x="205" y="861"/>
                      </a:lnTo>
                      <a:lnTo>
                        <a:pt x="195" y="857"/>
                      </a:lnTo>
                      <a:lnTo>
                        <a:pt x="187" y="855"/>
                      </a:lnTo>
                      <a:lnTo>
                        <a:pt x="182" y="854"/>
                      </a:lnTo>
                      <a:lnTo>
                        <a:pt x="179" y="854"/>
                      </a:lnTo>
                      <a:lnTo>
                        <a:pt x="179" y="854"/>
                      </a:lnTo>
                      <a:lnTo>
                        <a:pt x="175" y="855"/>
                      </a:lnTo>
                      <a:lnTo>
                        <a:pt x="173" y="857"/>
                      </a:lnTo>
                      <a:lnTo>
                        <a:pt x="172" y="860"/>
                      </a:lnTo>
                      <a:lnTo>
                        <a:pt x="173" y="865"/>
                      </a:lnTo>
                      <a:lnTo>
                        <a:pt x="173" y="865"/>
                      </a:lnTo>
                      <a:lnTo>
                        <a:pt x="173" y="871"/>
                      </a:lnTo>
                      <a:lnTo>
                        <a:pt x="173" y="874"/>
                      </a:lnTo>
                      <a:lnTo>
                        <a:pt x="173" y="875"/>
                      </a:lnTo>
                      <a:lnTo>
                        <a:pt x="172" y="876"/>
                      </a:lnTo>
                      <a:lnTo>
                        <a:pt x="166" y="876"/>
                      </a:lnTo>
                      <a:lnTo>
                        <a:pt x="166" y="876"/>
                      </a:lnTo>
                      <a:lnTo>
                        <a:pt x="132" y="876"/>
                      </a:lnTo>
                      <a:lnTo>
                        <a:pt x="115" y="874"/>
                      </a:lnTo>
                      <a:lnTo>
                        <a:pt x="109" y="873"/>
                      </a:lnTo>
                      <a:lnTo>
                        <a:pt x="108" y="872"/>
                      </a:lnTo>
                      <a:lnTo>
                        <a:pt x="108" y="871"/>
                      </a:lnTo>
                      <a:lnTo>
                        <a:pt x="108" y="871"/>
                      </a:lnTo>
                      <a:lnTo>
                        <a:pt x="109" y="862"/>
                      </a:lnTo>
                      <a:lnTo>
                        <a:pt x="111" y="850"/>
                      </a:lnTo>
                      <a:lnTo>
                        <a:pt x="113" y="837"/>
                      </a:lnTo>
                      <a:lnTo>
                        <a:pt x="113" y="826"/>
                      </a:lnTo>
                      <a:lnTo>
                        <a:pt x="113" y="826"/>
                      </a:lnTo>
                      <a:lnTo>
                        <a:pt x="114" y="817"/>
                      </a:lnTo>
                      <a:lnTo>
                        <a:pt x="115" y="807"/>
                      </a:lnTo>
                      <a:lnTo>
                        <a:pt x="118" y="800"/>
                      </a:lnTo>
                      <a:lnTo>
                        <a:pt x="122" y="793"/>
                      </a:lnTo>
                      <a:lnTo>
                        <a:pt x="122" y="793"/>
                      </a:lnTo>
                      <a:lnTo>
                        <a:pt x="123" y="791"/>
                      </a:lnTo>
                      <a:lnTo>
                        <a:pt x="123" y="788"/>
                      </a:lnTo>
                      <a:lnTo>
                        <a:pt x="121" y="782"/>
                      </a:lnTo>
                      <a:lnTo>
                        <a:pt x="121" y="777"/>
                      </a:lnTo>
                      <a:lnTo>
                        <a:pt x="121" y="773"/>
                      </a:lnTo>
                      <a:lnTo>
                        <a:pt x="123" y="769"/>
                      </a:lnTo>
                      <a:lnTo>
                        <a:pt x="127" y="763"/>
                      </a:lnTo>
                      <a:lnTo>
                        <a:pt x="127" y="763"/>
                      </a:lnTo>
                      <a:lnTo>
                        <a:pt x="143" y="745"/>
                      </a:lnTo>
                      <a:lnTo>
                        <a:pt x="148" y="737"/>
                      </a:lnTo>
                      <a:lnTo>
                        <a:pt x="150" y="733"/>
                      </a:lnTo>
                      <a:lnTo>
                        <a:pt x="151" y="730"/>
                      </a:lnTo>
                      <a:lnTo>
                        <a:pt x="151" y="730"/>
                      </a:lnTo>
                      <a:lnTo>
                        <a:pt x="152" y="727"/>
                      </a:lnTo>
                      <a:lnTo>
                        <a:pt x="153" y="726"/>
                      </a:lnTo>
                      <a:lnTo>
                        <a:pt x="158" y="725"/>
                      </a:lnTo>
                      <a:lnTo>
                        <a:pt x="161" y="722"/>
                      </a:lnTo>
                      <a:lnTo>
                        <a:pt x="162" y="721"/>
                      </a:lnTo>
                      <a:lnTo>
                        <a:pt x="162" y="718"/>
                      </a:lnTo>
                      <a:lnTo>
                        <a:pt x="162" y="718"/>
                      </a:lnTo>
                      <a:lnTo>
                        <a:pt x="161" y="713"/>
                      </a:lnTo>
                      <a:lnTo>
                        <a:pt x="160" y="711"/>
                      </a:lnTo>
                      <a:lnTo>
                        <a:pt x="159" y="708"/>
                      </a:lnTo>
                      <a:lnTo>
                        <a:pt x="152" y="706"/>
                      </a:lnTo>
                      <a:lnTo>
                        <a:pt x="142" y="705"/>
                      </a:lnTo>
                      <a:lnTo>
                        <a:pt x="142" y="705"/>
                      </a:lnTo>
                      <a:lnTo>
                        <a:pt x="135" y="704"/>
                      </a:lnTo>
                      <a:lnTo>
                        <a:pt x="130" y="704"/>
                      </a:lnTo>
                      <a:lnTo>
                        <a:pt x="120" y="705"/>
                      </a:lnTo>
                      <a:lnTo>
                        <a:pt x="117" y="705"/>
                      </a:lnTo>
                      <a:lnTo>
                        <a:pt x="114" y="705"/>
                      </a:lnTo>
                      <a:lnTo>
                        <a:pt x="111" y="704"/>
                      </a:lnTo>
                      <a:lnTo>
                        <a:pt x="110" y="702"/>
                      </a:lnTo>
                      <a:lnTo>
                        <a:pt x="110" y="702"/>
                      </a:lnTo>
                      <a:lnTo>
                        <a:pt x="108" y="697"/>
                      </a:lnTo>
                      <a:lnTo>
                        <a:pt x="106" y="692"/>
                      </a:lnTo>
                      <a:lnTo>
                        <a:pt x="104" y="690"/>
                      </a:lnTo>
                      <a:lnTo>
                        <a:pt x="101" y="689"/>
                      </a:lnTo>
                      <a:lnTo>
                        <a:pt x="93" y="689"/>
                      </a:lnTo>
                      <a:lnTo>
                        <a:pt x="93" y="689"/>
                      </a:lnTo>
                      <a:lnTo>
                        <a:pt x="85" y="690"/>
                      </a:lnTo>
                      <a:lnTo>
                        <a:pt x="77" y="692"/>
                      </a:lnTo>
                      <a:lnTo>
                        <a:pt x="74" y="692"/>
                      </a:lnTo>
                      <a:lnTo>
                        <a:pt x="72" y="692"/>
                      </a:lnTo>
                      <a:lnTo>
                        <a:pt x="70" y="690"/>
                      </a:lnTo>
                      <a:lnTo>
                        <a:pt x="68" y="688"/>
                      </a:lnTo>
                      <a:lnTo>
                        <a:pt x="68" y="688"/>
                      </a:lnTo>
                      <a:lnTo>
                        <a:pt x="67" y="683"/>
                      </a:lnTo>
                      <a:lnTo>
                        <a:pt x="65" y="680"/>
                      </a:lnTo>
                      <a:lnTo>
                        <a:pt x="64" y="679"/>
                      </a:lnTo>
                      <a:lnTo>
                        <a:pt x="62" y="679"/>
                      </a:lnTo>
                      <a:lnTo>
                        <a:pt x="59" y="683"/>
                      </a:lnTo>
                      <a:lnTo>
                        <a:pt x="59" y="683"/>
                      </a:lnTo>
                      <a:lnTo>
                        <a:pt x="54" y="687"/>
                      </a:lnTo>
                      <a:lnTo>
                        <a:pt x="50" y="688"/>
                      </a:lnTo>
                      <a:lnTo>
                        <a:pt x="49" y="688"/>
                      </a:lnTo>
                      <a:lnTo>
                        <a:pt x="48" y="688"/>
                      </a:lnTo>
                      <a:lnTo>
                        <a:pt x="47" y="686"/>
                      </a:lnTo>
                      <a:lnTo>
                        <a:pt x="47" y="684"/>
                      </a:lnTo>
                      <a:lnTo>
                        <a:pt x="47" y="684"/>
                      </a:lnTo>
                      <a:lnTo>
                        <a:pt x="47" y="676"/>
                      </a:lnTo>
                      <a:lnTo>
                        <a:pt x="46" y="669"/>
                      </a:lnTo>
                      <a:lnTo>
                        <a:pt x="44" y="664"/>
                      </a:lnTo>
                      <a:lnTo>
                        <a:pt x="43" y="661"/>
                      </a:lnTo>
                      <a:lnTo>
                        <a:pt x="39" y="659"/>
                      </a:lnTo>
                      <a:lnTo>
                        <a:pt x="35" y="657"/>
                      </a:lnTo>
                      <a:lnTo>
                        <a:pt x="35" y="657"/>
                      </a:lnTo>
                      <a:lnTo>
                        <a:pt x="28" y="653"/>
                      </a:lnTo>
                      <a:lnTo>
                        <a:pt x="22" y="649"/>
                      </a:lnTo>
                      <a:lnTo>
                        <a:pt x="21" y="647"/>
                      </a:lnTo>
                      <a:lnTo>
                        <a:pt x="21" y="645"/>
                      </a:lnTo>
                      <a:lnTo>
                        <a:pt x="21" y="643"/>
                      </a:lnTo>
                      <a:lnTo>
                        <a:pt x="22" y="640"/>
                      </a:lnTo>
                      <a:lnTo>
                        <a:pt x="22" y="640"/>
                      </a:lnTo>
                      <a:lnTo>
                        <a:pt x="25" y="634"/>
                      </a:lnTo>
                      <a:lnTo>
                        <a:pt x="29" y="629"/>
                      </a:lnTo>
                      <a:lnTo>
                        <a:pt x="31" y="622"/>
                      </a:lnTo>
                      <a:lnTo>
                        <a:pt x="31" y="615"/>
                      </a:lnTo>
                      <a:lnTo>
                        <a:pt x="31" y="615"/>
                      </a:lnTo>
                      <a:lnTo>
                        <a:pt x="30" y="610"/>
                      </a:lnTo>
                      <a:lnTo>
                        <a:pt x="28" y="605"/>
                      </a:lnTo>
                      <a:lnTo>
                        <a:pt x="23" y="603"/>
                      </a:lnTo>
                      <a:lnTo>
                        <a:pt x="17" y="601"/>
                      </a:lnTo>
                      <a:lnTo>
                        <a:pt x="17" y="601"/>
                      </a:lnTo>
                      <a:lnTo>
                        <a:pt x="14" y="600"/>
                      </a:lnTo>
                      <a:lnTo>
                        <a:pt x="10" y="599"/>
                      </a:lnTo>
                      <a:lnTo>
                        <a:pt x="7" y="597"/>
                      </a:lnTo>
                      <a:lnTo>
                        <a:pt x="5" y="593"/>
                      </a:lnTo>
                      <a:lnTo>
                        <a:pt x="4" y="590"/>
                      </a:lnTo>
                      <a:lnTo>
                        <a:pt x="3" y="587"/>
                      </a:lnTo>
                      <a:lnTo>
                        <a:pt x="3" y="584"/>
                      </a:lnTo>
                      <a:lnTo>
                        <a:pt x="3" y="579"/>
                      </a:lnTo>
                      <a:lnTo>
                        <a:pt x="3" y="579"/>
                      </a:lnTo>
                      <a:lnTo>
                        <a:pt x="5" y="573"/>
                      </a:lnTo>
                      <a:lnTo>
                        <a:pt x="8" y="568"/>
                      </a:lnTo>
                      <a:lnTo>
                        <a:pt x="14" y="563"/>
                      </a:lnTo>
                      <a:lnTo>
                        <a:pt x="19" y="559"/>
                      </a:lnTo>
                      <a:lnTo>
                        <a:pt x="19" y="559"/>
                      </a:lnTo>
                      <a:lnTo>
                        <a:pt x="23" y="554"/>
                      </a:lnTo>
                      <a:lnTo>
                        <a:pt x="24" y="550"/>
                      </a:lnTo>
                      <a:lnTo>
                        <a:pt x="24" y="548"/>
                      </a:lnTo>
                      <a:lnTo>
                        <a:pt x="24" y="541"/>
                      </a:lnTo>
                      <a:lnTo>
                        <a:pt x="21" y="531"/>
                      </a:lnTo>
                      <a:lnTo>
                        <a:pt x="21" y="531"/>
                      </a:lnTo>
                      <a:lnTo>
                        <a:pt x="16" y="516"/>
                      </a:lnTo>
                      <a:lnTo>
                        <a:pt x="9" y="499"/>
                      </a:lnTo>
                      <a:lnTo>
                        <a:pt x="3" y="482"/>
                      </a:lnTo>
                      <a:lnTo>
                        <a:pt x="1" y="475"/>
                      </a:lnTo>
                      <a:lnTo>
                        <a:pt x="0" y="471"/>
                      </a:lnTo>
                      <a:lnTo>
                        <a:pt x="0" y="471"/>
                      </a:lnTo>
                      <a:lnTo>
                        <a:pt x="1" y="469"/>
                      </a:lnTo>
                      <a:lnTo>
                        <a:pt x="2" y="467"/>
                      </a:lnTo>
                      <a:lnTo>
                        <a:pt x="6" y="464"/>
                      </a:lnTo>
                      <a:lnTo>
                        <a:pt x="7" y="464"/>
                      </a:lnTo>
                      <a:lnTo>
                        <a:pt x="9" y="462"/>
                      </a:lnTo>
                      <a:lnTo>
                        <a:pt x="10" y="460"/>
                      </a:lnTo>
                      <a:lnTo>
                        <a:pt x="11" y="457"/>
                      </a:lnTo>
                      <a:lnTo>
                        <a:pt x="11" y="457"/>
                      </a:lnTo>
                      <a:lnTo>
                        <a:pt x="11" y="453"/>
                      </a:lnTo>
                      <a:lnTo>
                        <a:pt x="14" y="446"/>
                      </a:lnTo>
                      <a:lnTo>
                        <a:pt x="17" y="433"/>
                      </a:lnTo>
                      <a:lnTo>
                        <a:pt x="19" y="426"/>
                      </a:lnTo>
                      <a:lnTo>
                        <a:pt x="20" y="419"/>
                      </a:lnTo>
                      <a:lnTo>
                        <a:pt x="20" y="413"/>
                      </a:lnTo>
                      <a:lnTo>
                        <a:pt x="18" y="407"/>
                      </a:lnTo>
                      <a:lnTo>
                        <a:pt x="18" y="407"/>
                      </a:lnTo>
                      <a:lnTo>
                        <a:pt x="10" y="392"/>
                      </a:lnTo>
                      <a:lnTo>
                        <a:pt x="9" y="387"/>
                      </a:lnTo>
                      <a:lnTo>
                        <a:pt x="9" y="385"/>
                      </a:lnTo>
                      <a:lnTo>
                        <a:pt x="10" y="383"/>
                      </a:lnTo>
                      <a:lnTo>
                        <a:pt x="10" y="383"/>
                      </a:lnTo>
                      <a:lnTo>
                        <a:pt x="11" y="381"/>
                      </a:lnTo>
                      <a:lnTo>
                        <a:pt x="15" y="378"/>
                      </a:lnTo>
                      <a:lnTo>
                        <a:pt x="23" y="376"/>
                      </a:lnTo>
                      <a:lnTo>
                        <a:pt x="45" y="374"/>
                      </a:lnTo>
                      <a:lnTo>
                        <a:pt x="45" y="374"/>
                      </a:lnTo>
                      <a:lnTo>
                        <a:pt x="50" y="373"/>
                      </a:lnTo>
                      <a:lnTo>
                        <a:pt x="56" y="370"/>
                      </a:lnTo>
                      <a:lnTo>
                        <a:pt x="60" y="367"/>
                      </a:lnTo>
                      <a:lnTo>
                        <a:pt x="63" y="362"/>
                      </a:lnTo>
                      <a:lnTo>
                        <a:pt x="66" y="358"/>
                      </a:lnTo>
                      <a:lnTo>
                        <a:pt x="67" y="355"/>
                      </a:lnTo>
                      <a:lnTo>
                        <a:pt x="67" y="350"/>
                      </a:lnTo>
                      <a:lnTo>
                        <a:pt x="66" y="347"/>
                      </a:lnTo>
                      <a:lnTo>
                        <a:pt x="66" y="347"/>
                      </a:lnTo>
                      <a:lnTo>
                        <a:pt x="64" y="344"/>
                      </a:lnTo>
                      <a:lnTo>
                        <a:pt x="64" y="341"/>
                      </a:lnTo>
                      <a:lnTo>
                        <a:pt x="64" y="339"/>
                      </a:lnTo>
                      <a:lnTo>
                        <a:pt x="66" y="336"/>
                      </a:lnTo>
                      <a:lnTo>
                        <a:pt x="72" y="332"/>
                      </a:lnTo>
                      <a:lnTo>
                        <a:pt x="78" y="329"/>
                      </a:lnTo>
                      <a:lnTo>
                        <a:pt x="78" y="329"/>
                      </a:lnTo>
                      <a:lnTo>
                        <a:pt x="80" y="327"/>
                      </a:lnTo>
                      <a:lnTo>
                        <a:pt x="82" y="325"/>
                      </a:lnTo>
                      <a:lnTo>
                        <a:pt x="83" y="320"/>
                      </a:lnTo>
                      <a:lnTo>
                        <a:pt x="83" y="316"/>
                      </a:lnTo>
                      <a:lnTo>
                        <a:pt x="82" y="313"/>
                      </a:lnTo>
                      <a:lnTo>
                        <a:pt x="81" y="308"/>
                      </a:lnTo>
                      <a:lnTo>
                        <a:pt x="78" y="304"/>
                      </a:lnTo>
                      <a:lnTo>
                        <a:pt x="75" y="302"/>
                      </a:lnTo>
                      <a:lnTo>
                        <a:pt x="75" y="302"/>
                      </a:lnTo>
                      <a:lnTo>
                        <a:pt x="72" y="299"/>
                      </a:lnTo>
                      <a:lnTo>
                        <a:pt x="68" y="296"/>
                      </a:lnTo>
                      <a:lnTo>
                        <a:pt x="66" y="293"/>
                      </a:lnTo>
                      <a:lnTo>
                        <a:pt x="65" y="290"/>
                      </a:lnTo>
                      <a:lnTo>
                        <a:pt x="66" y="287"/>
                      </a:lnTo>
                      <a:lnTo>
                        <a:pt x="67" y="285"/>
                      </a:lnTo>
                      <a:lnTo>
                        <a:pt x="70" y="282"/>
                      </a:lnTo>
                      <a:lnTo>
                        <a:pt x="73" y="279"/>
                      </a:lnTo>
                      <a:lnTo>
                        <a:pt x="73" y="279"/>
                      </a:lnTo>
                      <a:lnTo>
                        <a:pt x="80" y="275"/>
                      </a:lnTo>
                      <a:lnTo>
                        <a:pt x="86" y="270"/>
                      </a:lnTo>
                      <a:lnTo>
                        <a:pt x="88" y="263"/>
                      </a:lnTo>
                      <a:lnTo>
                        <a:pt x="90" y="256"/>
                      </a:lnTo>
                      <a:lnTo>
                        <a:pt x="90" y="256"/>
                      </a:lnTo>
                      <a:lnTo>
                        <a:pt x="90" y="251"/>
                      </a:lnTo>
                      <a:lnTo>
                        <a:pt x="92" y="248"/>
                      </a:lnTo>
                      <a:lnTo>
                        <a:pt x="96" y="241"/>
                      </a:lnTo>
                      <a:lnTo>
                        <a:pt x="102" y="233"/>
                      </a:lnTo>
                      <a:lnTo>
                        <a:pt x="104" y="229"/>
                      </a:lnTo>
                      <a:lnTo>
                        <a:pt x="105" y="225"/>
                      </a:lnTo>
                      <a:lnTo>
                        <a:pt x="105" y="225"/>
                      </a:lnTo>
                      <a:lnTo>
                        <a:pt x="105" y="217"/>
                      </a:lnTo>
                      <a:lnTo>
                        <a:pt x="103" y="210"/>
                      </a:lnTo>
                      <a:lnTo>
                        <a:pt x="101" y="203"/>
                      </a:lnTo>
                      <a:lnTo>
                        <a:pt x="97" y="199"/>
                      </a:lnTo>
                      <a:lnTo>
                        <a:pt x="97" y="199"/>
                      </a:lnTo>
                      <a:lnTo>
                        <a:pt x="95" y="197"/>
                      </a:lnTo>
                      <a:lnTo>
                        <a:pt x="93" y="192"/>
                      </a:lnTo>
                      <a:lnTo>
                        <a:pt x="91" y="188"/>
                      </a:lnTo>
                      <a:lnTo>
                        <a:pt x="90" y="183"/>
                      </a:lnTo>
                      <a:lnTo>
                        <a:pt x="90" y="178"/>
                      </a:lnTo>
                      <a:lnTo>
                        <a:pt x="91" y="173"/>
                      </a:lnTo>
                      <a:lnTo>
                        <a:pt x="94" y="169"/>
                      </a:lnTo>
                      <a:lnTo>
                        <a:pt x="99" y="165"/>
                      </a:lnTo>
                      <a:lnTo>
                        <a:pt x="99" y="165"/>
                      </a:lnTo>
                      <a:lnTo>
                        <a:pt x="105" y="162"/>
                      </a:lnTo>
                      <a:lnTo>
                        <a:pt x="113" y="159"/>
                      </a:lnTo>
                      <a:lnTo>
                        <a:pt x="121" y="157"/>
                      </a:lnTo>
                      <a:lnTo>
                        <a:pt x="131" y="156"/>
                      </a:lnTo>
                      <a:lnTo>
                        <a:pt x="138" y="156"/>
                      </a:lnTo>
                      <a:lnTo>
                        <a:pt x="146" y="157"/>
                      </a:lnTo>
                      <a:lnTo>
                        <a:pt x="150" y="159"/>
                      </a:lnTo>
                      <a:lnTo>
                        <a:pt x="152" y="160"/>
                      </a:lnTo>
                      <a:lnTo>
                        <a:pt x="152" y="162"/>
                      </a:lnTo>
                      <a:lnTo>
                        <a:pt x="152" y="162"/>
                      </a:lnTo>
                      <a:lnTo>
                        <a:pt x="154" y="172"/>
                      </a:lnTo>
                      <a:lnTo>
                        <a:pt x="158" y="181"/>
                      </a:lnTo>
                      <a:lnTo>
                        <a:pt x="161" y="184"/>
                      </a:lnTo>
                      <a:lnTo>
                        <a:pt x="163" y="187"/>
                      </a:lnTo>
                      <a:lnTo>
                        <a:pt x="166" y="189"/>
                      </a:lnTo>
                      <a:lnTo>
                        <a:pt x="170" y="189"/>
                      </a:lnTo>
                      <a:lnTo>
                        <a:pt x="170" y="189"/>
                      </a:lnTo>
                      <a:lnTo>
                        <a:pt x="175" y="188"/>
                      </a:lnTo>
                      <a:lnTo>
                        <a:pt x="178" y="187"/>
                      </a:lnTo>
                      <a:lnTo>
                        <a:pt x="179" y="186"/>
                      </a:lnTo>
                      <a:lnTo>
                        <a:pt x="180" y="185"/>
                      </a:lnTo>
                      <a:lnTo>
                        <a:pt x="179" y="179"/>
                      </a:lnTo>
                      <a:lnTo>
                        <a:pt x="179" y="179"/>
                      </a:lnTo>
                      <a:lnTo>
                        <a:pt x="178" y="175"/>
                      </a:lnTo>
                      <a:lnTo>
                        <a:pt x="179" y="172"/>
                      </a:lnTo>
                      <a:lnTo>
                        <a:pt x="180" y="172"/>
                      </a:lnTo>
                      <a:lnTo>
                        <a:pt x="181" y="173"/>
                      </a:lnTo>
                      <a:lnTo>
                        <a:pt x="183" y="177"/>
                      </a:lnTo>
                      <a:lnTo>
                        <a:pt x="183" y="177"/>
                      </a:lnTo>
                      <a:lnTo>
                        <a:pt x="188" y="188"/>
                      </a:lnTo>
                      <a:lnTo>
                        <a:pt x="190" y="190"/>
                      </a:lnTo>
                      <a:lnTo>
                        <a:pt x="190" y="189"/>
                      </a:lnTo>
                      <a:lnTo>
                        <a:pt x="191" y="188"/>
                      </a:lnTo>
                      <a:lnTo>
                        <a:pt x="191" y="188"/>
                      </a:lnTo>
                      <a:lnTo>
                        <a:pt x="192" y="184"/>
                      </a:lnTo>
                      <a:lnTo>
                        <a:pt x="193" y="178"/>
                      </a:lnTo>
                      <a:lnTo>
                        <a:pt x="194" y="174"/>
                      </a:lnTo>
                      <a:lnTo>
                        <a:pt x="195" y="173"/>
                      </a:lnTo>
                      <a:lnTo>
                        <a:pt x="197" y="172"/>
                      </a:lnTo>
                      <a:lnTo>
                        <a:pt x="197" y="172"/>
                      </a:lnTo>
                      <a:lnTo>
                        <a:pt x="199" y="170"/>
                      </a:lnTo>
                      <a:lnTo>
                        <a:pt x="200" y="165"/>
                      </a:lnTo>
                      <a:lnTo>
                        <a:pt x="200" y="156"/>
                      </a:lnTo>
                      <a:lnTo>
                        <a:pt x="196" y="142"/>
                      </a:lnTo>
                      <a:lnTo>
                        <a:pt x="196" y="142"/>
                      </a:lnTo>
                      <a:close/>
                    </a:path>
                  </a:pathLst>
                </a:custGeom>
                <a:solidFill>
                  <a:srgbClr val="683717"/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1" name="Freeform 145"/>
                <p:cNvSpPr>
                  <a:spLocks/>
                </p:cNvSpPr>
                <p:nvPr/>
              </p:nvSpPr>
              <p:spPr bwMode="auto">
                <a:xfrm>
                  <a:off x="4560" y="2936"/>
                  <a:ext cx="369" cy="217"/>
                </a:xfrm>
                <a:custGeom>
                  <a:avLst/>
                  <a:gdLst>
                    <a:gd name="T0" fmla="*/ 4 w 369"/>
                    <a:gd name="T1" fmla="*/ 173 h 217"/>
                    <a:gd name="T2" fmla="*/ 21 w 369"/>
                    <a:gd name="T3" fmla="*/ 164 h 217"/>
                    <a:gd name="T4" fmla="*/ 19 w 369"/>
                    <a:gd name="T5" fmla="*/ 146 h 217"/>
                    <a:gd name="T6" fmla="*/ 30 w 369"/>
                    <a:gd name="T7" fmla="*/ 125 h 217"/>
                    <a:gd name="T8" fmla="*/ 50 w 369"/>
                    <a:gd name="T9" fmla="*/ 94 h 217"/>
                    <a:gd name="T10" fmla="*/ 72 w 369"/>
                    <a:gd name="T11" fmla="*/ 70 h 217"/>
                    <a:gd name="T12" fmla="*/ 94 w 369"/>
                    <a:gd name="T13" fmla="*/ 33 h 217"/>
                    <a:gd name="T14" fmla="*/ 106 w 369"/>
                    <a:gd name="T15" fmla="*/ 30 h 217"/>
                    <a:gd name="T16" fmla="*/ 125 w 369"/>
                    <a:gd name="T17" fmla="*/ 41 h 217"/>
                    <a:gd name="T18" fmla="*/ 136 w 369"/>
                    <a:gd name="T19" fmla="*/ 22 h 217"/>
                    <a:gd name="T20" fmla="*/ 152 w 369"/>
                    <a:gd name="T21" fmla="*/ 23 h 217"/>
                    <a:gd name="T22" fmla="*/ 163 w 369"/>
                    <a:gd name="T23" fmla="*/ 21 h 217"/>
                    <a:gd name="T24" fmla="*/ 177 w 369"/>
                    <a:gd name="T25" fmla="*/ 26 h 217"/>
                    <a:gd name="T26" fmla="*/ 196 w 369"/>
                    <a:gd name="T27" fmla="*/ 21 h 217"/>
                    <a:gd name="T28" fmla="*/ 211 w 369"/>
                    <a:gd name="T29" fmla="*/ 24 h 217"/>
                    <a:gd name="T30" fmla="*/ 223 w 369"/>
                    <a:gd name="T31" fmla="*/ 19 h 217"/>
                    <a:gd name="T32" fmla="*/ 213 w 369"/>
                    <a:gd name="T33" fmla="*/ 3 h 217"/>
                    <a:gd name="T34" fmla="*/ 228 w 369"/>
                    <a:gd name="T35" fmla="*/ 5 h 217"/>
                    <a:gd name="T36" fmla="*/ 247 w 369"/>
                    <a:gd name="T37" fmla="*/ 12 h 217"/>
                    <a:gd name="T38" fmla="*/ 272 w 369"/>
                    <a:gd name="T39" fmla="*/ 19 h 217"/>
                    <a:gd name="T40" fmla="*/ 280 w 369"/>
                    <a:gd name="T41" fmla="*/ 20 h 217"/>
                    <a:gd name="T42" fmla="*/ 287 w 369"/>
                    <a:gd name="T43" fmla="*/ 16 h 217"/>
                    <a:gd name="T44" fmla="*/ 298 w 369"/>
                    <a:gd name="T45" fmla="*/ 29 h 217"/>
                    <a:gd name="T46" fmla="*/ 287 w 369"/>
                    <a:gd name="T47" fmla="*/ 56 h 217"/>
                    <a:gd name="T48" fmla="*/ 291 w 369"/>
                    <a:gd name="T49" fmla="*/ 76 h 217"/>
                    <a:gd name="T50" fmla="*/ 314 w 369"/>
                    <a:gd name="T51" fmla="*/ 91 h 217"/>
                    <a:gd name="T52" fmla="*/ 324 w 369"/>
                    <a:gd name="T53" fmla="*/ 98 h 217"/>
                    <a:gd name="T54" fmla="*/ 337 w 369"/>
                    <a:gd name="T55" fmla="*/ 109 h 217"/>
                    <a:gd name="T56" fmla="*/ 349 w 369"/>
                    <a:gd name="T57" fmla="*/ 110 h 217"/>
                    <a:gd name="T58" fmla="*/ 367 w 369"/>
                    <a:gd name="T59" fmla="*/ 94 h 217"/>
                    <a:gd name="T60" fmla="*/ 368 w 369"/>
                    <a:gd name="T61" fmla="*/ 100 h 217"/>
                    <a:gd name="T62" fmla="*/ 360 w 369"/>
                    <a:gd name="T63" fmla="*/ 117 h 217"/>
                    <a:gd name="T64" fmla="*/ 367 w 369"/>
                    <a:gd name="T65" fmla="*/ 140 h 217"/>
                    <a:gd name="T66" fmla="*/ 363 w 369"/>
                    <a:gd name="T67" fmla="*/ 142 h 217"/>
                    <a:gd name="T68" fmla="*/ 352 w 369"/>
                    <a:gd name="T69" fmla="*/ 133 h 217"/>
                    <a:gd name="T70" fmla="*/ 338 w 369"/>
                    <a:gd name="T71" fmla="*/ 141 h 217"/>
                    <a:gd name="T72" fmla="*/ 337 w 369"/>
                    <a:gd name="T73" fmla="*/ 159 h 217"/>
                    <a:gd name="T74" fmla="*/ 338 w 369"/>
                    <a:gd name="T75" fmla="*/ 169 h 217"/>
                    <a:gd name="T76" fmla="*/ 321 w 369"/>
                    <a:gd name="T77" fmla="*/ 159 h 217"/>
                    <a:gd name="T78" fmla="*/ 310 w 369"/>
                    <a:gd name="T79" fmla="*/ 164 h 217"/>
                    <a:gd name="T80" fmla="*/ 301 w 369"/>
                    <a:gd name="T81" fmla="*/ 163 h 217"/>
                    <a:gd name="T82" fmla="*/ 291 w 369"/>
                    <a:gd name="T83" fmla="*/ 150 h 217"/>
                    <a:gd name="T84" fmla="*/ 273 w 369"/>
                    <a:gd name="T85" fmla="*/ 145 h 217"/>
                    <a:gd name="T86" fmla="*/ 268 w 369"/>
                    <a:gd name="T87" fmla="*/ 170 h 217"/>
                    <a:gd name="T88" fmla="*/ 253 w 369"/>
                    <a:gd name="T89" fmla="*/ 187 h 217"/>
                    <a:gd name="T90" fmla="*/ 247 w 369"/>
                    <a:gd name="T91" fmla="*/ 216 h 217"/>
                    <a:gd name="T92" fmla="*/ 240 w 369"/>
                    <a:gd name="T93" fmla="*/ 213 h 217"/>
                    <a:gd name="T94" fmla="*/ 238 w 369"/>
                    <a:gd name="T95" fmla="*/ 197 h 217"/>
                    <a:gd name="T96" fmla="*/ 217 w 369"/>
                    <a:gd name="T97" fmla="*/ 184 h 217"/>
                    <a:gd name="T98" fmla="*/ 210 w 369"/>
                    <a:gd name="T99" fmla="*/ 160 h 217"/>
                    <a:gd name="T100" fmla="*/ 202 w 369"/>
                    <a:gd name="T101" fmla="*/ 153 h 217"/>
                    <a:gd name="T102" fmla="*/ 186 w 369"/>
                    <a:gd name="T103" fmla="*/ 156 h 217"/>
                    <a:gd name="T104" fmla="*/ 178 w 369"/>
                    <a:gd name="T105" fmla="*/ 168 h 217"/>
                    <a:gd name="T106" fmla="*/ 173 w 369"/>
                    <a:gd name="T107" fmla="*/ 182 h 217"/>
                    <a:gd name="T108" fmla="*/ 163 w 369"/>
                    <a:gd name="T109" fmla="*/ 203 h 217"/>
                    <a:gd name="T110" fmla="*/ 124 w 369"/>
                    <a:gd name="T111" fmla="*/ 211 h 217"/>
                    <a:gd name="T112" fmla="*/ 83 w 369"/>
                    <a:gd name="T113" fmla="*/ 200 h 217"/>
                    <a:gd name="T114" fmla="*/ 76 w 369"/>
                    <a:gd name="T115" fmla="*/ 178 h 217"/>
                    <a:gd name="T116" fmla="*/ 69 w 369"/>
                    <a:gd name="T117" fmla="*/ 168 h 217"/>
                    <a:gd name="T118" fmla="*/ 44 w 369"/>
                    <a:gd name="T119" fmla="*/ 168 h 217"/>
                    <a:gd name="T120" fmla="*/ 36 w 369"/>
                    <a:gd name="T121" fmla="*/ 170 h 217"/>
                    <a:gd name="T122" fmla="*/ 23 w 369"/>
                    <a:gd name="T123" fmla="*/ 172 h 217"/>
                    <a:gd name="T124" fmla="*/ 2 w 369"/>
                    <a:gd name="T125" fmla="*/ 181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69" h="217">
                      <a:moveTo>
                        <a:pt x="0" y="180"/>
                      </a:moveTo>
                      <a:lnTo>
                        <a:pt x="0" y="180"/>
                      </a:lnTo>
                      <a:lnTo>
                        <a:pt x="0" y="179"/>
                      </a:lnTo>
                      <a:lnTo>
                        <a:pt x="0" y="177"/>
                      </a:lnTo>
                      <a:lnTo>
                        <a:pt x="4" y="173"/>
                      </a:lnTo>
                      <a:lnTo>
                        <a:pt x="9" y="171"/>
                      </a:lnTo>
                      <a:lnTo>
                        <a:pt x="9" y="171"/>
                      </a:lnTo>
                      <a:lnTo>
                        <a:pt x="15" y="168"/>
                      </a:lnTo>
                      <a:lnTo>
                        <a:pt x="20" y="166"/>
                      </a:lnTo>
                      <a:lnTo>
                        <a:pt x="21" y="164"/>
                      </a:lnTo>
                      <a:lnTo>
                        <a:pt x="21" y="162"/>
                      </a:lnTo>
                      <a:lnTo>
                        <a:pt x="20" y="155"/>
                      </a:lnTo>
                      <a:lnTo>
                        <a:pt x="20" y="155"/>
                      </a:lnTo>
                      <a:lnTo>
                        <a:pt x="20" y="151"/>
                      </a:lnTo>
                      <a:lnTo>
                        <a:pt x="19" y="146"/>
                      </a:lnTo>
                      <a:lnTo>
                        <a:pt x="21" y="138"/>
                      </a:lnTo>
                      <a:lnTo>
                        <a:pt x="25" y="130"/>
                      </a:lnTo>
                      <a:lnTo>
                        <a:pt x="27" y="127"/>
                      </a:lnTo>
                      <a:lnTo>
                        <a:pt x="30" y="125"/>
                      </a:lnTo>
                      <a:lnTo>
                        <a:pt x="30" y="125"/>
                      </a:lnTo>
                      <a:lnTo>
                        <a:pt x="37" y="120"/>
                      </a:lnTo>
                      <a:lnTo>
                        <a:pt x="43" y="111"/>
                      </a:lnTo>
                      <a:lnTo>
                        <a:pt x="48" y="102"/>
                      </a:lnTo>
                      <a:lnTo>
                        <a:pt x="50" y="94"/>
                      </a:lnTo>
                      <a:lnTo>
                        <a:pt x="50" y="94"/>
                      </a:lnTo>
                      <a:lnTo>
                        <a:pt x="51" y="91"/>
                      </a:lnTo>
                      <a:lnTo>
                        <a:pt x="53" y="87"/>
                      </a:lnTo>
                      <a:lnTo>
                        <a:pt x="61" y="81"/>
                      </a:lnTo>
                      <a:lnTo>
                        <a:pt x="67" y="74"/>
                      </a:lnTo>
                      <a:lnTo>
                        <a:pt x="72" y="70"/>
                      </a:lnTo>
                      <a:lnTo>
                        <a:pt x="72" y="70"/>
                      </a:lnTo>
                      <a:lnTo>
                        <a:pt x="78" y="60"/>
                      </a:lnTo>
                      <a:lnTo>
                        <a:pt x="85" y="45"/>
                      </a:lnTo>
                      <a:lnTo>
                        <a:pt x="90" y="38"/>
                      </a:lnTo>
                      <a:lnTo>
                        <a:pt x="94" y="33"/>
                      </a:lnTo>
                      <a:lnTo>
                        <a:pt x="98" y="29"/>
                      </a:lnTo>
                      <a:lnTo>
                        <a:pt x="100" y="28"/>
                      </a:lnTo>
                      <a:lnTo>
                        <a:pt x="102" y="28"/>
                      </a:lnTo>
                      <a:lnTo>
                        <a:pt x="102" y="28"/>
                      </a:lnTo>
                      <a:lnTo>
                        <a:pt x="106" y="30"/>
                      </a:lnTo>
                      <a:lnTo>
                        <a:pt x="110" y="34"/>
                      </a:lnTo>
                      <a:lnTo>
                        <a:pt x="116" y="40"/>
                      </a:lnTo>
                      <a:lnTo>
                        <a:pt x="120" y="42"/>
                      </a:lnTo>
                      <a:lnTo>
                        <a:pt x="122" y="42"/>
                      </a:lnTo>
                      <a:lnTo>
                        <a:pt x="125" y="41"/>
                      </a:lnTo>
                      <a:lnTo>
                        <a:pt x="127" y="37"/>
                      </a:lnTo>
                      <a:lnTo>
                        <a:pt x="127" y="37"/>
                      </a:lnTo>
                      <a:lnTo>
                        <a:pt x="130" y="28"/>
                      </a:lnTo>
                      <a:lnTo>
                        <a:pt x="134" y="23"/>
                      </a:lnTo>
                      <a:lnTo>
                        <a:pt x="136" y="22"/>
                      </a:lnTo>
                      <a:lnTo>
                        <a:pt x="138" y="21"/>
                      </a:lnTo>
                      <a:lnTo>
                        <a:pt x="142" y="21"/>
                      </a:lnTo>
                      <a:lnTo>
                        <a:pt x="142" y="21"/>
                      </a:lnTo>
                      <a:lnTo>
                        <a:pt x="150" y="23"/>
                      </a:lnTo>
                      <a:lnTo>
                        <a:pt x="152" y="23"/>
                      </a:lnTo>
                      <a:lnTo>
                        <a:pt x="154" y="21"/>
                      </a:lnTo>
                      <a:lnTo>
                        <a:pt x="154" y="21"/>
                      </a:lnTo>
                      <a:lnTo>
                        <a:pt x="156" y="20"/>
                      </a:lnTo>
                      <a:lnTo>
                        <a:pt x="159" y="20"/>
                      </a:lnTo>
                      <a:lnTo>
                        <a:pt x="163" y="21"/>
                      </a:lnTo>
                      <a:lnTo>
                        <a:pt x="165" y="23"/>
                      </a:lnTo>
                      <a:lnTo>
                        <a:pt x="165" y="23"/>
                      </a:lnTo>
                      <a:lnTo>
                        <a:pt x="168" y="25"/>
                      </a:lnTo>
                      <a:lnTo>
                        <a:pt x="172" y="26"/>
                      </a:lnTo>
                      <a:lnTo>
                        <a:pt x="177" y="26"/>
                      </a:lnTo>
                      <a:lnTo>
                        <a:pt x="181" y="23"/>
                      </a:lnTo>
                      <a:lnTo>
                        <a:pt x="181" y="23"/>
                      </a:lnTo>
                      <a:lnTo>
                        <a:pt x="185" y="21"/>
                      </a:lnTo>
                      <a:lnTo>
                        <a:pt x="191" y="20"/>
                      </a:lnTo>
                      <a:lnTo>
                        <a:pt x="196" y="21"/>
                      </a:lnTo>
                      <a:lnTo>
                        <a:pt x="198" y="22"/>
                      </a:lnTo>
                      <a:lnTo>
                        <a:pt x="198" y="22"/>
                      </a:lnTo>
                      <a:lnTo>
                        <a:pt x="199" y="23"/>
                      </a:lnTo>
                      <a:lnTo>
                        <a:pt x="202" y="24"/>
                      </a:lnTo>
                      <a:lnTo>
                        <a:pt x="211" y="24"/>
                      </a:lnTo>
                      <a:lnTo>
                        <a:pt x="220" y="24"/>
                      </a:lnTo>
                      <a:lnTo>
                        <a:pt x="223" y="23"/>
                      </a:lnTo>
                      <a:lnTo>
                        <a:pt x="224" y="22"/>
                      </a:lnTo>
                      <a:lnTo>
                        <a:pt x="224" y="22"/>
                      </a:lnTo>
                      <a:lnTo>
                        <a:pt x="223" y="19"/>
                      </a:lnTo>
                      <a:lnTo>
                        <a:pt x="221" y="14"/>
                      </a:lnTo>
                      <a:lnTo>
                        <a:pt x="219" y="10"/>
                      </a:lnTo>
                      <a:lnTo>
                        <a:pt x="215" y="7"/>
                      </a:lnTo>
                      <a:lnTo>
                        <a:pt x="215" y="7"/>
                      </a:lnTo>
                      <a:lnTo>
                        <a:pt x="213" y="3"/>
                      </a:lnTo>
                      <a:lnTo>
                        <a:pt x="213" y="1"/>
                      </a:lnTo>
                      <a:lnTo>
                        <a:pt x="216" y="0"/>
                      </a:lnTo>
                      <a:lnTo>
                        <a:pt x="221" y="2"/>
                      </a:lnTo>
                      <a:lnTo>
                        <a:pt x="221" y="2"/>
                      </a:lnTo>
                      <a:lnTo>
                        <a:pt x="228" y="5"/>
                      </a:lnTo>
                      <a:lnTo>
                        <a:pt x="236" y="7"/>
                      </a:lnTo>
                      <a:lnTo>
                        <a:pt x="243" y="9"/>
                      </a:lnTo>
                      <a:lnTo>
                        <a:pt x="245" y="10"/>
                      </a:lnTo>
                      <a:lnTo>
                        <a:pt x="247" y="12"/>
                      </a:lnTo>
                      <a:lnTo>
                        <a:pt x="247" y="12"/>
                      </a:lnTo>
                      <a:lnTo>
                        <a:pt x="248" y="13"/>
                      </a:lnTo>
                      <a:lnTo>
                        <a:pt x="251" y="14"/>
                      </a:lnTo>
                      <a:lnTo>
                        <a:pt x="259" y="15"/>
                      </a:lnTo>
                      <a:lnTo>
                        <a:pt x="268" y="17"/>
                      </a:lnTo>
                      <a:lnTo>
                        <a:pt x="272" y="19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78" y="22"/>
                      </a:lnTo>
                      <a:lnTo>
                        <a:pt x="279" y="22"/>
                      </a:lnTo>
                      <a:lnTo>
                        <a:pt x="280" y="20"/>
                      </a:lnTo>
                      <a:lnTo>
                        <a:pt x="281" y="17"/>
                      </a:lnTo>
                      <a:lnTo>
                        <a:pt x="282" y="16"/>
                      </a:lnTo>
                      <a:lnTo>
                        <a:pt x="284" y="16"/>
                      </a:lnTo>
                      <a:lnTo>
                        <a:pt x="284" y="16"/>
                      </a:lnTo>
                      <a:lnTo>
                        <a:pt x="287" y="16"/>
                      </a:lnTo>
                      <a:lnTo>
                        <a:pt x="291" y="19"/>
                      </a:lnTo>
                      <a:lnTo>
                        <a:pt x="293" y="20"/>
                      </a:lnTo>
                      <a:lnTo>
                        <a:pt x="295" y="23"/>
                      </a:lnTo>
                      <a:lnTo>
                        <a:pt x="297" y="26"/>
                      </a:lnTo>
                      <a:lnTo>
                        <a:pt x="298" y="29"/>
                      </a:lnTo>
                      <a:lnTo>
                        <a:pt x="298" y="33"/>
                      </a:lnTo>
                      <a:lnTo>
                        <a:pt x="296" y="37"/>
                      </a:lnTo>
                      <a:lnTo>
                        <a:pt x="296" y="37"/>
                      </a:lnTo>
                      <a:lnTo>
                        <a:pt x="292" y="45"/>
                      </a:lnTo>
                      <a:lnTo>
                        <a:pt x="287" y="56"/>
                      </a:lnTo>
                      <a:lnTo>
                        <a:pt x="286" y="60"/>
                      </a:lnTo>
                      <a:lnTo>
                        <a:pt x="286" y="66"/>
                      </a:lnTo>
                      <a:lnTo>
                        <a:pt x="287" y="71"/>
                      </a:lnTo>
                      <a:lnTo>
                        <a:pt x="291" y="76"/>
                      </a:lnTo>
                      <a:lnTo>
                        <a:pt x="291" y="76"/>
                      </a:lnTo>
                      <a:lnTo>
                        <a:pt x="295" y="79"/>
                      </a:lnTo>
                      <a:lnTo>
                        <a:pt x="298" y="82"/>
                      </a:lnTo>
                      <a:lnTo>
                        <a:pt x="307" y="85"/>
                      </a:lnTo>
                      <a:lnTo>
                        <a:pt x="313" y="88"/>
                      </a:lnTo>
                      <a:lnTo>
                        <a:pt x="314" y="91"/>
                      </a:lnTo>
                      <a:lnTo>
                        <a:pt x="315" y="93"/>
                      </a:lnTo>
                      <a:lnTo>
                        <a:pt x="315" y="93"/>
                      </a:lnTo>
                      <a:lnTo>
                        <a:pt x="316" y="95"/>
                      </a:lnTo>
                      <a:lnTo>
                        <a:pt x="319" y="96"/>
                      </a:lnTo>
                      <a:lnTo>
                        <a:pt x="324" y="98"/>
                      </a:lnTo>
                      <a:lnTo>
                        <a:pt x="330" y="100"/>
                      </a:lnTo>
                      <a:lnTo>
                        <a:pt x="333" y="101"/>
                      </a:lnTo>
                      <a:lnTo>
                        <a:pt x="335" y="103"/>
                      </a:lnTo>
                      <a:lnTo>
                        <a:pt x="335" y="103"/>
                      </a:lnTo>
                      <a:lnTo>
                        <a:pt x="337" y="109"/>
                      </a:lnTo>
                      <a:lnTo>
                        <a:pt x="339" y="111"/>
                      </a:lnTo>
                      <a:lnTo>
                        <a:pt x="341" y="112"/>
                      </a:lnTo>
                      <a:lnTo>
                        <a:pt x="343" y="113"/>
                      </a:lnTo>
                      <a:lnTo>
                        <a:pt x="345" y="112"/>
                      </a:lnTo>
                      <a:lnTo>
                        <a:pt x="349" y="110"/>
                      </a:lnTo>
                      <a:lnTo>
                        <a:pt x="352" y="107"/>
                      </a:lnTo>
                      <a:lnTo>
                        <a:pt x="352" y="107"/>
                      </a:lnTo>
                      <a:lnTo>
                        <a:pt x="359" y="99"/>
                      </a:lnTo>
                      <a:lnTo>
                        <a:pt x="365" y="95"/>
                      </a:lnTo>
                      <a:lnTo>
                        <a:pt x="367" y="94"/>
                      </a:lnTo>
                      <a:lnTo>
                        <a:pt x="368" y="94"/>
                      </a:lnTo>
                      <a:lnTo>
                        <a:pt x="369" y="95"/>
                      </a:lnTo>
                      <a:lnTo>
                        <a:pt x="369" y="98"/>
                      </a:lnTo>
                      <a:lnTo>
                        <a:pt x="369" y="98"/>
                      </a:lnTo>
                      <a:lnTo>
                        <a:pt x="368" y="100"/>
                      </a:lnTo>
                      <a:lnTo>
                        <a:pt x="366" y="103"/>
                      </a:lnTo>
                      <a:lnTo>
                        <a:pt x="363" y="109"/>
                      </a:lnTo>
                      <a:lnTo>
                        <a:pt x="362" y="112"/>
                      </a:lnTo>
                      <a:lnTo>
                        <a:pt x="360" y="114"/>
                      </a:lnTo>
                      <a:lnTo>
                        <a:pt x="360" y="117"/>
                      </a:lnTo>
                      <a:lnTo>
                        <a:pt x="362" y="121"/>
                      </a:lnTo>
                      <a:lnTo>
                        <a:pt x="362" y="121"/>
                      </a:lnTo>
                      <a:lnTo>
                        <a:pt x="364" y="126"/>
                      </a:lnTo>
                      <a:lnTo>
                        <a:pt x="366" y="130"/>
                      </a:lnTo>
                      <a:lnTo>
                        <a:pt x="367" y="140"/>
                      </a:lnTo>
                      <a:lnTo>
                        <a:pt x="367" y="140"/>
                      </a:lnTo>
                      <a:lnTo>
                        <a:pt x="366" y="144"/>
                      </a:lnTo>
                      <a:lnTo>
                        <a:pt x="365" y="145"/>
                      </a:lnTo>
                      <a:lnTo>
                        <a:pt x="364" y="145"/>
                      </a:lnTo>
                      <a:lnTo>
                        <a:pt x="363" y="142"/>
                      </a:lnTo>
                      <a:lnTo>
                        <a:pt x="363" y="142"/>
                      </a:lnTo>
                      <a:lnTo>
                        <a:pt x="362" y="138"/>
                      </a:lnTo>
                      <a:lnTo>
                        <a:pt x="359" y="135"/>
                      </a:lnTo>
                      <a:lnTo>
                        <a:pt x="356" y="134"/>
                      </a:lnTo>
                      <a:lnTo>
                        <a:pt x="352" y="133"/>
                      </a:lnTo>
                      <a:lnTo>
                        <a:pt x="352" y="133"/>
                      </a:lnTo>
                      <a:lnTo>
                        <a:pt x="347" y="133"/>
                      </a:lnTo>
                      <a:lnTo>
                        <a:pt x="343" y="135"/>
                      </a:lnTo>
                      <a:lnTo>
                        <a:pt x="340" y="137"/>
                      </a:lnTo>
                      <a:lnTo>
                        <a:pt x="338" y="141"/>
                      </a:lnTo>
                      <a:lnTo>
                        <a:pt x="338" y="141"/>
                      </a:lnTo>
                      <a:lnTo>
                        <a:pt x="336" y="146"/>
                      </a:lnTo>
                      <a:lnTo>
                        <a:pt x="335" y="151"/>
                      </a:lnTo>
                      <a:lnTo>
                        <a:pt x="336" y="155"/>
                      </a:lnTo>
                      <a:lnTo>
                        <a:pt x="337" y="159"/>
                      </a:lnTo>
                      <a:lnTo>
                        <a:pt x="337" y="159"/>
                      </a:lnTo>
                      <a:lnTo>
                        <a:pt x="339" y="164"/>
                      </a:lnTo>
                      <a:lnTo>
                        <a:pt x="339" y="168"/>
                      </a:lnTo>
                      <a:lnTo>
                        <a:pt x="339" y="169"/>
                      </a:lnTo>
                      <a:lnTo>
                        <a:pt x="338" y="169"/>
                      </a:lnTo>
                      <a:lnTo>
                        <a:pt x="336" y="168"/>
                      </a:lnTo>
                      <a:lnTo>
                        <a:pt x="336" y="168"/>
                      </a:lnTo>
                      <a:lnTo>
                        <a:pt x="331" y="164"/>
                      </a:lnTo>
                      <a:lnTo>
                        <a:pt x="326" y="160"/>
                      </a:lnTo>
                      <a:lnTo>
                        <a:pt x="321" y="159"/>
                      </a:lnTo>
                      <a:lnTo>
                        <a:pt x="316" y="159"/>
                      </a:lnTo>
                      <a:lnTo>
                        <a:pt x="316" y="159"/>
                      </a:lnTo>
                      <a:lnTo>
                        <a:pt x="314" y="160"/>
                      </a:lnTo>
                      <a:lnTo>
                        <a:pt x="312" y="162"/>
                      </a:lnTo>
                      <a:lnTo>
                        <a:pt x="310" y="164"/>
                      </a:lnTo>
                      <a:lnTo>
                        <a:pt x="308" y="166"/>
                      </a:lnTo>
                      <a:lnTo>
                        <a:pt x="306" y="166"/>
                      </a:lnTo>
                      <a:lnTo>
                        <a:pt x="304" y="165"/>
                      </a:lnTo>
                      <a:lnTo>
                        <a:pt x="304" y="165"/>
                      </a:lnTo>
                      <a:lnTo>
                        <a:pt x="301" y="163"/>
                      </a:lnTo>
                      <a:lnTo>
                        <a:pt x="299" y="162"/>
                      </a:lnTo>
                      <a:lnTo>
                        <a:pt x="297" y="157"/>
                      </a:lnTo>
                      <a:lnTo>
                        <a:pt x="294" y="153"/>
                      </a:lnTo>
                      <a:lnTo>
                        <a:pt x="291" y="150"/>
                      </a:lnTo>
                      <a:lnTo>
                        <a:pt x="291" y="150"/>
                      </a:lnTo>
                      <a:lnTo>
                        <a:pt x="285" y="146"/>
                      </a:lnTo>
                      <a:lnTo>
                        <a:pt x="280" y="144"/>
                      </a:lnTo>
                      <a:lnTo>
                        <a:pt x="278" y="144"/>
                      </a:lnTo>
                      <a:lnTo>
                        <a:pt x="276" y="144"/>
                      </a:lnTo>
                      <a:lnTo>
                        <a:pt x="273" y="145"/>
                      </a:lnTo>
                      <a:lnTo>
                        <a:pt x="272" y="148"/>
                      </a:lnTo>
                      <a:lnTo>
                        <a:pt x="272" y="148"/>
                      </a:lnTo>
                      <a:lnTo>
                        <a:pt x="271" y="154"/>
                      </a:lnTo>
                      <a:lnTo>
                        <a:pt x="270" y="163"/>
                      </a:lnTo>
                      <a:lnTo>
                        <a:pt x="268" y="170"/>
                      </a:lnTo>
                      <a:lnTo>
                        <a:pt x="266" y="174"/>
                      </a:lnTo>
                      <a:lnTo>
                        <a:pt x="263" y="178"/>
                      </a:lnTo>
                      <a:lnTo>
                        <a:pt x="263" y="178"/>
                      </a:lnTo>
                      <a:lnTo>
                        <a:pt x="257" y="183"/>
                      </a:lnTo>
                      <a:lnTo>
                        <a:pt x="253" y="187"/>
                      </a:lnTo>
                      <a:lnTo>
                        <a:pt x="251" y="192"/>
                      </a:lnTo>
                      <a:lnTo>
                        <a:pt x="250" y="197"/>
                      </a:lnTo>
                      <a:lnTo>
                        <a:pt x="250" y="197"/>
                      </a:lnTo>
                      <a:lnTo>
                        <a:pt x="249" y="212"/>
                      </a:lnTo>
                      <a:lnTo>
                        <a:pt x="247" y="216"/>
                      </a:lnTo>
                      <a:lnTo>
                        <a:pt x="245" y="217"/>
                      </a:lnTo>
                      <a:lnTo>
                        <a:pt x="244" y="217"/>
                      </a:lnTo>
                      <a:lnTo>
                        <a:pt x="244" y="217"/>
                      </a:lnTo>
                      <a:lnTo>
                        <a:pt x="242" y="215"/>
                      </a:lnTo>
                      <a:lnTo>
                        <a:pt x="240" y="213"/>
                      </a:lnTo>
                      <a:lnTo>
                        <a:pt x="240" y="210"/>
                      </a:lnTo>
                      <a:lnTo>
                        <a:pt x="240" y="205"/>
                      </a:lnTo>
                      <a:lnTo>
                        <a:pt x="240" y="205"/>
                      </a:lnTo>
                      <a:lnTo>
                        <a:pt x="239" y="200"/>
                      </a:lnTo>
                      <a:lnTo>
                        <a:pt x="238" y="197"/>
                      </a:lnTo>
                      <a:lnTo>
                        <a:pt x="236" y="195"/>
                      </a:lnTo>
                      <a:lnTo>
                        <a:pt x="230" y="193"/>
                      </a:lnTo>
                      <a:lnTo>
                        <a:pt x="230" y="193"/>
                      </a:lnTo>
                      <a:lnTo>
                        <a:pt x="224" y="188"/>
                      </a:lnTo>
                      <a:lnTo>
                        <a:pt x="217" y="184"/>
                      </a:lnTo>
                      <a:lnTo>
                        <a:pt x="213" y="179"/>
                      </a:lnTo>
                      <a:lnTo>
                        <a:pt x="211" y="172"/>
                      </a:lnTo>
                      <a:lnTo>
                        <a:pt x="211" y="172"/>
                      </a:lnTo>
                      <a:lnTo>
                        <a:pt x="210" y="166"/>
                      </a:lnTo>
                      <a:lnTo>
                        <a:pt x="210" y="160"/>
                      </a:lnTo>
                      <a:lnTo>
                        <a:pt x="209" y="158"/>
                      </a:lnTo>
                      <a:lnTo>
                        <a:pt x="208" y="156"/>
                      </a:lnTo>
                      <a:lnTo>
                        <a:pt x="206" y="154"/>
                      </a:lnTo>
                      <a:lnTo>
                        <a:pt x="202" y="153"/>
                      </a:lnTo>
                      <a:lnTo>
                        <a:pt x="202" y="153"/>
                      </a:lnTo>
                      <a:lnTo>
                        <a:pt x="196" y="152"/>
                      </a:lnTo>
                      <a:lnTo>
                        <a:pt x="191" y="152"/>
                      </a:lnTo>
                      <a:lnTo>
                        <a:pt x="187" y="153"/>
                      </a:lnTo>
                      <a:lnTo>
                        <a:pt x="186" y="154"/>
                      </a:lnTo>
                      <a:lnTo>
                        <a:pt x="186" y="156"/>
                      </a:lnTo>
                      <a:lnTo>
                        <a:pt x="186" y="156"/>
                      </a:lnTo>
                      <a:lnTo>
                        <a:pt x="185" y="160"/>
                      </a:lnTo>
                      <a:lnTo>
                        <a:pt x="184" y="163"/>
                      </a:lnTo>
                      <a:lnTo>
                        <a:pt x="182" y="166"/>
                      </a:lnTo>
                      <a:lnTo>
                        <a:pt x="178" y="168"/>
                      </a:lnTo>
                      <a:lnTo>
                        <a:pt x="178" y="168"/>
                      </a:lnTo>
                      <a:lnTo>
                        <a:pt x="174" y="170"/>
                      </a:lnTo>
                      <a:lnTo>
                        <a:pt x="173" y="173"/>
                      </a:lnTo>
                      <a:lnTo>
                        <a:pt x="173" y="182"/>
                      </a:lnTo>
                      <a:lnTo>
                        <a:pt x="173" y="182"/>
                      </a:lnTo>
                      <a:lnTo>
                        <a:pt x="172" y="187"/>
                      </a:lnTo>
                      <a:lnTo>
                        <a:pt x="169" y="194"/>
                      </a:lnTo>
                      <a:lnTo>
                        <a:pt x="166" y="199"/>
                      </a:lnTo>
                      <a:lnTo>
                        <a:pt x="163" y="203"/>
                      </a:lnTo>
                      <a:lnTo>
                        <a:pt x="163" y="203"/>
                      </a:lnTo>
                      <a:lnTo>
                        <a:pt x="156" y="206"/>
                      </a:lnTo>
                      <a:lnTo>
                        <a:pt x="148" y="209"/>
                      </a:lnTo>
                      <a:lnTo>
                        <a:pt x="136" y="211"/>
                      </a:lnTo>
                      <a:lnTo>
                        <a:pt x="124" y="211"/>
                      </a:lnTo>
                      <a:lnTo>
                        <a:pt x="124" y="211"/>
                      </a:lnTo>
                      <a:lnTo>
                        <a:pt x="111" y="210"/>
                      </a:lnTo>
                      <a:lnTo>
                        <a:pt x="98" y="208"/>
                      </a:lnTo>
                      <a:lnTo>
                        <a:pt x="93" y="206"/>
                      </a:lnTo>
                      <a:lnTo>
                        <a:pt x="87" y="203"/>
                      </a:lnTo>
                      <a:lnTo>
                        <a:pt x="83" y="200"/>
                      </a:lnTo>
                      <a:lnTo>
                        <a:pt x="80" y="196"/>
                      </a:lnTo>
                      <a:lnTo>
                        <a:pt x="80" y="196"/>
                      </a:lnTo>
                      <a:lnTo>
                        <a:pt x="79" y="192"/>
                      </a:lnTo>
                      <a:lnTo>
                        <a:pt x="78" y="186"/>
                      </a:lnTo>
                      <a:lnTo>
                        <a:pt x="76" y="178"/>
                      </a:lnTo>
                      <a:lnTo>
                        <a:pt x="76" y="174"/>
                      </a:lnTo>
                      <a:lnTo>
                        <a:pt x="73" y="171"/>
                      </a:lnTo>
                      <a:lnTo>
                        <a:pt x="72" y="169"/>
                      </a:lnTo>
                      <a:lnTo>
                        <a:pt x="69" y="168"/>
                      </a:lnTo>
                      <a:lnTo>
                        <a:pt x="69" y="168"/>
                      </a:lnTo>
                      <a:lnTo>
                        <a:pt x="61" y="167"/>
                      </a:lnTo>
                      <a:lnTo>
                        <a:pt x="53" y="166"/>
                      </a:lnTo>
                      <a:lnTo>
                        <a:pt x="48" y="166"/>
                      </a:lnTo>
                      <a:lnTo>
                        <a:pt x="45" y="166"/>
                      </a:lnTo>
                      <a:lnTo>
                        <a:pt x="44" y="168"/>
                      </a:lnTo>
                      <a:lnTo>
                        <a:pt x="44" y="168"/>
                      </a:lnTo>
                      <a:lnTo>
                        <a:pt x="42" y="170"/>
                      </a:lnTo>
                      <a:lnTo>
                        <a:pt x="40" y="171"/>
                      </a:lnTo>
                      <a:lnTo>
                        <a:pt x="37" y="171"/>
                      </a:lnTo>
                      <a:lnTo>
                        <a:pt x="36" y="170"/>
                      </a:lnTo>
                      <a:lnTo>
                        <a:pt x="36" y="170"/>
                      </a:lnTo>
                      <a:lnTo>
                        <a:pt x="34" y="168"/>
                      </a:lnTo>
                      <a:lnTo>
                        <a:pt x="30" y="168"/>
                      </a:lnTo>
                      <a:lnTo>
                        <a:pt x="27" y="169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14" y="178"/>
                      </a:lnTo>
                      <a:lnTo>
                        <a:pt x="6" y="181"/>
                      </a:lnTo>
                      <a:lnTo>
                        <a:pt x="6" y="181"/>
                      </a:lnTo>
                      <a:lnTo>
                        <a:pt x="2" y="181"/>
                      </a:lnTo>
                      <a:lnTo>
                        <a:pt x="1" y="181"/>
                      </a:lnTo>
                      <a:lnTo>
                        <a:pt x="0" y="180"/>
                      </a:lnTo>
                      <a:lnTo>
                        <a:pt x="0" y="18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2" name="Freeform 146"/>
                <p:cNvSpPr>
                  <a:spLocks/>
                </p:cNvSpPr>
                <p:nvPr/>
              </p:nvSpPr>
              <p:spPr bwMode="auto">
                <a:xfrm>
                  <a:off x="4764" y="1747"/>
                  <a:ext cx="178" cy="343"/>
                </a:xfrm>
                <a:custGeom>
                  <a:avLst/>
                  <a:gdLst>
                    <a:gd name="T0" fmla="*/ 63 w 178"/>
                    <a:gd name="T1" fmla="*/ 338 h 343"/>
                    <a:gd name="T2" fmla="*/ 38 w 178"/>
                    <a:gd name="T3" fmla="*/ 331 h 343"/>
                    <a:gd name="T4" fmla="*/ 30 w 178"/>
                    <a:gd name="T5" fmla="*/ 315 h 343"/>
                    <a:gd name="T6" fmla="*/ 35 w 178"/>
                    <a:gd name="T7" fmla="*/ 314 h 343"/>
                    <a:gd name="T8" fmla="*/ 43 w 178"/>
                    <a:gd name="T9" fmla="*/ 298 h 343"/>
                    <a:gd name="T10" fmla="*/ 38 w 178"/>
                    <a:gd name="T11" fmla="*/ 304 h 343"/>
                    <a:gd name="T12" fmla="*/ 39 w 178"/>
                    <a:gd name="T13" fmla="*/ 292 h 343"/>
                    <a:gd name="T14" fmla="*/ 32 w 178"/>
                    <a:gd name="T15" fmla="*/ 271 h 343"/>
                    <a:gd name="T16" fmla="*/ 15 w 178"/>
                    <a:gd name="T17" fmla="*/ 262 h 343"/>
                    <a:gd name="T18" fmla="*/ 1 w 178"/>
                    <a:gd name="T19" fmla="*/ 255 h 343"/>
                    <a:gd name="T20" fmla="*/ 1 w 178"/>
                    <a:gd name="T21" fmla="*/ 227 h 343"/>
                    <a:gd name="T22" fmla="*/ 17 w 178"/>
                    <a:gd name="T23" fmla="*/ 226 h 343"/>
                    <a:gd name="T24" fmla="*/ 21 w 178"/>
                    <a:gd name="T25" fmla="*/ 205 h 343"/>
                    <a:gd name="T26" fmla="*/ 3 w 178"/>
                    <a:gd name="T27" fmla="*/ 189 h 343"/>
                    <a:gd name="T28" fmla="*/ 5 w 178"/>
                    <a:gd name="T29" fmla="*/ 143 h 343"/>
                    <a:gd name="T30" fmla="*/ 27 w 178"/>
                    <a:gd name="T31" fmla="*/ 138 h 343"/>
                    <a:gd name="T32" fmla="*/ 41 w 178"/>
                    <a:gd name="T33" fmla="*/ 145 h 343"/>
                    <a:gd name="T34" fmla="*/ 51 w 178"/>
                    <a:gd name="T35" fmla="*/ 122 h 343"/>
                    <a:gd name="T36" fmla="*/ 61 w 178"/>
                    <a:gd name="T37" fmla="*/ 133 h 343"/>
                    <a:gd name="T38" fmla="*/ 82 w 178"/>
                    <a:gd name="T39" fmla="*/ 143 h 343"/>
                    <a:gd name="T40" fmla="*/ 83 w 178"/>
                    <a:gd name="T41" fmla="*/ 128 h 343"/>
                    <a:gd name="T42" fmla="*/ 74 w 178"/>
                    <a:gd name="T43" fmla="*/ 107 h 343"/>
                    <a:gd name="T44" fmla="*/ 79 w 178"/>
                    <a:gd name="T45" fmla="*/ 94 h 343"/>
                    <a:gd name="T46" fmla="*/ 54 w 178"/>
                    <a:gd name="T47" fmla="*/ 83 h 343"/>
                    <a:gd name="T48" fmla="*/ 30 w 178"/>
                    <a:gd name="T49" fmla="*/ 100 h 343"/>
                    <a:gd name="T50" fmla="*/ 21 w 178"/>
                    <a:gd name="T51" fmla="*/ 116 h 343"/>
                    <a:gd name="T52" fmla="*/ 15 w 178"/>
                    <a:gd name="T53" fmla="*/ 103 h 343"/>
                    <a:gd name="T54" fmla="*/ 44 w 178"/>
                    <a:gd name="T55" fmla="*/ 80 h 343"/>
                    <a:gd name="T56" fmla="*/ 64 w 178"/>
                    <a:gd name="T57" fmla="*/ 71 h 343"/>
                    <a:gd name="T58" fmla="*/ 91 w 178"/>
                    <a:gd name="T59" fmla="*/ 62 h 343"/>
                    <a:gd name="T60" fmla="*/ 108 w 178"/>
                    <a:gd name="T61" fmla="*/ 43 h 343"/>
                    <a:gd name="T62" fmla="*/ 125 w 178"/>
                    <a:gd name="T63" fmla="*/ 21 h 343"/>
                    <a:gd name="T64" fmla="*/ 136 w 178"/>
                    <a:gd name="T65" fmla="*/ 12 h 343"/>
                    <a:gd name="T66" fmla="*/ 143 w 178"/>
                    <a:gd name="T67" fmla="*/ 4 h 343"/>
                    <a:gd name="T68" fmla="*/ 129 w 178"/>
                    <a:gd name="T69" fmla="*/ 9 h 343"/>
                    <a:gd name="T70" fmla="*/ 146 w 178"/>
                    <a:gd name="T71" fmla="*/ 0 h 343"/>
                    <a:gd name="T72" fmla="*/ 148 w 178"/>
                    <a:gd name="T73" fmla="*/ 8 h 343"/>
                    <a:gd name="T74" fmla="*/ 150 w 178"/>
                    <a:gd name="T75" fmla="*/ 21 h 343"/>
                    <a:gd name="T76" fmla="*/ 154 w 178"/>
                    <a:gd name="T77" fmla="*/ 53 h 343"/>
                    <a:gd name="T78" fmla="*/ 143 w 178"/>
                    <a:gd name="T79" fmla="*/ 80 h 343"/>
                    <a:gd name="T80" fmla="*/ 141 w 178"/>
                    <a:gd name="T81" fmla="*/ 102 h 343"/>
                    <a:gd name="T82" fmla="*/ 137 w 178"/>
                    <a:gd name="T83" fmla="*/ 113 h 343"/>
                    <a:gd name="T84" fmla="*/ 141 w 178"/>
                    <a:gd name="T85" fmla="*/ 123 h 343"/>
                    <a:gd name="T86" fmla="*/ 147 w 178"/>
                    <a:gd name="T87" fmla="*/ 147 h 343"/>
                    <a:gd name="T88" fmla="*/ 178 w 178"/>
                    <a:gd name="T89" fmla="*/ 157 h 343"/>
                    <a:gd name="T90" fmla="*/ 174 w 178"/>
                    <a:gd name="T91" fmla="*/ 172 h 343"/>
                    <a:gd name="T92" fmla="*/ 163 w 178"/>
                    <a:gd name="T93" fmla="*/ 179 h 343"/>
                    <a:gd name="T94" fmla="*/ 139 w 178"/>
                    <a:gd name="T95" fmla="*/ 182 h 343"/>
                    <a:gd name="T96" fmla="*/ 137 w 178"/>
                    <a:gd name="T97" fmla="*/ 215 h 343"/>
                    <a:gd name="T98" fmla="*/ 121 w 178"/>
                    <a:gd name="T99" fmla="*/ 227 h 343"/>
                    <a:gd name="T100" fmla="*/ 116 w 178"/>
                    <a:gd name="T101" fmla="*/ 241 h 343"/>
                    <a:gd name="T102" fmla="*/ 96 w 178"/>
                    <a:gd name="T103" fmla="*/ 252 h 343"/>
                    <a:gd name="T104" fmla="*/ 95 w 178"/>
                    <a:gd name="T105" fmla="*/ 300 h 343"/>
                    <a:gd name="T106" fmla="*/ 92 w 178"/>
                    <a:gd name="T107" fmla="*/ 324 h 343"/>
                    <a:gd name="T108" fmla="*/ 112 w 178"/>
                    <a:gd name="T109" fmla="*/ 333 h 343"/>
                    <a:gd name="T110" fmla="*/ 111 w 178"/>
                    <a:gd name="T111" fmla="*/ 343 h 343"/>
                    <a:gd name="T112" fmla="*/ 90 w 178"/>
                    <a:gd name="T113" fmla="*/ 341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8" h="343">
                      <a:moveTo>
                        <a:pt x="79" y="340"/>
                      </a:moveTo>
                      <a:lnTo>
                        <a:pt x="79" y="340"/>
                      </a:lnTo>
                      <a:lnTo>
                        <a:pt x="78" y="342"/>
                      </a:lnTo>
                      <a:lnTo>
                        <a:pt x="76" y="343"/>
                      </a:lnTo>
                      <a:lnTo>
                        <a:pt x="73" y="343"/>
                      </a:lnTo>
                      <a:lnTo>
                        <a:pt x="73" y="343"/>
                      </a:lnTo>
                      <a:lnTo>
                        <a:pt x="63" y="338"/>
                      </a:lnTo>
                      <a:lnTo>
                        <a:pt x="56" y="335"/>
                      </a:lnTo>
                      <a:lnTo>
                        <a:pt x="53" y="333"/>
                      </a:lnTo>
                      <a:lnTo>
                        <a:pt x="50" y="333"/>
                      </a:lnTo>
                      <a:lnTo>
                        <a:pt x="50" y="333"/>
                      </a:lnTo>
                      <a:lnTo>
                        <a:pt x="45" y="333"/>
                      </a:lnTo>
                      <a:lnTo>
                        <a:pt x="40" y="333"/>
                      </a:lnTo>
                      <a:lnTo>
                        <a:pt x="38" y="331"/>
                      </a:lnTo>
                      <a:lnTo>
                        <a:pt x="36" y="328"/>
                      </a:lnTo>
                      <a:lnTo>
                        <a:pt x="36" y="328"/>
                      </a:lnTo>
                      <a:lnTo>
                        <a:pt x="35" y="325"/>
                      </a:lnTo>
                      <a:lnTo>
                        <a:pt x="33" y="323"/>
                      </a:lnTo>
                      <a:lnTo>
                        <a:pt x="31" y="319"/>
                      </a:lnTo>
                      <a:lnTo>
                        <a:pt x="30" y="315"/>
                      </a:lnTo>
                      <a:lnTo>
                        <a:pt x="30" y="315"/>
                      </a:lnTo>
                      <a:lnTo>
                        <a:pt x="30" y="310"/>
                      </a:lnTo>
                      <a:lnTo>
                        <a:pt x="30" y="305"/>
                      </a:lnTo>
                      <a:lnTo>
                        <a:pt x="31" y="304"/>
                      </a:lnTo>
                      <a:lnTo>
                        <a:pt x="31" y="303"/>
                      </a:lnTo>
                      <a:lnTo>
                        <a:pt x="33" y="307"/>
                      </a:lnTo>
                      <a:lnTo>
                        <a:pt x="33" y="307"/>
                      </a:lnTo>
                      <a:lnTo>
                        <a:pt x="35" y="314"/>
                      </a:lnTo>
                      <a:lnTo>
                        <a:pt x="35" y="314"/>
                      </a:lnTo>
                      <a:lnTo>
                        <a:pt x="36" y="314"/>
                      </a:lnTo>
                      <a:lnTo>
                        <a:pt x="39" y="311"/>
                      </a:lnTo>
                      <a:lnTo>
                        <a:pt x="39" y="311"/>
                      </a:lnTo>
                      <a:lnTo>
                        <a:pt x="41" y="309"/>
                      </a:lnTo>
                      <a:lnTo>
                        <a:pt x="43" y="305"/>
                      </a:lnTo>
                      <a:lnTo>
                        <a:pt x="43" y="298"/>
                      </a:lnTo>
                      <a:lnTo>
                        <a:pt x="43" y="294"/>
                      </a:lnTo>
                      <a:lnTo>
                        <a:pt x="41" y="294"/>
                      </a:lnTo>
                      <a:lnTo>
                        <a:pt x="41" y="295"/>
                      </a:lnTo>
                      <a:lnTo>
                        <a:pt x="41" y="295"/>
                      </a:lnTo>
                      <a:lnTo>
                        <a:pt x="40" y="299"/>
                      </a:lnTo>
                      <a:lnTo>
                        <a:pt x="39" y="302"/>
                      </a:lnTo>
                      <a:lnTo>
                        <a:pt x="38" y="304"/>
                      </a:lnTo>
                      <a:lnTo>
                        <a:pt x="37" y="304"/>
                      </a:lnTo>
                      <a:lnTo>
                        <a:pt x="37" y="303"/>
                      </a:lnTo>
                      <a:lnTo>
                        <a:pt x="37" y="303"/>
                      </a:lnTo>
                      <a:lnTo>
                        <a:pt x="37" y="300"/>
                      </a:lnTo>
                      <a:lnTo>
                        <a:pt x="37" y="298"/>
                      </a:lnTo>
                      <a:lnTo>
                        <a:pt x="39" y="292"/>
                      </a:lnTo>
                      <a:lnTo>
                        <a:pt x="39" y="292"/>
                      </a:lnTo>
                      <a:lnTo>
                        <a:pt x="40" y="289"/>
                      </a:lnTo>
                      <a:lnTo>
                        <a:pt x="40" y="286"/>
                      </a:lnTo>
                      <a:lnTo>
                        <a:pt x="39" y="283"/>
                      </a:lnTo>
                      <a:lnTo>
                        <a:pt x="37" y="279"/>
                      </a:lnTo>
                      <a:lnTo>
                        <a:pt x="37" y="279"/>
                      </a:lnTo>
                      <a:lnTo>
                        <a:pt x="34" y="274"/>
                      </a:lnTo>
                      <a:lnTo>
                        <a:pt x="32" y="271"/>
                      </a:lnTo>
                      <a:lnTo>
                        <a:pt x="29" y="267"/>
                      </a:lnTo>
                      <a:lnTo>
                        <a:pt x="26" y="267"/>
                      </a:lnTo>
                      <a:lnTo>
                        <a:pt x="24" y="266"/>
                      </a:lnTo>
                      <a:lnTo>
                        <a:pt x="24" y="266"/>
                      </a:lnTo>
                      <a:lnTo>
                        <a:pt x="16" y="266"/>
                      </a:lnTo>
                      <a:lnTo>
                        <a:pt x="15" y="265"/>
                      </a:lnTo>
                      <a:lnTo>
                        <a:pt x="15" y="262"/>
                      </a:lnTo>
                      <a:lnTo>
                        <a:pt x="15" y="262"/>
                      </a:lnTo>
                      <a:lnTo>
                        <a:pt x="15" y="260"/>
                      </a:lnTo>
                      <a:lnTo>
                        <a:pt x="12" y="258"/>
                      </a:lnTo>
                      <a:lnTo>
                        <a:pt x="5" y="257"/>
                      </a:lnTo>
                      <a:lnTo>
                        <a:pt x="5" y="257"/>
                      </a:lnTo>
                      <a:lnTo>
                        <a:pt x="3" y="256"/>
                      </a:lnTo>
                      <a:lnTo>
                        <a:pt x="1" y="255"/>
                      </a:lnTo>
                      <a:lnTo>
                        <a:pt x="1" y="253"/>
                      </a:lnTo>
                      <a:lnTo>
                        <a:pt x="0" y="251"/>
                      </a:lnTo>
                      <a:lnTo>
                        <a:pt x="0" y="245"/>
                      </a:lnTo>
                      <a:lnTo>
                        <a:pt x="0" y="239"/>
                      </a:lnTo>
                      <a:lnTo>
                        <a:pt x="0" y="239"/>
                      </a:lnTo>
                      <a:lnTo>
                        <a:pt x="0" y="232"/>
                      </a:lnTo>
                      <a:lnTo>
                        <a:pt x="1" y="227"/>
                      </a:lnTo>
                      <a:lnTo>
                        <a:pt x="2" y="226"/>
                      </a:lnTo>
                      <a:lnTo>
                        <a:pt x="3" y="225"/>
                      </a:lnTo>
                      <a:lnTo>
                        <a:pt x="5" y="225"/>
                      </a:lnTo>
                      <a:lnTo>
                        <a:pt x="7" y="225"/>
                      </a:lnTo>
                      <a:lnTo>
                        <a:pt x="7" y="225"/>
                      </a:lnTo>
                      <a:lnTo>
                        <a:pt x="12" y="226"/>
                      </a:lnTo>
                      <a:lnTo>
                        <a:pt x="17" y="226"/>
                      </a:lnTo>
                      <a:lnTo>
                        <a:pt x="20" y="225"/>
                      </a:lnTo>
                      <a:lnTo>
                        <a:pt x="21" y="223"/>
                      </a:lnTo>
                      <a:lnTo>
                        <a:pt x="21" y="223"/>
                      </a:lnTo>
                      <a:lnTo>
                        <a:pt x="22" y="218"/>
                      </a:lnTo>
                      <a:lnTo>
                        <a:pt x="23" y="212"/>
                      </a:lnTo>
                      <a:lnTo>
                        <a:pt x="22" y="209"/>
                      </a:lnTo>
                      <a:lnTo>
                        <a:pt x="21" y="205"/>
                      </a:lnTo>
                      <a:lnTo>
                        <a:pt x="19" y="202"/>
                      </a:lnTo>
                      <a:lnTo>
                        <a:pt x="16" y="200"/>
                      </a:lnTo>
                      <a:lnTo>
                        <a:pt x="16" y="200"/>
                      </a:lnTo>
                      <a:lnTo>
                        <a:pt x="9" y="196"/>
                      </a:lnTo>
                      <a:lnTo>
                        <a:pt x="6" y="194"/>
                      </a:lnTo>
                      <a:lnTo>
                        <a:pt x="5" y="192"/>
                      </a:lnTo>
                      <a:lnTo>
                        <a:pt x="3" y="189"/>
                      </a:lnTo>
                      <a:lnTo>
                        <a:pt x="2" y="186"/>
                      </a:lnTo>
                      <a:lnTo>
                        <a:pt x="2" y="174"/>
                      </a:lnTo>
                      <a:lnTo>
                        <a:pt x="2" y="174"/>
                      </a:lnTo>
                      <a:lnTo>
                        <a:pt x="2" y="154"/>
                      </a:lnTo>
                      <a:lnTo>
                        <a:pt x="3" y="147"/>
                      </a:lnTo>
                      <a:lnTo>
                        <a:pt x="5" y="143"/>
                      </a:lnTo>
                      <a:lnTo>
                        <a:pt x="5" y="143"/>
                      </a:lnTo>
                      <a:lnTo>
                        <a:pt x="8" y="139"/>
                      </a:lnTo>
                      <a:lnTo>
                        <a:pt x="9" y="137"/>
                      </a:lnTo>
                      <a:lnTo>
                        <a:pt x="11" y="136"/>
                      </a:lnTo>
                      <a:lnTo>
                        <a:pt x="17" y="136"/>
                      </a:lnTo>
                      <a:lnTo>
                        <a:pt x="17" y="136"/>
                      </a:lnTo>
                      <a:lnTo>
                        <a:pt x="25" y="136"/>
                      </a:lnTo>
                      <a:lnTo>
                        <a:pt x="27" y="138"/>
                      </a:lnTo>
                      <a:lnTo>
                        <a:pt x="29" y="141"/>
                      </a:lnTo>
                      <a:lnTo>
                        <a:pt x="29" y="141"/>
                      </a:lnTo>
                      <a:lnTo>
                        <a:pt x="30" y="143"/>
                      </a:lnTo>
                      <a:lnTo>
                        <a:pt x="31" y="144"/>
                      </a:lnTo>
                      <a:lnTo>
                        <a:pt x="36" y="146"/>
                      </a:lnTo>
                      <a:lnTo>
                        <a:pt x="40" y="146"/>
                      </a:lnTo>
                      <a:lnTo>
                        <a:pt x="41" y="145"/>
                      </a:lnTo>
                      <a:lnTo>
                        <a:pt x="43" y="144"/>
                      </a:lnTo>
                      <a:lnTo>
                        <a:pt x="43" y="144"/>
                      </a:lnTo>
                      <a:lnTo>
                        <a:pt x="43" y="139"/>
                      </a:lnTo>
                      <a:lnTo>
                        <a:pt x="45" y="132"/>
                      </a:lnTo>
                      <a:lnTo>
                        <a:pt x="47" y="125"/>
                      </a:lnTo>
                      <a:lnTo>
                        <a:pt x="49" y="123"/>
                      </a:lnTo>
                      <a:lnTo>
                        <a:pt x="51" y="122"/>
                      </a:lnTo>
                      <a:lnTo>
                        <a:pt x="51" y="122"/>
                      </a:lnTo>
                      <a:lnTo>
                        <a:pt x="55" y="121"/>
                      </a:lnTo>
                      <a:lnTo>
                        <a:pt x="59" y="121"/>
                      </a:lnTo>
                      <a:lnTo>
                        <a:pt x="60" y="122"/>
                      </a:lnTo>
                      <a:lnTo>
                        <a:pt x="60" y="127"/>
                      </a:lnTo>
                      <a:lnTo>
                        <a:pt x="60" y="127"/>
                      </a:lnTo>
                      <a:lnTo>
                        <a:pt x="61" y="133"/>
                      </a:lnTo>
                      <a:lnTo>
                        <a:pt x="63" y="137"/>
                      </a:lnTo>
                      <a:lnTo>
                        <a:pt x="65" y="139"/>
                      </a:lnTo>
                      <a:lnTo>
                        <a:pt x="68" y="140"/>
                      </a:lnTo>
                      <a:lnTo>
                        <a:pt x="68" y="140"/>
                      </a:lnTo>
                      <a:lnTo>
                        <a:pt x="73" y="140"/>
                      </a:lnTo>
                      <a:lnTo>
                        <a:pt x="77" y="142"/>
                      </a:lnTo>
                      <a:lnTo>
                        <a:pt x="82" y="143"/>
                      </a:lnTo>
                      <a:lnTo>
                        <a:pt x="87" y="143"/>
                      </a:lnTo>
                      <a:lnTo>
                        <a:pt x="87" y="143"/>
                      </a:lnTo>
                      <a:lnTo>
                        <a:pt x="88" y="142"/>
                      </a:lnTo>
                      <a:lnTo>
                        <a:pt x="89" y="141"/>
                      </a:lnTo>
                      <a:lnTo>
                        <a:pt x="90" y="137"/>
                      </a:lnTo>
                      <a:lnTo>
                        <a:pt x="88" y="132"/>
                      </a:lnTo>
                      <a:lnTo>
                        <a:pt x="83" y="128"/>
                      </a:lnTo>
                      <a:lnTo>
                        <a:pt x="83" y="128"/>
                      </a:lnTo>
                      <a:lnTo>
                        <a:pt x="79" y="123"/>
                      </a:lnTo>
                      <a:lnTo>
                        <a:pt x="76" y="117"/>
                      </a:lnTo>
                      <a:lnTo>
                        <a:pt x="74" y="112"/>
                      </a:lnTo>
                      <a:lnTo>
                        <a:pt x="74" y="108"/>
                      </a:lnTo>
                      <a:lnTo>
                        <a:pt x="74" y="108"/>
                      </a:lnTo>
                      <a:lnTo>
                        <a:pt x="74" y="107"/>
                      </a:lnTo>
                      <a:lnTo>
                        <a:pt x="75" y="106"/>
                      </a:lnTo>
                      <a:lnTo>
                        <a:pt x="77" y="104"/>
                      </a:lnTo>
                      <a:lnTo>
                        <a:pt x="79" y="103"/>
                      </a:lnTo>
                      <a:lnTo>
                        <a:pt x="80" y="101"/>
                      </a:lnTo>
                      <a:lnTo>
                        <a:pt x="80" y="99"/>
                      </a:lnTo>
                      <a:lnTo>
                        <a:pt x="80" y="99"/>
                      </a:lnTo>
                      <a:lnTo>
                        <a:pt x="79" y="94"/>
                      </a:lnTo>
                      <a:lnTo>
                        <a:pt x="78" y="92"/>
                      </a:lnTo>
                      <a:lnTo>
                        <a:pt x="76" y="89"/>
                      </a:lnTo>
                      <a:lnTo>
                        <a:pt x="72" y="87"/>
                      </a:lnTo>
                      <a:lnTo>
                        <a:pt x="72" y="87"/>
                      </a:lnTo>
                      <a:lnTo>
                        <a:pt x="63" y="84"/>
                      </a:lnTo>
                      <a:lnTo>
                        <a:pt x="60" y="83"/>
                      </a:lnTo>
                      <a:lnTo>
                        <a:pt x="54" y="83"/>
                      </a:lnTo>
                      <a:lnTo>
                        <a:pt x="54" y="83"/>
                      </a:lnTo>
                      <a:lnTo>
                        <a:pt x="48" y="84"/>
                      </a:lnTo>
                      <a:lnTo>
                        <a:pt x="43" y="86"/>
                      </a:lnTo>
                      <a:lnTo>
                        <a:pt x="38" y="90"/>
                      </a:lnTo>
                      <a:lnTo>
                        <a:pt x="33" y="95"/>
                      </a:lnTo>
                      <a:lnTo>
                        <a:pt x="33" y="95"/>
                      </a:lnTo>
                      <a:lnTo>
                        <a:pt x="30" y="100"/>
                      </a:lnTo>
                      <a:lnTo>
                        <a:pt x="27" y="103"/>
                      </a:lnTo>
                      <a:lnTo>
                        <a:pt x="26" y="108"/>
                      </a:lnTo>
                      <a:lnTo>
                        <a:pt x="26" y="110"/>
                      </a:lnTo>
                      <a:lnTo>
                        <a:pt x="26" y="110"/>
                      </a:lnTo>
                      <a:lnTo>
                        <a:pt x="25" y="113"/>
                      </a:lnTo>
                      <a:lnTo>
                        <a:pt x="24" y="115"/>
                      </a:lnTo>
                      <a:lnTo>
                        <a:pt x="21" y="116"/>
                      </a:lnTo>
                      <a:lnTo>
                        <a:pt x="19" y="116"/>
                      </a:lnTo>
                      <a:lnTo>
                        <a:pt x="19" y="116"/>
                      </a:lnTo>
                      <a:lnTo>
                        <a:pt x="17" y="116"/>
                      </a:lnTo>
                      <a:lnTo>
                        <a:pt x="16" y="115"/>
                      </a:lnTo>
                      <a:lnTo>
                        <a:pt x="15" y="111"/>
                      </a:lnTo>
                      <a:lnTo>
                        <a:pt x="13" y="106"/>
                      </a:lnTo>
                      <a:lnTo>
                        <a:pt x="15" y="103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95"/>
                      </a:lnTo>
                      <a:lnTo>
                        <a:pt x="27" y="90"/>
                      </a:lnTo>
                      <a:lnTo>
                        <a:pt x="38" y="83"/>
                      </a:lnTo>
                      <a:lnTo>
                        <a:pt x="38" y="83"/>
                      </a:lnTo>
                      <a:lnTo>
                        <a:pt x="44" y="80"/>
                      </a:lnTo>
                      <a:lnTo>
                        <a:pt x="48" y="78"/>
                      </a:lnTo>
                      <a:lnTo>
                        <a:pt x="51" y="76"/>
                      </a:lnTo>
                      <a:lnTo>
                        <a:pt x="52" y="73"/>
                      </a:lnTo>
                      <a:lnTo>
                        <a:pt x="52" y="73"/>
                      </a:lnTo>
                      <a:lnTo>
                        <a:pt x="53" y="72"/>
                      </a:lnTo>
                      <a:lnTo>
                        <a:pt x="56" y="71"/>
                      </a:lnTo>
                      <a:lnTo>
                        <a:pt x="64" y="71"/>
                      </a:lnTo>
                      <a:lnTo>
                        <a:pt x="72" y="72"/>
                      </a:lnTo>
                      <a:lnTo>
                        <a:pt x="75" y="72"/>
                      </a:lnTo>
                      <a:lnTo>
                        <a:pt x="77" y="71"/>
                      </a:lnTo>
                      <a:lnTo>
                        <a:pt x="77" y="71"/>
                      </a:lnTo>
                      <a:lnTo>
                        <a:pt x="81" y="69"/>
                      </a:lnTo>
                      <a:lnTo>
                        <a:pt x="87" y="66"/>
                      </a:lnTo>
                      <a:lnTo>
                        <a:pt x="91" y="62"/>
                      </a:lnTo>
                      <a:lnTo>
                        <a:pt x="93" y="59"/>
                      </a:lnTo>
                      <a:lnTo>
                        <a:pt x="94" y="56"/>
                      </a:lnTo>
                      <a:lnTo>
                        <a:pt x="94" y="56"/>
                      </a:lnTo>
                      <a:lnTo>
                        <a:pt x="96" y="53"/>
                      </a:lnTo>
                      <a:lnTo>
                        <a:pt x="97" y="51"/>
                      </a:lnTo>
                      <a:lnTo>
                        <a:pt x="103" y="46"/>
                      </a:lnTo>
                      <a:lnTo>
                        <a:pt x="108" y="43"/>
                      </a:lnTo>
                      <a:lnTo>
                        <a:pt x="110" y="42"/>
                      </a:lnTo>
                      <a:lnTo>
                        <a:pt x="111" y="40"/>
                      </a:lnTo>
                      <a:lnTo>
                        <a:pt x="111" y="40"/>
                      </a:lnTo>
                      <a:lnTo>
                        <a:pt x="118" y="28"/>
                      </a:lnTo>
                      <a:lnTo>
                        <a:pt x="122" y="23"/>
                      </a:lnTo>
                      <a:lnTo>
                        <a:pt x="124" y="22"/>
                      </a:lnTo>
                      <a:lnTo>
                        <a:pt x="125" y="21"/>
                      </a:lnTo>
                      <a:lnTo>
                        <a:pt x="125" y="21"/>
                      </a:lnTo>
                      <a:lnTo>
                        <a:pt x="133" y="19"/>
                      </a:lnTo>
                      <a:lnTo>
                        <a:pt x="134" y="18"/>
                      </a:lnTo>
                      <a:lnTo>
                        <a:pt x="135" y="16"/>
                      </a:lnTo>
                      <a:lnTo>
                        <a:pt x="135" y="16"/>
                      </a:lnTo>
                      <a:lnTo>
                        <a:pt x="135" y="13"/>
                      </a:lnTo>
                      <a:lnTo>
                        <a:pt x="136" y="12"/>
                      </a:lnTo>
                      <a:lnTo>
                        <a:pt x="137" y="11"/>
                      </a:lnTo>
                      <a:lnTo>
                        <a:pt x="139" y="11"/>
                      </a:lnTo>
                      <a:lnTo>
                        <a:pt x="139" y="11"/>
                      </a:lnTo>
                      <a:lnTo>
                        <a:pt x="141" y="10"/>
                      </a:lnTo>
                      <a:lnTo>
                        <a:pt x="143" y="8"/>
                      </a:lnTo>
                      <a:lnTo>
                        <a:pt x="144" y="6"/>
                      </a:lnTo>
                      <a:lnTo>
                        <a:pt x="143" y="4"/>
                      </a:lnTo>
                      <a:lnTo>
                        <a:pt x="141" y="4"/>
                      </a:lnTo>
                      <a:lnTo>
                        <a:pt x="141" y="4"/>
                      </a:lnTo>
                      <a:lnTo>
                        <a:pt x="136" y="3"/>
                      </a:lnTo>
                      <a:lnTo>
                        <a:pt x="133" y="4"/>
                      </a:lnTo>
                      <a:lnTo>
                        <a:pt x="131" y="6"/>
                      </a:lnTo>
                      <a:lnTo>
                        <a:pt x="131" y="6"/>
                      </a:lnTo>
                      <a:lnTo>
                        <a:pt x="129" y="9"/>
                      </a:lnTo>
                      <a:lnTo>
                        <a:pt x="129" y="9"/>
                      </a:lnTo>
                      <a:lnTo>
                        <a:pt x="129" y="7"/>
                      </a:lnTo>
                      <a:lnTo>
                        <a:pt x="129" y="7"/>
                      </a:lnTo>
                      <a:lnTo>
                        <a:pt x="131" y="4"/>
                      </a:lnTo>
                      <a:lnTo>
                        <a:pt x="133" y="3"/>
                      </a:lnTo>
                      <a:lnTo>
                        <a:pt x="139" y="0"/>
                      </a:lnTo>
                      <a:lnTo>
                        <a:pt x="146" y="0"/>
                      </a:lnTo>
                      <a:lnTo>
                        <a:pt x="148" y="0"/>
                      </a:lnTo>
                      <a:lnTo>
                        <a:pt x="149" y="1"/>
                      </a:lnTo>
                      <a:lnTo>
                        <a:pt x="149" y="1"/>
                      </a:lnTo>
                      <a:lnTo>
                        <a:pt x="150" y="6"/>
                      </a:lnTo>
                      <a:lnTo>
                        <a:pt x="149" y="7"/>
                      </a:lnTo>
                      <a:lnTo>
                        <a:pt x="148" y="8"/>
                      </a:lnTo>
                      <a:lnTo>
                        <a:pt x="148" y="8"/>
                      </a:lnTo>
                      <a:lnTo>
                        <a:pt x="143" y="10"/>
                      </a:lnTo>
                      <a:lnTo>
                        <a:pt x="143" y="11"/>
                      </a:lnTo>
                      <a:lnTo>
                        <a:pt x="145" y="12"/>
                      </a:lnTo>
                      <a:lnTo>
                        <a:pt x="145" y="12"/>
                      </a:lnTo>
                      <a:lnTo>
                        <a:pt x="147" y="13"/>
                      </a:lnTo>
                      <a:lnTo>
                        <a:pt x="148" y="15"/>
                      </a:lnTo>
                      <a:lnTo>
                        <a:pt x="150" y="21"/>
                      </a:lnTo>
                      <a:lnTo>
                        <a:pt x="150" y="27"/>
                      </a:lnTo>
                      <a:lnTo>
                        <a:pt x="150" y="33"/>
                      </a:lnTo>
                      <a:lnTo>
                        <a:pt x="150" y="33"/>
                      </a:lnTo>
                      <a:lnTo>
                        <a:pt x="151" y="38"/>
                      </a:lnTo>
                      <a:lnTo>
                        <a:pt x="152" y="43"/>
                      </a:lnTo>
                      <a:lnTo>
                        <a:pt x="154" y="47"/>
                      </a:lnTo>
                      <a:lnTo>
                        <a:pt x="154" y="53"/>
                      </a:lnTo>
                      <a:lnTo>
                        <a:pt x="154" y="53"/>
                      </a:lnTo>
                      <a:lnTo>
                        <a:pt x="155" y="60"/>
                      </a:lnTo>
                      <a:lnTo>
                        <a:pt x="154" y="64"/>
                      </a:lnTo>
                      <a:lnTo>
                        <a:pt x="152" y="66"/>
                      </a:lnTo>
                      <a:lnTo>
                        <a:pt x="152" y="66"/>
                      </a:lnTo>
                      <a:lnTo>
                        <a:pt x="148" y="71"/>
                      </a:lnTo>
                      <a:lnTo>
                        <a:pt x="143" y="80"/>
                      </a:lnTo>
                      <a:lnTo>
                        <a:pt x="137" y="88"/>
                      </a:lnTo>
                      <a:lnTo>
                        <a:pt x="136" y="95"/>
                      </a:lnTo>
                      <a:lnTo>
                        <a:pt x="136" y="95"/>
                      </a:lnTo>
                      <a:lnTo>
                        <a:pt x="136" y="96"/>
                      </a:lnTo>
                      <a:lnTo>
                        <a:pt x="137" y="98"/>
                      </a:lnTo>
                      <a:lnTo>
                        <a:pt x="139" y="100"/>
                      </a:lnTo>
                      <a:lnTo>
                        <a:pt x="141" y="102"/>
                      </a:lnTo>
                      <a:lnTo>
                        <a:pt x="143" y="103"/>
                      </a:lnTo>
                      <a:lnTo>
                        <a:pt x="143" y="106"/>
                      </a:lnTo>
                      <a:lnTo>
                        <a:pt x="143" y="106"/>
                      </a:lnTo>
                      <a:lnTo>
                        <a:pt x="141" y="108"/>
                      </a:lnTo>
                      <a:lnTo>
                        <a:pt x="139" y="109"/>
                      </a:lnTo>
                      <a:lnTo>
                        <a:pt x="137" y="110"/>
                      </a:lnTo>
                      <a:lnTo>
                        <a:pt x="137" y="113"/>
                      </a:lnTo>
                      <a:lnTo>
                        <a:pt x="137" y="113"/>
                      </a:lnTo>
                      <a:lnTo>
                        <a:pt x="138" y="115"/>
                      </a:lnTo>
                      <a:lnTo>
                        <a:pt x="140" y="117"/>
                      </a:lnTo>
                      <a:lnTo>
                        <a:pt x="143" y="121"/>
                      </a:lnTo>
                      <a:lnTo>
                        <a:pt x="143" y="122"/>
                      </a:lnTo>
                      <a:lnTo>
                        <a:pt x="141" y="123"/>
                      </a:lnTo>
                      <a:lnTo>
                        <a:pt x="141" y="123"/>
                      </a:lnTo>
                      <a:lnTo>
                        <a:pt x="140" y="128"/>
                      </a:lnTo>
                      <a:lnTo>
                        <a:pt x="139" y="133"/>
                      </a:lnTo>
                      <a:lnTo>
                        <a:pt x="140" y="138"/>
                      </a:lnTo>
                      <a:lnTo>
                        <a:pt x="141" y="141"/>
                      </a:lnTo>
                      <a:lnTo>
                        <a:pt x="141" y="141"/>
                      </a:lnTo>
                      <a:lnTo>
                        <a:pt x="144" y="144"/>
                      </a:lnTo>
                      <a:lnTo>
                        <a:pt x="147" y="147"/>
                      </a:lnTo>
                      <a:lnTo>
                        <a:pt x="153" y="151"/>
                      </a:lnTo>
                      <a:lnTo>
                        <a:pt x="159" y="154"/>
                      </a:lnTo>
                      <a:lnTo>
                        <a:pt x="159" y="154"/>
                      </a:lnTo>
                      <a:lnTo>
                        <a:pt x="166" y="155"/>
                      </a:lnTo>
                      <a:lnTo>
                        <a:pt x="172" y="155"/>
                      </a:lnTo>
                      <a:lnTo>
                        <a:pt x="177" y="156"/>
                      </a:lnTo>
                      <a:lnTo>
                        <a:pt x="178" y="157"/>
                      </a:lnTo>
                      <a:lnTo>
                        <a:pt x="178" y="159"/>
                      </a:lnTo>
                      <a:lnTo>
                        <a:pt x="178" y="159"/>
                      </a:lnTo>
                      <a:lnTo>
                        <a:pt x="177" y="162"/>
                      </a:lnTo>
                      <a:lnTo>
                        <a:pt x="176" y="166"/>
                      </a:lnTo>
                      <a:lnTo>
                        <a:pt x="174" y="168"/>
                      </a:lnTo>
                      <a:lnTo>
                        <a:pt x="174" y="172"/>
                      </a:lnTo>
                      <a:lnTo>
                        <a:pt x="174" y="172"/>
                      </a:lnTo>
                      <a:lnTo>
                        <a:pt x="173" y="176"/>
                      </a:lnTo>
                      <a:lnTo>
                        <a:pt x="170" y="179"/>
                      </a:lnTo>
                      <a:lnTo>
                        <a:pt x="167" y="181"/>
                      </a:lnTo>
                      <a:lnTo>
                        <a:pt x="165" y="181"/>
                      </a:lnTo>
                      <a:lnTo>
                        <a:pt x="165" y="181"/>
                      </a:lnTo>
                      <a:lnTo>
                        <a:pt x="164" y="181"/>
                      </a:lnTo>
                      <a:lnTo>
                        <a:pt x="163" y="179"/>
                      </a:lnTo>
                      <a:lnTo>
                        <a:pt x="162" y="176"/>
                      </a:lnTo>
                      <a:lnTo>
                        <a:pt x="156" y="175"/>
                      </a:lnTo>
                      <a:lnTo>
                        <a:pt x="156" y="175"/>
                      </a:lnTo>
                      <a:lnTo>
                        <a:pt x="150" y="176"/>
                      </a:lnTo>
                      <a:lnTo>
                        <a:pt x="144" y="179"/>
                      </a:lnTo>
                      <a:lnTo>
                        <a:pt x="141" y="180"/>
                      </a:lnTo>
                      <a:lnTo>
                        <a:pt x="139" y="182"/>
                      </a:lnTo>
                      <a:lnTo>
                        <a:pt x="138" y="184"/>
                      </a:lnTo>
                      <a:lnTo>
                        <a:pt x="138" y="187"/>
                      </a:lnTo>
                      <a:lnTo>
                        <a:pt x="138" y="187"/>
                      </a:lnTo>
                      <a:lnTo>
                        <a:pt x="138" y="197"/>
                      </a:lnTo>
                      <a:lnTo>
                        <a:pt x="138" y="207"/>
                      </a:lnTo>
                      <a:lnTo>
                        <a:pt x="138" y="212"/>
                      </a:lnTo>
                      <a:lnTo>
                        <a:pt x="137" y="215"/>
                      </a:lnTo>
                      <a:lnTo>
                        <a:pt x="136" y="218"/>
                      </a:lnTo>
                      <a:lnTo>
                        <a:pt x="134" y="219"/>
                      </a:lnTo>
                      <a:lnTo>
                        <a:pt x="134" y="219"/>
                      </a:lnTo>
                      <a:lnTo>
                        <a:pt x="129" y="219"/>
                      </a:lnTo>
                      <a:lnTo>
                        <a:pt x="125" y="221"/>
                      </a:lnTo>
                      <a:lnTo>
                        <a:pt x="122" y="223"/>
                      </a:lnTo>
                      <a:lnTo>
                        <a:pt x="121" y="227"/>
                      </a:lnTo>
                      <a:lnTo>
                        <a:pt x="121" y="227"/>
                      </a:lnTo>
                      <a:lnTo>
                        <a:pt x="121" y="236"/>
                      </a:lnTo>
                      <a:lnTo>
                        <a:pt x="121" y="238"/>
                      </a:lnTo>
                      <a:lnTo>
                        <a:pt x="120" y="240"/>
                      </a:lnTo>
                      <a:lnTo>
                        <a:pt x="118" y="241"/>
                      </a:lnTo>
                      <a:lnTo>
                        <a:pt x="116" y="241"/>
                      </a:lnTo>
                      <a:lnTo>
                        <a:pt x="116" y="241"/>
                      </a:lnTo>
                      <a:lnTo>
                        <a:pt x="109" y="241"/>
                      </a:lnTo>
                      <a:lnTo>
                        <a:pt x="103" y="242"/>
                      </a:lnTo>
                      <a:lnTo>
                        <a:pt x="101" y="243"/>
                      </a:lnTo>
                      <a:lnTo>
                        <a:pt x="98" y="244"/>
                      </a:lnTo>
                      <a:lnTo>
                        <a:pt x="97" y="247"/>
                      </a:lnTo>
                      <a:lnTo>
                        <a:pt x="96" y="252"/>
                      </a:lnTo>
                      <a:lnTo>
                        <a:pt x="96" y="252"/>
                      </a:lnTo>
                      <a:lnTo>
                        <a:pt x="97" y="264"/>
                      </a:lnTo>
                      <a:lnTo>
                        <a:pt x="98" y="279"/>
                      </a:lnTo>
                      <a:lnTo>
                        <a:pt x="100" y="285"/>
                      </a:lnTo>
                      <a:lnTo>
                        <a:pt x="98" y="292"/>
                      </a:lnTo>
                      <a:lnTo>
                        <a:pt x="97" y="297"/>
                      </a:lnTo>
                      <a:lnTo>
                        <a:pt x="95" y="300"/>
                      </a:lnTo>
                      <a:lnTo>
                        <a:pt x="95" y="300"/>
                      </a:lnTo>
                      <a:lnTo>
                        <a:pt x="90" y="305"/>
                      </a:lnTo>
                      <a:lnTo>
                        <a:pt x="88" y="312"/>
                      </a:lnTo>
                      <a:lnTo>
                        <a:pt x="87" y="317"/>
                      </a:lnTo>
                      <a:lnTo>
                        <a:pt x="88" y="319"/>
                      </a:lnTo>
                      <a:lnTo>
                        <a:pt x="89" y="321"/>
                      </a:lnTo>
                      <a:lnTo>
                        <a:pt x="89" y="321"/>
                      </a:lnTo>
                      <a:lnTo>
                        <a:pt x="92" y="324"/>
                      </a:lnTo>
                      <a:lnTo>
                        <a:pt x="94" y="328"/>
                      </a:lnTo>
                      <a:lnTo>
                        <a:pt x="98" y="330"/>
                      </a:lnTo>
                      <a:lnTo>
                        <a:pt x="101" y="331"/>
                      </a:lnTo>
                      <a:lnTo>
                        <a:pt x="104" y="332"/>
                      </a:lnTo>
                      <a:lnTo>
                        <a:pt x="104" y="332"/>
                      </a:lnTo>
                      <a:lnTo>
                        <a:pt x="109" y="332"/>
                      </a:lnTo>
                      <a:lnTo>
                        <a:pt x="112" y="333"/>
                      </a:lnTo>
                      <a:lnTo>
                        <a:pt x="115" y="336"/>
                      </a:lnTo>
                      <a:lnTo>
                        <a:pt x="116" y="338"/>
                      </a:lnTo>
                      <a:lnTo>
                        <a:pt x="116" y="338"/>
                      </a:lnTo>
                      <a:lnTo>
                        <a:pt x="115" y="342"/>
                      </a:lnTo>
                      <a:lnTo>
                        <a:pt x="113" y="343"/>
                      </a:lnTo>
                      <a:lnTo>
                        <a:pt x="111" y="343"/>
                      </a:lnTo>
                      <a:lnTo>
                        <a:pt x="111" y="343"/>
                      </a:lnTo>
                      <a:lnTo>
                        <a:pt x="109" y="342"/>
                      </a:lnTo>
                      <a:lnTo>
                        <a:pt x="107" y="341"/>
                      </a:lnTo>
                      <a:lnTo>
                        <a:pt x="105" y="341"/>
                      </a:lnTo>
                      <a:lnTo>
                        <a:pt x="103" y="341"/>
                      </a:lnTo>
                      <a:lnTo>
                        <a:pt x="103" y="341"/>
                      </a:lnTo>
                      <a:lnTo>
                        <a:pt x="97" y="341"/>
                      </a:lnTo>
                      <a:lnTo>
                        <a:pt x="90" y="341"/>
                      </a:lnTo>
                      <a:lnTo>
                        <a:pt x="79" y="340"/>
                      </a:lnTo>
                      <a:lnTo>
                        <a:pt x="79" y="3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3" name="Freeform 147"/>
                <p:cNvSpPr>
                  <a:spLocks/>
                </p:cNvSpPr>
                <p:nvPr/>
              </p:nvSpPr>
              <p:spPr bwMode="auto">
                <a:xfrm>
                  <a:off x="4927" y="1932"/>
                  <a:ext cx="3" cy="4"/>
                </a:xfrm>
                <a:custGeom>
                  <a:avLst/>
                  <a:gdLst>
                    <a:gd name="T0" fmla="*/ 1 w 3"/>
                    <a:gd name="T1" fmla="*/ 0 h 4"/>
                    <a:gd name="T2" fmla="*/ 1 w 3"/>
                    <a:gd name="T3" fmla="*/ 0 h 4"/>
                    <a:gd name="T4" fmla="*/ 0 w 3"/>
                    <a:gd name="T5" fmla="*/ 2 h 4"/>
                    <a:gd name="T6" fmla="*/ 0 w 3"/>
                    <a:gd name="T7" fmla="*/ 3 h 4"/>
                    <a:gd name="T8" fmla="*/ 2 w 3"/>
                    <a:gd name="T9" fmla="*/ 4 h 4"/>
                    <a:gd name="T10" fmla="*/ 2 w 3"/>
                    <a:gd name="T11" fmla="*/ 4 h 4"/>
                    <a:gd name="T12" fmla="*/ 3 w 3"/>
                    <a:gd name="T13" fmla="*/ 3 h 4"/>
                    <a:gd name="T14" fmla="*/ 3 w 3"/>
                    <a:gd name="T15" fmla="*/ 2 h 4"/>
                    <a:gd name="T16" fmla="*/ 3 w 3"/>
                    <a:gd name="T17" fmla="*/ 0 h 4"/>
                    <a:gd name="T18" fmla="*/ 1 w 3"/>
                    <a:gd name="T1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4" name="Freeform 148"/>
                <p:cNvSpPr>
                  <a:spLocks/>
                </p:cNvSpPr>
                <p:nvPr/>
              </p:nvSpPr>
              <p:spPr bwMode="auto">
                <a:xfrm>
                  <a:off x="4919" y="1960"/>
                  <a:ext cx="12" cy="15"/>
                </a:xfrm>
                <a:custGeom>
                  <a:avLst/>
                  <a:gdLst>
                    <a:gd name="T0" fmla="*/ 1 w 12"/>
                    <a:gd name="T1" fmla="*/ 1 h 15"/>
                    <a:gd name="T2" fmla="*/ 1 w 12"/>
                    <a:gd name="T3" fmla="*/ 1 h 15"/>
                    <a:gd name="T4" fmla="*/ 0 w 12"/>
                    <a:gd name="T5" fmla="*/ 8 h 15"/>
                    <a:gd name="T6" fmla="*/ 0 w 12"/>
                    <a:gd name="T7" fmla="*/ 10 h 15"/>
                    <a:gd name="T8" fmla="*/ 3 w 12"/>
                    <a:gd name="T9" fmla="*/ 10 h 15"/>
                    <a:gd name="T10" fmla="*/ 3 w 12"/>
                    <a:gd name="T11" fmla="*/ 10 h 15"/>
                    <a:gd name="T12" fmla="*/ 7 w 12"/>
                    <a:gd name="T13" fmla="*/ 11 h 15"/>
                    <a:gd name="T14" fmla="*/ 8 w 12"/>
                    <a:gd name="T15" fmla="*/ 12 h 15"/>
                    <a:gd name="T16" fmla="*/ 8 w 12"/>
                    <a:gd name="T17" fmla="*/ 13 h 15"/>
                    <a:gd name="T18" fmla="*/ 8 w 12"/>
                    <a:gd name="T19" fmla="*/ 13 h 15"/>
                    <a:gd name="T20" fmla="*/ 9 w 12"/>
                    <a:gd name="T21" fmla="*/ 14 h 15"/>
                    <a:gd name="T22" fmla="*/ 10 w 12"/>
                    <a:gd name="T23" fmla="*/ 15 h 15"/>
                    <a:gd name="T24" fmla="*/ 11 w 12"/>
                    <a:gd name="T25" fmla="*/ 15 h 15"/>
                    <a:gd name="T26" fmla="*/ 12 w 12"/>
                    <a:gd name="T27" fmla="*/ 14 h 15"/>
                    <a:gd name="T28" fmla="*/ 12 w 12"/>
                    <a:gd name="T29" fmla="*/ 14 h 15"/>
                    <a:gd name="T30" fmla="*/ 11 w 12"/>
                    <a:gd name="T31" fmla="*/ 9 h 15"/>
                    <a:gd name="T32" fmla="*/ 10 w 12"/>
                    <a:gd name="T33" fmla="*/ 6 h 15"/>
                    <a:gd name="T34" fmla="*/ 8 w 12"/>
                    <a:gd name="T35" fmla="*/ 6 h 15"/>
                    <a:gd name="T36" fmla="*/ 8 w 12"/>
                    <a:gd name="T37" fmla="*/ 6 h 15"/>
                    <a:gd name="T38" fmla="*/ 6 w 12"/>
                    <a:gd name="T39" fmla="*/ 5 h 15"/>
                    <a:gd name="T40" fmla="*/ 5 w 12"/>
                    <a:gd name="T41" fmla="*/ 4 h 15"/>
                    <a:gd name="T42" fmla="*/ 5 w 12"/>
                    <a:gd name="T43" fmla="*/ 1 h 15"/>
                    <a:gd name="T44" fmla="*/ 5 w 12"/>
                    <a:gd name="T45" fmla="*/ 1 h 15"/>
                    <a:gd name="T46" fmla="*/ 4 w 12"/>
                    <a:gd name="T47" fmla="*/ 0 h 15"/>
                    <a:gd name="T48" fmla="*/ 4 w 12"/>
                    <a:gd name="T49" fmla="*/ 0 h 15"/>
                    <a:gd name="T50" fmla="*/ 1 w 12"/>
                    <a:gd name="T51" fmla="*/ 1 h 15"/>
                    <a:gd name="T52" fmla="*/ 1 w 12"/>
                    <a:gd name="T5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1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3" y="10"/>
                      </a:lnTo>
                      <a:lnTo>
                        <a:pt x="3" y="10"/>
                      </a:lnTo>
                      <a:lnTo>
                        <a:pt x="7" y="11"/>
                      </a:lnTo>
                      <a:lnTo>
                        <a:pt x="8" y="12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9" y="14"/>
                      </a:lnTo>
                      <a:lnTo>
                        <a:pt x="10" y="15"/>
                      </a:lnTo>
                      <a:lnTo>
                        <a:pt x="11" y="15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1" y="9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6" y="5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5" name="Freeform 149"/>
                <p:cNvSpPr>
                  <a:spLocks/>
                </p:cNvSpPr>
                <p:nvPr/>
              </p:nvSpPr>
              <p:spPr bwMode="auto">
                <a:xfrm>
                  <a:off x="4876" y="2002"/>
                  <a:ext cx="64" cy="60"/>
                </a:xfrm>
                <a:custGeom>
                  <a:avLst/>
                  <a:gdLst>
                    <a:gd name="T0" fmla="*/ 34 w 64"/>
                    <a:gd name="T1" fmla="*/ 6 h 60"/>
                    <a:gd name="T2" fmla="*/ 40 w 64"/>
                    <a:gd name="T3" fmla="*/ 1 h 60"/>
                    <a:gd name="T4" fmla="*/ 43 w 64"/>
                    <a:gd name="T5" fmla="*/ 1 h 60"/>
                    <a:gd name="T6" fmla="*/ 48 w 64"/>
                    <a:gd name="T7" fmla="*/ 3 h 60"/>
                    <a:gd name="T8" fmla="*/ 53 w 64"/>
                    <a:gd name="T9" fmla="*/ 10 h 60"/>
                    <a:gd name="T10" fmla="*/ 54 w 64"/>
                    <a:gd name="T11" fmla="*/ 15 h 60"/>
                    <a:gd name="T12" fmla="*/ 58 w 64"/>
                    <a:gd name="T13" fmla="*/ 25 h 60"/>
                    <a:gd name="T14" fmla="*/ 63 w 64"/>
                    <a:gd name="T15" fmla="*/ 29 h 60"/>
                    <a:gd name="T16" fmla="*/ 64 w 64"/>
                    <a:gd name="T17" fmla="*/ 30 h 60"/>
                    <a:gd name="T18" fmla="*/ 64 w 64"/>
                    <a:gd name="T19" fmla="*/ 35 h 60"/>
                    <a:gd name="T20" fmla="*/ 62 w 64"/>
                    <a:gd name="T21" fmla="*/ 42 h 60"/>
                    <a:gd name="T22" fmla="*/ 57 w 64"/>
                    <a:gd name="T23" fmla="*/ 46 h 60"/>
                    <a:gd name="T24" fmla="*/ 54 w 64"/>
                    <a:gd name="T25" fmla="*/ 52 h 60"/>
                    <a:gd name="T26" fmla="*/ 54 w 64"/>
                    <a:gd name="T27" fmla="*/ 53 h 60"/>
                    <a:gd name="T28" fmla="*/ 50 w 64"/>
                    <a:gd name="T29" fmla="*/ 54 h 60"/>
                    <a:gd name="T30" fmla="*/ 47 w 64"/>
                    <a:gd name="T31" fmla="*/ 55 h 60"/>
                    <a:gd name="T32" fmla="*/ 47 w 64"/>
                    <a:gd name="T33" fmla="*/ 56 h 60"/>
                    <a:gd name="T34" fmla="*/ 42 w 64"/>
                    <a:gd name="T35" fmla="*/ 58 h 60"/>
                    <a:gd name="T36" fmla="*/ 38 w 64"/>
                    <a:gd name="T37" fmla="*/ 59 h 60"/>
                    <a:gd name="T38" fmla="*/ 35 w 64"/>
                    <a:gd name="T39" fmla="*/ 60 h 60"/>
                    <a:gd name="T40" fmla="*/ 25 w 64"/>
                    <a:gd name="T41" fmla="*/ 58 h 60"/>
                    <a:gd name="T42" fmla="*/ 24 w 64"/>
                    <a:gd name="T43" fmla="*/ 55 h 60"/>
                    <a:gd name="T44" fmla="*/ 24 w 64"/>
                    <a:gd name="T45" fmla="*/ 50 h 60"/>
                    <a:gd name="T46" fmla="*/ 21 w 64"/>
                    <a:gd name="T47" fmla="*/ 42 h 60"/>
                    <a:gd name="T48" fmla="*/ 18 w 64"/>
                    <a:gd name="T49" fmla="*/ 42 h 60"/>
                    <a:gd name="T50" fmla="*/ 11 w 64"/>
                    <a:gd name="T51" fmla="*/ 45 h 60"/>
                    <a:gd name="T52" fmla="*/ 8 w 64"/>
                    <a:gd name="T53" fmla="*/ 43 h 60"/>
                    <a:gd name="T54" fmla="*/ 7 w 64"/>
                    <a:gd name="T55" fmla="*/ 33 h 60"/>
                    <a:gd name="T56" fmla="*/ 4 w 64"/>
                    <a:gd name="T57" fmla="*/ 29 h 60"/>
                    <a:gd name="T58" fmla="*/ 3 w 64"/>
                    <a:gd name="T59" fmla="*/ 28 h 60"/>
                    <a:gd name="T60" fmla="*/ 0 w 64"/>
                    <a:gd name="T61" fmla="*/ 26 h 60"/>
                    <a:gd name="T62" fmla="*/ 3 w 64"/>
                    <a:gd name="T63" fmla="*/ 19 h 60"/>
                    <a:gd name="T64" fmla="*/ 4 w 64"/>
                    <a:gd name="T65" fmla="*/ 11 h 60"/>
                    <a:gd name="T66" fmla="*/ 5 w 64"/>
                    <a:gd name="T67" fmla="*/ 7 h 60"/>
                    <a:gd name="T68" fmla="*/ 9 w 64"/>
                    <a:gd name="T69" fmla="*/ 7 h 60"/>
                    <a:gd name="T70" fmla="*/ 17 w 64"/>
                    <a:gd name="T71" fmla="*/ 7 h 60"/>
                    <a:gd name="T72" fmla="*/ 34 w 64"/>
                    <a:gd name="T73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4" h="60">
                      <a:moveTo>
                        <a:pt x="34" y="6"/>
                      </a:moveTo>
                      <a:lnTo>
                        <a:pt x="34" y="6"/>
                      </a:lnTo>
                      <a:lnTo>
                        <a:pt x="37" y="3"/>
                      </a:lnTo>
                      <a:lnTo>
                        <a:pt x="40" y="1"/>
                      </a:lnTo>
                      <a:lnTo>
                        <a:pt x="41" y="0"/>
                      </a:lnTo>
                      <a:lnTo>
                        <a:pt x="43" y="1"/>
                      </a:lnTo>
                      <a:lnTo>
                        <a:pt x="43" y="1"/>
                      </a:lnTo>
                      <a:lnTo>
                        <a:pt x="48" y="3"/>
                      </a:lnTo>
                      <a:lnTo>
                        <a:pt x="50" y="5"/>
                      </a:lnTo>
                      <a:lnTo>
                        <a:pt x="53" y="10"/>
                      </a:lnTo>
                      <a:lnTo>
                        <a:pt x="54" y="15"/>
                      </a:lnTo>
                      <a:lnTo>
                        <a:pt x="54" y="15"/>
                      </a:lnTo>
                      <a:lnTo>
                        <a:pt x="56" y="20"/>
                      </a:lnTo>
                      <a:lnTo>
                        <a:pt x="58" y="25"/>
                      </a:lnTo>
                      <a:lnTo>
                        <a:pt x="61" y="28"/>
                      </a:lnTo>
                      <a:lnTo>
                        <a:pt x="63" y="29"/>
                      </a:lnTo>
                      <a:lnTo>
                        <a:pt x="63" y="29"/>
                      </a:lnTo>
                      <a:lnTo>
                        <a:pt x="64" y="30"/>
                      </a:lnTo>
                      <a:lnTo>
                        <a:pt x="64" y="31"/>
                      </a:lnTo>
                      <a:lnTo>
                        <a:pt x="64" y="35"/>
                      </a:lnTo>
                      <a:lnTo>
                        <a:pt x="64" y="40"/>
                      </a:lnTo>
                      <a:lnTo>
                        <a:pt x="62" y="42"/>
                      </a:lnTo>
                      <a:lnTo>
                        <a:pt x="62" y="42"/>
                      </a:lnTo>
                      <a:lnTo>
                        <a:pt x="57" y="46"/>
                      </a:lnTo>
                      <a:lnTo>
                        <a:pt x="55" y="48"/>
                      </a:lnTo>
                      <a:lnTo>
                        <a:pt x="54" y="52"/>
                      </a:lnTo>
                      <a:lnTo>
                        <a:pt x="54" y="52"/>
                      </a:lnTo>
                      <a:lnTo>
                        <a:pt x="54" y="53"/>
                      </a:lnTo>
                      <a:lnTo>
                        <a:pt x="53" y="54"/>
                      </a:lnTo>
                      <a:lnTo>
                        <a:pt x="50" y="54"/>
                      </a:lnTo>
                      <a:lnTo>
                        <a:pt x="48" y="55"/>
                      </a:lnTo>
                      <a:lnTo>
                        <a:pt x="47" y="55"/>
                      </a:lnTo>
                      <a:lnTo>
                        <a:pt x="47" y="56"/>
                      </a:lnTo>
                      <a:lnTo>
                        <a:pt x="47" y="56"/>
                      </a:lnTo>
                      <a:lnTo>
                        <a:pt x="46" y="57"/>
                      </a:lnTo>
                      <a:lnTo>
                        <a:pt x="42" y="58"/>
                      </a:lnTo>
                      <a:lnTo>
                        <a:pt x="40" y="58"/>
                      </a:lnTo>
                      <a:lnTo>
                        <a:pt x="38" y="59"/>
                      </a:lnTo>
                      <a:lnTo>
                        <a:pt x="38" y="59"/>
                      </a:lnTo>
                      <a:lnTo>
                        <a:pt x="35" y="60"/>
                      </a:lnTo>
                      <a:lnTo>
                        <a:pt x="29" y="60"/>
                      </a:lnTo>
                      <a:lnTo>
                        <a:pt x="25" y="58"/>
                      </a:lnTo>
                      <a:lnTo>
                        <a:pt x="24" y="57"/>
                      </a:lnTo>
                      <a:lnTo>
                        <a:pt x="24" y="55"/>
                      </a:lnTo>
                      <a:lnTo>
                        <a:pt x="24" y="55"/>
                      </a:lnTo>
                      <a:lnTo>
                        <a:pt x="24" y="50"/>
                      </a:lnTo>
                      <a:lnTo>
                        <a:pt x="23" y="45"/>
                      </a:lnTo>
                      <a:lnTo>
                        <a:pt x="21" y="42"/>
                      </a:lnTo>
                      <a:lnTo>
                        <a:pt x="20" y="42"/>
                      </a:lnTo>
                      <a:lnTo>
                        <a:pt x="18" y="42"/>
                      </a:lnTo>
                      <a:lnTo>
                        <a:pt x="18" y="42"/>
                      </a:lnTo>
                      <a:lnTo>
                        <a:pt x="11" y="45"/>
                      </a:lnTo>
                      <a:lnTo>
                        <a:pt x="9" y="45"/>
                      </a:lnTo>
                      <a:lnTo>
                        <a:pt x="8" y="43"/>
                      </a:lnTo>
                      <a:lnTo>
                        <a:pt x="8" y="43"/>
                      </a:lnTo>
                      <a:lnTo>
                        <a:pt x="7" y="33"/>
                      </a:lnTo>
                      <a:lnTo>
                        <a:pt x="5" y="30"/>
                      </a:lnTo>
                      <a:lnTo>
                        <a:pt x="4" y="29"/>
                      </a:lnTo>
                      <a:lnTo>
                        <a:pt x="3" y="28"/>
                      </a:lnTo>
                      <a:lnTo>
                        <a:pt x="3" y="28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3" y="19"/>
                      </a:lnTo>
                      <a:lnTo>
                        <a:pt x="3" y="19"/>
                      </a:lnTo>
                      <a:lnTo>
                        <a:pt x="3" y="15"/>
                      </a:lnTo>
                      <a:lnTo>
                        <a:pt x="4" y="11"/>
                      </a:lnTo>
                      <a:lnTo>
                        <a:pt x="4" y="9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9" y="7"/>
                      </a:lnTo>
                      <a:lnTo>
                        <a:pt x="9" y="7"/>
                      </a:lnTo>
                      <a:lnTo>
                        <a:pt x="17" y="7"/>
                      </a:lnTo>
                      <a:lnTo>
                        <a:pt x="24" y="7"/>
                      </a:lnTo>
                      <a:lnTo>
                        <a:pt x="34" y="6"/>
                      </a:lnTo>
                      <a:lnTo>
                        <a:pt x="3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6" name="Freeform 150"/>
                <p:cNvSpPr>
                  <a:spLocks/>
                </p:cNvSpPr>
                <p:nvPr/>
              </p:nvSpPr>
              <p:spPr bwMode="auto">
                <a:xfrm>
                  <a:off x="4910" y="2083"/>
                  <a:ext cx="3" cy="8"/>
                </a:xfrm>
                <a:custGeom>
                  <a:avLst/>
                  <a:gdLst>
                    <a:gd name="T0" fmla="*/ 3 w 3"/>
                    <a:gd name="T1" fmla="*/ 1 h 8"/>
                    <a:gd name="T2" fmla="*/ 3 w 3"/>
                    <a:gd name="T3" fmla="*/ 1 h 8"/>
                    <a:gd name="T4" fmla="*/ 3 w 3"/>
                    <a:gd name="T5" fmla="*/ 7 h 8"/>
                    <a:gd name="T6" fmla="*/ 2 w 3"/>
                    <a:gd name="T7" fmla="*/ 8 h 8"/>
                    <a:gd name="T8" fmla="*/ 2 w 3"/>
                    <a:gd name="T9" fmla="*/ 8 h 8"/>
                    <a:gd name="T10" fmla="*/ 1 w 3"/>
                    <a:gd name="T11" fmla="*/ 8 h 8"/>
                    <a:gd name="T12" fmla="*/ 1 w 3"/>
                    <a:gd name="T13" fmla="*/ 8 h 8"/>
                    <a:gd name="T14" fmla="*/ 0 w 3"/>
                    <a:gd name="T15" fmla="*/ 6 h 8"/>
                    <a:gd name="T16" fmla="*/ 1 w 3"/>
                    <a:gd name="T17" fmla="*/ 4 h 8"/>
                    <a:gd name="T18" fmla="*/ 1 w 3"/>
                    <a:gd name="T19" fmla="*/ 1 h 8"/>
                    <a:gd name="T20" fmla="*/ 1 w 3"/>
                    <a:gd name="T21" fmla="*/ 1 h 8"/>
                    <a:gd name="T22" fmla="*/ 2 w 3"/>
                    <a:gd name="T23" fmla="*/ 0 h 8"/>
                    <a:gd name="T24" fmla="*/ 3 w 3"/>
                    <a:gd name="T25" fmla="*/ 0 h 8"/>
                    <a:gd name="T26" fmla="*/ 3 w 3"/>
                    <a:gd name="T27" fmla="*/ 1 h 8"/>
                    <a:gd name="T28" fmla="*/ 3 w 3"/>
                    <a:gd name="T2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8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3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3" y="1"/>
                      </a:ln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7" name="Freeform 151"/>
                <p:cNvSpPr>
                  <a:spLocks/>
                </p:cNvSpPr>
                <p:nvPr/>
              </p:nvSpPr>
              <p:spPr bwMode="auto">
                <a:xfrm>
                  <a:off x="4916" y="2051"/>
                  <a:ext cx="32" cy="46"/>
                </a:xfrm>
                <a:custGeom>
                  <a:avLst/>
                  <a:gdLst>
                    <a:gd name="T0" fmla="*/ 1 w 32"/>
                    <a:gd name="T1" fmla="*/ 39 h 46"/>
                    <a:gd name="T2" fmla="*/ 1 w 32"/>
                    <a:gd name="T3" fmla="*/ 39 h 46"/>
                    <a:gd name="T4" fmla="*/ 3 w 32"/>
                    <a:gd name="T5" fmla="*/ 38 h 46"/>
                    <a:gd name="T6" fmla="*/ 6 w 32"/>
                    <a:gd name="T7" fmla="*/ 36 h 46"/>
                    <a:gd name="T8" fmla="*/ 8 w 32"/>
                    <a:gd name="T9" fmla="*/ 34 h 46"/>
                    <a:gd name="T10" fmla="*/ 8 w 32"/>
                    <a:gd name="T11" fmla="*/ 29 h 46"/>
                    <a:gd name="T12" fmla="*/ 8 w 32"/>
                    <a:gd name="T13" fmla="*/ 29 h 46"/>
                    <a:gd name="T14" fmla="*/ 9 w 32"/>
                    <a:gd name="T15" fmla="*/ 26 h 46"/>
                    <a:gd name="T16" fmla="*/ 11 w 32"/>
                    <a:gd name="T17" fmla="*/ 25 h 46"/>
                    <a:gd name="T18" fmla="*/ 13 w 32"/>
                    <a:gd name="T19" fmla="*/ 23 h 46"/>
                    <a:gd name="T20" fmla="*/ 14 w 32"/>
                    <a:gd name="T21" fmla="*/ 19 h 46"/>
                    <a:gd name="T22" fmla="*/ 14 w 32"/>
                    <a:gd name="T23" fmla="*/ 19 h 46"/>
                    <a:gd name="T24" fmla="*/ 14 w 32"/>
                    <a:gd name="T25" fmla="*/ 13 h 46"/>
                    <a:gd name="T26" fmla="*/ 17 w 32"/>
                    <a:gd name="T27" fmla="*/ 9 h 46"/>
                    <a:gd name="T28" fmla="*/ 21 w 32"/>
                    <a:gd name="T29" fmla="*/ 6 h 46"/>
                    <a:gd name="T30" fmla="*/ 24 w 32"/>
                    <a:gd name="T31" fmla="*/ 3 h 46"/>
                    <a:gd name="T32" fmla="*/ 24 w 32"/>
                    <a:gd name="T33" fmla="*/ 3 h 46"/>
                    <a:gd name="T34" fmla="*/ 28 w 32"/>
                    <a:gd name="T35" fmla="*/ 0 h 46"/>
                    <a:gd name="T36" fmla="*/ 31 w 32"/>
                    <a:gd name="T37" fmla="*/ 0 h 46"/>
                    <a:gd name="T38" fmla="*/ 32 w 32"/>
                    <a:gd name="T39" fmla="*/ 1 h 46"/>
                    <a:gd name="T40" fmla="*/ 32 w 32"/>
                    <a:gd name="T41" fmla="*/ 4 h 46"/>
                    <a:gd name="T42" fmla="*/ 32 w 32"/>
                    <a:gd name="T43" fmla="*/ 4 h 46"/>
                    <a:gd name="T44" fmla="*/ 28 w 32"/>
                    <a:gd name="T45" fmla="*/ 11 h 46"/>
                    <a:gd name="T46" fmla="*/ 26 w 32"/>
                    <a:gd name="T47" fmla="*/ 14 h 46"/>
                    <a:gd name="T48" fmla="*/ 26 w 32"/>
                    <a:gd name="T49" fmla="*/ 19 h 46"/>
                    <a:gd name="T50" fmla="*/ 26 w 32"/>
                    <a:gd name="T51" fmla="*/ 19 h 46"/>
                    <a:gd name="T52" fmla="*/ 25 w 32"/>
                    <a:gd name="T53" fmla="*/ 22 h 46"/>
                    <a:gd name="T54" fmla="*/ 24 w 32"/>
                    <a:gd name="T55" fmla="*/ 24 h 46"/>
                    <a:gd name="T56" fmla="*/ 17 w 32"/>
                    <a:gd name="T57" fmla="*/ 27 h 46"/>
                    <a:gd name="T58" fmla="*/ 17 w 32"/>
                    <a:gd name="T59" fmla="*/ 27 h 46"/>
                    <a:gd name="T60" fmla="*/ 15 w 32"/>
                    <a:gd name="T61" fmla="*/ 29 h 46"/>
                    <a:gd name="T62" fmla="*/ 15 w 32"/>
                    <a:gd name="T63" fmla="*/ 32 h 46"/>
                    <a:gd name="T64" fmla="*/ 15 w 32"/>
                    <a:gd name="T65" fmla="*/ 37 h 46"/>
                    <a:gd name="T66" fmla="*/ 15 w 32"/>
                    <a:gd name="T67" fmla="*/ 37 h 46"/>
                    <a:gd name="T68" fmla="*/ 14 w 32"/>
                    <a:gd name="T69" fmla="*/ 39 h 46"/>
                    <a:gd name="T70" fmla="*/ 12 w 32"/>
                    <a:gd name="T71" fmla="*/ 41 h 46"/>
                    <a:gd name="T72" fmla="*/ 9 w 32"/>
                    <a:gd name="T73" fmla="*/ 44 h 46"/>
                    <a:gd name="T74" fmla="*/ 9 w 32"/>
                    <a:gd name="T75" fmla="*/ 44 h 46"/>
                    <a:gd name="T76" fmla="*/ 7 w 32"/>
                    <a:gd name="T77" fmla="*/ 46 h 46"/>
                    <a:gd name="T78" fmla="*/ 6 w 32"/>
                    <a:gd name="T79" fmla="*/ 46 h 46"/>
                    <a:gd name="T80" fmla="*/ 1 w 32"/>
                    <a:gd name="T81" fmla="*/ 44 h 46"/>
                    <a:gd name="T82" fmla="*/ 1 w 32"/>
                    <a:gd name="T83" fmla="*/ 44 h 46"/>
                    <a:gd name="T84" fmla="*/ 0 w 32"/>
                    <a:gd name="T85" fmla="*/ 42 h 46"/>
                    <a:gd name="T86" fmla="*/ 1 w 32"/>
                    <a:gd name="T87" fmla="*/ 41 h 46"/>
                    <a:gd name="T88" fmla="*/ 1 w 32"/>
                    <a:gd name="T89" fmla="*/ 39 h 46"/>
                    <a:gd name="T90" fmla="*/ 1 w 32"/>
                    <a:gd name="T91" fmla="*/ 3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2" h="46">
                      <a:moveTo>
                        <a:pt x="1" y="39"/>
                      </a:moveTo>
                      <a:lnTo>
                        <a:pt x="1" y="39"/>
                      </a:lnTo>
                      <a:lnTo>
                        <a:pt x="3" y="38"/>
                      </a:lnTo>
                      <a:lnTo>
                        <a:pt x="6" y="36"/>
                      </a:lnTo>
                      <a:lnTo>
                        <a:pt x="8" y="34"/>
                      </a:lnTo>
                      <a:lnTo>
                        <a:pt x="8" y="29"/>
                      </a:lnTo>
                      <a:lnTo>
                        <a:pt x="8" y="29"/>
                      </a:lnTo>
                      <a:lnTo>
                        <a:pt x="9" y="26"/>
                      </a:lnTo>
                      <a:lnTo>
                        <a:pt x="11" y="25"/>
                      </a:lnTo>
                      <a:lnTo>
                        <a:pt x="13" y="23"/>
                      </a:lnTo>
                      <a:lnTo>
                        <a:pt x="14" y="19"/>
                      </a:lnTo>
                      <a:lnTo>
                        <a:pt x="14" y="19"/>
                      </a:lnTo>
                      <a:lnTo>
                        <a:pt x="14" y="13"/>
                      </a:lnTo>
                      <a:lnTo>
                        <a:pt x="17" y="9"/>
                      </a:lnTo>
                      <a:lnTo>
                        <a:pt x="21" y="6"/>
                      </a:lnTo>
                      <a:lnTo>
                        <a:pt x="24" y="3"/>
                      </a:lnTo>
                      <a:lnTo>
                        <a:pt x="24" y="3"/>
                      </a:lnTo>
                      <a:lnTo>
                        <a:pt x="28" y="0"/>
                      </a:lnTo>
                      <a:lnTo>
                        <a:pt x="31" y="0"/>
                      </a:lnTo>
                      <a:lnTo>
                        <a:pt x="32" y="1"/>
                      </a:lnTo>
                      <a:lnTo>
                        <a:pt x="32" y="4"/>
                      </a:lnTo>
                      <a:lnTo>
                        <a:pt x="32" y="4"/>
                      </a:lnTo>
                      <a:lnTo>
                        <a:pt x="28" y="11"/>
                      </a:lnTo>
                      <a:lnTo>
                        <a:pt x="26" y="14"/>
                      </a:lnTo>
                      <a:lnTo>
                        <a:pt x="26" y="19"/>
                      </a:lnTo>
                      <a:lnTo>
                        <a:pt x="26" y="19"/>
                      </a:lnTo>
                      <a:lnTo>
                        <a:pt x="25" y="22"/>
                      </a:lnTo>
                      <a:lnTo>
                        <a:pt x="24" y="24"/>
                      </a:lnTo>
                      <a:lnTo>
                        <a:pt x="17" y="27"/>
                      </a:lnTo>
                      <a:lnTo>
                        <a:pt x="17" y="27"/>
                      </a:lnTo>
                      <a:lnTo>
                        <a:pt x="15" y="29"/>
                      </a:lnTo>
                      <a:lnTo>
                        <a:pt x="15" y="32"/>
                      </a:lnTo>
                      <a:lnTo>
                        <a:pt x="15" y="37"/>
                      </a:lnTo>
                      <a:lnTo>
                        <a:pt x="15" y="37"/>
                      </a:lnTo>
                      <a:lnTo>
                        <a:pt x="14" y="39"/>
                      </a:lnTo>
                      <a:lnTo>
                        <a:pt x="12" y="41"/>
                      </a:lnTo>
                      <a:lnTo>
                        <a:pt x="9" y="44"/>
                      </a:lnTo>
                      <a:lnTo>
                        <a:pt x="9" y="44"/>
                      </a:lnTo>
                      <a:lnTo>
                        <a:pt x="7" y="46"/>
                      </a:lnTo>
                      <a:lnTo>
                        <a:pt x="6" y="46"/>
                      </a:lnTo>
                      <a:lnTo>
                        <a:pt x="1" y="44"/>
                      </a:lnTo>
                      <a:lnTo>
                        <a:pt x="1" y="44"/>
                      </a:lnTo>
                      <a:lnTo>
                        <a:pt x="0" y="42"/>
                      </a:lnTo>
                      <a:lnTo>
                        <a:pt x="1" y="41"/>
                      </a:lnTo>
                      <a:lnTo>
                        <a:pt x="1" y="39"/>
                      </a:lnTo>
                      <a:lnTo>
                        <a:pt x="1" y="3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8" name="Freeform 152"/>
                <p:cNvSpPr>
                  <a:spLocks/>
                </p:cNvSpPr>
                <p:nvPr/>
              </p:nvSpPr>
              <p:spPr bwMode="auto">
                <a:xfrm>
                  <a:off x="4934" y="2094"/>
                  <a:ext cx="5" cy="8"/>
                </a:xfrm>
                <a:custGeom>
                  <a:avLst/>
                  <a:gdLst>
                    <a:gd name="T0" fmla="*/ 2 w 5"/>
                    <a:gd name="T1" fmla="*/ 0 h 8"/>
                    <a:gd name="T2" fmla="*/ 2 w 5"/>
                    <a:gd name="T3" fmla="*/ 0 h 8"/>
                    <a:gd name="T4" fmla="*/ 0 w 5"/>
                    <a:gd name="T5" fmla="*/ 3 h 8"/>
                    <a:gd name="T6" fmla="*/ 0 w 5"/>
                    <a:gd name="T7" fmla="*/ 5 h 8"/>
                    <a:gd name="T8" fmla="*/ 0 w 5"/>
                    <a:gd name="T9" fmla="*/ 7 h 8"/>
                    <a:gd name="T10" fmla="*/ 2 w 5"/>
                    <a:gd name="T11" fmla="*/ 8 h 8"/>
                    <a:gd name="T12" fmla="*/ 2 w 5"/>
                    <a:gd name="T13" fmla="*/ 8 h 8"/>
                    <a:gd name="T14" fmla="*/ 2 w 5"/>
                    <a:gd name="T15" fmla="*/ 7 h 8"/>
                    <a:gd name="T16" fmla="*/ 3 w 5"/>
                    <a:gd name="T17" fmla="*/ 6 h 8"/>
                    <a:gd name="T18" fmla="*/ 5 w 5"/>
                    <a:gd name="T19" fmla="*/ 4 h 8"/>
                    <a:gd name="T20" fmla="*/ 5 w 5"/>
                    <a:gd name="T21" fmla="*/ 4 h 8"/>
                    <a:gd name="T22" fmla="*/ 5 w 5"/>
                    <a:gd name="T23" fmla="*/ 1 h 8"/>
                    <a:gd name="T24" fmla="*/ 4 w 5"/>
                    <a:gd name="T25" fmla="*/ 1 h 8"/>
                    <a:gd name="T26" fmla="*/ 2 w 5"/>
                    <a:gd name="T27" fmla="*/ 0 h 8"/>
                    <a:gd name="T28" fmla="*/ 2 w 5"/>
                    <a:gd name="T2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5" y="1"/>
                      </a:lnTo>
                      <a:lnTo>
                        <a:pt x="4" y="1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19" name="Freeform 153"/>
                <p:cNvSpPr>
                  <a:spLocks/>
                </p:cNvSpPr>
                <p:nvPr/>
              </p:nvSpPr>
              <p:spPr bwMode="auto">
                <a:xfrm>
                  <a:off x="4939" y="2083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3 h 4"/>
                    <a:gd name="T6" fmla="*/ 0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3 w 4"/>
                    <a:gd name="T13" fmla="*/ 3 h 4"/>
                    <a:gd name="T14" fmla="*/ 4 w 4"/>
                    <a:gd name="T15" fmla="*/ 2 h 4"/>
                    <a:gd name="T16" fmla="*/ 3 w 4"/>
                    <a:gd name="T17" fmla="*/ 1 h 4"/>
                    <a:gd name="T18" fmla="*/ 3 w 4"/>
                    <a:gd name="T19" fmla="*/ 0 h 4"/>
                    <a:gd name="T20" fmla="*/ 3 w 4"/>
                    <a:gd name="T21" fmla="*/ 0 h 4"/>
                    <a:gd name="T22" fmla="*/ 0 w 4"/>
                    <a:gd name="T23" fmla="*/ 1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3" y="3"/>
                      </a:lnTo>
                      <a:lnTo>
                        <a:pt x="4" y="2"/>
                      </a:lnTo>
                      <a:lnTo>
                        <a:pt x="3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0" name="Freeform 154"/>
                <p:cNvSpPr>
                  <a:spLocks/>
                </p:cNvSpPr>
                <p:nvPr/>
              </p:nvSpPr>
              <p:spPr bwMode="auto">
                <a:xfrm>
                  <a:off x="4948" y="2075"/>
                  <a:ext cx="5" cy="4"/>
                </a:xfrm>
                <a:custGeom>
                  <a:avLst/>
                  <a:gdLst>
                    <a:gd name="T0" fmla="*/ 2 w 5"/>
                    <a:gd name="T1" fmla="*/ 1 h 4"/>
                    <a:gd name="T2" fmla="*/ 2 w 5"/>
                    <a:gd name="T3" fmla="*/ 1 h 4"/>
                    <a:gd name="T4" fmla="*/ 0 w 5"/>
                    <a:gd name="T5" fmla="*/ 3 h 4"/>
                    <a:gd name="T6" fmla="*/ 0 w 5"/>
                    <a:gd name="T7" fmla="*/ 4 h 4"/>
                    <a:gd name="T8" fmla="*/ 2 w 5"/>
                    <a:gd name="T9" fmla="*/ 4 h 4"/>
                    <a:gd name="T10" fmla="*/ 2 w 5"/>
                    <a:gd name="T11" fmla="*/ 4 h 4"/>
                    <a:gd name="T12" fmla="*/ 5 w 5"/>
                    <a:gd name="T13" fmla="*/ 3 h 4"/>
                    <a:gd name="T14" fmla="*/ 5 w 5"/>
                    <a:gd name="T15" fmla="*/ 1 h 4"/>
                    <a:gd name="T16" fmla="*/ 5 w 5"/>
                    <a:gd name="T17" fmla="*/ 1 h 4"/>
                    <a:gd name="T18" fmla="*/ 4 w 5"/>
                    <a:gd name="T19" fmla="*/ 0 h 4"/>
                    <a:gd name="T20" fmla="*/ 3 w 5"/>
                    <a:gd name="T21" fmla="*/ 0 h 4"/>
                    <a:gd name="T22" fmla="*/ 2 w 5"/>
                    <a:gd name="T23" fmla="*/ 1 h 4"/>
                    <a:gd name="T24" fmla="*/ 2 w 5"/>
                    <a:gd name="T25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" h="4">
                      <a:moveTo>
                        <a:pt x="2" y="1"/>
                      </a:moveTo>
                      <a:lnTo>
                        <a:pt x="2" y="1"/>
                      </a:lnTo>
                      <a:lnTo>
                        <a:pt x="0" y="3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1" name="Freeform 155"/>
                <p:cNvSpPr>
                  <a:spLocks/>
                </p:cNvSpPr>
                <p:nvPr/>
              </p:nvSpPr>
              <p:spPr bwMode="auto">
                <a:xfrm>
                  <a:off x="4953" y="2059"/>
                  <a:ext cx="2" cy="2"/>
                </a:xfrm>
                <a:custGeom>
                  <a:avLst/>
                  <a:gdLst>
                    <a:gd name="T0" fmla="*/ 1 w 2"/>
                    <a:gd name="T1" fmla="*/ 0 h 2"/>
                    <a:gd name="T2" fmla="*/ 1 w 2"/>
                    <a:gd name="T3" fmla="*/ 0 h 2"/>
                    <a:gd name="T4" fmla="*/ 0 w 2"/>
                    <a:gd name="T5" fmla="*/ 1 h 2"/>
                    <a:gd name="T6" fmla="*/ 0 w 2"/>
                    <a:gd name="T7" fmla="*/ 2 h 2"/>
                    <a:gd name="T8" fmla="*/ 1 w 2"/>
                    <a:gd name="T9" fmla="*/ 1 h 2"/>
                    <a:gd name="T10" fmla="*/ 1 w 2"/>
                    <a:gd name="T11" fmla="*/ 1 h 2"/>
                    <a:gd name="T12" fmla="*/ 2 w 2"/>
                    <a:gd name="T13" fmla="*/ 1 h 2"/>
                    <a:gd name="T14" fmla="*/ 1 w 2"/>
                    <a:gd name="T15" fmla="*/ 0 h 2"/>
                    <a:gd name="T16" fmla="*/ 1 w 2"/>
                    <a:gd name="T17" fmla="*/ 0 h 2"/>
                    <a:gd name="T18" fmla="*/ 1 w 2"/>
                    <a:gd name="T1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2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2" name="Freeform 156"/>
                <p:cNvSpPr>
                  <a:spLocks/>
                </p:cNvSpPr>
                <p:nvPr/>
              </p:nvSpPr>
              <p:spPr bwMode="auto">
                <a:xfrm>
                  <a:off x="4963" y="2041"/>
                  <a:ext cx="4" cy="4"/>
                </a:xfrm>
                <a:custGeom>
                  <a:avLst/>
                  <a:gdLst>
                    <a:gd name="T0" fmla="*/ 0 w 4"/>
                    <a:gd name="T1" fmla="*/ 1 h 4"/>
                    <a:gd name="T2" fmla="*/ 0 w 4"/>
                    <a:gd name="T3" fmla="*/ 1 h 4"/>
                    <a:gd name="T4" fmla="*/ 0 w 4"/>
                    <a:gd name="T5" fmla="*/ 2 h 4"/>
                    <a:gd name="T6" fmla="*/ 0 w 4"/>
                    <a:gd name="T7" fmla="*/ 4 h 4"/>
                    <a:gd name="T8" fmla="*/ 2 w 4"/>
                    <a:gd name="T9" fmla="*/ 4 h 4"/>
                    <a:gd name="T10" fmla="*/ 3 w 4"/>
                    <a:gd name="T11" fmla="*/ 4 h 4"/>
                    <a:gd name="T12" fmla="*/ 3 w 4"/>
                    <a:gd name="T13" fmla="*/ 4 h 4"/>
                    <a:gd name="T14" fmla="*/ 4 w 4"/>
                    <a:gd name="T15" fmla="*/ 2 h 4"/>
                    <a:gd name="T16" fmla="*/ 4 w 4"/>
                    <a:gd name="T17" fmla="*/ 0 h 4"/>
                    <a:gd name="T18" fmla="*/ 4 w 4"/>
                    <a:gd name="T19" fmla="*/ 0 h 4"/>
                    <a:gd name="T20" fmla="*/ 4 w 4"/>
                    <a:gd name="T21" fmla="*/ 0 h 4"/>
                    <a:gd name="T22" fmla="*/ 3 w 4"/>
                    <a:gd name="T23" fmla="*/ 0 h 4"/>
                    <a:gd name="T24" fmla="*/ 0 w 4"/>
                    <a:gd name="T25" fmla="*/ 1 h 4"/>
                    <a:gd name="T26" fmla="*/ 0 w 4"/>
                    <a:gd name="T2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3" y="4"/>
                      </a:lnTo>
                      <a:lnTo>
                        <a:pt x="3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3" name="Freeform 157"/>
                <p:cNvSpPr>
                  <a:spLocks/>
                </p:cNvSpPr>
                <p:nvPr/>
              </p:nvSpPr>
              <p:spPr bwMode="auto">
                <a:xfrm>
                  <a:off x="4966" y="1943"/>
                  <a:ext cx="95" cy="133"/>
                </a:xfrm>
                <a:custGeom>
                  <a:avLst/>
                  <a:gdLst>
                    <a:gd name="T0" fmla="*/ 23 w 95"/>
                    <a:gd name="T1" fmla="*/ 39 h 133"/>
                    <a:gd name="T2" fmla="*/ 14 w 95"/>
                    <a:gd name="T3" fmla="*/ 43 h 133"/>
                    <a:gd name="T4" fmla="*/ 0 w 95"/>
                    <a:gd name="T5" fmla="*/ 47 h 133"/>
                    <a:gd name="T6" fmla="*/ 3 w 95"/>
                    <a:gd name="T7" fmla="*/ 55 h 133"/>
                    <a:gd name="T8" fmla="*/ 2 w 95"/>
                    <a:gd name="T9" fmla="*/ 66 h 133"/>
                    <a:gd name="T10" fmla="*/ 4 w 95"/>
                    <a:gd name="T11" fmla="*/ 77 h 133"/>
                    <a:gd name="T12" fmla="*/ 4 w 95"/>
                    <a:gd name="T13" fmla="*/ 91 h 133"/>
                    <a:gd name="T14" fmla="*/ 9 w 95"/>
                    <a:gd name="T15" fmla="*/ 96 h 133"/>
                    <a:gd name="T16" fmla="*/ 16 w 95"/>
                    <a:gd name="T17" fmla="*/ 101 h 133"/>
                    <a:gd name="T18" fmla="*/ 32 w 95"/>
                    <a:gd name="T19" fmla="*/ 102 h 133"/>
                    <a:gd name="T20" fmla="*/ 39 w 95"/>
                    <a:gd name="T21" fmla="*/ 109 h 133"/>
                    <a:gd name="T22" fmla="*/ 46 w 95"/>
                    <a:gd name="T23" fmla="*/ 121 h 133"/>
                    <a:gd name="T24" fmla="*/ 56 w 95"/>
                    <a:gd name="T25" fmla="*/ 133 h 133"/>
                    <a:gd name="T26" fmla="*/ 68 w 95"/>
                    <a:gd name="T27" fmla="*/ 132 h 133"/>
                    <a:gd name="T28" fmla="*/ 72 w 95"/>
                    <a:gd name="T29" fmla="*/ 127 h 133"/>
                    <a:gd name="T30" fmla="*/ 78 w 95"/>
                    <a:gd name="T31" fmla="*/ 115 h 133"/>
                    <a:gd name="T32" fmla="*/ 70 w 95"/>
                    <a:gd name="T33" fmla="*/ 108 h 133"/>
                    <a:gd name="T34" fmla="*/ 62 w 95"/>
                    <a:gd name="T35" fmla="*/ 101 h 133"/>
                    <a:gd name="T36" fmla="*/ 68 w 95"/>
                    <a:gd name="T37" fmla="*/ 99 h 133"/>
                    <a:gd name="T38" fmla="*/ 82 w 95"/>
                    <a:gd name="T39" fmla="*/ 99 h 133"/>
                    <a:gd name="T40" fmla="*/ 86 w 95"/>
                    <a:gd name="T41" fmla="*/ 86 h 133"/>
                    <a:gd name="T42" fmla="*/ 70 w 95"/>
                    <a:gd name="T43" fmla="*/ 77 h 133"/>
                    <a:gd name="T44" fmla="*/ 68 w 95"/>
                    <a:gd name="T45" fmla="*/ 66 h 133"/>
                    <a:gd name="T46" fmla="*/ 75 w 95"/>
                    <a:gd name="T47" fmla="*/ 58 h 133"/>
                    <a:gd name="T48" fmla="*/ 95 w 95"/>
                    <a:gd name="T49" fmla="*/ 46 h 133"/>
                    <a:gd name="T50" fmla="*/ 95 w 95"/>
                    <a:gd name="T51" fmla="*/ 19 h 133"/>
                    <a:gd name="T52" fmla="*/ 92 w 95"/>
                    <a:gd name="T53" fmla="*/ 15 h 133"/>
                    <a:gd name="T54" fmla="*/ 93 w 95"/>
                    <a:gd name="T55" fmla="*/ 2 h 133"/>
                    <a:gd name="T56" fmla="*/ 88 w 95"/>
                    <a:gd name="T57" fmla="*/ 1 h 133"/>
                    <a:gd name="T58" fmla="*/ 87 w 95"/>
                    <a:gd name="T59" fmla="*/ 5 h 133"/>
                    <a:gd name="T60" fmla="*/ 82 w 95"/>
                    <a:gd name="T61" fmla="*/ 1 h 133"/>
                    <a:gd name="T62" fmla="*/ 76 w 95"/>
                    <a:gd name="T63" fmla="*/ 1 h 133"/>
                    <a:gd name="T64" fmla="*/ 65 w 95"/>
                    <a:gd name="T65" fmla="*/ 5 h 133"/>
                    <a:gd name="T66" fmla="*/ 58 w 95"/>
                    <a:gd name="T67" fmla="*/ 16 h 133"/>
                    <a:gd name="T68" fmla="*/ 60 w 95"/>
                    <a:gd name="T69" fmla="*/ 20 h 133"/>
                    <a:gd name="T70" fmla="*/ 61 w 95"/>
                    <a:gd name="T71" fmla="*/ 42 h 133"/>
                    <a:gd name="T72" fmla="*/ 64 w 95"/>
                    <a:gd name="T73" fmla="*/ 44 h 133"/>
                    <a:gd name="T74" fmla="*/ 62 w 95"/>
                    <a:gd name="T75" fmla="*/ 55 h 133"/>
                    <a:gd name="T76" fmla="*/ 57 w 95"/>
                    <a:gd name="T77" fmla="*/ 51 h 133"/>
                    <a:gd name="T78" fmla="*/ 57 w 95"/>
                    <a:gd name="T79" fmla="*/ 27 h 133"/>
                    <a:gd name="T80" fmla="*/ 52 w 95"/>
                    <a:gd name="T81" fmla="*/ 26 h 133"/>
                    <a:gd name="T82" fmla="*/ 50 w 95"/>
                    <a:gd name="T83" fmla="*/ 30 h 133"/>
                    <a:gd name="T84" fmla="*/ 51 w 95"/>
                    <a:gd name="T85" fmla="*/ 35 h 133"/>
                    <a:gd name="T86" fmla="*/ 51 w 95"/>
                    <a:gd name="T87" fmla="*/ 44 h 133"/>
                    <a:gd name="T88" fmla="*/ 50 w 95"/>
                    <a:gd name="T89" fmla="*/ 53 h 133"/>
                    <a:gd name="T90" fmla="*/ 44 w 95"/>
                    <a:gd name="T91" fmla="*/ 48 h 133"/>
                    <a:gd name="T92" fmla="*/ 44 w 95"/>
                    <a:gd name="T93" fmla="*/ 40 h 133"/>
                    <a:gd name="T94" fmla="*/ 46 w 95"/>
                    <a:gd name="T95" fmla="*/ 32 h 133"/>
                    <a:gd name="T96" fmla="*/ 45 w 95"/>
                    <a:gd name="T97" fmla="*/ 25 h 133"/>
                    <a:gd name="T98" fmla="*/ 42 w 95"/>
                    <a:gd name="T99" fmla="*/ 28 h 133"/>
                    <a:gd name="T100" fmla="*/ 35 w 95"/>
                    <a:gd name="T101" fmla="*/ 25 h 133"/>
                    <a:gd name="T102" fmla="*/ 32 w 95"/>
                    <a:gd name="T103" fmla="*/ 21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5" h="133">
                      <a:moveTo>
                        <a:pt x="29" y="21"/>
                      </a:moveTo>
                      <a:lnTo>
                        <a:pt x="29" y="21"/>
                      </a:lnTo>
                      <a:lnTo>
                        <a:pt x="27" y="31"/>
                      </a:lnTo>
                      <a:lnTo>
                        <a:pt x="23" y="39"/>
                      </a:lnTo>
                      <a:lnTo>
                        <a:pt x="21" y="41"/>
                      </a:lnTo>
                      <a:lnTo>
                        <a:pt x="19" y="43"/>
                      </a:lnTo>
                      <a:lnTo>
                        <a:pt x="19" y="43"/>
                      </a:lnTo>
                      <a:lnTo>
                        <a:pt x="14" y="43"/>
                      </a:lnTo>
                      <a:lnTo>
                        <a:pt x="7" y="44"/>
                      </a:lnTo>
                      <a:lnTo>
                        <a:pt x="2" y="44"/>
                      </a:lnTo>
                      <a:lnTo>
                        <a:pt x="0" y="45"/>
                      </a:lnTo>
                      <a:lnTo>
                        <a:pt x="0" y="47"/>
                      </a:lnTo>
                      <a:lnTo>
                        <a:pt x="0" y="47"/>
                      </a:lnTo>
                      <a:lnTo>
                        <a:pt x="0" y="50"/>
                      </a:lnTo>
                      <a:lnTo>
                        <a:pt x="2" y="53"/>
                      </a:lnTo>
                      <a:lnTo>
                        <a:pt x="3" y="55"/>
                      </a:lnTo>
                      <a:lnTo>
                        <a:pt x="4" y="59"/>
                      </a:lnTo>
                      <a:lnTo>
                        <a:pt x="4" y="59"/>
                      </a:lnTo>
                      <a:lnTo>
                        <a:pt x="3" y="64"/>
                      </a:lnTo>
                      <a:lnTo>
                        <a:pt x="2" y="66"/>
                      </a:lnTo>
                      <a:lnTo>
                        <a:pt x="2" y="69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4" y="77"/>
                      </a:lnTo>
                      <a:lnTo>
                        <a:pt x="4" y="80"/>
                      </a:lnTo>
                      <a:lnTo>
                        <a:pt x="4" y="84"/>
                      </a:lnTo>
                      <a:lnTo>
                        <a:pt x="4" y="84"/>
                      </a:lnTo>
                      <a:lnTo>
                        <a:pt x="4" y="91"/>
                      </a:lnTo>
                      <a:lnTo>
                        <a:pt x="4" y="93"/>
                      </a:lnTo>
                      <a:lnTo>
                        <a:pt x="7" y="94"/>
                      </a:lnTo>
                      <a:lnTo>
                        <a:pt x="7" y="94"/>
                      </a:lnTo>
                      <a:lnTo>
                        <a:pt x="9" y="96"/>
                      </a:lnTo>
                      <a:lnTo>
                        <a:pt x="10" y="97"/>
                      </a:lnTo>
                      <a:lnTo>
                        <a:pt x="13" y="99"/>
                      </a:lnTo>
                      <a:lnTo>
                        <a:pt x="16" y="101"/>
                      </a:lnTo>
                      <a:lnTo>
                        <a:pt x="16" y="101"/>
                      </a:lnTo>
                      <a:lnTo>
                        <a:pt x="20" y="102"/>
                      </a:lnTo>
                      <a:lnTo>
                        <a:pt x="24" y="101"/>
                      </a:lnTo>
                      <a:lnTo>
                        <a:pt x="30" y="102"/>
                      </a:lnTo>
                      <a:lnTo>
                        <a:pt x="32" y="102"/>
                      </a:lnTo>
                      <a:lnTo>
                        <a:pt x="33" y="104"/>
                      </a:lnTo>
                      <a:lnTo>
                        <a:pt x="33" y="104"/>
                      </a:lnTo>
                      <a:lnTo>
                        <a:pt x="36" y="107"/>
                      </a:lnTo>
                      <a:lnTo>
                        <a:pt x="39" y="109"/>
                      </a:lnTo>
                      <a:lnTo>
                        <a:pt x="43" y="113"/>
                      </a:lnTo>
                      <a:lnTo>
                        <a:pt x="45" y="116"/>
                      </a:lnTo>
                      <a:lnTo>
                        <a:pt x="45" y="116"/>
                      </a:lnTo>
                      <a:lnTo>
                        <a:pt x="46" y="121"/>
                      </a:lnTo>
                      <a:lnTo>
                        <a:pt x="48" y="127"/>
                      </a:lnTo>
                      <a:lnTo>
                        <a:pt x="51" y="131"/>
                      </a:lnTo>
                      <a:lnTo>
                        <a:pt x="53" y="133"/>
                      </a:lnTo>
                      <a:lnTo>
                        <a:pt x="56" y="133"/>
                      </a:lnTo>
                      <a:lnTo>
                        <a:pt x="56" y="133"/>
                      </a:lnTo>
                      <a:lnTo>
                        <a:pt x="61" y="133"/>
                      </a:lnTo>
                      <a:lnTo>
                        <a:pt x="66" y="133"/>
                      </a:lnTo>
                      <a:lnTo>
                        <a:pt x="68" y="132"/>
                      </a:lnTo>
                      <a:lnTo>
                        <a:pt x="70" y="131"/>
                      </a:lnTo>
                      <a:lnTo>
                        <a:pt x="71" y="130"/>
                      </a:lnTo>
                      <a:lnTo>
                        <a:pt x="72" y="127"/>
                      </a:lnTo>
                      <a:lnTo>
                        <a:pt x="72" y="127"/>
                      </a:lnTo>
                      <a:lnTo>
                        <a:pt x="72" y="121"/>
                      </a:lnTo>
                      <a:lnTo>
                        <a:pt x="74" y="119"/>
                      </a:lnTo>
                      <a:lnTo>
                        <a:pt x="78" y="115"/>
                      </a:lnTo>
                      <a:lnTo>
                        <a:pt x="78" y="115"/>
                      </a:lnTo>
                      <a:lnTo>
                        <a:pt x="79" y="113"/>
                      </a:lnTo>
                      <a:lnTo>
                        <a:pt x="77" y="112"/>
                      </a:lnTo>
                      <a:lnTo>
                        <a:pt x="74" y="109"/>
                      </a:lnTo>
                      <a:lnTo>
                        <a:pt x="70" y="108"/>
                      </a:lnTo>
                      <a:lnTo>
                        <a:pt x="70" y="108"/>
                      </a:lnTo>
                      <a:lnTo>
                        <a:pt x="65" y="106"/>
                      </a:lnTo>
                      <a:lnTo>
                        <a:pt x="63" y="104"/>
                      </a:lnTo>
                      <a:lnTo>
                        <a:pt x="62" y="101"/>
                      </a:lnTo>
                      <a:lnTo>
                        <a:pt x="64" y="99"/>
                      </a:lnTo>
                      <a:lnTo>
                        <a:pt x="64" y="99"/>
                      </a:lnTo>
                      <a:lnTo>
                        <a:pt x="66" y="99"/>
                      </a:lnTo>
                      <a:lnTo>
                        <a:pt x="68" y="99"/>
                      </a:lnTo>
                      <a:lnTo>
                        <a:pt x="73" y="101"/>
                      </a:lnTo>
                      <a:lnTo>
                        <a:pt x="78" y="101"/>
                      </a:lnTo>
                      <a:lnTo>
                        <a:pt x="80" y="101"/>
                      </a:lnTo>
                      <a:lnTo>
                        <a:pt x="82" y="99"/>
                      </a:lnTo>
                      <a:lnTo>
                        <a:pt x="82" y="99"/>
                      </a:lnTo>
                      <a:lnTo>
                        <a:pt x="86" y="94"/>
                      </a:lnTo>
                      <a:lnTo>
                        <a:pt x="87" y="90"/>
                      </a:lnTo>
                      <a:lnTo>
                        <a:pt x="86" y="86"/>
                      </a:lnTo>
                      <a:lnTo>
                        <a:pt x="82" y="83"/>
                      </a:lnTo>
                      <a:lnTo>
                        <a:pt x="82" y="83"/>
                      </a:lnTo>
                      <a:lnTo>
                        <a:pt x="74" y="78"/>
                      </a:lnTo>
                      <a:lnTo>
                        <a:pt x="70" y="77"/>
                      </a:lnTo>
                      <a:lnTo>
                        <a:pt x="68" y="75"/>
                      </a:lnTo>
                      <a:lnTo>
                        <a:pt x="68" y="75"/>
                      </a:lnTo>
                      <a:lnTo>
                        <a:pt x="68" y="72"/>
                      </a:lnTo>
                      <a:lnTo>
                        <a:pt x="68" y="66"/>
                      </a:lnTo>
                      <a:lnTo>
                        <a:pt x="71" y="61"/>
                      </a:lnTo>
                      <a:lnTo>
                        <a:pt x="72" y="5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87" y="53"/>
                      </a:lnTo>
                      <a:lnTo>
                        <a:pt x="92" y="49"/>
                      </a:lnTo>
                      <a:lnTo>
                        <a:pt x="95" y="46"/>
                      </a:lnTo>
                      <a:lnTo>
                        <a:pt x="95" y="46"/>
                      </a:lnTo>
                      <a:lnTo>
                        <a:pt x="95" y="41"/>
                      </a:lnTo>
                      <a:lnTo>
                        <a:pt x="95" y="31"/>
                      </a:lnTo>
                      <a:lnTo>
                        <a:pt x="95" y="19"/>
                      </a:lnTo>
                      <a:lnTo>
                        <a:pt x="95" y="19"/>
                      </a:lnTo>
                      <a:lnTo>
                        <a:pt x="93" y="18"/>
                      </a:lnTo>
                      <a:lnTo>
                        <a:pt x="92" y="16"/>
                      </a:lnTo>
                      <a:lnTo>
                        <a:pt x="92" y="15"/>
                      </a:lnTo>
                      <a:lnTo>
                        <a:pt x="92" y="15"/>
                      </a:lnTo>
                      <a:lnTo>
                        <a:pt x="94" y="12"/>
                      </a:lnTo>
                      <a:lnTo>
                        <a:pt x="95" y="8"/>
                      </a:lnTo>
                      <a:lnTo>
                        <a:pt x="95" y="5"/>
                      </a:lnTo>
                      <a:lnTo>
                        <a:pt x="93" y="2"/>
                      </a:lnTo>
                      <a:lnTo>
                        <a:pt x="93" y="2"/>
                      </a:lnTo>
                      <a:lnTo>
                        <a:pt x="91" y="1"/>
                      </a:lnTo>
                      <a:lnTo>
                        <a:pt x="89" y="0"/>
                      </a:lnTo>
                      <a:lnTo>
                        <a:pt x="88" y="1"/>
                      </a:lnTo>
                      <a:lnTo>
                        <a:pt x="88" y="3"/>
                      </a:lnTo>
                      <a:lnTo>
                        <a:pt x="88" y="3"/>
                      </a:lnTo>
                      <a:lnTo>
                        <a:pt x="88" y="5"/>
                      </a:lnTo>
                      <a:lnTo>
                        <a:pt x="87" y="5"/>
                      </a:lnTo>
                      <a:lnTo>
                        <a:pt x="86" y="5"/>
                      </a:lnTo>
                      <a:lnTo>
                        <a:pt x="84" y="3"/>
                      </a:lnTo>
                      <a:lnTo>
                        <a:pt x="84" y="3"/>
                      </a:lnTo>
                      <a:lnTo>
                        <a:pt x="82" y="1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1"/>
                      </a:lnTo>
                      <a:lnTo>
                        <a:pt x="76" y="1"/>
                      </a:lnTo>
                      <a:lnTo>
                        <a:pt x="74" y="2"/>
                      </a:lnTo>
                      <a:lnTo>
                        <a:pt x="72" y="2"/>
                      </a:lnTo>
                      <a:lnTo>
                        <a:pt x="68" y="3"/>
                      </a:lnTo>
                      <a:lnTo>
                        <a:pt x="65" y="5"/>
                      </a:lnTo>
                      <a:lnTo>
                        <a:pt x="65" y="5"/>
                      </a:lnTo>
                      <a:lnTo>
                        <a:pt x="60" y="9"/>
                      </a:lnTo>
                      <a:lnTo>
                        <a:pt x="58" y="13"/>
                      </a:lnTo>
                      <a:lnTo>
                        <a:pt x="58" y="16"/>
                      </a:lnTo>
                      <a:lnTo>
                        <a:pt x="58" y="16"/>
                      </a:lnTo>
                      <a:lnTo>
                        <a:pt x="59" y="18"/>
                      </a:lnTo>
                      <a:lnTo>
                        <a:pt x="60" y="19"/>
                      </a:lnTo>
                      <a:lnTo>
                        <a:pt x="60" y="20"/>
                      </a:lnTo>
                      <a:lnTo>
                        <a:pt x="60" y="26"/>
                      </a:lnTo>
                      <a:lnTo>
                        <a:pt x="60" y="26"/>
                      </a:lnTo>
                      <a:lnTo>
                        <a:pt x="60" y="39"/>
                      </a:lnTo>
                      <a:lnTo>
                        <a:pt x="61" y="42"/>
                      </a:lnTo>
                      <a:lnTo>
                        <a:pt x="62" y="43"/>
                      </a:lnTo>
                      <a:lnTo>
                        <a:pt x="63" y="43"/>
                      </a:lnTo>
                      <a:lnTo>
                        <a:pt x="63" y="43"/>
                      </a:lnTo>
                      <a:lnTo>
                        <a:pt x="64" y="44"/>
                      </a:lnTo>
                      <a:lnTo>
                        <a:pt x="65" y="45"/>
                      </a:lnTo>
                      <a:lnTo>
                        <a:pt x="64" y="49"/>
                      </a:lnTo>
                      <a:lnTo>
                        <a:pt x="63" y="54"/>
                      </a:lnTo>
                      <a:lnTo>
                        <a:pt x="62" y="55"/>
                      </a:lnTo>
                      <a:lnTo>
                        <a:pt x="61" y="55"/>
                      </a:lnTo>
                      <a:lnTo>
                        <a:pt x="61" y="55"/>
                      </a:lnTo>
                      <a:lnTo>
                        <a:pt x="58" y="54"/>
                      </a:lnTo>
                      <a:lnTo>
                        <a:pt x="57" y="51"/>
                      </a:lnTo>
                      <a:lnTo>
                        <a:pt x="57" y="46"/>
                      </a:lnTo>
                      <a:lnTo>
                        <a:pt x="57" y="46"/>
                      </a:lnTo>
                      <a:lnTo>
                        <a:pt x="58" y="32"/>
                      </a:lnTo>
                      <a:lnTo>
                        <a:pt x="57" y="27"/>
                      </a:lnTo>
                      <a:lnTo>
                        <a:pt x="57" y="25"/>
                      </a:lnTo>
                      <a:lnTo>
                        <a:pt x="56" y="25"/>
                      </a:lnTo>
                      <a:lnTo>
                        <a:pt x="56" y="25"/>
                      </a:lnTo>
                      <a:lnTo>
                        <a:pt x="52" y="26"/>
                      </a:lnTo>
                      <a:lnTo>
                        <a:pt x="50" y="27"/>
                      </a:lnTo>
                      <a:lnTo>
                        <a:pt x="49" y="29"/>
                      </a:lnTo>
                      <a:lnTo>
                        <a:pt x="50" y="30"/>
                      </a:lnTo>
                      <a:lnTo>
                        <a:pt x="50" y="30"/>
                      </a:lnTo>
                      <a:lnTo>
                        <a:pt x="52" y="32"/>
                      </a:lnTo>
                      <a:lnTo>
                        <a:pt x="52" y="33"/>
                      </a:lnTo>
                      <a:lnTo>
                        <a:pt x="51" y="35"/>
                      </a:lnTo>
                      <a:lnTo>
                        <a:pt x="51" y="35"/>
                      </a:lnTo>
                      <a:lnTo>
                        <a:pt x="50" y="37"/>
                      </a:lnTo>
                      <a:lnTo>
                        <a:pt x="50" y="40"/>
                      </a:lnTo>
                      <a:lnTo>
                        <a:pt x="51" y="44"/>
                      </a:lnTo>
                      <a:lnTo>
                        <a:pt x="51" y="44"/>
                      </a:lnTo>
                      <a:lnTo>
                        <a:pt x="52" y="46"/>
                      </a:lnTo>
                      <a:lnTo>
                        <a:pt x="53" y="48"/>
                      </a:lnTo>
                      <a:lnTo>
                        <a:pt x="52" y="51"/>
                      </a:lnTo>
                      <a:lnTo>
                        <a:pt x="50" y="53"/>
                      </a:lnTo>
                      <a:lnTo>
                        <a:pt x="50" y="53"/>
                      </a:lnTo>
                      <a:lnTo>
                        <a:pt x="47" y="51"/>
                      </a:lnTo>
                      <a:lnTo>
                        <a:pt x="45" y="50"/>
                      </a:lnTo>
                      <a:lnTo>
                        <a:pt x="44" y="48"/>
                      </a:lnTo>
                      <a:lnTo>
                        <a:pt x="44" y="45"/>
                      </a:lnTo>
                      <a:lnTo>
                        <a:pt x="44" y="45"/>
                      </a:lnTo>
                      <a:lnTo>
                        <a:pt x="45" y="42"/>
                      </a:lnTo>
                      <a:lnTo>
                        <a:pt x="44" y="40"/>
                      </a:lnTo>
                      <a:lnTo>
                        <a:pt x="43" y="37"/>
                      </a:lnTo>
                      <a:lnTo>
                        <a:pt x="44" y="35"/>
                      </a:lnTo>
                      <a:lnTo>
                        <a:pt x="44" y="35"/>
                      </a:lnTo>
                      <a:lnTo>
                        <a:pt x="46" y="32"/>
                      </a:lnTo>
                      <a:lnTo>
                        <a:pt x="47" y="29"/>
                      </a:lnTo>
                      <a:lnTo>
                        <a:pt x="47" y="26"/>
                      </a:lnTo>
                      <a:lnTo>
                        <a:pt x="45" y="25"/>
                      </a:lnTo>
                      <a:lnTo>
                        <a:pt x="45" y="25"/>
                      </a:lnTo>
                      <a:lnTo>
                        <a:pt x="44" y="25"/>
                      </a:lnTo>
                      <a:lnTo>
                        <a:pt x="44" y="25"/>
                      </a:lnTo>
                      <a:lnTo>
                        <a:pt x="43" y="27"/>
                      </a:lnTo>
                      <a:lnTo>
                        <a:pt x="42" y="28"/>
                      </a:lnTo>
                      <a:lnTo>
                        <a:pt x="39" y="27"/>
                      </a:lnTo>
                      <a:lnTo>
                        <a:pt x="39" y="27"/>
                      </a:lnTo>
                      <a:lnTo>
                        <a:pt x="37" y="26"/>
                      </a:lnTo>
                      <a:lnTo>
                        <a:pt x="35" y="25"/>
                      </a:lnTo>
                      <a:lnTo>
                        <a:pt x="33" y="25"/>
                      </a:lnTo>
                      <a:lnTo>
                        <a:pt x="33" y="22"/>
                      </a:lnTo>
                      <a:lnTo>
                        <a:pt x="33" y="22"/>
                      </a:lnTo>
                      <a:lnTo>
                        <a:pt x="32" y="21"/>
                      </a:lnTo>
                      <a:lnTo>
                        <a:pt x="31" y="20"/>
                      </a:lnTo>
                      <a:lnTo>
                        <a:pt x="29" y="21"/>
                      </a:lnTo>
                      <a:lnTo>
                        <a:pt x="29" y="2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4" name="Freeform 158"/>
                <p:cNvSpPr>
                  <a:spLocks/>
                </p:cNvSpPr>
                <p:nvPr/>
              </p:nvSpPr>
              <p:spPr bwMode="auto">
                <a:xfrm>
                  <a:off x="5041" y="2012"/>
                  <a:ext cx="4" cy="6"/>
                </a:xfrm>
                <a:custGeom>
                  <a:avLst/>
                  <a:gdLst>
                    <a:gd name="T0" fmla="*/ 0 w 4"/>
                    <a:gd name="T1" fmla="*/ 1 h 6"/>
                    <a:gd name="T2" fmla="*/ 0 w 4"/>
                    <a:gd name="T3" fmla="*/ 1 h 6"/>
                    <a:gd name="T4" fmla="*/ 0 w 4"/>
                    <a:gd name="T5" fmla="*/ 3 h 6"/>
                    <a:gd name="T6" fmla="*/ 0 w 4"/>
                    <a:gd name="T7" fmla="*/ 5 h 6"/>
                    <a:gd name="T8" fmla="*/ 1 w 4"/>
                    <a:gd name="T9" fmla="*/ 6 h 6"/>
                    <a:gd name="T10" fmla="*/ 2 w 4"/>
                    <a:gd name="T11" fmla="*/ 5 h 6"/>
                    <a:gd name="T12" fmla="*/ 2 w 4"/>
                    <a:gd name="T13" fmla="*/ 5 h 6"/>
                    <a:gd name="T14" fmla="*/ 4 w 4"/>
                    <a:gd name="T15" fmla="*/ 2 h 6"/>
                    <a:gd name="T16" fmla="*/ 4 w 4"/>
                    <a:gd name="T17" fmla="*/ 1 h 6"/>
                    <a:gd name="T18" fmla="*/ 3 w 4"/>
                    <a:gd name="T19" fmla="*/ 0 h 6"/>
                    <a:gd name="T20" fmla="*/ 3 w 4"/>
                    <a:gd name="T21" fmla="*/ 0 h 6"/>
                    <a:gd name="T22" fmla="*/ 0 w 4"/>
                    <a:gd name="T23" fmla="*/ 1 h 6"/>
                    <a:gd name="T24" fmla="*/ 0 w 4"/>
                    <a:gd name="T2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" h="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5" name="Freeform 159"/>
                <p:cNvSpPr>
                  <a:spLocks/>
                </p:cNvSpPr>
                <p:nvPr/>
              </p:nvSpPr>
              <p:spPr bwMode="auto">
                <a:xfrm>
                  <a:off x="5005" y="2059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3 h 3"/>
                    <a:gd name="T4" fmla="*/ 0 w 3"/>
                    <a:gd name="T5" fmla="*/ 3 h 3"/>
                    <a:gd name="T6" fmla="*/ 0 w 3"/>
                    <a:gd name="T7" fmla="*/ 3 h 3"/>
                    <a:gd name="T8" fmla="*/ 0 w 3"/>
                    <a:gd name="T9" fmla="*/ 1 h 3"/>
                    <a:gd name="T10" fmla="*/ 0 w 3"/>
                    <a:gd name="T11" fmla="*/ 1 h 3"/>
                    <a:gd name="T12" fmla="*/ 0 w 3"/>
                    <a:gd name="T13" fmla="*/ 0 h 3"/>
                    <a:gd name="T14" fmla="*/ 2 w 3"/>
                    <a:gd name="T15" fmla="*/ 1 h 3"/>
                    <a:gd name="T16" fmla="*/ 3 w 3"/>
                    <a:gd name="T17" fmla="*/ 3 h 3"/>
                    <a:gd name="T18" fmla="*/ 3 w 3"/>
                    <a:gd name="T1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1"/>
                      </a:lnTo>
                      <a:lnTo>
                        <a:pt x="3" y="3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6" name="Freeform 160"/>
                <p:cNvSpPr>
                  <a:spLocks/>
                </p:cNvSpPr>
                <p:nvPr/>
              </p:nvSpPr>
              <p:spPr bwMode="auto">
                <a:xfrm>
                  <a:off x="5029" y="2071"/>
                  <a:ext cx="22" cy="17"/>
                </a:xfrm>
                <a:custGeom>
                  <a:avLst/>
                  <a:gdLst>
                    <a:gd name="T0" fmla="*/ 13 w 22"/>
                    <a:gd name="T1" fmla="*/ 0 h 17"/>
                    <a:gd name="T2" fmla="*/ 13 w 22"/>
                    <a:gd name="T3" fmla="*/ 0 h 17"/>
                    <a:gd name="T4" fmla="*/ 13 w 22"/>
                    <a:gd name="T5" fmla="*/ 3 h 17"/>
                    <a:gd name="T6" fmla="*/ 12 w 22"/>
                    <a:gd name="T7" fmla="*/ 4 h 17"/>
                    <a:gd name="T8" fmla="*/ 10 w 22"/>
                    <a:gd name="T9" fmla="*/ 6 h 17"/>
                    <a:gd name="T10" fmla="*/ 10 w 22"/>
                    <a:gd name="T11" fmla="*/ 6 h 17"/>
                    <a:gd name="T12" fmla="*/ 2 w 22"/>
                    <a:gd name="T13" fmla="*/ 7 h 17"/>
                    <a:gd name="T14" fmla="*/ 1 w 22"/>
                    <a:gd name="T15" fmla="*/ 7 h 17"/>
                    <a:gd name="T16" fmla="*/ 0 w 22"/>
                    <a:gd name="T17" fmla="*/ 9 h 17"/>
                    <a:gd name="T18" fmla="*/ 0 w 22"/>
                    <a:gd name="T19" fmla="*/ 9 h 17"/>
                    <a:gd name="T20" fmla="*/ 0 w 22"/>
                    <a:gd name="T21" fmla="*/ 11 h 17"/>
                    <a:gd name="T22" fmla="*/ 1 w 22"/>
                    <a:gd name="T23" fmla="*/ 12 h 17"/>
                    <a:gd name="T24" fmla="*/ 4 w 22"/>
                    <a:gd name="T25" fmla="*/ 13 h 17"/>
                    <a:gd name="T26" fmla="*/ 8 w 22"/>
                    <a:gd name="T27" fmla="*/ 13 h 17"/>
                    <a:gd name="T28" fmla="*/ 8 w 22"/>
                    <a:gd name="T29" fmla="*/ 13 h 17"/>
                    <a:gd name="T30" fmla="*/ 15 w 22"/>
                    <a:gd name="T31" fmla="*/ 12 h 17"/>
                    <a:gd name="T32" fmla="*/ 17 w 22"/>
                    <a:gd name="T33" fmla="*/ 13 h 17"/>
                    <a:gd name="T34" fmla="*/ 18 w 22"/>
                    <a:gd name="T35" fmla="*/ 15 h 17"/>
                    <a:gd name="T36" fmla="*/ 18 w 22"/>
                    <a:gd name="T37" fmla="*/ 15 h 17"/>
                    <a:gd name="T38" fmla="*/ 19 w 22"/>
                    <a:gd name="T39" fmla="*/ 17 h 17"/>
                    <a:gd name="T40" fmla="*/ 21 w 22"/>
                    <a:gd name="T41" fmla="*/ 17 h 17"/>
                    <a:gd name="T42" fmla="*/ 22 w 22"/>
                    <a:gd name="T43" fmla="*/ 15 h 17"/>
                    <a:gd name="T44" fmla="*/ 22 w 22"/>
                    <a:gd name="T45" fmla="*/ 12 h 17"/>
                    <a:gd name="T46" fmla="*/ 22 w 22"/>
                    <a:gd name="T47" fmla="*/ 12 h 17"/>
                    <a:gd name="T48" fmla="*/ 22 w 22"/>
                    <a:gd name="T49" fmla="*/ 8 h 17"/>
                    <a:gd name="T50" fmla="*/ 21 w 22"/>
                    <a:gd name="T51" fmla="*/ 6 h 17"/>
                    <a:gd name="T52" fmla="*/ 17 w 22"/>
                    <a:gd name="T53" fmla="*/ 3 h 17"/>
                    <a:gd name="T54" fmla="*/ 17 w 22"/>
                    <a:gd name="T55" fmla="*/ 3 h 17"/>
                    <a:gd name="T56" fmla="*/ 15 w 22"/>
                    <a:gd name="T57" fmla="*/ 1 h 17"/>
                    <a:gd name="T58" fmla="*/ 14 w 22"/>
                    <a:gd name="T59" fmla="*/ 0 h 17"/>
                    <a:gd name="T60" fmla="*/ 13 w 22"/>
                    <a:gd name="T61" fmla="*/ 0 h 17"/>
                    <a:gd name="T62" fmla="*/ 13 w 22"/>
                    <a:gd name="T6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" h="17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13" y="3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2" y="7"/>
                      </a:lnTo>
                      <a:lnTo>
                        <a:pt x="1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11"/>
                      </a:lnTo>
                      <a:lnTo>
                        <a:pt x="1" y="12"/>
                      </a:lnTo>
                      <a:lnTo>
                        <a:pt x="4" y="13"/>
                      </a:lnTo>
                      <a:lnTo>
                        <a:pt x="8" y="13"/>
                      </a:lnTo>
                      <a:lnTo>
                        <a:pt x="8" y="13"/>
                      </a:lnTo>
                      <a:lnTo>
                        <a:pt x="15" y="12"/>
                      </a:lnTo>
                      <a:lnTo>
                        <a:pt x="17" y="13"/>
                      </a:lnTo>
                      <a:lnTo>
                        <a:pt x="18" y="15"/>
                      </a:lnTo>
                      <a:lnTo>
                        <a:pt x="18" y="15"/>
                      </a:lnTo>
                      <a:lnTo>
                        <a:pt x="19" y="17"/>
                      </a:lnTo>
                      <a:lnTo>
                        <a:pt x="21" y="17"/>
                      </a:lnTo>
                      <a:lnTo>
                        <a:pt x="22" y="15"/>
                      </a:lnTo>
                      <a:lnTo>
                        <a:pt x="22" y="12"/>
                      </a:lnTo>
                      <a:lnTo>
                        <a:pt x="22" y="12"/>
                      </a:lnTo>
                      <a:lnTo>
                        <a:pt x="22" y="8"/>
                      </a:lnTo>
                      <a:lnTo>
                        <a:pt x="21" y="6"/>
                      </a:lnTo>
                      <a:lnTo>
                        <a:pt x="17" y="3"/>
                      </a:lnTo>
                      <a:lnTo>
                        <a:pt x="17" y="3"/>
                      </a:lnTo>
                      <a:lnTo>
                        <a:pt x="15" y="1"/>
                      </a:lnTo>
                      <a:lnTo>
                        <a:pt x="14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7" name="Freeform 161"/>
                <p:cNvSpPr>
                  <a:spLocks/>
                </p:cNvSpPr>
                <p:nvPr/>
              </p:nvSpPr>
              <p:spPr bwMode="auto">
                <a:xfrm>
                  <a:off x="4998" y="2073"/>
                  <a:ext cx="31" cy="30"/>
                </a:xfrm>
                <a:custGeom>
                  <a:avLst/>
                  <a:gdLst>
                    <a:gd name="T0" fmla="*/ 12 w 31"/>
                    <a:gd name="T1" fmla="*/ 1 h 30"/>
                    <a:gd name="T2" fmla="*/ 12 w 31"/>
                    <a:gd name="T3" fmla="*/ 1 h 30"/>
                    <a:gd name="T4" fmla="*/ 12 w 31"/>
                    <a:gd name="T5" fmla="*/ 3 h 30"/>
                    <a:gd name="T6" fmla="*/ 13 w 31"/>
                    <a:gd name="T7" fmla="*/ 5 h 30"/>
                    <a:gd name="T8" fmla="*/ 15 w 31"/>
                    <a:gd name="T9" fmla="*/ 6 h 30"/>
                    <a:gd name="T10" fmla="*/ 18 w 31"/>
                    <a:gd name="T11" fmla="*/ 6 h 30"/>
                    <a:gd name="T12" fmla="*/ 18 w 31"/>
                    <a:gd name="T13" fmla="*/ 6 h 30"/>
                    <a:gd name="T14" fmla="*/ 21 w 31"/>
                    <a:gd name="T15" fmla="*/ 6 h 30"/>
                    <a:gd name="T16" fmla="*/ 25 w 31"/>
                    <a:gd name="T17" fmla="*/ 7 h 30"/>
                    <a:gd name="T18" fmla="*/ 27 w 31"/>
                    <a:gd name="T19" fmla="*/ 10 h 30"/>
                    <a:gd name="T20" fmla="*/ 28 w 31"/>
                    <a:gd name="T21" fmla="*/ 11 h 30"/>
                    <a:gd name="T22" fmla="*/ 28 w 31"/>
                    <a:gd name="T23" fmla="*/ 11 h 30"/>
                    <a:gd name="T24" fmla="*/ 31 w 31"/>
                    <a:gd name="T25" fmla="*/ 16 h 30"/>
                    <a:gd name="T26" fmla="*/ 31 w 31"/>
                    <a:gd name="T27" fmla="*/ 18 h 30"/>
                    <a:gd name="T28" fmla="*/ 31 w 31"/>
                    <a:gd name="T29" fmla="*/ 18 h 30"/>
                    <a:gd name="T30" fmla="*/ 30 w 31"/>
                    <a:gd name="T31" fmla="*/ 19 h 30"/>
                    <a:gd name="T32" fmla="*/ 30 w 31"/>
                    <a:gd name="T33" fmla="*/ 19 h 30"/>
                    <a:gd name="T34" fmla="*/ 27 w 31"/>
                    <a:gd name="T35" fmla="*/ 20 h 30"/>
                    <a:gd name="T36" fmla="*/ 26 w 31"/>
                    <a:gd name="T37" fmla="*/ 20 h 30"/>
                    <a:gd name="T38" fmla="*/ 25 w 31"/>
                    <a:gd name="T39" fmla="*/ 22 h 30"/>
                    <a:gd name="T40" fmla="*/ 24 w 31"/>
                    <a:gd name="T41" fmla="*/ 25 h 30"/>
                    <a:gd name="T42" fmla="*/ 24 w 31"/>
                    <a:gd name="T43" fmla="*/ 25 h 30"/>
                    <a:gd name="T44" fmla="*/ 21 w 31"/>
                    <a:gd name="T45" fmla="*/ 28 h 30"/>
                    <a:gd name="T46" fmla="*/ 18 w 31"/>
                    <a:gd name="T47" fmla="*/ 29 h 30"/>
                    <a:gd name="T48" fmla="*/ 15 w 31"/>
                    <a:gd name="T49" fmla="*/ 30 h 30"/>
                    <a:gd name="T50" fmla="*/ 13 w 31"/>
                    <a:gd name="T51" fmla="*/ 29 h 30"/>
                    <a:gd name="T52" fmla="*/ 13 w 31"/>
                    <a:gd name="T53" fmla="*/ 29 h 30"/>
                    <a:gd name="T54" fmla="*/ 12 w 31"/>
                    <a:gd name="T55" fmla="*/ 25 h 30"/>
                    <a:gd name="T56" fmla="*/ 11 w 31"/>
                    <a:gd name="T57" fmla="*/ 22 h 30"/>
                    <a:gd name="T58" fmla="*/ 9 w 31"/>
                    <a:gd name="T59" fmla="*/ 20 h 30"/>
                    <a:gd name="T60" fmla="*/ 9 w 31"/>
                    <a:gd name="T61" fmla="*/ 20 h 30"/>
                    <a:gd name="T62" fmla="*/ 4 w 31"/>
                    <a:gd name="T63" fmla="*/ 16 h 30"/>
                    <a:gd name="T64" fmla="*/ 3 w 31"/>
                    <a:gd name="T65" fmla="*/ 14 h 30"/>
                    <a:gd name="T66" fmla="*/ 3 w 31"/>
                    <a:gd name="T67" fmla="*/ 12 h 30"/>
                    <a:gd name="T68" fmla="*/ 3 w 31"/>
                    <a:gd name="T69" fmla="*/ 12 h 30"/>
                    <a:gd name="T70" fmla="*/ 2 w 31"/>
                    <a:gd name="T71" fmla="*/ 9 h 30"/>
                    <a:gd name="T72" fmla="*/ 1 w 31"/>
                    <a:gd name="T73" fmla="*/ 4 h 30"/>
                    <a:gd name="T74" fmla="*/ 1 w 31"/>
                    <a:gd name="T75" fmla="*/ 4 h 30"/>
                    <a:gd name="T76" fmla="*/ 0 w 31"/>
                    <a:gd name="T77" fmla="*/ 2 h 30"/>
                    <a:gd name="T78" fmla="*/ 0 w 31"/>
                    <a:gd name="T79" fmla="*/ 1 h 30"/>
                    <a:gd name="T80" fmla="*/ 1 w 31"/>
                    <a:gd name="T81" fmla="*/ 0 h 30"/>
                    <a:gd name="T82" fmla="*/ 4 w 31"/>
                    <a:gd name="T83" fmla="*/ 0 h 30"/>
                    <a:gd name="T84" fmla="*/ 4 w 31"/>
                    <a:gd name="T85" fmla="*/ 0 h 30"/>
                    <a:gd name="T86" fmla="*/ 10 w 31"/>
                    <a:gd name="T87" fmla="*/ 1 h 30"/>
                    <a:gd name="T88" fmla="*/ 12 w 31"/>
                    <a:gd name="T89" fmla="*/ 1 h 30"/>
                    <a:gd name="T90" fmla="*/ 12 w 31"/>
                    <a:gd name="T91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31" h="30">
                      <a:moveTo>
                        <a:pt x="12" y="1"/>
                      </a:moveTo>
                      <a:lnTo>
                        <a:pt x="12" y="1"/>
                      </a:lnTo>
                      <a:lnTo>
                        <a:pt x="12" y="3"/>
                      </a:lnTo>
                      <a:lnTo>
                        <a:pt x="13" y="5"/>
                      </a:lnTo>
                      <a:lnTo>
                        <a:pt x="1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1" y="6"/>
                      </a:lnTo>
                      <a:lnTo>
                        <a:pt x="25" y="7"/>
                      </a:lnTo>
                      <a:lnTo>
                        <a:pt x="27" y="10"/>
                      </a:lnTo>
                      <a:lnTo>
                        <a:pt x="28" y="11"/>
                      </a:lnTo>
                      <a:lnTo>
                        <a:pt x="28" y="11"/>
                      </a:lnTo>
                      <a:lnTo>
                        <a:pt x="31" y="16"/>
                      </a:lnTo>
                      <a:lnTo>
                        <a:pt x="31" y="18"/>
                      </a:lnTo>
                      <a:lnTo>
                        <a:pt x="31" y="18"/>
                      </a:lnTo>
                      <a:lnTo>
                        <a:pt x="30" y="19"/>
                      </a:lnTo>
                      <a:lnTo>
                        <a:pt x="30" y="19"/>
                      </a:lnTo>
                      <a:lnTo>
                        <a:pt x="27" y="20"/>
                      </a:lnTo>
                      <a:lnTo>
                        <a:pt x="26" y="20"/>
                      </a:lnTo>
                      <a:lnTo>
                        <a:pt x="25" y="22"/>
                      </a:lnTo>
                      <a:lnTo>
                        <a:pt x="24" y="25"/>
                      </a:lnTo>
                      <a:lnTo>
                        <a:pt x="24" y="25"/>
                      </a:lnTo>
                      <a:lnTo>
                        <a:pt x="21" y="28"/>
                      </a:lnTo>
                      <a:lnTo>
                        <a:pt x="18" y="29"/>
                      </a:lnTo>
                      <a:lnTo>
                        <a:pt x="15" y="30"/>
                      </a:lnTo>
                      <a:lnTo>
                        <a:pt x="13" y="29"/>
                      </a:lnTo>
                      <a:lnTo>
                        <a:pt x="13" y="29"/>
                      </a:lnTo>
                      <a:lnTo>
                        <a:pt x="12" y="25"/>
                      </a:lnTo>
                      <a:lnTo>
                        <a:pt x="11" y="22"/>
                      </a:lnTo>
                      <a:lnTo>
                        <a:pt x="9" y="20"/>
                      </a:lnTo>
                      <a:lnTo>
                        <a:pt x="9" y="20"/>
                      </a:lnTo>
                      <a:lnTo>
                        <a:pt x="4" y="16"/>
                      </a:lnTo>
                      <a:lnTo>
                        <a:pt x="3" y="14"/>
                      </a:lnTo>
                      <a:lnTo>
                        <a:pt x="3" y="12"/>
                      </a:lnTo>
                      <a:lnTo>
                        <a:pt x="3" y="12"/>
                      </a:lnTo>
                      <a:lnTo>
                        <a:pt x="2" y="9"/>
                      </a:lnTo>
                      <a:lnTo>
                        <a:pt x="1" y="4"/>
                      </a:lnTo>
                      <a:lnTo>
                        <a:pt x="1" y="4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0" y="1"/>
                      </a:lnTo>
                      <a:lnTo>
                        <a:pt x="12" y="1"/>
                      </a:lnTo>
                      <a:lnTo>
                        <a:pt x="12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8" name="Freeform 162"/>
                <p:cNvSpPr>
                  <a:spLocks/>
                </p:cNvSpPr>
                <p:nvPr/>
              </p:nvSpPr>
              <p:spPr bwMode="auto">
                <a:xfrm>
                  <a:off x="4963" y="2072"/>
                  <a:ext cx="44" cy="40"/>
                </a:xfrm>
                <a:custGeom>
                  <a:avLst/>
                  <a:gdLst>
                    <a:gd name="T0" fmla="*/ 23 w 44"/>
                    <a:gd name="T1" fmla="*/ 3 h 40"/>
                    <a:gd name="T2" fmla="*/ 22 w 44"/>
                    <a:gd name="T3" fmla="*/ 7 h 40"/>
                    <a:gd name="T4" fmla="*/ 23 w 44"/>
                    <a:gd name="T5" fmla="*/ 8 h 40"/>
                    <a:gd name="T6" fmla="*/ 31 w 44"/>
                    <a:gd name="T7" fmla="*/ 13 h 40"/>
                    <a:gd name="T8" fmla="*/ 30 w 44"/>
                    <a:gd name="T9" fmla="*/ 12 h 40"/>
                    <a:gd name="T10" fmla="*/ 28 w 44"/>
                    <a:gd name="T11" fmla="*/ 7 h 40"/>
                    <a:gd name="T12" fmla="*/ 31 w 44"/>
                    <a:gd name="T13" fmla="*/ 8 h 40"/>
                    <a:gd name="T14" fmla="*/ 33 w 44"/>
                    <a:gd name="T15" fmla="*/ 15 h 40"/>
                    <a:gd name="T16" fmla="*/ 37 w 44"/>
                    <a:gd name="T17" fmla="*/ 20 h 40"/>
                    <a:gd name="T18" fmla="*/ 40 w 44"/>
                    <a:gd name="T19" fmla="*/ 21 h 40"/>
                    <a:gd name="T20" fmla="*/ 44 w 44"/>
                    <a:gd name="T21" fmla="*/ 27 h 40"/>
                    <a:gd name="T22" fmla="*/ 44 w 44"/>
                    <a:gd name="T23" fmla="*/ 29 h 40"/>
                    <a:gd name="T24" fmla="*/ 44 w 44"/>
                    <a:gd name="T25" fmla="*/ 35 h 40"/>
                    <a:gd name="T26" fmla="*/ 41 w 44"/>
                    <a:gd name="T27" fmla="*/ 36 h 40"/>
                    <a:gd name="T28" fmla="*/ 37 w 44"/>
                    <a:gd name="T29" fmla="*/ 39 h 40"/>
                    <a:gd name="T30" fmla="*/ 33 w 44"/>
                    <a:gd name="T31" fmla="*/ 40 h 40"/>
                    <a:gd name="T32" fmla="*/ 30 w 44"/>
                    <a:gd name="T33" fmla="*/ 39 h 40"/>
                    <a:gd name="T34" fmla="*/ 27 w 44"/>
                    <a:gd name="T35" fmla="*/ 36 h 40"/>
                    <a:gd name="T36" fmla="*/ 24 w 44"/>
                    <a:gd name="T37" fmla="*/ 36 h 40"/>
                    <a:gd name="T38" fmla="*/ 18 w 44"/>
                    <a:gd name="T39" fmla="*/ 34 h 40"/>
                    <a:gd name="T40" fmla="*/ 13 w 44"/>
                    <a:gd name="T41" fmla="*/ 31 h 40"/>
                    <a:gd name="T42" fmla="*/ 10 w 44"/>
                    <a:gd name="T43" fmla="*/ 30 h 40"/>
                    <a:gd name="T44" fmla="*/ 7 w 44"/>
                    <a:gd name="T45" fmla="*/ 27 h 40"/>
                    <a:gd name="T46" fmla="*/ 5 w 44"/>
                    <a:gd name="T47" fmla="*/ 23 h 40"/>
                    <a:gd name="T48" fmla="*/ 2 w 44"/>
                    <a:gd name="T49" fmla="*/ 22 h 40"/>
                    <a:gd name="T50" fmla="*/ 0 w 44"/>
                    <a:gd name="T51" fmla="*/ 18 h 40"/>
                    <a:gd name="T52" fmla="*/ 0 w 44"/>
                    <a:gd name="T53" fmla="*/ 15 h 40"/>
                    <a:gd name="T54" fmla="*/ 6 w 44"/>
                    <a:gd name="T55" fmla="*/ 11 h 40"/>
                    <a:gd name="T56" fmla="*/ 7 w 44"/>
                    <a:gd name="T57" fmla="*/ 8 h 40"/>
                    <a:gd name="T58" fmla="*/ 7 w 44"/>
                    <a:gd name="T59" fmla="*/ 3 h 40"/>
                    <a:gd name="T60" fmla="*/ 8 w 44"/>
                    <a:gd name="T61" fmla="*/ 1 h 40"/>
                    <a:gd name="T62" fmla="*/ 17 w 44"/>
                    <a:gd name="T63" fmla="*/ 0 h 40"/>
                    <a:gd name="T64" fmla="*/ 18 w 44"/>
                    <a:gd name="T65" fmla="*/ 1 h 40"/>
                    <a:gd name="T66" fmla="*/ 20 w 44"/>
                    <a:gd name="T67" fmla="*/ 3 h 40"/>
                    <a:gd name="T68" fmla="*/ 21 w 44"/>
                    <a:gd name="T69" fmla="*/ 1 h 40"/>
                    <a:gd name="T70" fmla="*/ 21 w 44"/>
                    <a:gd name="T71" fmla="*/ 0 h 40"/>
                    <a:gd name="T72" fmla="*/ 23 w 44"/>
                    <a:gd name="T73" fmla="*/ 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4" h="40">
                      <a:moveTo>
                        <a:pt x="23" y="3"/>
                      </a:moveTo>
                      <a:lnTo>
                        <a:pt x="23" y="3"/>
                      </a:lnTo>
                      <a:lnTo>
                        <a:pt x="22" y="5"/>
                      </a:lnTo>
                      <a:lnTo>
                        <a:pt x="22" y="7"/>
                      </a:lnTo>
                      <a:lnTo>
                        <a:pt x="23" y="8"/>
                      </a:lnTo>
                      <a:lnTo>
                        <a:pt x="23" y="8"/>
                      </a:lnTo>
                      <a:lnTo>
                        <a:pt x="28" y="13"/>
                      </a:lnTo>
                      <a:lnTo>
                        <a:pt x="31" y="13"/>
                      </a:lnTo>
                      <a:lnTo>
                        <a:pt x="30" y="12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8" y="7"/>
                      </a:lnTo>
                      <a:lnTo>
                        <a:pt x="30" y="6"/>
                      </a:lnTo>
                      <a:lnTo>
                        <a:pt x="31" y="8"/>
                      </a:lnTo>
                      <a:lnTo>
                        <a:pt x="31" y="8"/>
                      </a:lnTo>
                      <a:lnTo>
                        <a:pt x="33" y="15"/>
                      </a:lnTo>
                      <a:lnTo>
                        <a:pt x="35" y="18"/>
                      </a:lnTo>
                      <a:lnTo>
                        <a:pt x="37" y="20"/>
                      </a:lnTo>
                      <a:lnTo>
                        <a:pt x="37" y="20"/>
                      </a:lnTo>
                      <a:lnTo>
                        <a:pt x="40" y="21"/>
                      </a:lnTo>
                      <a:lnTo>
                        <a:pt x="42" y="23"/>
                      </a:lnTo>
                      <a:lnTo>
                        <a:pt x="44" y="27"/>
                      </a:lnTo>
                      <a:lnTo>
                        <a:pt x="44" y="29"/>
                      </a:lnTo>
                      <a:lnTo>
                        <a:pt x="44" y="29"/>
                      </a:lnTo>
                      <a:lnTo>
                        <a:pt x="44" y="34"/>
                      </a:lnTo>
                      <a:lnTo>
                        <a:pt x="44" y="35"/>
                      </a:lnTo>
                      <a:lnTo>
                        <a:pt x="41" y="36"/>
                      </a:lnTo>
                      <a:lnTo>
                        <a:pt x="41" y="36"/>
                      </a:lnTo>
                      <a:lnTo>
                        <a:pt x="39" y="37"/>
                      </a:lnTo>
                      <a:lnTo>
                        <a:pt x="37" y="39"/>
                      </a:lnTo>
                      <a:lnTo>
                        <a:pt x="35" y="40"/>
                      </a:lnTo>
                      <a:lnTo>
                        <a:pt x="33" y="40"/>
                      </a:lnTo>
                      <a:lnTo>
                        <a:pt x="33" y="40"/>
                      </a:lnTo>
                      <a:lnTo>
                        <a:pt x="30" y="39"/>
                      </a:lnTo>
                      <a:lnTo>
                        <a:pt x="28" y="37"/>
                      </a:lnTo>
                      <a:lnTo>
                        <a:pt x="27" y="36"/>
                      </a:lnTo>
                      <a:lnTo>
                        <a:pt x="24" y="36"/>
                      </a:lnTo>
                      <a:lnTo>
                        <a:pt x="24" y="36"/>
                      </a:lnTo>
                      <a:lnTo>
                        <a:pt x="21" y="36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13" y="31"/>
                      </a:lnTo>
                      <a:lnTo>
                        <a:pt x="10" y="30"/>
                      </a:lnTo>
                      <a:lnTo>
                        <a:pt x="10" y="30"/>
                      </a:lnTo>
                      <a:lnTo>
                        <a:pt x="8" y="29"/>
                      </a:lnTo>
                      <a:lnTo>
                        <a:pt x="7" y="27"/>
                      </a:lnTo>
                      <a:lnTo>
                        <a:pt x="5" y="23"/>
                      </a:lnTo>
                      <a:lnTo>
                        <a:pt x="5" y="23"/>
                      </a:lnTo>
                      <a:lnTo>
                        <a:pt x="4" y="22"/>
                      </a:lnTo>
                      <a:lnTo>
                        <a:pt x="2" y="22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2" y="14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7" y="8"/>
                      </a:lnTo>
                      <a:lnTo>
                        <a:pt x="7" y="5"/>
                      </a:lnTo>
                      <a:lnTo>
                        <a:pt x="7" y="3"/>
                      </a:lnTo>
                      <a:lnTo>
                        <a:pt x="8" y="1"/>
                      </a:lnTo>
                      <a:lnTo>
                        <a:pt x="8" y="1"/>
                      </a:lnTo>
                      <a:lnTo>
                        <a:pt x="14" y="0"/>
                      </a:lnTo>
                      <a:lnTo>
                        <a:pt x="17" y="0"/>
                      </a:lnTo>
                      <a:lnTo>
                        <a:pt x="18" y="1"/>
                      </a:lnTo>
                      <a:lnTo>
                        <a:pt x="18" y="1"/>
                      </a:lnTo>
                      <a:lnTo>
                        <a:pt x="19" y="3"/>
                      </a:lnTo>
                      <a:lnTo>
                        <a:pt x="20" y="3"/>
                      </a:lnTo>
                      <a:lnTo>
                        <a:pt x="21" y="2"/>
                      </a:lnTo>
                      <a:lnTo>
                        <a:pt x="21" y="1"/>
                      </a:lnTo>
                      <a:lnTo>
                        <a:pt x="21" y="1"/>
                      </a:lnTo>
                      <a:lnTo>
                        <a:pt x="21" y="0"/>
                      </a:lnTo>
                      <a:lnTo>
                        <a:pt x="22" y="1"/>
                      </a:lnTo>
                      <a:lnTo>
                        <a:pt x="23" y="3"/>
                      </a:lnTo>
                      <a:lnTo>
                        <a:pt x="23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9" name="Freeform 163"/>
                <p:cNvSpPr>
                  <a:spLocks/>
                </p:cNvSpPr>
                <p:nvPr/>
              </p:nvSpPr>
              <p:spPr bwMode="auto">
                <a:xfrm>
                  <a:off x="5208" y="2031"/>
                  <a:ext cx="23" cy="24"/>
                </a:xfrm>
                <a:custGeom>
                  <a:avLst/>
                  <a:gdLst>
                    <a:gd name="T0" fmla="*/ 0 w 23"/>
                    <a:gd name="T1" fmla="*/ 8 h 24"/>
                    <a:gd name="T2" fmla="*/ 0 w 23"/>
                    <a:gd name="T3" fmla="*/ 8 h 24"/>
                    <a:gd name="T4" fmla="*/ 3 w 23"/>
                    <a:gd name="T5" fmla="*/ 10 h 24"/>
                    <a:gd name="T6" fmla="*/ 5 w 23"/>
                    <a:gd name="T7" fmla="*/ 13 h 24"/>
                    <a:gd name="T8" fmla="*/ 8 w 23"/>
                    <a:gd name="T9" fmla="*/ 16 h 24"/>
                    <a:gd name="T10" fmla="*/ 8 w 23"/>
                    <a:gd name="T11" fmla="*/ 16 h 24"/>
                    <a:gd name="T12" fmla="*/ 10 w 23"/>
                    <a:gd name="T13" fmla="*/ 18 h 24"/>
                    <a:gd name="T14" fmla="*/ 11 w 23"/>
                    <a:gd name="T15" fmla="*/ 18 h 24"/>
                    <a:gd name="T16" fmla="*/ 12 w 23"/>
                    <a:gd name="T17" fmla="*/ 16 h 24"/>
                    <a:gd name="T18" fmla="*/ 12 w 23"/>
                    <a:gd name="T19" fmla="*/ 15 h 24"/>
                    <a:gd name="T20" fmla="*/ 14 w 23"/>
                    <a:gd name="T21" fmla="*/ 15 h 24"/>
                    <a:gd name="T22" fmla="*/ 15 w 23"/>
                    <a:gd name="T23" fmla="*/ 16 h 24"/>
                    <a:gd name="T24" fmla="*/ 16 w 23"/>
                    <a:gd name="T25" fmla="*/ 18 h 24"/>
                    <a:gd name="T26" fmla="*/ 16 w 23"/>
                    <a:gd name="T27" fmla="*/ 18 h 24"/>
                    <a:gd name="T28" fmla="*/ 19 w 23"/>
                    <a:gd name="T29" fmla="*/ 23 h 24"/>
                    <a:gd name="T30" fmla="*/ 20 w 23"/>
                    <a:gd name="T31" fmla="*/ 24 h 24"/>
                    <a:gd name="T32" fmla="*/ 21 w 23"/>
                    <a:gd name="T33" fmla="*/ 24 h 24"/>
                    <a:gd name="T34" fmla="*/ 22 w 23"/>
                    <a:gd name="T35" fmla="*/ 23 h 24"/>
                    <a:gd name="T36" fmla="*/ 23 w 23"/>
                    <a:gd name="T37" fmla="*/ 20 h 24"/>
                    <a:gd name="T38" fmla="*/ 23 w 23"/>
                    <a:gd name="T39" fmla="*/ 16 h 24"/>
                    <a:gd name="T40" fmla="*/ 23 w 23"/>
                    <a:gd name="T41" fmla="*/ 16 h 24"/>
                    <a:gd name="T42" fmla="*/ 21 w 23"/>
                    <a:gd name="T43" fmla="*/ 10 h 24"/>
                    <a:gd name="T44" fmla="*/ 18 w 23"/>
                    <a:gd name="T45" fmla="*/ 5 h 24"/>
                    <a:gd name="T46" fmla="*/ 15 w 23"/>
                    <a:gd name="T47" fmla="*/ 2 h 24"/>
                    <a:gd name="T48" fmla="*/ 12 w 23"/>
                    <a:gd name="T49" fmla="*/ 1 h 24"/>
                    <a:gd name="T50" fmla="*/ 10 w 23"/>
                    <a:gd name="T51" fmla="*/ 0 h 24"/>
                    <a:gd name="T52" fmla="*/ 10 w 23"/>
                    <a:gd name="T53" fmla="*/ 0 h 24"/>
                    <a:gd name="T54" fmla="*/ 5 w 23"/>
                    <a:gd name="T55" fmla="*/ 1 h 24"/>
                    <a:gd name="T56" fmla="*/ 2 w 23"/>
                    <a:gd name="T57" fmla="*/ 3 h 24"/>
                    <a:gd name="T58" fmla="*/ 0 w 23"/>
                    <a:gd name="T59" fmla="*/ 8 h 24"/>
                    <a:gd name="T60" fmla="*/ 0 w 23"/>
                    <a:gd name="T61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3" h="24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3" y="10"/>
                      </a:lnTo>
                      <a:lnTo>
                        <a:pt x="5" y="13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0" y="18"/>
                      </a:lnTo>
                      <a:lnTo>
                        <a:pt x="11" y="18"/>
                      </a:lnTo>
                      <a:lnTo>
                        <a:pt x="12" y="16"/>
                      </a:lnTo>
                      <a:lnTo>
                        <a:pt x="12" y="15"/>
                      </a:lnTo>
                      <a:lnTo>
                        <a:pt x="14" y="15"/>
                      </a:lnTo>
                      <a:lnTo>
                        <a:pt x="15" y="16"/>
                      </a:lnTo>
                      <a:lnTo>
                        <a:pt x="16" y="18"/>
                      </a:lnTo>
                      <a:lnTo>
                        <a:pt x="16" y="18"/>
                      </a:lnTo>
                      <a:lnTo>
                        <a:pt x="19" y="23"/>
                      </a:lnTo>
                      <a:lnTo>
                        <a:pt x="20" y="24"/>
                      </a:lnTo>
                      <a:lnTo>
                        <a:pt x="21" y="24"/>
                      </a:lnTo>
                      <a:lnTo>
                        <a:pt x="22" y="23"/>
                      </a:lnTo>
                      <a:lnTo>
                        <a:pt x="23" y="20"/>
                      </a:lnTo>
                      <a:lnTo>
                        <a:pt x="23" y="16"/>
                      </a:lnTo>
                      <a:lnTo>
                        <a:pt x="23" y="16"/>
                      </a:lnTo>
                      <a:lnTo>
                        <a:pt x="21" y="10"/>
                      </a:lnTo>
                      <a:lnTo>
                        <a:pt x="18" y="5"/>
                      </a:lnTo>
                      <a:lnTo>
                        <a:pt x="15" y="2"/>
                      </a:lnTo>
                      <a:lnTo>
                        <a:pt x="12" y="1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5" y="1"/>
                      </a:lnTo>
                      <a:lnTo>
                        <a:pt x="2" y="3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0" name="Freeform 164"/>
                <p:cNvSpPr>
                  <a:spLocks/>
                </p:cNvSpPr>
                <p:nvPr/>
              </p:nvSpPr>
              <p:spPr bwMode="auto">
                <a:xfrm>
                  <a:off x="4852" y="2984"/>
                  <a:ext cx="15" cy="24"/>
                </a:xfrm>
                <a:custGeom>
                  <a:avLst/>
                  <a:gdLst>
                    <a:gd name="T0" fmla="*/ 13 w 15"/>
                    <a:gd name="T1" fmla="*/ 24 h 24"/>
                    <a:gd name="T2" fmla="*/ 13 w 15"/>
                    <a:gd name="T3" fmla="*/ 24 h 24"/>
                    <a:gd name="T4" fmla="*/ 12 w 15"/>
                    <a:gd name="T5" fmla="*/ 21 h 24"/>
                    <a:gd name="T6" fmla="*/ 12 w 15"/>
                    <a:gd name="T7" fmla="*/ 19 h 24"/>
                    <a:gd name="T8" fmla="*/ 14 w 15"/>
                    <a:gd name="T9" fmla="*/ 17 h 24"/>
                    <a:gd name="T10" fmla="*/ 14 w 15"/>
                    <a:gd name="T11" fmla="*/ 17 h 24"/>
                    <a:gd name="T12" fmla="*/ 15 w 15"/>
                    <a:gd name="T13" fmla="*/ 16 h 24"/>
                    <a:gd name="T14" fmla="*/ 15 w 15"/>
                    <a:gd name="T15" fmla="*/ 14 h 24"/>
                    <a:gd name="T16" fmla="*/ 14 w 15"/>
                    <a:gd name="T17" fmla="*/ 10 h 24"/>
                    <a:gd name="T18" fmla="*/ 13 w 15"/>
                    <a:gd name="T19" fmla="*/ 6 h 24"/>
                    <a:gd name="T20" fmla="*/ 13 w 15"/>
                    <a:gd name="T21" fmla="*/ 6 h 24"/>
                    <a:gd name="T22" fmla="*/ 13 w 15"/>
                    <a:gd name="T23" fmla="*/ 3 h 24"/>
                    <a:gd name="T24" fmla="*/ 12 w 15"/>
                    <a:gd name="T25" fmla="*/ 1 h 24"/>
                    <a:gd name="T26" fmla="*/ 9 w 15"/>
                    <a:gd name="T27" fmla="*/ 0 h 24"/>
                    <a:gd name="T28" fmla="*/ 8 w 15"/>
                    <a:gd name="T29" fmla="*/ 0 h 24"/>
                    <a:gd name="T30" fmla="*/ 8 w 15"/>
                    <a:gd name="T31" fmla="*/ 0 h 24"/>
                    <a:gd name="T32" fmla="*/ 7 w 15"/>
                    <a:gd name="T33" fmla="*/ 4 h 24"/>
                    <a:gd name="T34" fmla="*/ 7 w 15"/>
                    <a:gd name="T35" fmla="*/ 6 h 24"/>
                    <a:gd name="T36" fmla="*/ 5 w 15"/>
                    <a:gd name="T37" fmla="*/ 8 h 24"/>
                    <a:gd name="T38" fmla="*/ 5 w 15"/>
                    <a:gd name="T39" fmla="*/ 8 h 24"/>
                    <a:gd name="T40" fmla="*/ 2 w 15"/>
                    <a:gd name="T41" fmla="*/ 10 h 24"/>
                    <a:gd name="T42" fmla="*/ 1 w 15"/>
                    <a:gd name="T43" fmla="*/ 12 h 24"/>
                    <a:gd name="T44" fmla="*/ 0 w 15"/>
                    <a:gd name="T45" fmla="*/ 16 h 24"/>
                    <a:gd name="T46" fmla="*/ 0 w 15"/>
                    <a:gd name="T47" fmla="*/ 17 h 24"/>
                    <a:gd name="T48" fmla="*/ 1 w 15"/>
                    <a:gd name="T49" fmla="*/ 18 h 24"/>
                    <a:gd name="T50" fmla="*/ 1 w 15"/>
                    <a:gd name="T51" fmla="*/ 18 h 24"/>
                    <a:gd name="T52" fmla="*/ 6 w 15"/>
                    <a:gd name="T53" fmla="*/ 19 h 24"/>
                    <a:gd name="T54" fmla="*/ 8 w 15"/>
                    <a:gd name="T55" fmla="*/ 21 h 24"/>
                    <a:gd name="T56" fmla="*/ 9 w 15"/>
                    <a:gd name="T57" fmla="*/ 22 h 24"/>
                    <a:gd name="T58" fmla="*/ 9 w 15"/>
                    <a:gd name="T59" fmla="*/ 22 h 24"/>
                    <a:gd name="T60" fmla="*/ 9 w 15"/>
                    <a:gd name="T61" fmla="*/ 23 h 24"/>
                    <a:gd name="T62" fmla="*/ 12 w 15"/>
                    <a:gd name="T63" fmla="*/ 24 h 24"/>
                    <a:gd name="T64" fmla="*/ 13 w 15"/>
                    <a:gd name="T65" fmla="*/ 24 h 24"/>
                    <a:gd name="T66" fmla="*/ 13 w 15"/>
                    <a:gd name="T6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" h="24">
                      <a:moveTo>
                        <a:pt x="13" y="24"/>
                      </a:moveTo>
                      <a:lnTo>
                        <a:pt x="13" y="24"/>
                      </a:lnTo>
                      <a:lnTo>
                        <a:pt x="12" y="21"/>
                      </a:lnTo>
                      <a:lnTo>
                        <a:pt x="12" y="19"/>
                      </a:lnTo>
                      <a:lnTo>
                        <a:pt x="14" y="17"/>
                      </a:lnTo>
                      <a:lnTo>
                        <a:pt x="14" y="17"/>
                      </a:lnTo>
                      <a:lnTo>
                        <a:pt x="15" y="16"/>
                      </a:lnTo>
                      <a:lnTo>
                        <a:pt x="15" y="14"/>
                      </a:lnTo>
                      <a:lnTo>
                        <a:pt x="14" y="10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9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4"/>
                      </a:lnTo>
                      <a:lnTo>
                        <a:pt x="7" y="6"/>
                      </a:lnTo>
                      <a:lnTo>
                        <a:pt x="5" y="8"/>
                      </a:lnTo>
                      <a:lnTo>
                        <a:pt x="5" y="8"/>
                      </a:lnTo>
                      <a:lnTo>
                        <a:pt x="2" y="10"/>
                      </a:lnTo>
                      <a:lnTo>
                        <a:pt x="1" y="12"/>
                      </a:lnTo>
                      <a:lnTo>
                        <a:pt x="0" y="16"/>
                      </a:lnTo>
                      <a:lnTo>
                        <a:pt x="0" y="17"/>
                      </a:lnTo>
                      <a:lnTo>
                        <a:pt x="1" y="18"/>
                      </a:lnTo>
                      <a:lnTo>
                        <a:pt x="1" y="18"/>
                      </a:lnTo>
                      <a:lnTo>
                        <a:pt x="6" y="19"/>
                      </a:lnTo>
                      <a:lnTo>
                        <a:pt x="8" y="21"/>
                      </a:lnTo>
                      <a:lnTo>
                        <a:pt x="9" y="22"/>
                      </a:lnTo>
                      <a:lnTo>
                        <a:pt x="9" y="22"/>
                      </a:lnTo>
                      <a:lnTo>
                        <a:pt x="9" y="23"/>
                      </a:lnTo>
                      <a:lnTo>
                        <a:pt x="12" y="24"/>
                      </a:lnTo>
                      <a:lnTo>
                        <a:pt x="13" y="24"/>
                      </a:lnTo>
                      <a:lnTo>
                        <a:pt x="13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1" name="Freeform 165"/>
                <p:cNvSpPr>
                  <a:spLocks/>
                </p:cNvSpPr>
                <p:nvPr/>
              </p:nvSpPr>
              <p:spPr bwMode="auto">
                <a:xfrm>
                  <a:off x="4655" y="3406"/>
                  <a:ext cx="6" cy="11"/>
                </a:xfrm>
                <a:custGeom>
                  <a:avLst/>
                  <a:gdLst>
                    <a:gd name="T0" fmla="*/ 1 w 6"/>
                    <a:gd name="T1" fmla="*/ 2 h 11"/>
                    <a:gd name="T2" fmla="*/ 1 w 6"/>
                    <a:gd name="T3" fmla="*/ 2 h 11"/>
                    <a:gd name="T4" fmla="*/ 0 w 6"/>
                    <a:gd name="T5" fmla="*/ 4 h 11"/>
                    <a:gd name="T6" fmla="*/ 0 w 6"/>
                    <a:gd name="T7" fmla="*/ 7 h 11"/>
                    <a:gd name="T8" fmla="*/ 1 w 6"/>
                    <a:gd name="T9" fmla="*/ 9 h 11"/>
                    <a:gd name="T10" fmla="*/ 1 w 6"/>
                    <a:gd name="T11" fmla="*/ 9 h 11"/>
                    <a:gd name="T12" fmla="*/ 3 w 6"/>
                    <a:gd name="T13" fmla="*/ 11 h 11"/>
                    <a:gd name="T14" fmla="*/ 3 w 6"/>
                    <a:gd name="T15" fmla="*/ 11 h 11"/>
                    <a:gd name="T16" fmla="*/ 4 w 6"/>
                    <a:gd name="T17" fmla="*/ 9 h 11"/>
                    <a:gd name="T18" fmla="*/ 4 w 6"/>
                    <a:gd name="T19" fmla="*/ 9 h 11"/>
                    <a:gd name="T20" fmla="*/ 6 w 6"/>
                    <a:gd name="T21" fmla="*/ 3 h 11"/>
                    <a:gd name="T22" fmla="*/ 6 w 6"/>
                    <a:gd name="T23" fmla="*/ 2 h 11"/>
                    <a:gd name="T24" fmla="*/ 5 w 6"/>
                    <a:gd name="T25" fmla="*/ 1 h 11"/>
                    <a:gd name="T26" fmla="*/ 5 w 6"/>
                    <a:gd name="T27" fmla="*/ 1 h 11"/>
                    <a:gd name="T28" fmla="*/ 4 w 6"/>
                    <a:gd name="T29" fmla="*/ 0 h 11"/>
                    <a:gd name="T30" fmla="*/ 2 w 6"/>
                    <a:gd name="T31" fmla="*/ 1 h 11"/>
                    <a:gd name="T32" fmla="*/ 1 w 6"/>
                    <a:gd name="T33" fmla="*/ 2 h 11"/>
                    <a:gd name="T34" fmla="*/ 1 w 6"/>
                    <a:gd name="T35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" h="11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2" name="Freeform 166"/>
                <p:cNvSpPr>
                  <a:spLocks/>
                </p:cNvSpPr>
                <p:nvPr/>
              </p:nvSpPr>
              <p:spPr bwMode="auto">
                <a:xfrm>
                  <a:off x="4619" y="3014"/>
                  <a:ext cx="1062" cy="1076"/>
                </a:xfrm>
                <a:custGeom>
                  <a:avLst/>
                  <a:gdLst>
                    <a:gd name="T0" fmla="*/ 29 w 1062"/>
                    <a:gd name="T1" fmla="*/ 341 h 1076"/>
                    <a:gd name="T2" fmla="*/ 20 w 1062"/>
                    <a:gd name="T3" fmla="*/ 261 h 1076"/>
                    <a:gd name="T4" fmla="*/ 27 w 1062"/>
                    <a:gd name="T5" fmla="*/ 222 h 1076"/>
                    <a:gd name="T6" fmla="*/ 28 w 1062"/>
                    <a:gd name="T7" fmla="*/ 162 h 1076"/>
                    <a:gd name="T8" fmla="*/ 45 w 1062"/>
                    <a:gd name="T9" fmla="*/ 143 h 1076"/>
                    <a:gd name="T10" fmla="*/ 123 w 1062"/>
                    <a:gd name="T11" fmla="*/ 108 h 1076"/>
                    <a:gd name="T12" fmla="*/ 160 w 1062"/>
                    <a:gd name="T13" fmla="*/ 119 h 1076"/>
                    <a:gd name="T14" fmla="*/ 194 w 1062"/>
                    <a:gd name="T15" fmla="*/ 148 h 1076"/>
                    <a:gd name="T16" fmla="*/ 222 w 1062"/>
                    <a:gd name="T17" fmla="*/ 76 h 1076"/>
                    <a:gd name="T18" fmla="*/ 255 w 1062"/>
                    <a:gd name="T19" fmla="*/ 94 h 1076"/>
                    <a:gd name="T20" fmla="*/ 288 w 1062"/>
                    <a:gd name="T21" fmla="*/ 107 h 1076"/>
                    <a:gd name="T22" fmla="*/ 312 w 1062"/>
                    <a:gd name="T23" fmla="*/ 76 h 1076"/>
                    <a:gd name="T24" fmla="*/ 318 w 1062"/>
                    <a:gd name="T25" fmla="*/ 32 h 1076"/>
                    <a:gd name="T26" fmla="*/ 364 w 1062"/>
                    <a:gd name="T27" fmla="*/ 36 h 1076"/>
                    <a:gd name="T28" fmla="*/ 413 w 1062"/>
                    <a:gd name="T29" fmla="*/ 12 h 1076"/>
                    <a:gd name="T30" fmla="*/ 447 w 1062"/>
                    <a:gd name="T31" fmla="*/ 20 h 1076"/>
                    <a:gd name="T32" fmla="*/ 485 w 1062"/>
                    <a:gd name="T33" fmla="*/ 53 h 1076"/>
                    <a:gd name="T34" fmla="*/ 551 w 1062"/>
                    <a:gd name="T35" fmla="*/ 58 h 1076"/>
                    <a:gd name="T36" fmla="*/ 553 w 1062"/>
                    <a:gd name="T37" fmla="*/ 89 h 1076"/>
                    <a:gd name="T38" fmla="*/ 561 w 1062"/>
                    <a:gd name="T39" fmla="*/ 119 h 1076"/>
                    <a:gd name="T40" fmla="*/ 590 w 1062"/>
                    <a:gd name="T41" fmla="*/ 153 h 1076"/>
                    <a:gd name="T42" fmla="*/ 576 w 1062"/>
                    <a:gd name="T43" fmla="*/ 155 h 1076"/>
                    <a:gd name="T44" fmla="*/ 499 w 1062"/>
                    <a:gd name="T45" fmla="*/ 178 h 1076"/>
                    <a:gd name="T46" fmla="*/ 463 w 1062"/>
                    <a:gd name="T47" fmla="*/ 225 h 1076"/>
                    <a:gd name="T48" fmla="*/ 468 w 1062"/>
                    <a:gd name="T49" fmla="*/ 256 h 1076"/>
                    <a:gd name="T50" fmla="*/ 463 w 1062"/>
                    <a:gd name="T51" fmla="*/ 276 h 1076"/>
                    <a:gd name="T52" fmla="*/ 575 w 1062"/>
                    <a:gd name="T53" fmla="*/ 409 h 1076"/>
                    <a:gd name="T54" fmla="*/ 635 w 1062"/>
                    <a:gd name="T55" fmla="*/ 533 h 1076"/>
                    <a:gd name="T56" fmla="*/ 768 w 1062"/>
                    <a:gd name="T57" fmla="*/ 593 h 1076"/>
                    <a:gd name="T58" fmla="*/ 826 w 1062"/>
                    <a:gd name="T59" fmla="*/ 601 h 1076"/>
                    <a:gd name="T60" fmla="*/ 800 w 1062"/>
                    <a:gd name="T61" fmla="*/ 638 h 1076"/>
                    <a:gd name="T62" fmla="*/ 868 w 1062"/>
                    <a:gd name="T63" fmla="*/ 673 h 1076"/>
                    <a:gd name="T64" fmla="*/ 952 w 1062"/>
                    <a:gd name="T65" fmla="*/ 711 h 1076"/>
                    <a:gd name="T66" fmla="*/ 1035 w 1062"/>
                    <a:gd name="T67" fmla="*/ 752 h 1076"/>
                    <a:gd name="T68" fmla="*/ 1051 w 1062"/>
                    <a:gd name="T69" fmla="*/ 826 h 1076"/>
                    <a:gd name="T70" fmla="*/ 992 w 1062"/>
                    <a:gd name="T71" fmla="*/ 774 h 1076"/>
                    <a:gd name="T72" fmla="*/ 918 w 1062"/>
                    <a:gd name="T73" fmla="*/ 759 h 1076"/>
                    <a:gd name="T74" fmla="*/ 882 w 1062"/>
                    <a:gd name="T75" fmla="*/ 844 h 1076"/>
                    <a:gd name="T76" fmla="*/ 942 w 1062"/>
                    <a:gd name="T77" fmla="*/ 895 h 1076"/>
                    <a:gd name="T78" fmla="*/ 901 w 1062"/>
                    <a:gd name="T79" fmla="*/ 971 h 1076"/>
                    <a:gd name="T80" fmla="*/ 863 w 1062"/>
                    <a:gd name="T81" fmla="*/ 1068 h 1076"/>
                    <a:gd name="T82" fmla="*/ 828 w 1062"/>
                    <a:gd name="T83" fmla="*/ 1049 h 1076"/>
                    <a:gd name="T84" fmla="*/ 850 w 1062"/>
                    <a:gd name="T85" fmla="*/ 979 h 1076"/>
                    <a:gd name="T86" fmla="*/ 855 w 1062"/>
                    <a:gd name="T87" fmla="*/ 937 h 1076"/>
                    <a:gd name="T88" fmla="*/ 832 w 1062"/>
                    <a:gd name="T89" fmla="*/ 879 h 1076"/>
                    <a:gd name="T90" fmla="*/ 786 w 1062"/>
                    <a:gd name="T91" fmla="*/ 824 h 1076"/>
                    <a:gd name="T92" fmla="*/ 748 w 1062"/>
                    <a:gd name="T93" fmla="*/ 807 h 1076"/>
                    <a:gd name="T94" fmla="*/ 723 w 1062"/>
                    <a:gd name="T95" fmla="*/ 752 h 1076"/>
                    <a:gd name="T96" fmla="*/ 683 w 1062"/>
                    <a:gd name="T97" fmla="*/ 758 h 1076"/>
                    <a:gd name="T98" fmla="*/ 646 w 1062"/>
                    <a:gd name="T99" fmla="*/ 723 h 1076"/>
                    <a:gd name="T100" fmla="*/ 598 w 1062"/>
                    <a:gd name="T101" fmla="*/ 690 h 1076"/>
                    <a:gd name="T102" fmla="*/ 533 w 1062"/>
                    <a:gd name="T103" fmla="*/ 674 h 1076"/>
                    <a:gd name="T104" fmla="*/ 496 w 1062"/>
                    <a:gd name="T105" fmla="*/ 646 h 1076"/>
                    <a:gd name="T106" fmla="*/ 441 w 1062"/>
                    <a:gd name="T107" fmla="*/ 596 h 1076"/>
                    <a:gd name="T108" fmla="*/ 393 w 1062"/>
                    <a:gd name="T109" fmla="*/ 556 h 1076"/>
                    <a:gd name="T110" fmla="*/ 383 w 1062"/>
                    <a:gd name="T111" fmla="*/ 545 h 1076"/>
                    <a:gd name="T112" fmla="*/ 352 w 1062"/>
                    <a:gd name="T113" fmla="*/ 499 h 1076"/>
                    <a:gd name="T114" fmla="*/ 329 w 1062"/>
                    <a:gd name="T115" fmla="*/ 470 h 1076"/>
                    <a:gd name="T116" fmla="*/ 303 w 1062"/>
                    <a:gd name="T117" fmla="*/ 411 h 1076"/>
                    <a:gd name="T118" fmla="*/ 258 w 1062"/>
                    <a:gd name="T119" fmla="*/ 356 h 1076"/>
                    <a:gd name="T120" fmla="*/ 191 w 1062"/>
                    <a:gd name="T121" fmla="*/ 324 h 1076"/>
                    <a:gd name="T122" fmla="*/ 122 w 1062"/>
                    <a:gd name="T123" fmla="*/ 354 h 10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062" h="1076">
                      <a:moveTo>
                        <a:pt x="60" y="386"/>
                      </a:moveTo>
                      <a:lnTo>
                        <a:pt x="60" y="386"/>
                      </a:lnTo>
                      <a:lnTo>
                        <a:pt x="64" y="381"/>
                      </a:lnTo>
                      <a:lnTo>
                        <a:pt x="74" y="371"/>
                      </a:lnTo>
                      <a:lnTo>
                        <a:pt x="78" y="365"/>
                      </a:lnTo>
                      <a:lnTo>
                        <a:pt x="81" y="359"/>
                      </a:lnTo>
                      <a:lnTo>
                        <a:pt x="82" y="354"/>
                      </a:lnTo>
                      <a:lnTo>
                        <a:pt x="82" y="351"/>
                      </a:lnTo>
                      <a:lnTo>
                        <a:pt x="81" y="350"/>
                      </a:lnTo>
                      <a:lnTo>
                        <a:pt x="81" y="350"/>
                      </a:lnTo>
                      <a:lnTo>
                        <a:pt x="77" y="347"/>
                      </a:lnTo>
                      <a:lnTo>
                        <a:pt x="69" y="346"/>
                      </a:lnTo>
                      <a:lnTo>
                        <a:pt x="52" y="344"/>
                      </a:lnTo>
                      <a:lnTo>
                        <a:pt x="36" y="343"/>
                      </a:lnTo>
                      <a:lnTo>
                        <a:pt x="29" y="341"/>
                      </a:lnTo>
                      <a:lnTo>
                        <a:pt x="25" y="338"/>
                      </a:lnTo>
                      <a:lnTo>
                        <a:pt x="25" y="338"/>
                      </a:lnTo>
                      <a:lnTo>
                        <a:pt x="23" y="334"/>
                      </a:lnTo>
                      <a:lnTo>
                        <a:pt x="21" y="329"/>
                      </a:lnTo>
                      <a:lnTo>
                        <a:pt x="20" y="322"/>
                      </a:lnTo>
                      <a:lnTo>
                        <a:pt x="19" y="315"/>
                      </a:lnTo>
                      <a:lnTo>
                        <a:pt x="20" y="301"/>
                      </a:lnTo>
                      <a:lnTo>
                        <a:pt x="21" y="294"/>
                      </a:lnTo>
                      <a:lnTo>
                        <a:pt x="22" y="289"/>
                      </a:lnTo>
                      <a:lnTo>
                        <a:pt x="22" y="289"/>
                      </a:lnTo>
                      <a:lnTo>
                        <a:pt x="24" y="280"/>
                      </a:lnTo>
                      <a:lnTo>
                        <a:pt x="24" y="272"/>
                      </a:lnTo>
                      <a:lnTo>
                        <a:pt x="24" y="268"/>
                      </a:lnTo>
                      <a:lnTo>
                        <a:pt x="22" y="264"/>
                      </a:lnTo>
                      <a:lnTo>
                        <a:pt x="20" y="261"/>
                      </a:lnTo>
                      <a:lnTo>
                        <a:pt x="17" y="258"/>
                      </a:lnTo>
                      <a:lnTo>
                        <a:pt x="17" y="258"/>
                      </a:lnTo>
                      <a:lnTo>
                        <a:pt x="5" y="248"/>
                      </a:lnTo>
                      <a:lnTo>
                        <a:pt x="3" y="246"/>
                      </a:lnTo>
                      <a:lnTo>
                        <a:pt x="0" y="243"/>
                      </a:lnTo>
                      <a:lnTo>
                        <a:pt x="0" y="241"/>
                      </a:lnTo>
                      <a:lnTo>
                        <a:pt x="0" y="237"/>
                      </a:lnTo>
                      <a:lnTo>
                        <a:pt x="0" y="237"/>
                      </a:lnTo>
                      <a:lnTo>
                        <a:pt x="2" y="235"/>
                      </a:lnTo>
                      <a:lnTo>
                        <a:pt x="4" y="234"/>
                      </a:lnTo>
                      <a:lnTo>
                        <a:pt x="9" y="233"/>
                      </a:lnTo>
                      <a:lnTo>
                        <a:pt x="13" y="232"/>
                      </a:lnTo>
                      <a:lnTo>
                        <a:pt x="18" y="230"/>
                      </a:lnTo>
                      <a:lnTo>
                        <a:pt x="22" y="228"/>
                      </a:lnTo>
                      <a:lnTo>
                        <a:pt x="27" y="222"/>
                      </a:lnTo>
                      <a:lnTo>
                        <a:pt x="27" y="222"/>
                      </a:lnTo>
                      <a:lnTo>
                        <a:pt x="33" y="217"/>
                      </a:lnTo>
                      <a:lnTo>
                        <a:pt x="36" y="211"/>
                      </a:lnTo>
                      <a:lnTo>
                        <a:pt x="39" y="206"/>
                      </a:lnTo>
                      <a:lnTo>
                        <a:pt x="41" y="201"/>
                      </a:lnTo>
                      <a:lnTo>
                        <a:pt x="41" y="196"/>
                      </a:lnTo>
                      <a:lnTo>
                        <a:pt x="41" y="192"/>
                      </a:lnTo>
                      <a:lnTo>
                        <a:pt x="39" y="188"/>
                      </a:lnTo>
                      <a:lnTo>
                        <a:pt x="36" y="184"/>
                      </a:lnTo>
                      <a:lnTo>
                        <a:pt x="36" y="184"/>
                      </a:lnTo>
                      <a:lnTo>
                        <a:pt x="33" y="180"/>
                      </a:lnTo>
                      <a:lnTo>
                        <a:pt x="32" y="177"/>
                      </a:lnTo>
                      <a:lnTo>
                        <a:pt x="31" y="170"/>
                      </a:lnTo>
                      <a:lnTo>
                        <a:pt x="29" y="164"/>
                      </a:lnTo>
                      <a:lnTo>
                        <a:pt x="28" y="162"/>
                      </a:lnTo>
                      <a:lnTo>
                        <a:pt x="25" y="160"/>
                      </a:lnTo>
                      <a:lnTo>
                        <a:pt x="25" y="160"/>
                      </a:lnTo>
                      <a:lnTo>
                        <a:pt x="21" y="157"/>
                      </a:lnTo>
                      <a:lnTo>
                        <a:pt x="20" y="155"/>
                      </a:lnTo>
                      <a:lnTo>
                        <a:pt x="19" y="152"/>
                      </a:lnTo>
                      <a:lnTo>
                        <a:pt x="19" y="150"/>
                      </a:lnTo>
                      <a:lnTo>
                        <a:pt x="20" y="148"/>
                      </a:lnTo>
                      <a:lnTo>
                        <a:pt x="21" y="146"/>
                      </a:lnTo>
                      <a:lnTo>
                        <a:pt x="23" y="145"/>
                      </a:lnTo>
                      <a:lnTo>
                        <a:pt x="23" y="145"/>
                      </a:lnTo>
                      <a:lnTo>
                        <a:pt x="27" y="143"/>
                      </a:lnTo>
                      <a:lnTo>
                        <a:pt x="33" y="143"/>
                      </a:lnTo>
                      <a:lnTo>
                        <a:pt x="39" y="143"/>
                      </a:lnTo>
                      <a:lnTo>
                        <a:pt x="45" y="143"/>
                      </a:lnTo>
                      <a:lnTo>
                        <a:pt x="45" y="143"/>
                      </a:lnTo>
                      <a:lnTo>
                        <a:pt x="61" y="141"/>
                      </a:lnTo>
                      <a:lnTo>
                        <a:pt x="74" y="138"/>
                      </a:lnTo>
                      <a:lnTo>
                        <a:pt x="88" y="138"/>
                      </a:lnTo>
                      <a:lnTo>
                        <a:pt x="88" y="138"/>
                      </a:lnTo>
                      <a:lnTo>
                        <a:pt x="94" y="137"/>
                      </a:lnTo>
                      <a:lnTo>
                        <a:pt x="99" y="136"/>
                      </a:lnTo>
                      <a:lnTo>
                        <a:pt x="105" y="135"/>
                      </a:lnTo>
                      <a:lnTo>
                        <a:pt x="109" y="133"/>
                      </a:lnTo>
                      <a:lnTo>
                        <a:pt x="112" y="131"/>
                      </a:lnTo>
                      <a:lnTo>
                        <a:pt x="115" y="128"/>
                      </a:lnTo>
                      <a:lnTo>
                        <a:pt x="120" y="121"/>
                      </a:lnTo>
                      <a:lnTo>
                        <a:pt x="120" y="121"/>
                      </a:lnTo>
                      <a:lnTo>
                        <a:pt x="122" y="118"/>
                      </a:lnTo>
                      <a:lnTo>
                        <a:pt x="122" y="114"/>
                      </a:lnTo>
                      <a:lnTo>
                        <a:pt x="123" y="108"/>
                      </a:lnTo>
                      <a:lnTo>
                        <a:pt x="123" y="102"/>
                      </a:lnTo>
                      <a:lnTo>
                        <a:pt x="125" y="99"/>
                      </a:lnTo>
                      <a:lnTo>
                        <a:pt x="127" y="96"/>
                      </a:lnTo>
                      <a:lnTo>
                        <a:pt x="127" y="96"/>
                      </a:lnTo>
                      <a:lnTo>
                        <a:pt x="133" y="90"/>
                      </a:lnTo>
                      <a:lnTo>
                        <a:pt x="137" y="86"/>
                      </a:lnTo>
                      <a:lnTo>
                        <a:pt x="139" y="86"/>
                      </a:lnTo>
                      <a:lnTo>
                        <a:pt x="140" y="86"/>
                      </a:lnTo>
                      <a:lnTo>
                        <a:pt x="141" y="88"/>
                      </a:lnTo>
                      <a:lnTo>
                        <a:pt x="142" y="91"/>
                      </a:lnTo>
                      <a:lnTo>
                        <a:pt x="142" y="91"/>
                      </a:lnTo>
                      <a:lnTo>
                        <a:pt x="145" y="100"/>
                      </a:lnTo>
                      <a:lnTo>
                        <a:pt x="148" y="108"/>
                      </a:lnTo>
                      <a:lnTo>
                        <a:pt x="153" y="115"/>
                      </a:lnTo>
                      <a:lnTo>
                        <a:pt x="160" y="119"/>
                      </a:lnTo>
                      <a:lnTo>
                        <a:pt x="160" y="119"/>
                      </a:lnTo>
                      <a:lnTo>
                        <a:pt x="166" y="123"/>
                      </a:lnTo>
                      <a:lnTo>
                        <a:pt x="170" y="128"/>
                      </a:lnTo>
                      <a:lnTo>
                        <a:pt x="174" y="133"/>
                      </a:lnTo>
                      <a:lnTo>
                        <a:pt x="175" y="141"/>
                      </a:lnTo>
                      <a:lnTo>
                        <a:pt x="175" y="141"/>
                      </a:lnTo>
                      <a:lnTo>
                        <a:pt x="176" y="147"/>
                      </a:lnTo>
                      <a:lnTo>
                        <a:pt x="178" y="150"/>
                      </a:lnTo>
                      <a:lnTo>
                        <a:pt x="181" y="152"/>
                      </a:lnTo>
                      <a:lnTo>
                        <a:pt x="185" y="153"/>
                      </a:lnTo>
                      <a:lnTo>
                        <a:pt x="185" y="153"/>
                      </a:lnTo>
                      <a:lnTo>
                        <a:pt x="189" y="153"/>
                      </a:lnTo>
                      <a:lnTo>
                        <a:pt x="191" y="152"/>
                      </a:lnTo>
                      <a:lnTo>
                        <a:pt x="193" y="150"/>
                      </a:lnTo>
                      <a:lnTo>
                        <a:pt x="194" y="148"/>
                      </a:lnTo>
                      <a:lnTo>
                        <a:pt x="197" y="141"/>
                      </a:lnTo>
                      <a:lnTo>
                        <a:pt x="199" y="131"/>
                      </a:lnTo>
                      <a:lnTo>
                        <a:pt x="199" y="131"/>
                      </a:lnTo>
                      <a:lnTo>
                        <a:pt x="201" y="121"/>
                      </a:lnTo>
                      <a:lnTo>
                        <a:pt x="206" y="114"/>
                      </a:lnTo>
                      <a:lnTo>
                        <a:pt x="213" y="102"/>
                      </a:lnTo>
                      <a:lnTo>
                        <a:pt x="213" y="102"/>
                      </a:lnTo>
                      <a:lnTo>
                        <a:pt x="217" y="96"/>
                      </a:lnTo>
                      <a:lnTo>
                        <a:pt x="219" y="91"/>
                      </a:lnTo>
                      <a:lnTo>
                        <a:pt x="219" y="87"/>
                      </a:lnTo>
                      <a:lnTo>
                        <a:pt x="219" y="81"/>
                      </a:lnTo>
                      <a:lnTo>
                        <a:pt x="219" y="81"/>
                      </a:lnTo>
                      <a:lnTo>
                        <a:pt x="220" y="79"/>
                      </a:lnTo>
                      <a:lnTo>
                        <a:pt x="221" y="77"/>
                      </a:lnTo>
                      <a:lnTo>
                        <a:pt x="222" y="76"/>
                      </a:lnTo>
                      <a:lnTo>
                        <a:pt x="224" y="76"/>
                      </a:lnTo>
                      <a:lnTo>
                        <a:pt x="226" y="76"/>
                      </a:lnTo>
                      <a:lnTo>
                        <a:pt x="228" y="78"/>
                      </a:lnTo>
                      <a:lnTo>
                        <a:pt x="229" y="80"/>
                      </a:lnTo>
                      <a:lnTo>
                        <a:pt x="231" y="84"/>
                      </a:lnTo>
                      <a:lnTo>
                        <a:pt x="231" y="84"/>
                      </a:lnTo>
                      <a:lnTo>
                        <a:pt x="232" y="90"/>
                      </a:lnTo>
                      <a:lnTo>
                        <a:pt x="235" y="95"/>
                      </a:lnTo>
                      <a:lnTo>
                        <a:pt x="238" y="100"/>
                      </a:lnTo>
                      <a:lnTo>
                        <a:pt x="243" y="101"/>
                      </a:lnTo>
                      <a:lnTo>
                        <a:pt x="243" y="101"/>
                      </a:lnTo>
                      <a:lnTo>
                        <a:pt x="246" y="102"/>
                      </a:lnTo>
                      <a:lnTo>
                        <a:pt x="248" y="101"/>
                      </a:lnTo>
                      <a:lnTo>
                        <a:pt x="251" y="98"/>
                      </a:lnTo>
                      <a:lnTo>
                        <a:pt x="255" y="94"/>
                      </a:lnTo>
                      <a:lnTo>
                        <a:pt x="260" y="91"/>
                      </a:lnTo>
                      <a:lnTo>
                        <a:pt x="260" y="91"/>
                      </a:lnTo>
                      <a:lnTo>
                        <a:pt x="264" y="90"/>
                      </a:lnTo>
                      <a:lnTo>
                        <a:pt x="266" y="90"/>
                      </a:lnTo>
                      <a:lnTo>
                        <a:pt x="268" y="91"/>
                      </a:lnTo>
                      <a:lnTo>
                        <a:pt x="270" y="94"/>
                      </a:lnTo>
                      <a:lnTo>
                        <a:pt x="274" y="101"/>
                      </a:lnTo>
                      <a:lnTo>
                        <a:pt x="274" y="101"/>
                      </a:lnTo>
                      <a:lnTo>
                        <a:pt x="277" y="106"/>
                      </a:lnTo>
                      <a:lnTo>
                        <a:pt x="280" y="109"/>
                      </a:lnTo>
                      <a:lnTo>
                        <a:pt x="283" y="109"/>
                      </a:lnTo>
                      <a:lnTo>
                        <a:pt x="285" y="109"/>
                      </a:lnTo>
                      <a:lnTo>
                        <a:pt x="285" y="109"/>
                      </a:lnTo>
                      <a:lnTo>
                        <a:pt x="286" y="109"/>
                      </a:lnTo>
                      <a:lnTo>
                        <a:pt x="288" y="107"/>
                      </a:lnTo>
                      <a:lnTo>
                        <a:pt x="289" y="100"/>
                      </a:lnTo>
                      <a:lnTo>
                        <a:pt x="289" y="91"/>
                      </a:lnTo>
                      <a:lnTo>
                        <a:pt x="288" y="82"/>
                      </a:lnTo>
                      <a:lnTo>
                        <a:pt x="288" y="82"/>
                      </a:lnTo>
                      <a:lnTo>
                        <a:pt x="286" y="75"/>
                      </a:lnTo>
                      <a:lnTo>
                        <a:pt x="288" y="66"/>
                      </a:lnTo>
                      <a:lnTo>
                        <a:pt x="289" y="64"/>
                      </a:lnTo>
                      <a:lnTo>
                        <a:pt x="290" y="62"/>
                      </a:lnTo>
                      <a:lnTo>
                        <a:pt x="292" y="62"/>
                      </a:lnTo>
                      <a:lnTo>
                        <a:pt x="294" y="65"/>
                      </a:lnTo>
                      <a:lnTo>
                        <a:pt x="294" y="65"/>
                      </a:lnTo>
                      <a:lnTo>
                        <a:pt x="300" y="71"/>
                      </a:lnTo>
                      <a:lnTo>
                        <a:pt x="306" y="75"/>
                      </a:lnTo>
                      <a:lnTo>
                        <a:pt x="310" y="76"/>
                      </a:lnTo>
                      <a:lnTo>
                        <a:pt x="312" y="76"/>
                      </a:lnTo>
                      <a:lnTo>
                        <a:pt x="313" y="75"/>
                      </a:lnTo>
                      <a:lnTo>
                        <a:pt x="313" y="75"/>
                      </a:lnTo>
                      <a:lnTo>
                        <a:pt x="315" y="70"/>
                      </a:lnTo>
                      <a:lnTo>
                        <a:pt x="315" y="62"/>
                      </a:lnTo>
                      <a:lnTo>
                        <a:pt x="314" y="55"/>
                      </a:lnTo>
                      <a:lnTo>
                        <a:pt x="313" y="51"/>
                      </a:lnTo>
                      <a:lnTo>
                        <a:pt x="312" y="49"/>
                      </a:lnTo>
                      <a:lnTo>
                        <a:pt x="312" y="49"/>
                      </a:lnTo>
                      <a:lnTo>
                        <a:pt x="310" y="46"/>
                      </a:lnTo>
                      <a:lnTo>
                        <a:pt x="309" y="44"/>
                      </a:lnTo>
                      <a:lnTo>
                        <a:pt x="309" y="41"/>
                      </a:lnTo>
                      <a:lnTo>
                        <a:pt x="310" y="38"/>
                      </a:lnTo>
                      <a:lnTo>
                        <a:pt x="311" y="36"/>
                      </a:lnTo>
                      <a:lnTo>
                        <a:pt x="314" y="34"/>
                      </a:lnTo>
                      <a:lnTo>
                        <a:pt x="318" y="32"/>
                      </a:lnTo>
                      <a:lnTo>
                        <a:pt x="322" y="31"/>
                      </a:lnTo>
                      <a:lnTo>
                        <a:pt x="322" y="31"/>
                      </a:lnTo>
                      <a:lnTo>
                        <a:pt x="331" y="30"/>
                      </a:lnTo>
                      <a:lnTo>
                        <a:pt x="336" y="30"/>
                      </a:lnTo>
                      <a:lnTo>
                        <a:pt x="340" y="31"/>
                      </a:lnTo>
                      <a:lnTo>
                        <a:pt x="342" y="35"/>
                      </a:lnTo>
                      <a:lnTo>
                        <a:pt x="342" y="35"/>
                      </a:lnTo>
                      <a:lnTo>
                        <a:pt x="344" y="37"/>
                      </a:lnTo>
                      <a:lnTo>
                        <a:pt x="347" y="39"/>
                      </a:lnTo>
                      <a:lnTo>
                        <a:pt x="350" y="41"/>
                      </a:lnTo>
                      <a:lnTo>
                        <a:pt x="353" y="41"/>
                      </a:lnTo>
                      <a:lnTo>
                        <a:pt x="356" y="41"/>
                      </a:lnTo>
                      <a:lnTo>
                        <a:pt x="358" y="39"/>
                      </a:lnTo>
                      <a:lnTo>
                        <a:pt x="362" y="38"/>
                      </a:lnTo>
                      <a:lnTo>
                        <a:pt x="364" y="36"/>
                      </a:lnTo>
                      <a:lnTo>
                        <a:pt x="364" y="36"/>
                      </a:lnTo>
                      <a:lnTo>
                        <a:pt x="367" y="31"/>
                      </a:lnTo>
                      <a:lnTo>
                        <a:pt x="372" y="27"/>
                      </a:lnTo>
                      <a:lnTo>
                        <a:pt x="379" y="23"/>
                      </a:lnTo>
                      <a:lnTo>
                        <a:pt x="385" y="22"/>
                      </a:lnTo>
                      <a:lnTo>
                        <a:pt x="385" y="22"/>
                      </a:lnTo>
                      <a:lnTo>
                        <a:pt x="392" y="22"/>
                      </a:lnTo>
                      <a:lnTo>
                        <a:pt x="395" y="21"/>
                      </a:lnTo>
                      <a:lnTo>
                        <a:pt x="397" y="19"/>
                      </a:lnTo>
                      <a:lnTo>
                        <a:pt x="398" y="16"/>
                      </a:lnTo>
                      <a:lnTo>
                        <a:pt x="398" y="16"/>
                      </a:lnTo>
                      <a:lnTo>
                        <a:pt x="398" y="14"/>
                      </a:lnTo>
                      <a:lnTo>
                        <a:pt x="400" y="13"/>
                      </a:lnTo>
                      <a:lnTo>
                        <a:pt x="406" y="12"/>
                      </a:lnTo>
                      <a:lnTo>
                        <a:pt x="413" y="12"/>
                      </a:lnTo>
                      <a:lnTo>
                        <a:pt x="421" y="12"/>
                      </a:lnTo>
                      <a:lnTo>
                        <a:pt x="421" y="12"/>
                      </a:lnTo>
                      <a:lnTo>
                        <a:pt x="426" y="10"/>
                      </a:lnTo>
                      <a:lnTo>
                        <a:pt x="431" y="9"/>
                      </a:lnTo>
                      <a:lnTo>
                        <a:pt x="434" y="7"/>
                      </a:lnTo>
                      <a:lnTo>
                        <a:pt x="438" y="4"/>
                      </a:lnTo>
                      <a:lnTo>
                        <a:pt x="438" y="4"/>
                      </a:lnTo>
                      <a:lnTo>
                        <a:pt x="441" y="1"/>
                      </a:lnTo>
                      <a:lnTo>
                        <a:pt x="444" y="0"/>
                      </a:lnTo>
                      <a:lnTo>
                        <a:pt x="446" y="0"/>
                      </a:lnTo>
                      <a:lnTo>
                        <a:pt x="447" y="2"/>
                      </a:lnTo>
                      <a:lnTo>
                        <a:pt x="447" y="7"/>
                      </a:lnTo>
                      <a:lnTo>
                        <a:pt x="447" y="7"/>
                      </a:lnTo>
                      <a:lnTo>
                        <a:pt x="447" y="15"/>
                      </a:lnTo>
                      <a:lnTo>
                        <a:pt x="447" y="20"/>
                      </a:lnTo>
                      <a:lnTo>
                        <a:pt x="449" y="22"/>
                      </a:lnTo>
                      <a:lnTo>
                        <a:pt x="452" y="23"/>
                      </a:lnTo>
                      <a:lnTo>
                        <a:pt x="452" y="23"/>
                      </a:lnTo>
                      <a:lnTo>
                        <a:pt x="455" y="23"/>
                      </a:lnTo>
                      <a:lnTo>
                        <a:pt x="457" y="25"/>
                      </a:lnTo>
                      <a:lnTo>
                        <a:pt x="460" y="27"/>
                      </a:lnTo>
                      <a:lnTo>
                        <a:pt x="460" y="30"/>
                      </a:lnTo>
                      <a:lnTo>
                        <a:pt x="460" y="30"/>
                      </a:lnTo>
                      <a:lnTo>
                        <a:pt x="461" y="33"/>
                      </a:lnTo>
                      <a:lnTo>
                        <a:pt x="464" y="37"/>
                      </a:lnTo>
                      <a:lnTo>
                        <a:pt x="472" y="47"/>
                      </a:lnTo>
                      <a:lnTo>
                        <a:pt x="472" y="47"/>
                      </a:lnTo>
                      <a:lnTo>
                        <a:pt x="475" y="49"/>
                      </a:lnTo>
                      <a:lnTo>
                        <a:pt x="478" y="51"/>
                      </a:lnTo>
                      <a:lnTo>
                        <a:pt x="485" y="53"/>
                      </a:lnTo>
                      <a:lnTo>
                        <a:pt x="493" y="56"/>
                      </a:lnTo>
                      <a:lnTo>
                        <a:pt x="500" y="56"/>
                      </a:lnTo>
                      <a:lnTo>
                        <a:pt x="500" y="56"/>
                      </a:lnTo>
                      <a:lnTo>
                        <a:pt x="506" y="55"/>
                      </a:lnTo>
                      <a:lnTo>
                        <a:pt x="511" y="52"/>
                      </a:lnTo>
                      <a:lnTo>
                        <a:pt x="518" y="52"/>
                      </a:lnTo>
                      <a:lnTo>
                        <a:pt x="521" y="52"/>
                      </a:lnTo>
                      <a:lnTo>
                        <a:pt x="525" y="55"/>
                      </a:lnTo>
                      <a:lnTo>
                        <a:pt x="525" y="55"/>
                      </a:lnTo>
                      <a:lnTo>
                        <a:pt x="533" y="58"/>
                      </a:lnTo>
                      <a:lnTo>
                        <a:pt x="540" y="60"/>
                      </a:lnTo>
                      <a:lnTo>
                        <a:pt x="547" y="60"/>
                      </a:lnTo>
                      <a:lnTo>
                        <a:pt x="549" y="59"/>
                      </a:lnTo>
                      <a:lnTo>
                        <a:pt x="551" y="58"/>
                      </a:lnTo>
                      <a:lnTo>
                        <a:pt x="551" y="58"/>
                      </a:lnTo>
                      <a:lnTo>
                        <a:pt x="553" y="56"/>
                      </a:lnTo>
                      <a:lnTo>
                        <a:pt x="557" y="56"/>
                      </a:lnTo>
                      <a:lnTo>
                        <a:pt x="567" y="56"/>
                      </a:lnTo>
                      <a:lnTo>
                        <a:pt x="571" y="57"/>
                      </a:lnTo>
                      <a:lnTo>
                        <a:pt x="575" y="58"/>
                      </a:lnTo>
                      <a:lnTo>
                        <a:pt x="576" y="60"/>
                      </a:lnTo>
                      <a:lnTo>
                        <a:pt x="576" y="61"/>
                      </a:lnTo>
                      <a:lnTo>
                        <a:pt x="575" y="62"/>
                      </a:lnTo>
                      <a:lnTo>
                        <a:pt x="575" y="62"/>
                      </a:lnTo>
                      <a:lnTo>
                        <a:pt x="565" y="70"/>
                      </a:lnTo>
                      <a:lnTo>
                        <a:pt x="561" y="73"/>
                      </a:lnTo>
                      <a:lnTo>
                        <a:pt x="557" y="77"/>
                      </a:lnTo>
                      <a:lnTo>
                        <a:pt x="557" y="77"/>
                      </a:lnTo>
                      <a:lnTo>
                        <a:pt x="554" y="82"/>
                      </a:lnTo>
                      <a:lnTo>
                        <a:pt x="553" y="89"/>
                      </a:lnTo>
                      <a:lnTo>
                        <a:pt x="554" y="91"/>
                      </a:lnTo>
                      <a:lnTo>
                        <a:pt x="555" y="94"/>
                      </a:lnTo>
                      <a:lnTo>
                        <a:pt x="556" y="95"/>
                      </a:lnTo>
                      <a:lnTo>
                        <a:pt x="560" y="96"/>
                      </a:lnTo>
                      <a:lnTo>
                        <a:pt x="560" y="96"/>
                      </a:lnTo>
                      <a:lnTo>
                        <a:pt x="565" y="98"/>
                      </a:lnTo>
                      <a:lnTo>
                        <a:pt x="568" y="100"/>
                      </a:lnTo>
                      <a:lnTo>
                        <a:pt x="569" y="101"/>
                      </a:lnTo>
                      <a:lnTo>
                        <a:pt x="569" y="103"/>
                      </a:lnTo>
                      <a:lnTo>
                        <a:pt x="567" y="105"/>
                      </a:lnTo>
                      <a:lnTo>
                        <a:pt x="567" y="105"/>
                      </a:lnTo>
                      <a:lnTo>
                        <a:pt x="563" y="108"/>
                      </a:lnTo>
                      <a:lnTo>
                        <a:pt x="561" y="113"/>
                      </a:lnTo>
                      <a:lnTo>
                        <a:pt x="560" y="118"/>
                      </a:lnTo>
                      <a:lnTo>
                        <a:pt x="561" y="119"/>
                      </a:lnTo>
                      <a:lnTo>
                        <a:pt x="562" y="121"/>
                      </a:lnTo>
                      <a:lnTo>
                        <a:pt x="562" y="121"/>
                      </a:lnTo>
                      <a:lnTo>
                        <a:pt x="569" y="127"/>
                      </a:lnTo>
                      <a:lnTo>
                        <a:pt x="571" y="129"/>
                      </a:lnTo>
                      <a:lnTo>
                        <a:pt x="571" y="130"/>
                      </a:lnTo>
                      <a:lnTo>
                        <a:pt x="571" y="132"/>
                      </a:lnTo>
                      <a:lnTo>
                        <a:pt x="571" y="132"/>
                      </a:lnTo>
                      <a:lnTo>
                        <a:pt x="570" y="135"/>
                      </a:lnTo>
                      <a:lnTo>
                        <a:pt x="571" y="139"/>
                      </a:lnTo>
                      <a:lnTo>
                        <a:pt x="574" y="144"/>
                      </a:lnTo>
                      <a:lnTo>
                        <a:pt x="578" y="147"/>
                      </a:lnTo>
                      <a:lnTo>
                        <a:pt x="578" y="147"/>
                      </a:lnTo>
                      <a:lnTo>
                        <a:pt x="582" y="148"/>
                      </a:lnTo>
                      <a:lnTo>
                        <a:pt x="586" y="150"/>
                      </a:lnTo>
                      <a:lnTo>
                        <a:pt x="590" y="153"/>
                      </a:lnTo>
                      <a:lnTo>
                        <a:pt x="591" y="157"/>
                      </a:lnTo>
                      <a:lnTo>
                        <a:pt x="591" y="159"/>
                      </a:lnTo>
                      <a:lnTo>
                        <a:pt x="591" y="159"/>
                      </a:lnTo>
                      <a:lnTo>
                        <a:pt x="590" y="165"/>
                      </a:lnTo>
                      <a:lnTo>
                        <a:pt x="587" y="168"/>
                      </a:lnTo>
                      <a:lnTo>
                        <a:pt x="586" y="170"/>
                      </a:lnTo>
                      <a:lnTo>
                        <a:pt x="585" y="170"/>
                      </a:lnTo>
                      <a:lnTo>
                        <a:pt x="584" y="168"/>
                      </a:lnTo>
                      <a:lnTo>
                        <a:pt x="584" y="167"/>
                      </a:lnTo>
                      <a:lnTo>
                        <a:pt x="584" y="167"/>
                      </a:lnTo>
                      <a:lnTo>
                        <a:pt x="582" y="164"/>
                      </a:lnTo>
                      <a:lnTo>
                        <a:pt x="580" y="162"/>
                      </a:lnTo>
                      <a:lnTo>
                        <a:pt x="578" y="159"/>
                      </a:lnTo>
                      <a:lnTo>
                        <a:pt x="576" y="155"/>
                      </a:lnTo>
                      <a:lnTo>
                        <a:pt x="576" y="155"/>
                      </a:lnTo>
                      <a:lnTo>
                        <a:pt x="572" y="149"/>
                      </a:lnTo>
                      <a:lnTo>
                        <a:pt x="570" y="146"/>
                      </a:lnTo>
                      <a:lnTo>
                        <a:pt x="567" y="144"/>
                      </a:lnTo>
                      <a:lnTo>
                        <a:pt x="563" y="144"/>
                      </a:lnTo>
                      <a:lnTo>
                        <a:pt x="563" y="144"/>
                      </a:lnTo>
                      <a:lnTo>
                        <a:pt x="549" y="143"/>
                      </a:lnTo>
                      <a:lnTo>
                        <a:pt x="541" y="144"/>
                      </a:lnTo>
                      <a:lnTo>
                        <a:pt x="538" y="146"/>
                      </a:lnTo>
                      <a:lnTo>
                        <a:pt x="535" y="148"/>
                      </a:lnTo>
                      <a:lnTo>
                        <a:pt x="535" y="148"/>
                      </a:lnTo>
                      <a:lnTo>
                        <a:pt x="527" y="156"/>
                      </a:lnTo>
                      <a:lnTo>
                        <a:pt x="518" y="166"/>
                      </a:lnTo>
                      <a:lnTo>
                        <a:pt x="511" y="171"/>
                      </a:lnTo>
                      <a:lnTo>
                        <a:pt x="506" y="175"/>
                      </a:lnTo>
                      <a:lnTo>
                        <a:pt x="499" y="178"/>
                      </a:lnTo>
                      <a:lnTo>
                        <a:pt x="493" y="179"/>
                      </a:lnTo>
                      <a:lnTo>
                        <a:pt x="493" y="179"/>
                      </a:lnTo>
                      <a:lnTo>
                        <a:pt x="481" y="179"/>
                      </a:lnTo>
                      <a:lnTo>
                        <a:pt x="470" y="180"/>
                      </a:lnTo>
                      <a:lnTo>
                        <a:pt x="466" y="181"/>
                      </a:lnTo>
                      <a:lnTo>
                        <a:pt x="462" y="184"/>
                      </a:lnTo>
                      <a:lnTo>
                        <a:pt x="460" y="187"/>
                      </a:lnTo>
                      <a:lnTo>
                        <a:pt x="458" y="192"/>
                      </a:lnTo>
                      <a:lnTo>
                        <a:pt x="458" y="192"/>
                      </a:lnTo>
                      <a:lnTo>
                        <a:pt x="457" y="202"/>
                      </a:lnTo>
                      <a:lnTo>
                        <a:pt x="457" y="210"/>
                      </a:lnTo>
                      <a:lnTo>
                        <a:pt x="458" y="219"/>
                      </a:lnTo>
                      <a:lnTo>
                        <a:pt x="461" y="222"/>
                      </a:lnTo>
                      <a:lnTo>
                        <a:pt x="463" y="225"/>
                      </a:lnTo>
                      <a:lnTo>
                        <a:pt x="463" y="225"/>
                      </a:lnTo>
                      <a:lnTo>
                        <a:pt x="467" y="233"/>
                      </a:lnTo>
                      <a:lnTo>
                        <a:pt x="471" y="239"/>
                      </a:lnTo>
                      <a:lnTo>
                        <a:pt x="472" y="244"/>
                      </a:lnTo>
                      <a:lnTo>
                        <a:pt x="472" y="245"/>
                      </a:lnTo>
                      <a:lnTo>
                        <a:pt x="470" y="244"/>
                      </a:lnTo>
                      <a:lnTo>
                        <a:pt x="470" y="244"/>
                      </a:lnTo>
                      <a:lnTo>
                        <a:pt x="467" y="242"/>
                      </a:lnTo>
                      <a:lnTo>
                        <a:pt x="464" y="241"/>
                      </a:lnTo>
                      <a:lnTo>
                        <a:pt x="463" y="243"/>
                      </a:lnTo>
                      <a:lnTo>
                        <a:pt x="462" y="246"/>
                      </a:lnTo>
                      <a:lnTo>
                        <a:pt x="462" y="246"/>
                      </a:lnTo>
                      <a:lnTo>
                        <a:pt x="462" y="249"/>
                      </a:lnTo>
                      <a:lnTo>
                        <a:pt x="462" y="251"/>
                      </a:lnTo>
                      <a:lnTo>
                        <a:pt x="465" y="254"/>
                      </a:lnTo>
                      <a:lnTo>
                        <a:pt x="468" y="256"/>
                      </a:lnTo>
                      <a:lnTo>
                        <a:pt x="471" y="256"/>
                      </a:lnTo>
                      <a:lnTo>
                        <a:pt x="471" y="256"/>
                      </a:lnTo>
                      <a:lnTo>
                        <a:pt x="479" y="253"/>
                      </a:lnTo>
                      <a:lnTo>
                        <a:pt x="481" y="254"/>
                      </a:lnTo>
                      <a:lnTo>
                        <a:pt x="479" y="257"/>
                      </a:lnTo>
                      <a:lnTo>
                        <a:pt x="479" y="257"/>
                      </a:lnTo>
                      <a:lnTo>
                        <a:pt x="476" y="260"/>
                      </a:lnTo>
                      <a:lnTo>
                        <a:pt x="472" y="262"/>
                      </a:lnTo>
                      <a:lnTo>
                        <a:pt x="467" y="264"/>
                      </a:lnTo>
                      <a:lnTo>
                        <a:pt x="467" y="264"/>
                      </a:lnTo>
                      <a:lnTo>
                        <a:pt x="465" y="264"/>
                      </a:lnTo>
                      <a:lnTo>
                        <a:pt x="464" y="266"/>
                      </a:lnTo>
                      <a:lnTo>
                        <a:pt x="463" y="270"/>
                      </a:lnTo>
                      <a:lnTo>
                        <a:pt x="463" y="276"/>
                      </a:lnTo>
                      <a:lnTo>
                        <a:pt x="463" y="276"/>
                      </a:lnTo>
                      <a:lnTo>
                        <a:pt x="463" y="290"/>
                      </a:lnTo>
                      <a:lnTo>
                        <a:pt x="464" y="300"/>
                      </a:lnTo>
                      <a:lnTo>
                        <a:pt x="466" y="310"/>
                      </a:lnTo>
                      <a:lnTo>
                        <a:pt x="468" y="321"/>
                      </a:lnTo>
                      <a:lnTo>
                        <a:pt x="472" y="332"/>
                      </a:lnTo>
                      <a:lnTo>
                        <a:pt x="478" y="342"/>
                      </a:lnTo>
                      <a:lnTo>
                        <a:pt x="482" y="346"/>
                      </a:lnTo>
                      <a:lnTo>
                        <a:pt x="486" y="349"/>
                      </a:lnTo>
                      <a:lnTo>
                        <a:pt x="486" y="349"/>
                      </a:lnTo>
                      <a:lnTo>
                        <a:pt x="496" y="357"/>
                      </a:lnTo>
                      <a:lnTo>
                        <a:pt x="509" y="364"/>
                      </a:lnTo>
                      <a:lnTo>
                        <a:pt x="536" y="381"/>
                      </a:lnTo>
                      <a:lnTo>
                        <a:pt x="550" y="390"/>
                      </a:lnTo>
                      <a:lnTo>
                        <a:pt x="563" y="400"/>
                      </a:lnTo>
                      <a:lnTo>
                        <a:pt x="575" y="409"/>
                      </a:lnTo>
                      <a:lnTo>
                        <a:pt x="583" y="420"/>
                      </a:lnTo>
                      <a:lnTo>
                        <a:pt x="583" y="420"/>
                      </a:lnTo>
                      <a:lnTo>
                        <a:pt x="591" y="431"/>
                      </a:lnTo>
                      <a:lnTo>
                        <a:pt x="596" y="440"/>
                      </a:lnTo>
                      <a:lnTo>
                        <a:pt x="601" y="451"/>
                      </a:lnTo>
                      <a:lnTo>
                        <a:pt x="606" y="461"/>
                      </a:lnTo>
                      <a:lnTo>
                        <a:pt x="610" y="471"/>
                      </a:lnTo>
                      <a:lnTo>
                        <a:pt x="612" y="480"/>
                      </a:lnTo>
                      <a:lnTo>
                        <a:pt x="614" y="489"/>
                      </a:lnTo>
                      <a:lnTo>
                        <a:pt x="615" y="499"/>
                      </a:lnTo>
                      <a:lnTo>
                        <a:pt x="615" y="499"/>
                      </a:lnTo>
                      <a:lnTo>
                        <a:pt x="618" y="507"/>
                      </a:lnTo>
                      <a:lnTo>
                        <a:pt x="622" y="516"/>
                      </a:lnTo>
                      <a:lnTo>
                        <a:pt x="627" y="524"/>
                      </a:lnTo>
                      <a:lnTo>
                        <a:pt x="635" y="533"/>
                      </a:lnTo>
                      <a:lnTo>
                        <a:pt x="643" y="540"/>
                      </a:lnTo>
                      <a:lnTo>
                        <a:pt x="653" y="548"/>
                      </a:lnTo>
                      <a:lnTo>
                        <a:pt x="670" y="561"/>
                      </a:lnTo>
                      <a:lnTo>
                        <a:pt x="670" y="561"/>
                      </a:lnTo>
                      <a:lnTo>
                        <a:pt x="678" y="567"/>
                      </a:lnTo>
                      <a:lnTo>
                        <a:pt x="686" y="575"/>
                      </a:lnTo>
                      <a:lnTo>
                        <a:pt x="704" y="589"/>
                      </a:lnTo>
                      <a:lnTo>
                        <a:pt x="713" y="595"/>
                      </a:lnTo>
                      <a:lnTo>
                        <a:pt x="722" y="600"/>
                      </a:lnTo>
                      <a:lnTo>
                        <a:pt x="726" y="601"/>
                      </a:lnTo>
                      <a:lnTo>
                        <a:pt x="732" y="602"/>
                      </a:lnTo>
                      <a:lnTo>
                        <a:pt x="736" y="602"/>
                      </a:lnTo>
                      <a:lnTo>
                        <a:pt x="740" y="601"/>
                      </a:lnTo>
                      <a:lnTo>
                        <a:pt x="740" y="601"/>
                      </a:lnTo>
                      <a:lnTo>
                        <a:pt x="768" y="593"/>
                      </a:lnTo>
                      <a:lnTo>
                        <a:pt x="771" y="593"/>
                      </a:lnTo>
                      <a:lnTo>
                        <a:pt x="774" y="593"/>
                      </a:lnTo>
                      <a:lnTo>
                        <a:pt x="776" y="594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lnTo>
                        <a:pt x="777" y="600"/>
                      </a:lnTo>
                      <a:lnTo>
                        <a:pt x="778" y="601"/>
                      </a:lnTo>
                      <a:lnTo>
                        <a:pt x="780" y="602"/>
                      </a:lnTo>
                      <a:lnTo>
                        <a:pt x="785" y="602"/>
                      </a:lnTo>
                      <a:lnTo>
                        <a:pt x="794" y="600"/>
                      </a:lnTo>
                      <a:lnTo>
                        <a:pt x="794" y="600"/>
                      </a:lnTo>
                      <a:lnTo>
                        <a:pt x="806" y="597"/>
                      </a:lnTo>
                      <a:lnTo>
                        <a:pt x="818" y="597"/>
                      </a:lnTo>
                      <a:lnTo>
                        <a:pt x="823" y="599"/>
                      </a:lnTo>
                      <a:lnTo>
                        <a:pt x="826" y="601"/>
                      </a:lnTo>
                      <a:lnTo>
                        <a:pt x="828" y="603"/>
                      </a:lnTo>
                      <a:lnTo>
                        <a:pt x="827" y="606"/>
                      </a:lnTo>
                      <a:lnTo>
                        <a:pt x="827" y="606"/>
                      </a:lnTo>
                      <a:lnTo>
                        <a:pt x="824" y="614"/>
                      </a:lnTo>
                      <a:lnTo>
                        <a:pt x="822" y="620"/>
                      </a:lnTo>
                      <a:lnTo>
                        <a:pt x="820" y="622"/>
                      </a:lnTo>
                      <a:lnTo>
                        <a:pt x="819" y="624"/>
                      </a:lnTo>
                      <a:lnTo>
                        <a:pt x="817" y="625"/>
                      </a:lnTo>
                      <a:lnTo>
                        <a:pt x="813" y="626"/>
                      </a:lnTo>
                      <a:lnTo>
                        <a:pt x="813" y="626"/>
                      </a:lnTo>
                      <a:lnTo>
                        <a:pt x="807" y="626"/>
                      </a:lnTo>
                      <a:lnTo>
                        <a:pt x="803" y="629"/>
                      </a:lnTo>
                      <a:lnTo>
                        <a:pt x="801" y="630"/>
                      </a:lnTo>
                      <a:lnTo>
                        <a:pt x="801" y="632"/>
                      </a:lnTo>
                      <a:lnTo>
                        <a:pt x="800" y="638"/>
                      </a:lnTo>
                      <a:lnTo>
                        <a:pt x="800" y="638"/>
                      </a:lnTo>
                      <a:lnTo>
                        <a:pt x="801" y="647"/>
                      </a:lnTo>
                      <a:lnTo>
                        <a:pt x="801" y="651"/>
                      </a:lnTo>
                      <a:lnTo>
                        <a:pt x="803" y="654"/>
                      </a:lnTo>
                      <a:lnTo>
                        <a:pt x="805" y="658"/>
                      </a:lnTo>
                      <a:lnTo>
                        <a:pt x="807" y="660"/>
                      </a:lnTo>
                      <a:lnTo>
                        <a:pt x="811" y="662"/>
                      </a:lnTo>
                      <a:lnTo>
                        <a:pt x="817" y="662"/>
                      </a:lnTo>
                      <a:lnTo>
                        <a:pt x="817" y="662"/>
                      </a:lnTo>
                      <a:lnTo>
                        <a:pt x="830" y="663"/>
                      </a:lnTo>
                      <a:lnTo>
                        <a:pt x="844" y="664"/>
                      </a:lnTo>
                      <a:lnTo>
                        <a:pt x="857" y="667"/>
                      </a:lnTo>
                      <a:lnTo>
                        <a:pt x="863" y="670"/>
                      </a:lnTo>
                      <a:lnTo>
                        <a:pt x="868" y="673"/>
                      </a:lnTo>
                      <a:lnTo>
                        <a:pt x="868" y="673"/>
                      </a:lnTo>
                      <a:lnTo>
                        <a:pt x="877" y="678"/>
                      </a:lnTo>
                      <a:lnTo>
                        <a:pt x="884" y="681"/>
                      </a:lnTo>
                      <a:lnTo>
                        <a:pt x="892" y="682"/>
                      </a:lnTo>
                      <a:lnTo>
                        <a:pt x="901" y="682"/>
                      </a:lnTo>
                      <a:lnTo>
                        <a:pt x="901" y="682"/>
                      </a:lnTo>
                      <a:lnTo>
                        <a:pt x="907" y="683"/>
                      </a:lnTo>
                      <a:lnTo>
                        <a:pt x="913" y="685"/>
                      </a:lnTo>
                      <a:lnTo>
                        <a:pt x="920" y="686"/>
                      </a:lnTo>
                      <a:lnTo>
                        <a:pt x="926" y="688"/>
                      </a:lnTo>
                      <a:lnTo>
                        <a:pt x="933" y="691"/>
                      </a:lnTo>
                      <a:lnTo>
                        <a:pt x="938" y="695"/>
                      </a:lnTo>
                      <a:lnTo>
                        <a:pt x="943" y="699"/>
                      </a:lnTo>
                      <a:lnTo>
                        <a:pt x="947" y="704"/>
                      </a:lnTo>
                      <a:lnTo>
                        <a:pt x="947" y="704"/>
                      </a:lnTo>
                      <a:lnTo>
                        <a:pt x="952" y="711"/>
                      </a:lnTo>
                      <a:lnTo>
                        <a:pt x="954" y="716"/>
                      </a:lnTo>
                      <a:lnTo>
                        <a:pt x="957" y="717"/>
                      </a:lnTo>
                      <a:lnTo>
                        <a:pt x="961" y="719"/>
                      </a:lnTo>
                      <a:lnTo>
                        <a:pt x="975" y="722"/>
                      </a:lnTo>
                      <a:lnTo>
                        <a:pt x="975" y="722"/>
                      </a:lnTo>
                      <a:lnTo>
                        <a:pt x="992" y="726"/>
                      </a:lnTo>
                      <a:lnTo>
                        <a:pt x="1005" y="731"/>
                      </a:lnTo>
                      <a:lnTo>
                        <a:pt x="1013" y="735"/>
                      </a:lnTo>
                      <a:lnTo>
                        <a:pt x="1015" y="737"/>
                      </a:lnTo>
                      <a:lnTo>
                        <a:pt x="1019" y="740"/>
                      </a:lnTo>
                      <a:lnTo>
                        <a:pt x="1019" y="740"/>
                      </a:lnTo>
                      <a:lnTo>
                        <a:pt x="1021" y="746"/>
                      </a:lnTo>
                      <a:lnTo>
                        <a:pt x="1023" y="748"/>
                      </a:lnTo>
                      <a:lnTo>
                        <a:pt x="1035" y="752"/>
                      </a:lnTo>
                      <a:lnTo>
                        <a:pt x="1035" y="752"/>
                      </a:lnTo>
                      <a:lnTo>
                        <a:pt x="1040" y="756"/>
                      </a:lnTo>
                      <a:lnTo>
                        <a:pt x="1044" y="759"/>
                      </a:lnTo>
                      <a:lnTo>
                        <a:pt x="1049" y="763"/>
                      </a:lnTo>
                      <a:lnTo>
                        <a:pt x="1053" y="768"/>
                      </a:lnTo>
                      <a:lnTo>
                        <a:pt x="1056" y="773"/>
                      </a:lnTo>
                      <a:lnTo>
                        <a:pt x="1058" y="778"/>
                      </a:lnTo>
                      <a:lnTo>
                        <a:pt x="1061" y="782"/>
                      </a:lnTo>
                      <a:lnTo>
                        <a:pt x="1062" y="787"/>
                      </a:lnTo>
                      <a:lnTo>
                        <a:pt x="1062" y="787"/>
                      </a:lnTo>
                      <a:lnTo>
                        <a:pt x="1061" y="799"/>
                      </a:lnTo>
                      <a:lnTo>
                        <a:pt x="1058" y="811"/>
                      </a:lnTo>
                      <a:lnTo>
                        <a:pt x="1056" y="822"/>
                      </a:lnTo>
                      <a:lnTo>
                        <a:pt x="1054" y="825"/>
                      </a:lnTo>
                      <a:lnTo>
                        <a:pt x="1051" y="826"/>
                      </a:lnTo>
                      <a:lnTo>
                        <a:pt x="1051" y="826"/>
                      </a:lnTo>
                      <a:lnTo>
                        <a:pt x="1044" y="825"/>
                      </a:lnTo>
                      <a:lnTo>
                        <a:pt x="1035" y="820"/>
                      </a:lnTo>
                      <a:lnTo>
                        <a:pt x="1030" y="816"/>
                      </a:lnTo>
                      <a:lnTo>
                        <a:pt x="1026" y="811"/>
                      </a:lnTo>
                      <a:lnTo>
                        <a:pt x="1022" y="806"/>
                      </a:lnTo>
                      <a:lnTo>
                        <a:pt x="1020" y="800"/>
                      </a:lnTo>
                      <a:lnTo>
                        <a:pt x="1020" y="800"/>
                      </a:lnTo>
                      <a:lnTo>
                        <a:pt x="1018" y="789"/>
                      </a:lnTo>
                      <a:lnTo>
                        <a:pt x="1014" y="780"/>
                      </a:lnTo>
                      <a:lnTo>
                        <a:pt x="1012" y="778"/>
                      </a:lnTo>
                      <a:lnTo>
                        <a:pt x="1010" y="776"/>
                      </a:lnTo>
                      <a:lnTo>
                        <a:pt x="1007" y="775"/>
                      </a:lnTo>
                      <a:lnTo>
                        <a:pt x="1003" y="774"/>
                      </a:lnTo>
                      <a:lnTo>
                        <a:pt x="1003" y="774"/>
                      </a:lnTo>
                      <a:lnTo>
                        <a:pt x="992" y="774"/>
                      </a:lnTo>
                      <a:lnTo>
                        <a:pt x="979" y="774"/>
                      </a:lnTo>
                      <a:lnTo>
                        <a:pt x="972" y="773"/>
                      </a:lnTo>
                      <a:lnTo>
                        <a:pt x="967" y="771"/>
                      </a:lnTo>
                      <a:lnTo>
                        <a:pt x="962" y="768"/>
                      </a:lnTo>
                      <a:lnTo>
                        <a:pt x="957" y="765"/>
                      </a:lnTo>
                      <a:lnTo>
                        <a:pt x="957" y="765"/>
                      </a:lnTo>
                      <a:lnTo>
                        <a:pt x="952" y="759"/>
                      </a:lnTo>
                      <a:lnTo>
                        <a:pt x="949" y="756"/>
                      </a:lnTo>
                      <a:lnTo>
                        <a:pt x="947" y="754"/>
                      </a:lnTo>
                      <a:lnTo>
                        <a:pt x="944" y="753"/>
                      </a:lnTo>
                      <a:lnTo>
                        <a:pt x="936" y="753"/>
                      </a:lnTo>
                      <a:lnTo>
                        <a:pt x="936" y="753"/>
                      </a:lnTo>
                      <a:lnTo>
                        <a:pt x="930" y="754"/>
                      </a:lnTo>
                      <a:lnTo>
                        <a:pt x="924" y="756"/>
                      </a:lnTo>
                      <a:lnTo>
                        <a:pt x="918" y="759"/>
                      </a:lnTo>
                      <a:lnTo>
                        <a:pt x="911" y="764"/>
                      </a:lnTo>
                      <a:lnTo>
                        <a:pt x="905" y="769"/>
                      </a:lnTo>
                      <a:lnTo>
                        <a:pt x="899" y="777"/>
                      </a:lnTo>
                      <a:lnTo>
                        <a:pt x="896" y="786"/>
                      </a:lnTo>
                      <a:lnTo>
                        <a:pt x="893" y="795"/>
                      </a:lnTo>
                      <a:lnTo>
                        <a:pt x="893" y="795"/>
                      </a:lnTo>
                      <a:lnTo>
                        <a:pt x="892" y="805"/>
                      </a:lnTo>
                      <a:lnTo>
                        <a:pt x="891" y="813"/>
                      </a:lnTo>
                      <a:lnTo>
                        <a:pt x="891" y="823"/>
                      </a:lnTo>
                      <a:lnTo>
                        <a:pt x="891" y="830"/>
                      </a:lnTo>
                      <a:lnTo>
                        <a:pt x="890" y="833"/>
                      </a:lnTo>
                      <a:lnTo>
                        <a:pt x="887" y="836"/>
                      </a:lnTo>
                      <a:lnTo>
                        <a:pt x="887" y="836"/>
                      </a:lnTo>
                      <a:lnTo>
                        <a:pt x="884" y="839"/>
                      </a:lnTo>
                      <a:lnTo>
                        <a:pt x="882" y="844"/>
                      </a:lnTo>
                      <a:lnTo>
                        <a:pt x="880" y="848"/>
                      </a:lnTo>
                      <a:lnTo>
                        <a:pt x="880" y="852"/>
                      </a:lnTo>
                      <a:lnTo>
                        <a:pt x="880" y="858"/>
                      </a:lnTo>
                      <a:lnTo>
                        <a:pt x="881" y="861"/>
                      </a:lnTo>
                      <a:lnTo>
                        <a:pt x="884" y="864"/>
                      </a:lnTo>
                      <a:lnTo>
                        <a:pt x="889" y="866"/>
                      </a:lnTo>
                      <a:lnTo>
                        <a:pt x="889" y="866"/>
                      </a:lnTo>
                      <a:lnTo>
                        <a:pt x="903" y="868"/>
                      </a:lnTo>
                      <a:lnTo>
                        <a:pt x="910" y="871"/>
                      </a:lnTo>
                      <a:lnTo>
                        <a:pt x="918" y="873"/>
                      </a:lnTo>
                      <a:lnTo>
                        <a:pt x="925" y="875"/>
                      </a:lnTo>
                      <a:lnTo>
                        <a:pt x="933" y="880"/>
                      </a:lnTo>
                      <a:lnTo>
                        <a:pt x="938" y="887"/>
                      </a:lnTo>
                      <a:lnTo>
                        <a:pt x="942" y="895"/>
                      </a:lnTo>
                      <a:lnTo>
                        <a:pt x="942" y="895"/>
                      </a:lnTo>
                      <a:lnTo>
                        <a:pt x="950" y="914"/>
                      </a:lnTo>
                      <a:lnTo>
                        <a:pt x="952" y="922"/>
                      </a:lnTo>
                      <a:lnTo>
                        <a:pt x="953" y="929"/>
                      </a:lnTo>
                      <a:lnTo>
                        <a:pt x="953" y="934"/>
                      </a:lnTo>
                      <a:lnTo>
                        <a:pt x="952" y="939"/>
                      </a:lnTo>
                      <a:lnTo>
                        <a:pt x="949" y="943"/>
                      </a:lnTo>
                      <a:lnTo>
                        <a:pt x="942" y="945"/>
                      </a:lnTo>
                      <a:lnTo>
                        <a:pt x="942" y="945"/>
                      </a:lnTo>
                      <a:lnTo>
                        <a:pt x="929" y="949"/>
                      </a:lnTo>
                      <a:lnTo>
                        <a:pt x="918" y="954"/>
                      </a:lnTo>
                      <a:lnTo>
                        <a:pt x="912" y="958"/>
                      </a:lnTo>
                      <a:lnTo>
                        <a:pt x="908" y="961"/>
                      </a:lnTo>
                      <a:lnTo>
                        <a:pt x="904" y="965"/>
                      </a:lnTo>
                      <a:lnTo>
                        <a:pt x="901" y="971"/>
                      </a:lnTo>
                      <a:lnTo>
                        <a:pt x="901" y="971"/>
                      </a:lnTo>
                      <a:lnTo>
                        <a:pt x="900" y="977"/>
                      </a:lnTo>
                      <a:lnTo>
                        <a:pt x="899" y="985"/>
                      </a:lnTo>
                      <a:lnTo>
                        <a:pt x="899" y="1001"/>
                      </a:lnTo>
                      <a:lnTo>
                        <a:pt x="898" y="1009"/>
                      </a:lnTo>
                      <a:lnTo>
                        <a:pt x="896" y="1018"/>
                      </a:lnTo>
                      <a:lnTo>
                        <a:pt x="893" y="1025"/>
                      </a:lnTo>
                      <a:lnTo>
                        <a:pt x="890" y="1029"/>
                      </a:lnTo>
                      <a:lnTo>
                        <a:pt x="886" y="1032"/>
                      </a:lnTo>
                      <a:lnTo>
                        <a:pt x="886" y="1032"/>
                      </a:lnTo>
                      <a:lnTo>
                        <a:pt x="876" y="1042"/>
                      </a:lnTo>
                      <a:lnTo>
                        <a:pt x="868" y="1051"/>
                      </a:lnTo>
                      <a:lnTo>
                        <a:pt x="864" y="1059"/>
                      </a:lnTo>
                      <a:lnTo>
                        <a:pt x="863" y="1065"/>
                      </a:lnTo>
                      <a:lnTo>
                        <a:pt x="863" y="1065"/>
                      </a:lnTo>
                      <a:lnTo>
                        <a:pt x="863" y="1068"/>
                      </a:lnTo>
                      <a:lnTo>
                        <a:pt x="861" y="1071"/>
                      </a:lnTo>
                      <a:lnTo>
                        <a:pt x="858" y="1073"/>
                      </a:lnTo>
                      <a:lnTo>
                        <a:pt x="855" y="1074"/>
                      </a:lnTo>
                      <a:lnTo>
                        <a:pt x="849" y="1076"/>
                      </a:lnTo>
                      <a:lnTo>
                        <a:pt x="842" y="1076"/>
                      </a:lnTo>
                      <a:lnTo>
                        <a:pt x="842" y="1076"/>
                      </a:lnTo>
                      <a:lnTo>
                        <a:pt x="839" y="1075"/>
                      </a:lnTo>
                      <a:lnTo>
                        <a:pt x="835" y="1073"/>
                      </a:lnTo>
                      <a:lnTo>
                        <a:pt x="832" y="1068"/>
                      </a:lnTo>
                      <a:lnTo>
                        <a:pt x="828" y="1065"/>
                      </a:lnTo>
                      <a:lnTo>
                        <a:pt x="826" y="1060"/>
                      </a:lnTo>
                      <a:lnTo>
                        <a:pt x="825" y="1055"/>
                      </a:lnTo>
                      <a:lnTo>
                        <a:pt x="825" y="1052"/>
                      </a:lnTo>
                      <a:lnTo>
                        <a:pt x="828" y="1049"/>
                      </a:lnTo>
                      <a:lnTo>
                        <a:pt x="828" y="1049"/>
                      </a:lnTo>
                      <a:lnTo>
                        <a:pt x="835" y="1044"/>
                      </a:lnTo>
                      <a:lnTo>
                        <a:pt x="839" y="1040"/>
                      </a:lnTo>
                      <a:lnTo>
                        <a:pt x="841" y="1034"/>
                      </a:lnTo>
                      <a:lnTo>
                        <a:pt x="841" y="1025"/>
                      </a:lnTo>
                      <a:lnTo>
                        <a:pt x="841" y="1025"/>
                      </a:lnTo>
                      <a:lnTo>
                        <a:pt x="840" y="1017"/>
                      </a:lnTo>
                      <a:lnTo>
                        <a:pt x="839" y="1011"/>
                      </a:lnTo>
                      <a:lnTo>
                        <a:pt x="837" y="1008"/>
                      </a:lnTo>
                      <a:lnTo>
                        <a:pt x="837" y="1002"/>
                      </a:lnTo>
                      <a:lnTo>
                        <a:pt x="837" y="1002"/>
                      </a:lnTo>
                      <a:lnTo>
                        <a:pt x="839" y="994"/>
                      </a:lnTo>
                      <a:lnTo>
                        <a:pt x="840" y="990"/>
                      </a:lnTo>
                      <a:lnTo>
                        <a:pt x="843" y="986"/>
                      </a:lnTo>
                      <a:lnTo>
                        <a:pt x="847" y="982"/>
                      </a:lnTo>
                      <a:lnTo>
                        <a:pt x="850" y="979"/>
                      </a:lnTo>
                      <a:lnTo>
                        <a:pt x="854" y="977"/>
                      </a:lnTo>
                      <a:lnTo>
                        <a:pt x="858" y="976"/>
                      </a:lnTo>
                      <a:lnTo>
                        <a:pt x="858" y="976"/>
                      </a:lnTo>
                      <a:lnTo>
                        <a:pt x="868" y="975"/>
                      </a:lnTo>
                      <a:lnTo>
                        <a:pt x="875" y="973"/>
                      </a:lnTo>
                      <a:lnTo>
                        <a:pt x="876" y="972"/>
                      </a:lnTo>
                      <a:lnTo>
                        <a:pt x="877" y="968"/>
                      </a:lnTo>
                      <a:lnTo>
                        <a:pt x="876" y="966"/>
                      </a:lnTo>
                      <a:lnTo>
                        <a:pt x="875" y="962"/>
                      </a:lnTo>
                      <a:lnTo>
                        <a:pt x="875" y="962"/>
                      </a:lnTo>
                      <a:lnTo>
                        <a:pt x="871" y="958"/>
                      </a:lnTo>
                      <a:lnTo>
                        <a:pt x="868" y="953"/>
                      </a:lnTo>
                      <a:lnTo>
                        <a:pt x="862" y="946"/>
                      </a:lnTo>
                      <a:lnTo>
                        <a:pt x="856" y="940"/>
                      </a:lnTo>
                      <a:lnTo>
                        <a:pt x="855" y="937"/>
                      </a:lnTo>
                      <a:lnTo>
                        <a:pt x="855" y="934"/>
                      </a:lnTo>
                      <a:lnTo>
                        <a:pt x="855" y="934"/>
                      </a:lnTo>
                      <a:lnTo>
                        <a:pt x="856" y="928"/>
                      </a:lnTo>
                      <a:lnTo>
                        <a:pt x="857" y="922"/>
                      </a:lnTo>
                      <a:lnTo>
                        <a:pt x="860" y="917"/>
                      </a:lnTo>
                      <a:lnTo>
                        <a:pt x="860" y="911"/>
                      </a:lnTo>
                      <a:lnTo>
                        <a:pt x="860" y="911"/>
                      </a:lnTo>
                      <a:lnTo>
                        <a:pt x="858" y="908"/>
                      </a:lnTo>
                      <a:lnTo>
                        <a:pt x="856" y="907"/>
                      </a:lnTo>
                      <a:lnTo>
                        <a:pt x="854" y="905"/>
                      </a:lnTo>
                      <a:lnTo>
                        <a:pt x="851" y="903"/>
                      </a:lnTo>
                      <a:lnTo>
                        <a:pt x="851" y="903"/>
                      </a:lnTo>
                      <a:lnTo>
                        <a:pt x="844" y="896"/>
                      </a:lnTo>
                      <a:lnTo>
                        <a:pt x="836" y="886"/>
                      </a:lnTo>
                      <a:lnTo>
                        <a:pt x="832" y="879"/>
                      </a:lnTo>
                      <a:lnTo>
                        <a:pt x="828" y="873"/>
                      </a:lnTo>
                      <a:lnTo>
                        <a:pt x="825" y="866"/>
                      </a:lnTo>
                      <a:lnTo>
                        <a:pt x="823" y="859"/>
                      </a:lnTo>
                      <a:lnTo>
                        <a:pt x="823" y="859"/>
                      </a:lnTo>
                      <a:lnTo>
                        <a:pt x="821" y="847"/>
                      </a:lnTo>
                      <a:lnTo>
                        <a:pt x="820" y="838"/>
                      </a:lnTo>
                      <a:lnTo>
                        <a:pt x="819" y="835"/>
                      </a:lnTo>
                      <a:lnTo>
                        <a:pt x="817" y="833"/>
                      </a:lnTo>
                      <a:lnTo>
                        <a:pt x="813" y="830"/>
                      </a:lnTo>
                      <a:lnTo>
                        <a:pt x="809" y="828"/>
                      </a:lnTo>
                      <a:lnTo>
                        <a:pt x="809" y="828"/>
                      </a:lnTo>
                      <a:lnTo>
                        <a:pt x="800" y="823"/>
                      </a:lnTo>
                      <a:lnTo>
                        <a:pt x="794" y="822"/>
                      </a:lnTo>
                      <a:lnTo>
                        <a:pt x="790" y="822"/>
                      </a:lnTo>
                      <a:lnTo>
                        <a:pt x="786" y="824"/>
                      </a:lnTo>
                      <a:lnTo>
                        <a:pt x="786" y="824"/>
                      </a:lnTo>
                      <a:lnTo>
                        <a:pt x="782" y="826"/>
                      </a:lnTo>
                      <a:lnTo>
                        <a:pt x="778" y="829"/>
                      </a:lnTo>
                      <a:lnTo>
                        <a:pt x="775" y="829"/>
                      </a:lnTo>
                      <a:lnTo>
                        <a:pt x="772" y="828"/>
                      </a:lnTo>
                      <a:lnTo>
                        <a:pt x="770" y="825"/>
                      </a:lnTo>
                      <a:lnTo>
                        <a:pt x="768" y="822"/>
                      </a:lnTo>
                      <a:lnTo>
                        <a:pt x="768" y="822"/>
                      </a:lnTo>
                      <a:lnTo>
                        <a:pt x="766" y="817"/>
                      </a:lnTo>
                      <a:lnTo>
                        <a:pt x="763" y="813"/>
                      </a:lnTo>
                      <a:lnTo>
                        <a:pt x="758" y="810"/>
                      </a:lnTo>
                      <a:lnTo>
                        <a:pt x="754" y="809"/>
                      </a:lnTo>
                      <a:lnTo>
                        <a:pt x="754" y="809"/>
                      </a:lnTo>
                      <a:lnTo>
                        <a:pt x="751" y="809"/>
                      </a:lnTo>
                      <a:lnTo>
                        <a:pt x="748" y="807"/>
                      </a:lnTo>
                      <a:lnTo>
                        <a:pt x="746" y="805"/>
                      </a:lnTo>
                      <a:lnTo>
                        <a:pt x="743" y="803"/>
                      </a:lnTo>
                      <a:lnTo>
                        <a:pt x="741" y="795"/>
                      </a:lnTo>
                      <a:lnTo>
                        <a:pt x="739" y="788"/>
                      </a:lnTo>
                      <a:lnTo>
                        <a:pt x="739" y="788"/>
                      </a:lnTo>
                      <a:lnTo>
                        <a:pt x="739" y="780"/>
                      </a:lnTo>
                      <a:lnTo>
                        <a:pt x="737" y="773"/>
                      </a:lnTo>
                      <a:lnTo>
                        <a:pt x="734" y="766"/>
                      </a:lnTo>
                      <a:lnTo>
                        <a:pt x="730" y="763"/>
                      </a:lnTo>
                      <a:lnTo>
                        <a:pt x="728" y="761"/>
                      </a:lnTo>
                      <a:lnTo>
                        <a:pt x="728" y="761"/>
                      </a:lnTo>
                      <a:lnTo>
                        <a:pt x="725" y="760"/>
                      </a:lnTo>
                      <a:lnTo>
                        <a:pt x="724" y="758"/>
                      </a:lnTo>
                      <a:lnTo>
                        <a:pt x="723" y="754"/>
                      </a:lnTo>
                      <a:lnTo>
                        <a:pt x="723" y="752"/>
                      </a:lnTo>
                      <a:lnTo>
                        <a:pt x="722" y="751"/>
                      </a:lnTo>
                      <a:lnTo>
                        <a:pt x="721" y="750"/>
                      </a:lnTo>
                      <a:lnTo>
                        <a:pt x="721" y="750"/>
                      </a:lnTo>
                      <a:lnTo>
                        <a:pt x="715" y="750"/>
                      </a:lnTo>
                      <a:lnTo>
                        <a:pt x="711" y="751"/>
                      </a:lnTo>
                      <a:lnTo>
                        <a:pt x="705" y="753"/>
                      </a:lnTo>
                      <a:lnTo>
                        <a:pt x="699" y="757"/>
                      </a:lnTo>
                      <a:lnTo>
                        <a:pt x="699" y="757"/>
                      </a:lnTo>
                      <a:lnTo>
                        <a:pt x="695" y="760"/>
                      </a:lnTo>
                      <a:lnTo>
                        <a:pt x="690" y="762"/>
                      </a:lnTo>
                      <a:lnTo>
                        <a:pt x="687" y="763"/>
                      </a:lnTo>
                      <a:lnTo>
                        <a:pt x="685" y="762"/>
                      </a:lnTo>
                      <a:lnTo>
                        <a:pt x="684" y="761"/>
                      </a:lnTo>
                      <a:lnTo>
                        <a:pt x="683" y="758"/>
                      </a:lnTo>
                      <a:lnTo>
                        <a:pt x="683" y="758"/>
                      </a:lnTo>
                      <a:lnTo>
                        <a:pt x="682" y="751"/>
                      </a:lnTo>
                      <a:lnTo>
                        <a:pt x="682" y="744"/>
                      </a:lnTo>
                      <a:lnTo>
                        <a:pt x="682" y="740"/>
                      </a:lnTo>
                      <a:lnTo>
                        <a:pt x="681" y="738"/>
                      </a:lnTo>
                      <a:lnTo>
                        <a:pt x="679" y="736"/>
                      </a:lnTo>
                      <a:lnTo>
                        <a:pt x="676" y="735"/>
                      </a:lnTo>
                      <a:lnTo>
                        <a:pt x="676" y="735"/>
                      </a:lnTo>
                      <a:lnTo>
                        <a:pt x="667" y="736"/>
                      </a:lnTo>
                      <a:lnTo>
                        <a:pt x="657" y="737"/>
                      </a:lnTo>
                      <a:lnTo>
                        <a:pt x="653" y="738"/>
                      </a:lnTo>
                      <a:lnTo>
                        <a:pt x="649" y="737"/>
                      </a:lnTo>
                      <a:lnTo>
                        <a:pt x="647" y="735"/>
                      </a:lnTo>
                      <a:lnTo>
                        <a:pt x="646" y="732"/>
                      </a:lnTo>
                      <a:lnTo>
                        <a:pt x="646" y="732"/>
                      </a:lnTo>
                      <a:lnTo>
                        <a:pt x="646" y="723"/>
                      </a:lnTo>
                      <a:lnTo>
                        <a:pt x="644" y="714"/>
                      </a:lnTo>
                      <a:lnTo>
                        <a:pt x="642" y="709"/>
                      </a:lnTo>
                      <a:lnTo>
                        <a:pt x="640" y="705"/>
                      </a:lnTo>
                      <a:lnTo>
                        <a:pt x="637" y="701"/>
                      </a:lnTo>
                      <a:lnTo>
                        <a:pt x="632" y="697"/>
                      </a:lnTo>
                      <a:lnTo>
                        <a:pt x="632" y="697"/>
                      </a:lnTo>
                      <a:lnTo>
                        <a:pt x="623" y="693"/>
                      </a:lnTo>
                      <a:lnTo>
                        <a:pt x="615" y="690"/>
                      </a:lnTo>
                      <a:lnTo>
                        <a:pt x="611" y="690"/>
                      </a:lnTo>
                      <a:lnTo>
                        <a:pt x="608" y="691"/>
                      </a:lnTo>
                      <a:lnTo>
                        <a:pt x="608" y="691"/>
                      </a:lnTo>
                      <a:lnTo>
                        <a:pt x="606" y="692"/>
                      </a:lnTo>
                      <a:lnTo>
                        <a:pt x="604" y="693"/>
                      </a:lnTo>
                      <a:lnTo>
                        <a:pt x="600" y="692"/>
                      </a:lnTo>
                      <a:lnTo>
                        <a:pt x="598" y="690"/>
                      </a:lnTo>
                      <a:lnTo>
                        <a:pt x="598" y="690"/>
                      </a:lnTo>
                      <a:lnTo>
                        <a:pt x="594" y="688"/>
                      </a:lnTo>
                      <a:lnTo>
                        <a:pt x="589" y="687"/>
                      </a:lnTo>
                      <a:lnTo>
                        <a:pt x="582" y="686"/>
                      </a:lnTo>
                      <a:lnTo>
                        <a:pt x="578" y="687"/>
                      </a:lnTo>
                      <a:lnTo>
                        <a:pt x="578" y="687"/>
                      </a:lnTo>
                      <a:lnTo>
                        <a:pt x="574" y="688"/>
                      </a:lnTo>
                      <a:lnTo>
                        <a:pt x="567" y="689"/>
                      </a:lnTo>
                      <a:lnTo>
                        <a:pt x="561" y="689"/>
                      </a:lnTo>
                      <a:lnTo>
                        <a:pt x="558" y="688"/>
                      </a:lnTo>
                      <a:lnTo>
                        <a:pt x="556" y="687"/>
                      </a:lnTo>
                      <a:lnTo>
                        <a:pt x="556" y="687"/>
                      </a:lnTo>
                      <a:lnTo>
                        <a:pt x="550" y="682"/>
                      </a:lnTo>
                      <a:lnTo>
                        <a:pt x="542" y="678"/>
                      </a:lnTo>
                      <a:lnTo>
                        <a:pt x="533" y="674"/>
                      </a:lnTo>
                      <a:lnTo>
                        <a:pt x="526" y="668"/>
                      </a:lnTo>
                      <a:lnTo>
                        <a:pt x="526" y="668"/>
                      </a:lnTo>
                      <a:lnTo>
                        <a:pt x="524" y="667"/>
                      </a:lnTo>
                      <a:lnTo>
                        <a:pt x="521" y="666"/>
                      </a:lnTo>
                      <a:lnTo>
                        <a:pt x="517" y="667"/>
                      </a:lnTo>
                      <a:lnTo>
                        <a:pt x="514" y="667"/>
                      </a:lnTo>
                      <a:lnTo>
                        <a:pt x="513" y="666"/>
                      </a:lnTo>
                      <a:lnTo>
                        <a:pt x="513" y="664"/>
                      </a:lnTo>
                      <a:lnTo>
                        <a:pt x="513" y="664"/>
                      </a:lnTo>
                      <a:lnTo>
                        <a:pt x="513" y="660"/>
                      </a:lnTo>
                      <a:lnTo>
                        <a:pt x="512" y="657"/>
                      </a:lnTo>
                      <a:lnTo>
                        <a:pt x="510" y="653"/>
                      </a:lnTo>
                      <a:lnTo>
                        <a:pt x="504" y="650"/>
                      </a:lnTo>
                      <a:lnTo>
                        <a:pt x="504" y="650"/>
                      </a:lnTo>
                      <a:lnTo>
                        <a:pt x="496" y="646"/>
                      </a:lnTo>
                      <a:lnTo>
                        <a:pt x="490" y="640"/>
                      </a:lnTo>
                      <a:lnTo>
                        <a:pt x="485" y="634"/>
                      </a:lnTo>
                      <a:lnTo>
                        <a:pt x="483" y="626"/>
                      </a:lnTo>
                      <a:lnTo>
                        <a:pt x="483" y="626"/>
                      </a:lnTo>
                      <a:lnTo>
                        <a:pt x="483" y="619"/>
                      </a:lnTo>
                      <a:lnTo>
                        <a:pt x="483" y="615"/>
                      </a:lnTo>
                      <a:lnTo>
                        <a:pt x="482" y="613"/>
                      </a:lnTo>
                      <a:lnTo>
                        <a:pt x="481" y="611"/>
                      </a:lnTo>
                      <a:lnTo>
                        <a:pt x="479" y="610"/>
                      </a:lnTo>
                      <a:lnTo>
                        <a:pt x="475" y="609"/>
                      </a:lnTo>
                      <a:lnTo>
                        <a:pt x="475" y="609"/>
                      </a:lnTo>
                      <a:lnTo>
                        <a:pt x="463" y="607"/>
                      </a:lnTo>
                      <a:lnTo>
                        <a:pt x="451" y="603"/>
                      </a:lnTo>
                      <a:lnTo>
                        <a:pt x="446" y="600"/>
                      </a:lnTo>
                      <a:lnTo>
                        <a:pt x="441" y="596"/>
                      </a:lnTo>
                      <a:lnTo>
                        <a:pt x="438" y="593"/>
                      </a:lnTo>
                      <a:lnTo>
                        <a:pt x="436" y="589"/>
                      </a:lnTo>
                      <a:lnTo>
                        <a:pt x="436" y="589"/>
                      </a:lnTo>
                      <a:lnTo>
                        <a:pt x="436" y="586"/>
                      </a:lnTo>
                      <a:lnTo>
                        <a:pt x="437" y="582"/>
                      </a:lnTo>
                      <a:lnTo>
                        <a:pt x="438" y="577"/>
                      </a:lnTo>
                      <a:lnTo>
                        <a:pt x="438" y="575"/>
                      </a:lnTo>
                      <a:lnTo>
                        <a:pt x="436" y="573"/>
                      </a:lnTo>
                      <a:lnTo>
                        <a:pt x="434" y="571"/>
                      </a:lnTo>
                      <a:lnTo>
                        <a:pt x="428" y="568"/>
                      </a:lnTo>
                      <a:lnTo>
                        <a:pt x="428" y="568"/>
                      </a:lnTo>
                      <a:lnTo>
                        <a:pt x="415" y="564"/>
                      </a:lnTo>
                      <a:lnTo>
                        <a:pt x="405" y="559"/>
                      </a:lnTo>
                      <a:lnTo>
                        <a:pt x="396" y="556"/>
                      </a:lnTo>
                      <a:lnTo>
                        <a:pt x="393" y="556"/>
                      </a:lnTo>
                      <a:lnTo>
                        <a:pt x="392" y="557"/>
                      </a:lnTo>
                      <a:lnTo>
                        <a:pt x="392" y="557"/>
                      </a:lnTo>
                      <a:lnTo>
                        <a:pt x="391" y="558"/>
                      </a:lnTo>
                      <a:lnTo>
                        <a:pt x="388" y="558"/>
                      </a:lnTo>
                      <a:lnTo>
                        <a:pt x="381" y="558"/>
                      </a:lnTo>
                      <a:lnTo>
                        <a:pt x="376" y="556"/>
                      </a:lnTo>
                      <a:lnTo>
                        <a:pt x="375" y="554"/>
                      </a:lnTo>
                      <a:lnTo>
                        <a:pt x="375" y="553"/>
                      </a:lnTo>
                      <a:lnTo>
                        <a:pt x="375" y="553"/>
                      </a:lnTo>
                      <a:lnTo>
                        <a:pt x="376" y="551"/>
                      </a:lnTo>
                      <a:lnTo>
                        <a:pt x="377" y="551"/>
                      </a:lnTo>
                      <a:lnTo>
                        <a:pt x="379" y="550"/>
                      </a:lnTo>
                      <a:lnTo>
                        <a:pt x="381" y="549"/>
                      </a:lnTo>
                      <a:lnTo>
                        <a:pt x="382" y="547"/>
                      </a:lnTo>
                      <a:lnTo>
                        <a:pt x="383" y="545"/>
                      </a:lnTo>
                      <a:lnTo>
                        <a:pt x="383" y="545"/>
                      </a:lnTo>
                      <a:lnTo>
                        <a:pt x="383" y="539"/>
                      </a:lnTo>
                      <a:lnTo>
                        <a:pt x="382" y="535"/>
                      </a:lnTo>
                      <a:lnTo>
                        <a:pt x="379" y="530"/>
                      </a:lnTo>
                      <a:lnTo>
                        <a:pt x="374" y="525"/>
                      </a:lnTo>
                      <a:lnTo>
                        <a:pt x="374" y="525"/>
                      </a:lnTo>
                      <a:lnTo>
                        <a:pt x="367" y="522"/>
                      </a:lnTo>
                      <a:lnTo>
                        <a:pt x="360" y="519"/>
                      </a:lnTo>
                      <a:lnTo>
                        <a:pt x="354" y="516"/>
                      </a:lnTo>
                      <a:lnTo>
                        <a:pt x="352" y="515"/>
                      </a:lnTo>
                      <a:lnTo>
                        <a:pt x="352" y="513"/>
                      </a:lnTo>
                      <a:lnTo>
                        <a:pt x="352" y="513"/>
                      </a:lnTo>
                      <a:lnTo>
                        <a:pt x="352" y="507"/>
                      </a:lnTo>
                      <a:lnTo>
                        <a:pt x="352" y="501"/>
                      </a:lnTo>
                      <a:lnTo>
                        <a:pt x="352" y="499"/>
                      </a:lnTo>
                      <a:lnTo>
                        <a:pt x="350" y="496"/>
                      </a:lnTo>
                      <a:lnTo>
                        <a:pt x="347" y="494"/>
                      </a:lnTo>
                      <a:lnTo>
                        <a:pt x="342" y="493"/>
                      </a:lnTo>
                      <a:lnTo>
                        <a:pt x="342" y="493"/>
                      </a:lnTo>
                      <a:lnTo>
                        <a:pt x="334" y="493"/>
                      </a:lnTo>
                      <a:lnTo>
                        <a:pt x="326" y="493"/>
                      </a:lnTo>
                      <a:lnTo>
                        <a:pt x="324" y="493"/>
                      </a:lnTo>
                      <a:lnTo>
                        <a:pt x="323" y="493"/>
                      </a:lnTo>
                      <a:lnTo>
                        <a:pt x="322" y="492"/>
                      </a:lnTo>
                      <a:lnTo>
                        <a:pt x="323" y="489"/>
                      </a:lnTo>
                      <a:lnTo>
                        <a:pt x="323" y="489"/>
                      </a:lnTo>
                      <a:lnTo>
                        <a:pt x="324" y="485"/>
                      </a:lnTo>
                      <a:lnTo>
                        <a:pt x="326" y="480"/>
                      </a:lnTo>
                      <a:lnTo>
                        <a:pt x="328" y="477"/>
                      </a:lnTo>
                      <a:lnTo>
                        <a:pt x="329" y="470"/>
                      </a:lnTo>
                      <a:lnTo>
                        <a:pt x="329" y="470"/>
                      </a:lnTo>
                      <a:lnTo>
                        <a:pt x="331" y="461"/>
                      </a:lnTo>
                      <a:lnTo>
                        <a:pt x="329" y="454"/>
                      </a:lnTo>
                      <a:lnTo>
                        <a:pt x="328" y="451"/>
                      </a:lnTo>
                      <a:lnTo>
                        <a:pt x="326" y="448"/>
                      </a:lnTo>
                      <a:lnTo>
                        <a:pt x="324" y="446"/>
                      </a:lnTo>
                      <a:lnTo>
                        <a:pt x="321" y="444"/>
                      </a:lnTo>
                      <a:lnTo>
                        <a:pt x="321" y="444"/>
                      </a:lnTo>
                      <a:lnTo>
                        <a:pt x="317" y="442"/>
                      </a:lnTo>
                      <a:lnTo>
                        <a:pt x="313" y="438"/>
                      </a:lnTo>
                      <a:lnTo>
                        <a:pt x="308" y="431"/>
                      </a:lnTo>
                      <a:lnTo>
                        <a:pt x="306" y="427"/>
                      </a:lnTo>
                      <a:lnTo>
                        <a:pt x="304" y="422"/>
                      </a:lnTo>
                      <a:lnTo>
                        <a:pt x="303" y="417"/>
                      </a:lnTo>
                      <a:lnTo>
                        <a:pt x="303" y="411"/>
                      </a:lnTo>
                      <a:lnTo>
                        <a:pt x="303" y="411"/>
                      </a:lnTo>
                      <a:lnTo>
                        <a:pt x="303" y="399"/>
                      </a:lnTo>
                      <a:lnTo>
                        <a:pt x="300" y="385"/>
                      </a:lnTo>
                      <a:lnTo>
                        <a:pt x="299" y="378"/>
                      </a:lnTo>
                      <a:lnTo>
                        <a:pt x="296" y="373"/>
                      </a:lnTo>
                      <a:lnTo>
                        <a:pt x="293" y="368"/>
                      </a:lnTo>
                      <a:lnTo>
                        <a:pt x="289" y="365"/>
                      </a:lnTo>
                      <a:lnTo>
                        <a:pt x="289" y="365"/>
                      </a:lnTo>
                      <a:lnTo>
                        <a:pt x="284" y="363"/>
                      </a:lnTo>
                      <a:lnTo>
                        <a:pt x="279" y="362"/>
                      </a:lnTo>
                      <a:lnTo>
                        <a:pt x="270" y="361"/>
                      </a:lnTo>
                      <a:lnTo>
                        <a:pt x="263" y="359"/>
                      </a:lnTo>
                      <a:lnTo>
                        <a:pt x="261" y="358"/>
                      </a:lnTo>
                      <a:lnTo>
                        <a:pt x="258" y="356"/>
                      </a:lnTo>
                      <a:lnTo>
                        <a:pt x="258" y="356"/>
                      </a:lnTo>
                      <a:lnTo>
                        <a:pt x="256" y="352"/>
                      </a:lnTo>
                      <a:lnTo>
                        <a:pt x="254" y="350"/>
                      </a:lnTo>
                      <a:lnTo>
                        <a:pt x="249" y="348"/>
                      </a:lnTo>
                      <a:lnTo>
                        <a:pt x="237" y="347"/>
                      </a:lnTo>
                      <a:lnTo>
                        <a:pt x="237" y="347"/>
                      </a:lnTo>
                      <a:lnTo>
                        <a:pt x="235" y="346"/>
                      </a:lnTo>
                      <a:lnTo>
                        <a:pt x="233" y="344"/>
                      </a:lnTo>
                      <a:lnTo>
                        <a:pt x="228" y="338"/>
                      </a:lnTo>
                      <a:lnTo>
                        <a:pt x="224" y="333"/>
                      </a:lnTo>
                      <a:lnTo>
                        <a:pt x="221" y="330"/>
                      </a:lnTo>
                      <a:lnTo>
                        <a:pt x="217" y="329"/>
                      </a:lnTo>
                      <a:lnTo>
                        <a:pt x="217" y="329"/>
                      </a:lnTo>
                      <a:lnTo>
                        <a:pt x="207" y="327"/>
                      </a:lnTo>
                      <a:lnTo>
                        <a:pt x="198" y="325"/>
                      </a:lnTo>
                      <a:lnTo>
                        <a:pt x="191" y="324"/>
                      </a:lnTo>
                      <a:lnTo>
                        <a:pt x="189" y="323"/>
                      </a:lnTo>
                      <a:lnTo>
                        <a:pt x="186" y="322"/>
                      </a:lnTo>
                      <a:lnTo>
                        <a:pt x="186" y="322"/>
                      </a:lnTo>
                      <a:lnTo>
                        <a:pt x="181" y="319"/>
                      </a:lnTo>
                      <a:lnTo>
                        <a:pt x="176" y="318"/>
                      </a:lnTo>
                      <a:lnTo>
                        <a:pt x="169" y="318"/>
                      </a:lnTo>
                      <a:lnTo>
                        <a:pt x="163" y="321"/>
                      </a:lnTo>
                      <a:lnTo>
                        <a:pt x="163" y="321"/>
                      </a:lnTo>
                      <a:lnTo>
                        <a:pt x="154" y="325"/>
                      </a:lnTo>
                      <a:lnTo>
                        <a:pt x="141" y="333"/>
                      </a:lnTo>
                      <a:lnTo>
                        <a:pt x="136" y="337"/>
                      </a:lnTo>
                      <a:lnTo>
                        <a:pt x="129" y="343"/>
                      </a:lnTo>
                      <a:lnTo>
                        <a:pt x="125" y="348"/>
                      </a:lnTo>
                      <a:lnTo>
                        <a:pt x="122" y="354"/>
                      </a:lnTo>
                      <a:lnTo>
                        <a:pt x="122" y="354"/>
                      </a:lnTo>
                      <a:lnTo>
                        <a:pt x="118" y="367"/>
                      </a:lnTo>
                      <a:lnTo>
                        <a:pt x="113" y="376"/>
                      </a:lnTo>
                      <a:lnTo>
                        <a:pt x="109" y="382"/>
                      </a:lnTo>
                      <a:lnTo>
                        <a:pt x="103" y="386"/>
                      </a:lnTo>
                      <a:lnTo>
                        <a:pt x="103" y="386"/>
                      </a:lnTo>
                      <a:lnTo>
                        <a:pt x="93" y="388"/>
                      </a:lnTo>
                      <a:lnTo>
                        <a:pt x="81" y="389"/>
                      </a:lnTo>
                      <a:lnTo>
                        <a:pt x="70" y="389"/>
                      </a:lnTo>
                      <a:lnTo>
                        <a:pt x="63" y="389"/>
                      </a:lnTo>
                      <a:lnTo>
                        <a:pt x="63" y="389"/>
                      </a:lnTo>
                      <a:lnTo>
                        <a:pt x="61" y="388"/>
                      </a:lnTo>
                      <a:lnTo>
                        <a:pt x="60" y="387"/>
                      </a:lnTo>
                      <a:lnTo>
                        <a:pt x="60" y="386"/>
                      </a:lnTo>
                      <a:lnTo>
                        <a:pt x="60" y="386"/>
                      </a:lnTo>
                      <a:close/>
                    </a:path>
                  </a:pathLst>
                </a:custGeom>
                <a:solidFill>
                  <a:srgbClr val="FBBF3B"/>
                </a:solidFill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3" name="Freeform 167"/>
                <p:cNvSpPr>
                  <a:spLocks/>
                </p:cNvSpPr>
                <p:nvPr/>
              </p:nvSpPr>
              <p:spPr bwMode="auto">
                <a:xfrm>
                  <a:off x="4911" y="3510"/>
                  <a:ext cx="35" cy="29"/>
                </a:xfrm>
                <a:custGeom>
                  <a:avLst/>
                  <a:gdLst>
                    <a:gd name="T0" fmla="*/ 27 w 35"/>
                    <a:gd name="T1" fmla="*/ 4 h 29"/>
                    <a:gd name="T2" fmla="*/ 27 w 35"/>
                    <a:gd name="T3" fmla="*/ 4 h 29"/>
                    <a:gd name="T4" fmla="*/ 26 w 35"/>
                    <a:gd name="T5" fmla="*/ 9 h 29"/>
                    <a:gd name="T6" fmla="*/ 25 w 35"/>
                    <a:gd name="T7" fmla="*/ 12 h 29"/>
                    <a:gd name="T8" fmla="*/ 23 w 35"/>
                    <a:gd name="T9" fmla="*/ 13 h 29"/>
                    <a:gd name="T10" fmla="*/ 21 w 35"/>
                    <a:gd name="T11" fmla="*/ 13 h 29"/>
                    <a:gd name="T12" fmla="*/ 21 w 35"/>
                    <a:gd name="T13" fmla="*/ 13 h 29"/>
                    <a:gd name="T14" fmla="*/ 13 w 35"/>
                    <a:gd name="T15" fmla="*/ 11 h 29"/>
                    <a:gd name="T16" fmla="*/ 8 w 35"/>
                    <a:gd name="T17" fmla="*/ 10 h 29"/>
                    <a:gd name="T18" fmla="*/ 5 w 35"/>
                    <a:gd name="T19" fmla="*/ 10 h 29"/>
                    <a:gd name="T20" fmla="*/ 5 w 35"/>
                    <a:gd name="T21" fmla="*/ 10 h 29"/>
                    <a:gd name="T22" fmla="*/ 3 w 35"/>
                    <a:gd name="T23" fmla="*/ 11 h 29"/>
                    <a:gd name="T24" fmla="*/ 1 w 35"/>
                    <a:gd name="T25" fmla="*/ 14 h 29"/>
                    <a:gd name="T26" fmla="*/ 0 w 35"/>
                    <a:gd name="T27" fmla="*/ 19 h 29"/>
                    <a:gd name="T28" fmla="*/ 1 w 35"/>
                    <a:gd name="T29" fmla="*/ 20 h 29"/>
                    <a:gd name="T30" fmla="*/ 2 w 35"/>
                    <a:gd name="T31" fmla="*/ 22 h 29"/>
                    <a:gd name="T32" fmla="*/ 2 w 35"/>
                    <a:gd name="T33" fmla="*/ 22 h 29"/>
                    <a:gd name="T34" fmla="*/ 4 w 35"/>
                    <a:gd name="T35" fmla="*/ 23 h 29"/>
                    <a:gd name="T36" fmla="*/ 7 w 35"/>
                    <a:gd name="T37" fmla="*/ 24 h 29"/>
                    <a:gd name="T38" fmla="*/ 15 w 35"/>
                    <a:gd name="T39" fmla="*/ 25 h 29"/>
                    <a:gd name="T40" fmla="*/ 22 w 35"/>
                    <a:gd name="T41" fmla="*/ 26 h 29"/>
                    <a:gd name="T42" fmla="*/ 25 w 35"/>
                    <a:gd name="T43" fmla="*/ 26 h 29"/>
                    <a:gd name="T44" fmla="*/ 26 w 35"/>
                    <a:gd name="T45" fmla="*/ 27 h 29"/>
                    <a:gd name="T46" fmla="*/ 26 w 35"/>
                    <a:gd name="T47" fmla="*/ 27 h 29"/>
                    <a:gd name="T48" fmla="*/ 28 w 35"/>
                    <a:gd name="T49" fmla="*/ 29 h 29"/>
                    <a:gd name="T50" fmla="*/ 31 w 35"/>
                    <a:gd name="T51" fmla="*/ 29 h 29"/>
                    <a:gd name="T52" fmla="*/ 34 w 35"/>
                    <a:gd name="T53" fmla="*/ 28 h 29"/>
                    <a:gd name="T54" fmla="*/ 35 w 35"/>
                    <a:gd name="T55" fmla="*/ 26 h 29"/>
                    <a:gd name="T56" fmla="*/ 35 w 35"/>
                    <a:gd name="T57" fmla="*/ 25 h 29"/>
                    <a:gd name="T58" fmla="*/ 35 w 35"/>
                    <a:gd name="T59" fmla="*/ 25 h 29"/>
                    <a:gd name="T60" fmla="*/ 35 w 35"/>
                    <a:gd name="T61" fmla="*/ 22 h 29"/>
                    <a:gd name="T62" fmla="*/ 34 w 35"/>
                    <a:gd name="T63" fmla="*/ 19 h 29"/>
                    <a:gd name="T64" fmla="*/ 32 w 35"/>
                    <a:gd name="T65" fmla="*/ 17 h 29"/>
                    <a:gd name="T66" fmla="*/ 31 w 35"/>
                    <a:gd name="T67" fmla="*/ 14 h 29"/>
                    <a:gd name="T68" fmla="*/ 31 w 35"/>
                    <a:gd name="T69" fmla="*/ 14 h 29"/>
                    <a:gd name="T70" fmla="*/ 32 w 35"/>
                    <a:gd name="T71" fmla="*/ 7 h 29"/>
                    <a:gd name="T72" fmla="*/ 31 w 35"/>
                    <a:gd name="T73" fmla="*/ 4 h 29"/>
                    <a:gd name="T74" fmla="*/ 30 w 35"/>
                    <a:gd name="T75" fmla="*/ 1 h 29"/>
                    <a:gd name="T76" fmla="*/ 30 w 35"/>
                    <a:gd name="T77" fmla="*/ 1 h 29"/>
                    <a:gd name="T78" fmla="*/ 28 w 35"/>
                    <a:gd name="T79" fmla="*/ 0 h 29"/>
                    <a:gd name="T80" fmla="*/ 28 w 35"/>
                    <a:gd name="T81" fmla="*/ 1 h 29"/>
                    <a:gd name="T82" fmla="*/ 27 w 35"/>
                    <a:gd name="T83" fmla="*/ 4 h 29"/>
                    <a:gd name="T84" fmla="*/ 27 w 35"/>
                    <a:gd name="T85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5" h="29">
                      <a:moveTo>
                        <a:pt x="27" y="4"/>
                      </a:moveTo>
                      <a:lnTo>
                        <a:pt x="27" y="4"/>
                      </a:lnTo>
                      <a:lnTo>
                        <a:pt x="26" y="9"/>
                      </a:lnTo>
                      <a:lnTo>
                        <a:pt x="25" y="12"/>
                      </a:lnTo>
                      <a:lnTo>
                        <a:pt x="23" y="13"/>
                      </a:lnTo>
                      <a:lnTo>
                        <a:pt x="21" y="13"/>
                      </a:lnTo>
                      <a:lnTo>
                        <a:pt x="21" y="13"/>
                      </a:lnTo>
                      <a:lnTo>
                        <a:pt x="13" y="11"/>
                      </a:lnTo>
                      <a:lnTo>
                        <a:pt x="8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3" y="11"/>
                      </a:lnTo>
                      <a:lnTo>
                        <a:pt x="1" y="14"/>
                      </a:lnTo>
                      <a:lnTo>
                        <a:pt x="0" y="19"/>
                      </a:lnTo>
                      <a:lnTo>
                        <a:pt x="1" y="20"/>
                      </a:lnTo>
                      <a:lnTo>
                        <a:pt x="2" y="22"/>
                      </a:lnTo>
                      <a:lnTo>
                        <a:pt x="2" y="22"/>
                      </a:lnTo>
                      <a:lnTo>
                        <a:pt x="4" y="23"/>
                      </a:lnTo>
                      <a:lnTo>
                        <a:pt x="7" y="24"/>
                      </a:lnTo>
                      <a:lnTo>
                        <a:pt x="15" y="25"/>
                      </a:lnTo>
                      <a:lnTo>
                        <a:pt x="22" y="26"/>
                      </a:lnTo>
                      <a:lnTo>
                        <a:pt x="25" y="26"/>
                      </a:lnTo>
                      <a:lnTo>
                        <a:pt x="26" y="27"/>
                      </a:lnTo>
                      <a:lnTo>
                        <a:pt x="26" y="27"/>
                      </a:lnTo>
                      <a:lnTo>
                        <a:pt x="28" y="29"/>
                      </a:lnTo>
                      <a:lnTo>
                        <a:pt x="31" y="29"/>
                      </a:lnTo>
                      <a:lnTo>
                        <a:pt x="34" y="28"/>
                      </a:lnTo>
                      <a:lnTo>
                        <a:pt x="35" y="26"/>
                      </a:lnTo>
                      <a:lnTo>
                        <a:pt x="35" y="25"/>
                      </a:lnTo>
                      <a:lnTo>
                        <a:pt x="35" y="25"/>
                      </a:lnTo>
                      <a:lnTo>
                        <a:pt x="35" y="22"/>
                      </a:lnTo>
                      <a:lnTo>
                        <a:pt x="34" y="19"/>
                      </a:lnTo>
                      <a:lnTo>
                        <a:pt x="32" y="17"/>
                      </a:lnTo>
                      <a:lnTo>
                        <a:pt x="31" y="14"/>
                      </a:lnTo>
                      <a:lnTo>
                        <a:pt x="31" y="14"/>
                      </a:lnTo>
                      <a:lnTo>
                        <a:pt x="32" y="7"/>
                      </a:lnTo>
                      <a:lnTo>
                        <a:pt x="31" y="4"/>
                      </a:lnTo>
                      <a:lnTo>
                        <a:pt x="30" y="1"/>
                      </a:lnTo>
                      <a:lnTo>
                        <a:pt x="30" y="1"/>
                      </a:lnTo>
                      <a:lnTo>
                        <a:pt x="28" y="0"/>
                      </a:lnTo>
                      <a:lnTo>
                        <a:pt x="28" y="1"/>
                      </a:lnTo>
                      <a:lnTo>
                        <a:pt x="27" y="4"/>
                      </a:lnTo>
                      <a:lnTo>
                        <a:pt x="2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4" name="Freeform 168"/>
                <p:cNvSpPr>
                  <a:spLocks/>
                </p:cNvSpPr>
                <p:nvPr/>
              </p:nvSpPr>
              <p:spPr bwMode="auto">
                <a:xfrm>
                  <a:off x="4905" y="3548"/>
                  <a:ext cx="8" cy="9"/>
                </a:xfrm>
                <a:custGeom>
                  <a:avLst/>
                  <a:gdLst>
                    <a:gd name="T0" fmla="*/ 8 w 8"/>
                    <a:gd name="T1" fmla="*/ 3 h 9"/>
                    <a:gd name="T2" fmla="*/ 8 w 8"/>
                    <a:gd name="T3" fmla="*/ 3 h 9"/>
                    <a:gd name="T4" fmla="*/ 8 w 8"/>
                    <a:gd name="T5" fmla="*/ 5 h 9"/>
                    <a:gd name="T6" fmla="*/ 6 w 8"/>
                    <a:gd name="T7" fmla="*/ 6 h 9"/>
                    <a:gd name="T8" fmla="*/ 5 w 8"/>
                    <a:gd name="T9" fmla="*/ 8 h 9"/>
                    <a:gd name="T10" fmla="*/ 4 w 8"/>
                    <a:gd name="T11" fmla="*/ 9 h 9"/>
                    <a:gd name="T12" fmla="*/ 4 w 8"/>
                    <a:gd name="T13" fmla="*/ 9 h 9"/>
                    <a:gd name="T14" fmla="*/ 0 w 8"/>
                    <a:gd name="T15" fmla="*/ 6 h 9"/>
                    <a:gd name="T16" fmla="*/ 0 w 8"/>
                    <a:gd name="T17" fmla="*/ 5 h 9"/>
                    <a:gd name="T18" fmla="*/ 2 w 8"/>
                    <a:gd name="T19" fmla="*/ 4 h 9"/>
                    <a:gd name="T20" fmla="*/ 2 w 8"/>
                    <a:gd name="T21" fmla="*/ 4 h 9"/>
                    <a:gd name="T22" fmla="*/ 5 w 8"/>
                    <a:gd name="T23" fmla="*/ 3 h 9"/>
                    <a:gd name="T24" fmla="*/ 6 w 8"/>
                    <a:gd name="T25" fmla="*/ 2 h 9"/>
                    <a:gd name="T26" fmla="*/ 6 w 8"/>
                    <a:gd name="T27" fmla="*/ 0 h 9"/>
                    <a:gd name="T28" fmla="*/ 6 w 8"/>
                    <a:gd name="T29" fmla="*/ 0 h 9"/>
                    <a:gd name="T30" fmla="*/ 6 w 8"/>
                    <a:gd name="T31" fmla="*/ 0 h 9"/>
                    <a:gd name="T32" fmla="*/ 7 w 8"/>
                    <a:gd name="T33" fmla="*/ 0 h 9"/>
                    <a:gd name="T34" fmla="*/ 8 w 8"/>
                    <a:gd name="T35" fmla="*/ 3 h 9"/>
                    <a:gd name="T36" fmla="*/ 8 w 8"/>
                    <a:gd name="T3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9">
                      <a:moveTo>
                        <a:pt x="8" y="3"/>
                      </a:move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6" y="6"/>
                      </a:lnTo>
                      <a:lnTo>
                        <a:pt x="5" y="8"/>
                      </a:lnTo>
                      <a:lnTo>
                        <a:pt x="4" y="9"/>
                      </a:lnTo>
                      <a:lnTo>
                        <a:pt x="4" y="9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5" y="3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8" y="3"/>
                      </a:lnTo>
                      <a:lnTo>
                        <a:pt x="8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5" name="Freeform 169"/>
                <p:cNvSpPr>
                  <a:spLocks/>
                </p:cNvSpPr>
                <p:nvPr/>
              </p:nvSpPr>
              <p:spPr bwMode="auto">
                <a:xfrm>
                  <a:off x="4931" y="3580"/>
                  <a:ext cx="3" cy="5"/>
                </a:xfrm>
                <a:custGeom>
                  <a:avLst/>
                  <a:gdLst>
                    <a:gd name="T0" fmla="*/ 0 w 3"/>
                    <a:gd name="T1" fmla="*/ 1 h 5"/>
                    <a:gd name="T2" fmla="*/ 0 w 3"/>
                    <a:gd name="T3" fmla="*/ 1 h 5"/>
                    <a:gd name="T4" fmla="*/ 0 w 3"/>
                    <a:gd name="T5" fmla="*/ 2 h 5"/>
                    <a:gd name="T6" fmla="*/ 1 w 3"/>
                    <a:gd name="T7" fmla="*/ 4 h 5"/>
                    <a:gd name="T8" fmla="*/ 2 w 3"/>
                    <a:gd name="T9" fmla="*/ 5 h 5"/>
                    <a:gd name="T10" fmla="*/ 3 w 3"/>
                    <a:gd name="T11" fmla="*/ 5 h 5"/>
                    <a:gd name="T12" fmla="*/ 3 w 3"/>
                    <a:gd name="T13" fmla="*/ 5 h 5"/>
                    <a:gd name="T14" fmla="*/ 3 w 3"/>
                    <a:gd name="T15" fmla="*/ 4 h 5"/>
                    <a:gd name="T16" fmla="*/ 3 w 3"/>
                    <a:gd name="T17" fmla="*/ 2 h 5"/>
                    <a:gd name="T18" fmla="*/ 2 w 3"/>
                    <a:gd name="T19" fmla="*/ 0 h 5"/>
                    <a:gd name="T20" fmla="*/ 0 w 3"/>
                    <a:gd name="T2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3" y="5"/>
                      </a:lnTo>
                      <a:lnTo>
                        <a:pt x="3" y="4"/>
                      </a:lnTo>
                      <a:lnTo>
                        <a:pt x="3" y="2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6" name="Freeform 170"/>
                <p:cNvSpPr>
                  <a:spLocks/>
                </p:cNvSpPr>
                <p:nvPr/>
              </p:nvSpPr>
              <p:spPr bwMode="auto">
                <a:xfrm>
                  <a:off x="4980" y="3566"/>
                  <a:ext cx="9" cy="11"/>
                </a:xfrm>
                <a:custGeom>
                  <a:avLst/>
                  <a:gdLst>
                    <a:gd name="T0" fmla="*/ 0 w 9"/>
                    <a:gd name="T1" fmla="*/ 0 h 11"/>
                    <a:gd name="T2" fmla="*/ 0 w 9"/>
                    <a:gd name="T3" fmla="*/ 0 h 11"/>
                    <a:gd name="T4" fmla="*/ 0 w 9"/>
                    <a:gd name="T5" fmla="*/ 6 h 11"/>
                    <a:gd name="T6" fmla="*/ 1 w 9"/>
                    <a:gd name="T7" fmla="*/ 9 h 11"/>
                    <a:gd name="T8" fmla="*/ 1 w 9"/>
                    <a:gd name="T9" fmla="*/ 9 h 11"/>
                    <a:gd name="T10" fmla="*/ 2 w 9"/>
                    <a:gd name="T11" fmla="*/ 10 h 11"/>
                    <a:gd name="T12" fmla="*/ 2 w 9"/>
                    <a:gd name="T13" fmla="*/ 10 h 11"/>
                    <a:gd name="T14" fmla="*/ 8 w 9"/>
                    <a:gd name="T15" fmla="*/ 11 h 11"/>
                    <a:gd name="T16" fmla="*/ 9 w 9"/>
                    <a:gd name="T17" fmla="*/ 10 h 11"/>
                    <a:gd name="T18" fmla="*/ 9 w 9"/>
                    <a:gd name="T19" fmla="*/ 9 h 11"/>
                    <a:gd name="T20" fmla="*/ 9 w 9"/>
                    <a:gd name="T21" fmla="*/ 9 h 11"/>
                    <a:gd name="T22" fmla="*/ 8 w 9"/>
                    <a:gd name="T23" fmla="*/ 7 h 11"/>
                    <a:gd name="T24" fmla="*/ 7 w 9"/>
                    <a:gd name="T25" fmla="*/ 6 h 11"/>
                    <a:gd name="T26" fmla="*/ 5 w 9"/>
                    <a:gd name="T27" fmla="*/ 5 h 11"/>
                    <a:gd name="T28" fmla="*/ 5 w 9"/>
                    <a:gd name="T29" fmla="*/ 2 h 11"/>
                    <a:gd name="T30" fmla="*/ 5 w 9"/>
                    <a:gd name="T31" fmla="*/ 2 h 11"/>
                    <a:gd name="T32" fmla="*/ 4 w 9"/>
                    <a:gd name="T33" fmla="*/ 0 h 11"/>
                    <a:gd name="T34" fmla="*/ 2 w 9"/>
                    <a:gd name="T35" fmla="*/ 0 h 11"/>
                    <a:gd name="T36" fmla="*/ 0 w 9"/>
                    <a:gd name="T37" fmla="*/ 0 h 11"/>
                    <a:gd name="T38" fmla="*/ 0 w 9"/>
                    <a:gd name="T3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" h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8" y="11"/>
                      </a:lnTo>
                      <a:lnTo>
                        <a:pt x="9" y="10"/>
                      </a:lnTo>
                      <a:lnTo>
                        <a:pt x="9" y="9"/>
                      </a:lnTo>
                      <a:lnTo>
                        <a:pt x="9" y="9"/>
                      </a:lnTo>
                      <a:lnTo>
                        <a:pt x="8" y="7"/>
                      </a:lnTo>
                      <a:lnTo>
                        <a:pt x="7" y="6"/>
                      </a:lnTo>
                      <a:lnTo>
                        <a:pt x="5" y="5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7" name="Freeform 171"/>
                <p:cNvSpPr>
                  <a:spLocks/>
                </p:cNvSpPr>
                <p:nvPr/>
              </p:nvSpPr>
              <p:spPr bwMode="auto">
                <a:xfrm>
                  <a:off x="4728" y="3722"/>
                  <a:ext cx="148" cy="280"/>
                </a:xfrm>
                <a:custGeom>
                  <a:avLst/>
                  <a:gdLst>
                    <a:gd name="T0" fmla="*/ 42 w 148"/>
                    <a:gd name="T1" fmla="*/ 39 h 280"/>
                    <a:gd name="T2" fmla="*/ 67 w 148"/>
                    <a:gd name="T3" fmla="*/ 26 h 280"/>
                    <a:gd name="T4" fmla="*/ 74 w 148"/>
                    <a:gd name="T5" fmla="*/ 17 h 280"/>
                    <a:gd name="T6" fmla="*/ 77 w 148"/>
                    <a:gd name="T7" fmla="*/ 11 h 280"/>
                    <a:gd name="T8" fmla="*/ 89 w 148"/>
                    <a:gd name="T9" fmla="*/ 9 h 280"/>
                    <a:gd name="T10" fmla="*/ 92 w 148"/>
                    <a:gd name="T11" fmla="*/ 5 h 280"/>
                    <a:gd name="T12" fmla="*/ 97 w 148"/>
                    <a:gd name="T13" fmla="*/ 0 h 280"/>
                    <a:gd name="T14" fmla="*/ 112 w 148"/>
                    <a:gd name="T15" fmla="*/ 6 h 280"/>
                    <a:gd name="T16" fmla="*/ 124 w 148"/>
                    <a:gd name="T17" fmla="*/ 21 h 280"/>
                    <a:gd name="T18" fmla="*/ 136 w 148"/>
                    <a:gd name="T19" fmla="*/ 59 h 280"/>
                    <a:gd name="T20" fmla="*/ 142 w 148"/>
                    <a:gd name="T21" fmla="*/ 70 h 280"/>
                    <a:gd name="T22" fmla="*/ 148 w 148"/>
                    <a:gd name="T23" fmla="*/ 82 h 280"/>
                    <a:gd name="T24" fmla="*/ 145 w 148"/>
                    <a:gd name="T25" fmla="*/ 93 h 280"/>
                    <a:gd name="T26" fmla="*/ 139 w 148"/>
                    <a:gd name="T27" fmla="*/ 99 h 280"/>
                    <a:gd name="T28" fmla="*/ 132 w 148"/>
                    <a:gd name="T29" fmla="*/ 107 h 280"/>
                    <a:gd name="T30" fmla="*/ 134 w 148"/>
                    <a:gd name="T31" fmla="*/ 118 h 280"/>
                    <a:gd name="T32" fmla="*/ 137 w 148"/>
                    <a:gd name="T33" fmla="*/ 128 h 280"/>
                    <a:gd name="T34" fmla="*/ 132 w 148"/>
                    <a:gd name="T35" fmla="*/ 185 h 280"/>
                    <a:gd name="T36" fmla="*/ 128 w 148"/>
                    <a:gd name="T37" fmla="*/ 230 h 280"/>
                    <a:gd name="T38" fmla="*/ 124 w 148"/>
                    <a:gd name="T39" fmla="*/ 238 h 280"/>
                    <a:gd name="T40" fmla="*/ 118 w 148"/>
                    <a:gd name="T41" fmla="*/ 238 h 280"/>
                    <a:gd name="T42" fmla="*/ 105 w 148"/>
                    <a:gd name="T43" fmla="*/ 231 h 280"/>
                    <a:gd name="T44" fmla="*/ 86 w 148"/>
                    <a:gd name="T45" fmla="*/ 235 h 280"/>
                    <a:gd name="T46" fmla="*/ 77 w 148"/>
                    <a:gd name="T47" fmla="*/ 241 h 280"/>
                    <a:gd name="T48" fmla="*/ 76 w 148"/>
                    <a:gd name="T49" fmla="*/ 251 h 280"/>
                    <a:gd name="T50" fmla="*/ 74 w 148"/>
                    <a:gd name="T51" fmla="*/ 261 h 280"/>
                    <a:gd name="T52" fmla="*/ 63 w 148"/>
                    <a:gd name="T53" fmla="*/ 267 h 280"/>
                    <a:gd name="T54" fmla="*/ 56 w 148"/>
                    <a:gd name="T55" fmla="*/ 269 h 280"/>
                    <a:gd name="T56" fmla="*/ 53 w 148"/>
                    <a:gd name="T57" fmla="*/ 274 h 280"/>
                    <a:gd name="T58" fmla="*/ 47 w 148"/>
                    <a:gd name="T59" fmla="*/ 280 h 280"/>
                    <a:gd name="T60" fmla="*/ 42 w 148"/>
                    <a:gd name="T61" fmla="*/ 278 h 280"/>
                    <a:gd name="T62" fmla="*/ 41 w 148"/>
                    <a:gd name="T63" fmla="*/ 263 h 280"/>
                    <a:gd name="T64" fmla="*/ 37 w 148"/>
                    <a:gd name="T65" fmla="*/ 255 h 280"/>
                    <a:gd name="T66" fmla="*/ 28 w 148"/>
                    <a:gd name="T67" fmla="*/ 250 h 280"/>
                    <a:gd name="T68" fmla="*/ 22 w 148"/>
                    <a:gd name="T69" fmla="*/ 240 h 280"/>
                    <a:gd name="T70" fmla="*/ 25 w 148"/>
                    <a:gd name="T71" fmla="*/ 232 h 280"/>
                    <a:gd name="T72" fmla="*/ 25 w 148"/>
                    <a:gd name="T73" fmla="*/ 224 h 280"/>
                    <a:gd name="T74" fmla="*/ 23 w 148"/>
                    <a:gd name="T75" fmla="*/ 204 h 280"/>
                    <a:gd name="T76" fmla="*/ 26 w 148"/>
                    <a:gd name="T77" fmla="*/ 194 h 280"/>
                    <a:gd name="T78" fmla="*/ 26 w 148"/>
                    <a:gd name="T79" fmla="*/ 182 h 280"/>
                    <a:gd name="T80" fmla="*/ 33 w 148"/>
                    <a:gd name="T81" fmla="*/ 178 h 280"/>
                    <a:gd name="T82" fmla="*/ 39 w 148"/>
                    <a:gd name="T83" fmla="*/ 168 h 280"/>
                    <a:gd name="T84" fmla="*/ 40 w 148"/>
                    <a:gd name="T85" fmla="*/ 160 h 280"/>
                    <a:gd name="T86" fmla="*/ 34 w 148"/>
                    <a:gd name="T87" fmla="*/ 152 h 280"/>
                    <a:gd name="T88" fmla="*/ 28 w 148"/>
                    <a:gd name="T89" fmla="*/ 148 h 280"/>
                    <a:gd name="T90" fmla="*/ 28 w 148"/>
                    <a:gd name="T91" fmla="*/ 125 h 280"/>
                    <a:gd name="T92" fmla="*/ 32 w 148"/>
                    <a:gd name="T93" fmla="*/ 114 h 280"/>
                    <a:gd name="T94" fmla="*/ 28 w 148"/>
                    <a:gd name="T95" fmla="*/ 107 h 280"/>
                    <a:gd name="T96" fmla="*/ 25 w 148"/>
                    <a:gd name="T97" fmla="*/ 99 h 280"/>
                    <a:gd name="T98" fmla="*/ 24 w 148"/>
                    <a:gd name="T99" fmla="*/ 83 h 280"/>
                    <a:gd name="T100" fmla="*/ 18 w 148"/>
                    <a:gd name="T101" fmla="*/ 71 h 280"/>
                    <a:gd name="T102" fmla="*/ 13 w 148"/>
                    <a:gd name="T103" fmla="*/ 68 h 280"/>
                    <a:gd name="T104" fmla="*/ 1 w 148"/>
                    <a:gd name="T105" fmla="*/ 60 h 280"/>
                    <a:gd name="T106" fmla="*/ 0 w 148"/>
                    <a:gd name="T107" fmla="*/ 49 h 280"/>
                    <a:gd name="T108" fmla="*/ 3 w 148"/>
                    <a:gd name="T109" fmla="*/ 42 h 280"/>
                    <a:gd name="T110" fmla="*/ 28 w 148"/>
                    <a:gd name="T111" fmla="*/ 41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8" h="280">
                      <a:moveTo>
                        <a:pt x="37" y="41"/>
                      </a:moveTo>
                      <a:lnTo>
                        <a:pt x="37" y="41"/>
                      </a:lnTo>
                      <a:lnTo>
                        <a:pt x="42" y="39"/>
                      </a:lnTo>
                      <a:lnTo>
                        <a:pt x="54" y="34"/>
                      </a:lnTo>
                      <a:lnTo>
                        <a:pt x="60" y="30"/>
                      </a:lnTo>
                      <a:lnTo>
                        <a:pt x="67" y="26"/>
                      </a:lnTo>
                      <a:lnTo>
                        <a:pt x="71" y="22"/>
                      </a:lnTo>
                      <a:lnTo>
                        <a:pt x="73" y="20"/>
                      </a:lnTo>
                      <a:lnTo>
                        <a:pt x="74" y="17"/>
                      </a:lnTo>
                      <a:lnTo>
                        <a:pt x="74" y="17"/>
                      </a:lnTo>
                      <a:lnTo>
                        <a:pt x="75" y="13"/>
                      </a:lnTo>
                      <a:lnTo>
                        <a:pt x="77" y="11"/>
                      </a:lnTo>
                      <a:lnTo>
                        <a:pt x="81" y="10"/>
                      </a:lnTo>
                      <a:lnTo>
                        <a:pt x="84" y="9"/>
                      </a:lnTo>
                      <a:lnTo>
                        <a:pt x="89" y="9"/>
                      </a:lnTo>
                      <a:lnTo>
                        <a:pt x="91" y="7"/>
                      </a:lnTo>
                      <a:lnTo>
                        <a:pt x="92" y="5"/>
                      </a:lnTo>
                      <a:lnTo>
                        <a:pt x="92" y="5"/>
                      </a:lnTo>
                      <a:lnTo>
                        <a:pt x="94" y="2"/>
                      </a:lnTo>
                      <a:lnTo>
                        <a:pt x="95" y="1"/>
                      </a:lnTo>
                      <a:lnTo>
                        <a:pt x="97" y="0"/>
                      </a:lnTo>
                      <a:lnTo>
                        <a:pt x="102" y="1"/>
                      </a:lnTo>
                      <a:lnTo>
                        <a:pt x="106" y="2"/>
                      </a:lnTo>
                      <a:lnTo>
                        <a:pt x="112" y="6"/>
                      </a:lnTo>
                      <a:lnTo>
                        <a:pt x="117" y="9"/>
                      </a:lnTo>
                      <a:lnTo>
                        <a:pt x="122" y="14"/>
                      </a:lnTo>
                      <a:lnTo>
                        <a:pt x="124" y="21"/>
                      </a:lnTo>
                      <a:lnTo>
                        <a:pt x="124" y="21"/>
                      </a:lnTo>
                      <a:lnTo>
                        <a:pt x="131" y="48"/>
                      </a:lnTo>
                      <a:lnTo>
                        <a:pt x="136" y="59"/>
                      </a:lnTo>
                      <a:lnTo>
                        <a:pt x="138" y="66"/>
                      </a:lnTo>
                      <a:lnTo>
                        <a:pt x="142" y="70"/>
                      </a:lnTo>
                      <a:lnTo>
                        <a:pt x="142" y="70"/>
                      </a:lnTo>
                      <a:lnTo>
                        <a:pt x="145" y="74"/>
                      </a:lnTo>
                      <a:lnTo>
                        <a:pt x="147" y="79"/>
                      </a:lnTo>
                      <a:lnTo>
                        <a:pt x="148" y="82"/>
                      </a:lnTo>
                      <a:lnTo>
                        <a:pt x="147" y="86"/>
                      </a:lnTo>
                      <a:lnTo>
                        <a:pt x="146" y="89"/>
                      </a:lnTo>
                      <a:lnTo>
                        <a:pt x="145" y="93"/>
                      </a:lnTo>
                      <a:lnTo>
                        <a:pt x="142" y="96"/>
                      </a:lnTo>
                      <a:lnTo>
                        <a:pt x="139" y="99"/>
                      </a:lnTo>
                      <a:lnTo>
                        <a:pt x="139" y="99"/>
                      </a:lnTo>
                      <a:lnTo>
                        <a:pt x="137" y="101"/>
                      </a:lnTo>
                      <a:lnTo>
                        <a:pt x="134" y="105"/>
                      </a:lnTo>
                      <a:lnTo>
                        <a:pt x="132" y="107"/>
                      </a:lnTo>
                      <a:lnTo>
                        <a:pt x="132" y="110"/>
                      </a:lnTo>
                      <a:lnTo>
                        <a:pt x="132" y="115"/>
                      </a:lnTo>
                      <a:lnTo>
                        <a:pt x="134" y="118"/>
                      </a:lnTo>
                      <a:lnTo>
                        <a:pt x="134" y="118"/>
                      </a:lnTo>
                      <a:lnTo>
                        <a:pt x="136" y="122"/>
                      </a:lnTo>
                      <a:lnTo>
                        <a:pt x="137" y="128"/>
                      </a:lnTo>
                      <a:lnTo>
                        <a:pt x="136" y="145"/>
                      </a:lnTo>
                      <a:lnTo>
                        <a:pt x="132" y="185"/>
                      </a:lnTo>
                      <a:lnTo>
                        <a:pt x="132" y="185"/>
                      </a:lnTo>
                      <a:lnTo>
                        <a:pt x="130" y="213"/>
                      </a:lnTo>
                      <a:lnTo>
                        <a:pt x="129" y="223"/>
                      </a:lnTo>
                      <a:lnTo>
                        <a:pt x="128" y="230"/>
                      </a:lnTo>
                      <a:lnTo>
                        <a:pt x="128" y="230"/>
                      </a:lnTo>
                      <a:lnTo>
                        <a:pt x="126" y="235"/>
                      </a:lnTo>
                      <a:lnTo>
                        <a:pt x="124" y="238"/>
                      </a:lnTo>
                      <a:lnTo>
                        <a:pt x="122" y="239"/>
                      </a:lnTo>
                      <a:lnTo>
                        <a:pt x="118" y="238"/>
                      </a:lnTo>
                      <a:lnTo>
                        <a:pt x="118" y="238"/>
                      </a:lnTo>
                      <a:lnTo>
                        <a:pt x="116" y="235"/>
                      </a:lnTo>
                      <a:lnTo>
                        <a:pt x="112" y="232"/>
                      </a:lnTo>
                      <a:lnTo>
                        <a:pt x="105" y="231"/>
                      </a:lnTo>
                      <a:lnTo>
                        <a:pt x="97" y="232"/>
                      </a:lnTo>
                      <a:lnTo>
                        <a:pt x="97" y="232"/>
                      </a:lnTo>
                      <a:lnTo>
                        <a:pt x="86" y="235"/>
                      </a:lnTo>
                      <a:lnTo>
                        <a:pt x="83" y="236"/>
                      </a:lnTo>
                      <a:lnTo>
                        <a:pt x="80" y="238"/>
                      </a:lnTo>
                      <a:lnTo>
                        <a:pt x="77" y="241"/>
                      </a:lnTo>
                      <a:lnTo>
                        <a:pt x="76" y="243"/>
                      </a:lnTo>
                      <a:lnTo>
                        <a:pt x="76" y="247"/>
                      </a:lnTo>
                      <a:lnTo>
                        <a:pt x="76" y="251"/>
                      </a:lnTo>
                      <a:lnTo>
                        <a:pt x="76" y="251"/>
                      </a:lnTo>
                      <a:lnTo>
                        <a:pt x="75" y="258"/>
                      </a:lnTo>
                      <a:lnTo>
                        <a:pt x="74" y="261"/>
                      </a:lnTo>
                      <a:lnTo>
                        <a:pt x="73" y="264"/>
                      </a:lnTo>
                      <a:lnTo>
                        <a:pt x="69" y="266"/>
                      </a:lnTo>
                      <a:lnTo>
                        <a:pt x="63" y="267"/>
                      </a:lnTo>
                      <a:lnTo>
                        <a:pt x="63" y="267"/>
                      </a:lnTo>
                      <a:lnTo>
                        <a:pt x="59" y="268"/>
                      </a:lnTo>
                      <a:lnTo>
                        <a:pt x="56" y="269"/>
                      </a:lnTo>
                      <a:lnTo>
                        <a:pt x="54" y="271"/>
                      </a:lnTo>
                      <a:lnTo>
                        <a:pt x="53" y="274"/>
                      </a:lnTo>
                      <a:lnTo>
                        <a:pt x="53" y="274"/>
                      </a:lnTo>
                      <a:lnTo>
                        <a:pt x="52" y="277"/>
                      </a:lnTo>
                      <a:lnTo>
                        <a:pt x="51" y="278"/>
                      </a:lnTo>
                      <a:lnTo>
                        <a:pt x="47" y="280"/>
                      </a:lnTo>
                      <a:lnTo>
                        <a:pt x="45" y="280"/>
                      </a:lnTo>
                      <a:lnTo>
                        <a:pt x="43" y="279"/>
                      </a:lnTo>
                      <a:lnTo>
                        <a:pt x="42" y="278"/>
                      </a:lnTo>
                      <a:lnTo>
                        <a:pt x="42" y="274"/>
                      </a:lnTo>
                      <a:lnTo>
                        <a:pt x="42" y="274"/>
                      </a:lnTo>
                      <a:lnTo>
                        <a:pt x="41" y="263"/>
                      </a:lnTo>
                      <a:lnTo>
                        <a:pt x="41" y="259"/>
                      </a:lnTo>
                      <a:lnTo>
                        <a:pt x="39" y="257"/>
                      </a:lnTo>
                      <a:lnTo>
                        <a:pt x="37" y="255"/>
                      </a:lnTo>
                      <a:lnTo>
                        <a:pt x="34" y="253"/>
                      </a:lnTo>
                      <a:lnTo>
                        <a:pt x="34" y="253"/>
                      </a:lnTo>
                      <a:lnTo>
                        <a:pt x="28" y="250"/>
                      </a:lnTo>
                      <a:lnTo>
                        <a:pt x="24" y="247"/>
                      </a:lnTo>
                      <a:lnTo>
                        <a:pt x="22" y="244"/>
                      </a:lnTo>
                      <a:lnTo>
                        <a:pt x="22" y="240"/>
                      </a:lnTo>
                      <a:lnTo>
                        <a:pt x="22" y="240"/>
                      </a:lnTo>
                      <a:lnTo>
                        <a:pt x="23" y="236"/>
                      </a:lnTo>
                      <a:lnTo>
                        <a:pt x="25" y="232"/>
                      </a:lnTo>
                      <a:lnTo>
                        <a:pt x="26" y="229"/>
                      </a:lnTo>
                      <a:lnTo>
                        <a:pt x="25" y="224"/>
                      </a:lnTo>
                      <a:lnTo>
                        <a:pt x="25" y="224"/>
                      </a:lnTo>
                      <a:lnTo>
                        <a:pt x="22" y="213"/>
                      </a:lnTo>
                      <a:lnTo>
                        <a:pt x="20" y="209"/>
                      </a:lnTo>
                      <a:lnTo>
                        <a:pt x="23" y="204"/>
                      </a:lnTo>
                      <a:lnTo>
                        <a:pt x="23" y="204"/>
                      </a:lnTo>
                      <a:lnTo>
                        <a:pt x="25" y="199"/>
                      </a:lnTo>
                      <a:lnTo>
                        <a:pt x="26" y="194"/>
                      </a:lnTo>
                      <a:lnTo>
                        <a:pt x="26" y="183"/>
                      </a:lnTo>
                      <a:lnTo>
                        <a:pt x="26" y="183"/>
                      </a:lnTo>
                      <a:lnTo>
                        <a:pt x="26" y="182"/>
                      </a:lnTo>
                      <a:lnTo>
                        <a:pt x="27" y="181"/>
                      </a:lnTo>
                      <a:lnTo>
                        <a:pt x="31" y="179"/>
                      </a:lnTo>
                      <a:lnTo>
                        <a:pt x="33" y="178"/>
                      </a:lnTo>
                      <a:lnTo>
                        <a:pt x="34" y="175"/>
                      </a:lnTo>
                      <a:lnTo>
                        <a:pt x="37" y="172"/>
                      </a:lnTo>
                      <a:lnTo>
                        <a:pt x="39" y="168"/>
                      </a:lnTo>
                      <a:lnTo>
                        <a:pt x="39" y="168"/>
                      </a:lnTo>
                      <a:lnTo>
                        <a:pt x="40" y="164"/>
                      </a:lnTo>
                      <a:lnTo>
                        <a:pt x="40" y="160"/>
                      </a:lnTo>
                      <a:lnTo>
                        <a:pt x="39" y="157"/>
                      </a:lnTo>
                      <a:lnTo>
                        <a:pt x="38" y="155"/>
                      </a:lnTo>
                      <a:lnTo>
                        <a:pt x="34" y="152"/>
                      </a:lnTo>
                      <a:lnTo>
                        <a:pt x="30" y="150"/>
                      </a:lnTo>
                      <a:lnTo>
                        <a:pt x="30" y="150"/>
                      </a:lnTo>
                      <a:lnTo>
                        <a:pt x="28" y="148"/>
                      </a:lnTo>
                      <a:lnTo>
                        <a:pt x="27" y="143"/>
                      </a:lnTo>
                      <a:lnTo>
                        <a:pt x="27" y="135"/>
                      </a:lnTo>
                      <a:lnTo>
                        <a:pt x="28" y="125"/>
                      </a:lnTo>
                      <a:lnTo>
                        <a:pt x="30" y="117"/>
                      </a:lnTo>
                      <a:lnTo>
                        <a:pt x="30" y="117"/>
                      </a:lnTo>
                      <a:lnTo>
                        <a:pt x="32" y="114"/>
                      </a:lnTo>
                      <a:lnTo>
                        <a:pt x="32" y="111"/>
                      </a:lnTo>
                      <a:lnTo>
                        <a:pt x="30" y="109"/>
                      </a:lnTo>
                      <a:lnTo>
                        <a:pt x="28" y="107"/>
                      </a:lnTo>
                      <a:lnTo>
                        <a:pt x="28" y="107"/>
                      </a:lnTo>
                      <a:lnTo>
                        <a:pt x="26" y="102"/>
                      </a:lnTo>
                      <a:lnTo>
                        <a:pt x="25" y="99"/>
                      </a:lnTo>
                      <a:lnTo>
                        <a:pt x="25" y="89"/>
                      </a:lnTo>
                      <a:lnTo>
                        <a:pt x="25" y="89"/>
                      </a:lnTo>
                      <a:lnTo>
                        <a:pt x="24" y="83"/>
                      </a:lnTo>
                      <a:lnTo>
                        <a:pt x="23" y="77"/>
                      </a:lnTo>
                      <a:lnTo>
                        <a:pt x="20" y="73"/>
                      </a:lnTo>
                      <a:lnTo>
                        <a:pt x="18" y="71"/>
                      </a:lnTo>
                      <a:lnTo>
                        <a:pt x="16" y="69"/>
                      </a:lnTo>
                      <a:lnTo>
                        <a:pt x="13" y="68"/>
                      </a:lnTo>
                      <a:lnTo>
                        <a:pt x="13" y="68"/>
                      </a:lnTo>
                      <a:lnTo>
                        <a:pt x="6" y="67"/>
                      </a:lnTo>
                      <a:lnTo>
                        <a:pt x="3" y="64"/>
                      </a:lnTo>
                      <a:lnTo>
                        <a:pt x="1" y="60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9"/>
                      </a:lnTo>
                      <a:lnTo>
                        <a:pt x="0" y="44"/>
                      </a:lnTo>
                      <a:lnTo>
                        <a:pt x="1" y="42"/>
                      </a:lnTo>
                      <a:lnTo>
                        <a:pt x="3" y="42"/>
                      </a:lnTo>
                      <a:lnTo>
                        <a:pt x="10" y="41"/>
                      </a:lnTo>
                      <a:lnTo>
                        <a:pt x="10" y="41"/>
                      </a:lnTo>
                      <a:lnTo>
                        <a:pt x="28" y="41"/>
                      </a:lnTo>
                      <a:lnTo>
                        <a:pt x="37" y="41"/>
                      </a:lnTo>
                      <a:lnTo>
                        <a:pt x="37" y="4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8" name="Freeform 172"/>
                <p:cNvSpPr>
                  <a:spLocks/>
                </p:cNvSpPr>
                <p:nvPr/>
              </p:nvSpPr>
              <p:spPr bwMode="auto">
                <a:xfrm>
                  <a:off x="5361" y="4025"/>
                  <a:ext cx="11" cy="10"/>
                </a:xfrm>
                <a:custGeom>
                  <a:avLst/>
                  <a:gdLst>
                    <a:gd name="T0" fmla="*/ 0 w 11"/>
                    <a:gd name="T1" fmla="*/ 0 h 10"/>
                    <a:gd name="T2" fmla="*/ 4 w 11"/>
                    <a:gd name="T3" fmla="*/ 8 h 10"/>
                    <a:gd name="T4" fmla="*/ 4 w 11"/>
                    <a:gd name="T5" fmla="*/ 8 h 10"/>
                    <a:gd name="T6" fmla="*/ 5 w 11"/>
                    <a:gd name="T7" fmla="*/ 10 h 10"/>
                    <a:gd name="T8" fmla="*/ 6 w 11"/>
                    <a:gd name="T9" fmla="*/ 10 h 10"/>
                    <a:gd name="T10" fmla="*/ 8 w 11"/>
                    <a:gd name="T11" fmla="*/ 10 h 10"/>
                    <a:gd name="T12" fmla="*/ 8 w 11"/>
                    <a:gd name="T13" fmla="*/ 10 h 10"/>
                    <a:gd name="T14" fmla="*/ 10 w 11"/>
                    <a:gd name="T15" fmla="*/ 8 h 10"/>
                    <a:gd name="T16" fmla="*/ 11 w 11"/>
                    <a:gd name="T17" fmla="*/ 6 h 10"/>
                    <a:gd name="T18" fmla="*/ 11 w 11"/>
                    <a:gd name="T19" fmla="*/ 5 h 10"/>
                    <a:gd name="T20" fmla="*/ 9 w 11"/>
                    <a:gd name="T21" fmla="*/ 3 h 10"/>
                    <a:gd name="T22" fmla="*/ 9 w 11"/>
                    <a:gd name="T23" fmla="*/ 3 h 10"/>
                    <a:gd name="T24" fmla="*/ 2 w 11"/>
                    <a:gd name="T25" fmla="*/ 1 h 10"/>
                    <a:gd name="T26" fmla="*/ 0 w 11"/>
                    <a:gd name="T27" fmla="*/ 0 h 10"/>
                    <a:gd name="T28" fmla="*/ 0 w 11"/>
                    <a:gd name="T2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" h="10">
                      <a:moveTo>
                        <a:pt x="0" y="0"/>
                      </a:move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5" y="10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1" y="6"/>
                      </a:lnTo>
                      <a:lnTo>
                        <a:pt x="11" y="5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2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39" name="Freeform 173"/>
                <p:cNvSpPr>
                  <a:spLocks/>
                </p:cNvSpPr>
                <p:nvPr/>
              </p:nvSpPr>
              <p:spPr bwMode="auto">
                <a:xfrm>
                  <a:off x="5139" y="4056"/>
                  <a:ext cx="285" cy="192"/>
                </a:xfrm>
                <a:custGeom>
                  <a:avLst/>
                  <a:gdLst>
                    <a:gd name="T0" fmla="*/ 259 w 285"/>
                    <a:gd name="T1" fmla="*/ 17 h 192"/>
                    <a:gd name="T2" fmla="*/ 267 w 285"/>
                    <a:gd name="T3" fmla="*/ 8 h 192"/>
                    <a:gd name="T4" fmla="*/ 280 w 285"/>
                    <a:gd name="T5" fmla="*/ 0 h 192"/>
                    <a:gd name="T6" fmla="*/ 285 w 285"/>
                    <a:gd name="T7" fmla="*/ 3 h 192"/>
                    <a:gd name="T8" fmla="*/ 281 w 285"/>
                    <a:gd name="T9" fmla="*/ 17 h 192"/>
                    <a:gd name="T10" fmla="*/ 272 w 285"/>
                    <a:gd name="T11" fmla="*/ 32 h 192"/>
                    <a:gd name="T12" fmla="*/ 256 w 285"/>
                    <a:gd name="T13" fmla="*/ 52 h 192"/>
                    <a:gd name="T14" fmla="*/ 246 w 285"/>
                    <a:gd name="T15" fmla="*/ 80 h 192"/>
                    <a:gd name="T16" fmla="*/ 247 w 285"/>
                    <a:gd name="T17" fmla="*/ 93 h 192"/>
                    <a:gd name="T18" fmla="*/ 258 w 285"/>
                    <a:gd name="T19" fmla="*/ 112 h 192"/>
                    <a:gd name="T20" fmla="*/ 271 w 285"/>
                    <a:gd name="T21" fmla="*/ 143 h 192"/>
                    <a:gd name="T22" fmla="*/ 270 w 285"/>
                    <a:gd name="T23" fmla="*/ 153 h 192"/>
                    <a:gd name="T24" fmla="*/ 260 w 285"/>
                    <a:gd name="T25" fmla="*/ 165 h 192"/>
                    <a:gd name="T26" fmla="*/ 258 w 285"/>
                    <a:gd name="T27" fmla="*/ 176 h 192"/>
                    <a:gd name="T28" fmla="*/ 257 w 285"/>
                    <a:gd name="T29" fmla="*/ 188 h 192"/>
                    <a:gd name="T30" fmla="*/ 251 w 285"/>
                    <a:gd name="T31" fmla="*/ 192 h 192"/>
                    <a:gd name="T32" fmla="*/ 247 w 285"/>
                    <a:gd name="T33" fmla="*/ 190 h 192"/>
                    <a:gd name="T34" fmla="*/ 232 w 285"/>
                    <a:gd name="T35" fmla="*/ 183 h 192"/>
                    <a:gd name="T36" fmla="*/ 216 w 285"/>
                    <a:gd name="T37" fmla="*/ 184 h 192"/>
                    <a:gd name="T38" fmla="*/ 205 w 285"/>
                    <a:gd name="T39" fmla="*/ 182 h 192"/>
                    <a:gd name="T40" fmla="*/ 197 w 285"/>
                    <a:gd name="T41" fmla="*/ 174 h 192"/>
                    <a:gd name="T42" fmla="*/ 177 w 285"/>
                    <a:gd name="T43" fmla="*/ 151 h 192"/>
                    <a:gd name="T44" fmla="*/ 162 w 285"/>
                    <a:gd name="T45" fmla="*/ 147 h 192"/>
                    <a:gd name="T46" fmla="*/ 144 w 285"/>
                    <a:gd name="T47" fmla="*/ 148 h 192"/>
                    <a:gd name="T48" fmla="*/ 132 w 285"/>
                    <a:gd name="T49" fmla="*/ 146 h 192"/>
                    <a:gd name="T50" fmla="*/ 115 w 285"/>
                    <a:gd name="T51" fmla="*/ 133 h 192"/>
                    <a:gd name="T52" fmla="*/ 102 w 285"/>
                    <a:gd name="T53" fmla="*/ 129 h 192"/>
                    <a:gd name="T54" fmla="*/ 80 w 285"/>
                    <a:gd name="T55" fmla="*/ 117 h 192"/>
                    <a:gd name="T56" fmla="*/ 62 w 285"/>
                    <a:gd name="T57" fmla="*/ 104 h 192"/>
                    <a:gd name="T58" fmla="*/ 35 w 285"/>
                    <a:gd name="T59" fmla="*/ 96 h 192"/>
                    <a:gd name="T60" fmla="*/ 27 w 285"/>
                    <a:gd name="T61" fmla="*/ 92 h 192"/>
                    <a:gd name="T62" fmla="*/ 20 w 285"/>
                    <a:gd name="T63" fmla="*/ 90 h 192"/>
                    <a:gd name="T64" fmla="*/ 7 w 285"/>
                    <a:gd name="T65" fmla="*/ 83 h 192"/>
                    <a:gd name="T66" fmla="*/ 1 w 285"/>
                    <a:gd name="T67" fmla="*/ 73 h 192"/>
                    <a:gd name="T68" fmla="*/ 0 w 285"/>
                    <a:gd name="T69" fmla="*/ 64 h 192"/>
                    <a:gd name="T70" fmla="*/ 5 w 285"/>
                    <a:gd name="T71" fmla="*/ 48 h 192"/>
                    <a:gd name="T72" fmla="*/ 17 w 285"/>
                    <a:gd name="T73" fmla="*/ 35 h 192"/>
                    <a:gd name="T74" fmla="*/ 29 w 285"/>
                    <a:gd name="T75" fmla="*/ 36 h 192"/>
                    <a:gd name="T76" fmla="*/ 45 w 285"/>
                    <a:gd name="T77" fmla="*/ 41 h 192"/>
                    <a:gd name="T78" fmla="*/ 54 w 285"/>
                    <a:gd name="T79" fmla="*/ 39 h 192"/>
                    <a:gd name="T80" fmla="*/ 58 w 285"/>
                    <a:gd name="T81" fmla="*/ 34 h 192"/>
                    <a:gd name="T82" fmla="*/ 69 w 285"/>
                    <a:gd name="T83" fmla="*/ 30 h 192"/>
                    <a:gd name="T84" fmla="*/ 95 w 285"/>
                    <a:gd name="T85" fmla="*/ 39 h 192"/>
                    <a:gd name="T86" fmla="*/ 114 w 285"/>
                    <a:gd name="T87" fmla="*/ 48 h 192"/>
                    <a:gd name="T88" fmla="*/ 126 w 285"/>
                    <a:gd name="T89" fmla="*/ 49 h 192"/>
                    <a:gd name="T90" fmla="*/ 143 w 285"/>
                    <a:gd name="T91" fmla="*/ 43 h 192"/>
                    <a:gd name="T92" fmla="*/ 188 w 285"/>
                    <a:gd name="T93" fmla="*/ 36 h 192"/>
                    <a:gd name="T94" fmla="*/ 208 w 285"/>
                    <a:gd name="T95" fmla="*/ 33 h 192"/>
                    <a:gd name="T96" fmla="*/ 218 w 285"/>
                    <a:gd name="T97" fmla="*/ 23 h 192"/>
                    <a:gd name="T98" fmla="*/ 223 w 285"/>
                    <a:gd name="T99" fmla="*/ 17 h 192"/>
                    <a:gd name="T100" fmla="*/ 231 w 285"/>
                    <a:gd name="T101" fmla="*/ 13 h 192"/>
                    <a:gd name="T102" fmla="*/ 238 w 285"/>
                    <a:gd name="T103" fmla="*/ 17 h 192"/>
                    <a:gd name="T104" fmla="*/ 247 w 285"/>
                    <a:gd name="T105" fmla="*/ 2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5" h="192">
                      <a:moveTo>
                        <a:pt x="251" y="22"/>
                      </a:moveTo>
                      <a:lnTo>
                        <a:pt x="251" y="22"/>
                      </a:lnTo>
                      <a:lnTo>
                        <a:pt x="259" y="17"/>
                      </a:lnTo>
                      <a:lnTo>
                        <a:pt x="264" y="12"/>
                      </a:lnTo>
                      <a:lnTo>
                        <a:pt x="267" y="8"/>
                      </a:lnTo>
                      <a:lnTo>
                        <a:pt x="267" y="8"/>
                      </a:lnTo>
                      <a:lnTo>
                        <a:pt x="272" y="4"/>
                      </a:lnTo>
                      <a:lnTo>
                        <a:pt x="277" y="1"/>
                      </a:lnTo>
                      <a:lnTo>
                        <a:pt x="280" y="0"/>
                      </a:lnTo>
                      <a:lnTo>
                        <a:pt x="283" y="0"/>
                      </a:lnTo>
                      <a:lnTo>
                        <a:pt x="284" y="1"/>
                      </a:lnTo>
                      <a:lnTo>
                        <a:pt x="285" y="3"/>
                      </a:lnTo>
                      <a:lnTo>
                        <a:pt x="285" y="3"/>
                      </a:lnTo>
                      <a:lnTo>
                        <a:pt x="284" y="10"/>
                      </a:lnTo>
                      <a:lnTo>
                        <a:pt x="281" y="17"/>
                      </a:lnTo>
                      <a:lnTo>
                        <a:pt x="278" y="24"/>
                      </a:lnTo>
                      <a:lnTo>
                        <a:pt x="272" y="32"/>
                      </a:lnTo>
                      <a:lnTo>
                        <a:pt x="272" y="32"/>
                      </a:lnTo>
                      <a:lnTo>
                        <a:pt x="266" y="37"/>
                      </a:lnTo>
                      <a:lnTo>
                        <a:pt x="261" y="44"/>
                      </a:lnTo>
                      <a:lnTo>
                        <a:pt x="256" y="52"/>
                      </a:lnTo>
                      <a:lnTo>
                        <a:pt x="251" y="62"/>
                      </a:lnTo>
                      <a:lnTo>
                        <a:pt x="248" y="70"/>
                      </a:lnTo>
                      <a:lnTo>
                        <a:pt x="246" y="80"/>
                      </a:lnTo>
                      <a:lnTo>
                        <a:pt x="245" y="84"/>
                      </a:lnTo>
                      <a:lnTo>
                        <a:pt x="246" y="89"/>
                      </a:lnTo>
                      <a:lnTo>
                        <a:pt x="247" y="93"/>
                      </a:lnTo>
                      <a:lnTo>
                        <a:pt x="248" y="97"/>
                      </a:lnTo>
                      <a:lnTo>
                        <a:pt x="248" y="97"/>
                      </a:lnTo>
                      <a:lnTo>
                        <a:pt x="258" y="112"/>
                      </a:lnTo>
                      <a:lnTo>
                        <a:pt x="266" y="127"/>
                      </a:lnTo>
                      <a:lnTo>
                        <a:pt x="270" y="135"/>
                      </a:lnTo>
                      <a:lnTo>
                        <a:pt x="271" y="143"/>
                      </a:lnTo>
                      <a:lnTo>
                        <a:pt x="272" y="148"/>
                      </a:lnTo>
                      <a:lnTo>
                        <a:pt x="270" y="153"/>
                      </a:lnTo>
                      <a:lnTo>
                        <a:pt x="270" y="153"/>
                      </a:lnTo>
                      <a:lnTo>
                        <a:pt x="265" y="160"/>
                      </a:lnTo>
                      <a:lnTo>
                        <a:pt x="261" y="164"/>
                      </a:lnTo>
                      <a:lnTo>
                        <a:pt x="260" y="165"/>
                      </a:lnTo>
                      <a:lnTo>
                        <a:pt x="259" y="168"/>
                      </a:lnTo>
                      <a:lnTo>
                        <a:pt x="258" y="172"/>
                      </a:lnTo>
                      <a:lnTo>
                        <a:pt x="258" y="176"/>
                      </a:lnTo>
                      <a:lnTo>
                        <a:pt x="258" y="176"/>
                      </a:lnTo>
                      <a:lnTo>
                        <a:pt x="258" y="184"/>
                      </a:lnTo>
                      <a:lnTo>
                        <a:pt x="257" y="188"/>
                      </a:lnTo>
                      <a:lnTo>
                        <a:pt x="256" y="190"/>
                      </a:lnTo>
                      <a:lnTo>
                        <a:pt x="254" y="191"/>
                      </a:lnTo>
                      <a:lnTo>
                        <a:pt x="251" y="192"/>
                      </a:lnTo>
                      <a:lnTo>
                        <a:pt x="249" y="191"/>
                      </a:lnTo>
                      <a:lnTo>
                        <a:pt x="247" y="190"/>
                      </a:lnTo>
                      <a:lnTo>
                        <a:pt x="247" y="190"/>
                      </a:lnTo>
                      <a:lnTo>
                        <a:pt x="243" y="188"/>
                      </a:lnTo>
                      <a:lnTo>
                        <a:pt x="237" y="186"/>
                      </a:lnTo>
                      <a:lnTo>
                        <a:pt x="232" y="183"/>
                      </a:lnTo>
                      <a:lnTo>
                        <a:pt x="223" y="183"/>
                      </a:lnTo>
                      <a:lnTo>
                        <a:pt x="223" y="183"/>
                      </a:lnTo>
                      <a:lnTo>
                        <a:pt x="216" y="184"/>
                      </a:lnTo>
                      <a:lnTo>
                        <a:pt x="210" y="184"/>
                      </a:lnTo>
                      <a:lnTo>
                        <a:pt x="208" y="184"/>
                      </a:lnTo>
                      <a:lnTo>
                        <a:pt x="205" y="182"/>
                      </a:lnTo>
                      <a:lnTo>
                        <a:pt x="201" y="179"/>
                      </a:lnTo>
                      <a:lnTo>
                        <a:pt x="197" y="174"/>
                      </a:lnTo>
                      <a:lnTo>
                        <a:pt x="197" y="174"/>
                      </a:lnTo>
                      <a:lnTo>
                        <a:pt x="188" y="163"/>
                      </a:lnTo>
                      <a:lnTo>
                        <a:pt x="181" y="154"/>
                      </a:lnTo>
                      <a:lnTo>
                        <a:pt x="177" y="151"/>
                      </a:lnTo>
                      <a:lnTo>
                        <a:pt x="173" y="149"/>
                      </a:lnTo>
                      <a:lnTo>
                        <a:pt x="169" y="147"/>
                      </a:lnTo>
                      <a:lnTo>
                        <a:pt x="162" y="147"/>
                      </a:lnTo>
                      <a:lnTo>
                        <a:pt x="162" y="147"/>
                      </a:lnTo>
                      <a:lnTo>
                        <a:pt x="151" y="147"/>
                      </a:lnTo>
                      <a:lnTo>
                        <a:pt x="144" y="148"/>
                      </a:lnTo>
                      <a:lnTo>
                        <a:pt x="140" y="148"/>
                      </a:lnTo>
                      <a:lnTo>
                        <a:pt x="136" y="147"/>
                      </a:lnTo>
                      <a:lnTo>
                        <a:pt x="132" y="146"/>
                      </a:lnTo>
                      <a:lnTo>
                        <a:pt x="128" y="143"/>
                      </a:lnTo>
                      <a:lnTo>
                        <a:pt x="128" y="143"/>
                      </a:lnTo>
                      <a:lnTo>
                        <a:pt x="115" y="133"/>
                      </a:lnTo>
                      <a:lnTo>
                        <a:pt x="109" y="131"/>
                      </a:lnTo>
                      <a:lnTo>
                        <a:pt x="102" y="129"/>
                      </a:lnTo>
                      <a:lnTo>
                        <a:pt x="102" y="129"/>
                      </a:lnTo>
                      <a:lnTo>
                        <a:pt x="93" y="126"/>
                      </a:lnTo>
                      <a:lnTo>
                        <a:pt x="87" y="122"/>
                      </a:lnTo>
                      <a:lnTo>
                        <a:pt x="80" y="117"/>
                      </a:lnTo>
                      <a:lnTo>
                        <a:pt x="71" y="110"/>
                      </a:lnTo>
                      <a:lnTo>
                        <a:pt x="71" y="110"/>
                      </a:lnTo>
                      <a:lnTo>
                        <a:pt x="62" y="104"/>
                      </a:lnTo>
                      <a:lnTo>
                        <a:pt x="54" y="101"/>
                      </a:lnTo>
                      <a:lnTo>
                        <a:pt x="46" y="98"/>
                      </a:lnTo>
                      <a:lnTo>
                        <a:pt x="35" y="96"/>
                      </a:lnTo>
                      <a:lnTo>
                        <a:pt x="35" y="96"/>
                      </a:lnTo>
                      <a:lnTo>
                        <a:pt x="29" y="94"/>
                      </a:lnTo>
                      <a:lnTo>
                        <a:pt x="27" y="92"/>
                      </a:lnTo>
                      <a:lnTo>
                        <a:pt x="26" y="91"/>
                      </a:lnTo>
                      <a:lnTo>
                        <a:pt x="20" y="90"/>
                      </a:lnTo>
                      <a:lnTo>
                        <a:pt x="20" y="90"/>
                      </a:lnTo>
                      <a:lnTo>
                        <a:pt x="16" y="89"/>
                      </a:lnTo>
                      <a:lnTo>
                        <a:pt x="12" y="87"/>
                      </a:lnTo>
                      <a:lnTo>
                        <a:pt x="7" y="83"/>
                      </a:lnTo>
                      <a:lnTo>
                        <a:pt x="5" y="80"/>
                      </a:lnTo>
                      <a:lnTo>
                        <a:pt x="2" y="77"/>
                      </a:lnTo>
                      <a:lnTo>
                        <a:pt x="1" y="73"/>
                      </a:lnTo>
                      <a:lnTo>
                        <a:pt x="0" y="68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1" y="60"/>
                      </a:lnTo>
                      <a:lnTo>
                        <a:pt x="2" y="53"/>
                      </a:lnTo>
                      <a:lnTo>
                        <a:pt x="5" y="48"/>
                      </a:lnTo>
                      <a:lnTo>
                        <a:pt x="8" y="43"/>
                      </a:lnTo>
                      <a:lnTo>
                        <a:pt x="13" y="38"/>
                      </a:lnTo>
                      <a:lnTo>
                        <a:pt x="17" y="35"/>
                      </a:lnTo>
                      <a:lnTo>
                        <a:pt x="23" y="34"/>
                      </a:lnTo>
                      <a:lnTo>
                        <a:pt x="26" y="35"/>
                      </a:lnTo>
                      <a:lnTo>
                        <a:pt x="29" y="36"/>
                      </a:lnTo>
                      <a:lnTo>
                        <a:pt x="29" y="36"/>
                      </a:lnTo>
                      <a:lnTo>
                        <a:pt x="41" y="40"/>
                      </a:lnTo>
                      <a:lnTo>
                        <a:pt x="45" y="41"/>
                      </a:lnTo>
                      <a:lnTo>
                        <a:pt x="48" y="43"/>
                      </a:lnTo>
                      <a:lnTo>
                        <a:pt x="51" y="41"/>
                      </a:lnTo>
                      <a:lnTo>
                        <a:pt x="54" y="39"/>
                      </a:lnTo>
                      <a:lnTo>
                        <a:pt x="56" y="37"/>
                      </a:lnTo>
                      <a:lnTo>
                        <a:pt x="58" y="34"/>
                      </a:lnTo>
                      <a:lnTo>
                        <a:pt x="58" y="34"/>
                      </a:lnTo>
                      <a:lnTo>
                        <a:pt x="61" y="31"/>
                      </a:lnTo>
                      <a:lnTo>
                        <a:pt x="64" y="30"/>
                      </a:lnTo>
                      <a:lnTo>
                        <a:pt x="69" y="30"/>
                      </a:lnTo>
                      <a:lnTo>
                        <a:pt x="74" y="30"/>
                      </a:lnTo>
                      <a:lnTo>
                        <a:pt x="85" y="34"/>
                      </a:lnTo>
                      <a:lnTo>
                        <a:pt x="95" y="39"/>
                      </a:lnTo>
                      <a:lnTo>
                        <a:pt x="95" y="39"/>
                      </a:lnTo>
                      <a:lnTo>
                        <a:pt x="105" y="44"/>
                      </a:lnTo>
                      <a:lnTo>
                        <a:pt x="114" y="48"/>
                      </a:lnTo>
                      <a:lnTo>
                        <a:pt x="117" y="49"/>
                      </a:lnTo>
                      <a:lnTo>
                        <a:pt x="121" y="49"/>
                      </a:lnTo>
                      <a:lnTo>
                        <a:pt x="126" y="49"/>
                      </a:lnTo>
                      <a:lnTo>
                        <a:pt x="131" y="47"/>
                      </a:lnTo>
                      <a:lnTo>
                        <a:pt x="131" y="47"/>
                      </a:lnTo>
                      <a:lnTo>
                        <a:pt x="143" y="43"/>
                      </a:lnTo>
                      <a:lnTo>
                        <a:pt x="157" y="39"/>
                      </a:lnTo>
                      <a:lnTo>
                        <a:pt x="173" y="37"/>
                      </a:lnTo>
                      <a:lnTo>
                        <a:pt x="188" y="36"/>
                      </a:lnTo>
                      <a:lnTo>
                        <a:pt x="188" y="36"/>
                      </a:lnTo>
                      <a:lnTo>
                        <a:pt x="200" y="35"/>
                      </a:lnTo>
                      <a:lnTo>
                        <a:pt x="208" y="33"/>
                      </a:lnTo>
                      <a:lnTo>
                        <a:pt x="212" y="32"/>
                      </a:lnTo>
                      <a:lnTo>
                        <a:pt x="214" y="29"/>
                      </a:lnTo>
                      <a:lnTo>
                        <a:pt x="218" y="23"/>
                      </a:lnTo>
                      <a:lnTo>
                        <a:pt x="218" y="23"/>
                      </a:lnTo>
                      <a:lnTo>
                        <a:pt x="220" y="20"/>
                      </a:lnTo>
                      <a:lnTo>
                        <a:pt x="223" y="17"/>
                      </a:lnTo>
                      <a:lnTo>
                        <a:pt x="226" y="16"/>
                      </a:lnTo>
                      <a:lnTo>
                        <a:pt x="229" y="15"/>
                      </a:lnTo>
                      <a:lnTo>
                        <a:pt x="231" y="13"/>
                      </a:lnTo>
                      <a:lnTo>
                        <a:pt x="234" y="13"/>
                      </a:lnTo>
                      <a:lnTo>
                        <a:pt x="236" y="15"/>
                      </a:lnTo>
                      <a:lnTo>
                        <a:pt x="238" y="17"/>
                      </a:lnTo>
                      <a:lnTo>
                        <a:pt x="238" y="17"/>
                      </a:lnTo>
                      <a:lnTo>
                        <a:pt x="242" y="20"/>
                      </a:lnTo>
                      <a:lnTo>
                        <a:pt x="247" y="21"/>
                      </a:lnTo>
                      <a:lnTo>
                        <a:pt x="251" y="22"/>
                      </a:lnTo>
                      <a:lnTo>
                        <a:pt x="251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0" name="Freeform 174"/>
                <p:cNvSpPr>
                  <a:spLocks/>
                </p:cNvSpPr>
                <p:nvPr/>
              </p:nvSpPr>
              <p:spPr bwMode="auto">
                <a:xfrm>
                  <a:off x="5344" y="3788"/>
                  <a:ext cx="3" cy="9"/>
                </a:xfrm>
                <a:custGeom>
                  <a:avLst/>
                  <a:gdLst>
                    <a:gd name="T0" fmla="*/ 0 w 3"/>
                    <a:gd name="T1" fmla="*/ 1 h 9"/>
                    <a:gd name="T2" fmla="*/ 0 w 3"/>
                    <a:gd name="T3" fmla="*/ 1 h 9"/>
                    <a:gd name="T4" fmla="*/ 0 w 3"/>
                    <a:gd name="T5" fmla="*/ 6 h 9"/>
                    <a:gd name="T6" fmla="*/ 0 w 3"/>
                    <a:gd name="T7" fmla="*/ 8 h 9"/>
                    <a:gd name="T8" fmla="*/ 0 w 3"/>
                    <a:gd name="T9" fmla="*/ 9 h 9"/>
                    <a:gd name="T10" fmla="*/ 1 w 3"/>
                    <a:gd name="T11" fmla="*/ 8 h 9"/>
                    <a:gd name="T12" fmla="*/ 1 w 3"/>
                    <a:gd name="T13" fmla="*/ 8 h 9"/>
                    <a:gd name="T14" fmla="*/ 2 w 3"/>
                    <a:gd name="T15" fmla="*/ 7 h 9"/>
                    <a:gd name="T16" fmla="*/ 3 w 3"/>
                    <a:gd name="T17" fmla="*/ 6 h 9"/>
                    <a:gd name="T18" fmla="*/ 3 w 3"/>
                    <a:gd name="T19" fmla="*/ 2 h 9"/>
                    <a:gd name="T20" fmla="*/ 3 w 3"/>
                    <a:gd name="T21" fmla="*/ 2 h 9"/>
                    <a:gd name="T22" fmla="*/ 3 w 3"/>
                    <a:gd name="T23" fmla="*/ 0 h 9"/>
                    <a:gd name="T24" fmla="*/ 2 w 3"/>
                    <a:gd name="T25" fmla="*/ 0 h 9"/>
                    <a:gd name="T26" fmla="*/ 0 w 3"/>
                    <a:gd name="T27" fmla="*/ 1 h 9"/>
                    <a:gd name="T28" fmla="*/ 0 w 3"/>
                    <a:gd name="T2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9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0" y="9"/>
                      </a:lnTo>
                      <a:lnTo>
                        <a:pt x="1" y="8"/>
                      </a:lnTo>
                      <a:lnTo>
                        <a:pt x="1" y="8"/>
                      </a:lnTo>
                      <a:lnTo>
                        <a:pt x="2" y="7"/>
                      </a:lnTo>
                      <a:lnTo>
                        <a:pt x="3" y="6"/>
                      </a:lnTo>
                      <a:lnTo>
                        <a:pt x="3" y="2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1" name="Freeform 175"/>
                <p:cNvSpPr>
                  <a:spLocks/>
                </p:cNvSpPr>
                <p:nvPr/>
              </p:nvSpPr>
              <p:spPr bwMode="auto">
                <a:xfrm>
                  <a:off x="4867" y="2777"/>
                  <a:ext cx="586" cy="307"/>
                </a:xfrm>
                <a:custGeom>
                  <a:avLst/>
                  <a:gdLst>
                    <a:gd name="T0" fmla="*/ 67 w 586"/>
                    <a:gd name="T1" fmla="*/ 243 h 307"/>
                    <a:gd name="T2" fmla="*/ 42 w 586"/>
                    <a:gd name="T3" fmla="*/ 254 h 307"/>
                    <a:gd name="T4" fmla="*/ 26 w 586"/>
                    <a:gd name="T5" fmla="*/ 252 h 307"/>
                    <a:gd name="T6" fmla="*/ 12 w 586"/>
                    <a:gd name="T7" fmla="*/ 242 h 307"/>
                    <a:gd name="T8" fmla="*/ 3 w 586"/>
                    <a:gd name="T9" fmla="*/ 232 h 307"/>
                    <a:gd name="T10" fmla="*/ 1 w 586"/>
                    <a:gd name="T11" fmla="*/ 207 h 307"/>
                    <a:gd name="T12" fmla="*/ 13 w 586"/>
                    <a:gd name="T13" fmla="*/ 187 h 307"/>
                    <a:gd name="T14" fmla="*/ 21 w 586"/>
                    <a:gd name="T15" fmla="*/ 188 h 307"/>
                    <a:gd name="T16" fmla="*/ 31 w 586"/>
                    <a:gd name="T17" fmla="*/ 207 h 307"/>
                    <a:gd name="T18" fmla="*/ 45 w 586"/>
                    <a:gd name="T19" fmla="*/ 219 h 307"/>
                    <a:gd name="T20" fmla="*/ 66 w 586"/>
                    <a:gd name="T21" fmla="*/ 197 h 307"/>
                    <a:gd name="T22" fmla="*/ 77 w 586"/>
                    <a:gd name="T23" fmla="*/ 185 h 307"/>
                    <a:gd name="T24" fmla="*/ 117 w 586"/>
                    <a:gd name="T25" fmla="*/ 201 h 307"/>
                    <a:gd name="T26" fmla="*/ 170 w 586"/>
                    <a:gd name="T27" fmla="*/ 183 h 307"/>
                    <a:gd name="T28" fmla="*/ 200 w 586"/>
                    <a:gd name="T29" fmla="*/ 180 h 307"/>
                    <a:gd name="T30" fmla="*/ 220 w 586"/>
                    <a:gd name="T31" fmla="*/ 165 h 307"/>
                    <a:gd name="T32" fmla="*/ 256 w 586"/>
                    <a:gd name="T33" fmla="*/ 183 h 307"/>
                    <a:gd name="T34" fmla="*/ 274 w 586"/>
                    <a:gd name="T35" fmla="*/ 186 h 307"/>
                    <a:gd name="T36" fmla="*/ 278 w 586"/>
                    <a:gd name="T37" fmla="*/ 164 h 307"/>
                    <a:gd name="T38" fmla="*/ 269 w 586"/>
                    <a:gd name="T39" fmla="*/ 130 h 307"/>
                    <a:gd name="T40" fmla="*/ 251 w 586"/>
                    <a:gd name="T41" fmla="*/ 114 h 307"/>
                    <a:gd name="T42" fmla="*/ 279 w 586"/>
                    <a:gd name="T43" fmla="*/ 95 h 307"/>
                    <a:gd name="T44" fmla="*/ 305 w 586"/>
                    <a:gd name="T45" fmla="*/ 66 h 307"/>
                    <a:gd name="T46" fmla="*/ 319 w 586"/>
                    <a:gd name="T47" fmla="*/ 55 h 307"/>
                    <a:gd name="T48" fmla="*/ 334 w 586"/>
                    <a:gd name="T49" fmla="*/ 36 h 307"/>
                    <a:gd name="T50" fmla="*/ 344 w 586"/>
                    <a:gd name="T51" fmla="*/ 51 h 307"/>
                    <a:gd name="T52" fmla="*/ 370 w 586"/>
                    <a:gd name="T53" fmla="*/ 49 h 307"/>
                    <a:gd name="T54" fmla="*/ 398 w 586"/>
                    <a:gd name="T55" fmla="*/ 50 h 307"/>
                    <a:gd name="T56" fmla="*/ 412 w 586"/>
                    <a:gd name="T57" fmla="*/ 24 h 307"/>
                    <a:gd name="T58" fmla="*/ 422 w 586"/>
                    <a:gd name="T59" fmla="*/ 1 h 307"/>
                    <a:gd name="T60" fmla="*/ 459 w 586"/>
                    <a:gd name="T61" fmla="*/ 6 h 307"/>
                    <a:gd name="T62" fmla="*/ 488 w 586"/>
                    <a:gd name="T63" fmla="*/ 10 h 307"/>
                    <a:gd name="T64" fmla="*/ 508 w 586"/>
                    <a:gd name="T65" fmla="*/ 23 h 307"/>
                    <a:gd name="T66" fmla="*/ 535 w 586"/>
                    <a:gd name="T67" fmla="*/ 13 h 307"/>
                    <a:gd name="T68" fmla="*/ 559 w 586"/>
                    <a:gd name="T69" fmla="*/ 21 h 307"/>
                    <a:gd name="T70" fmla="*/ 561 w 586"/>
                    <a:gd name="T71" fmla="*/ 43 h 307"/>
                    <a:gd name="T72" fmla="*/ 579 w 586"/>
                    <a:gd name="T73" fmla="*/ 98 h 307"/>
                    <a:gd name="T74" fmla="*/ 582 w 586"/>
                    <a:gd name="T75" fmla="*/ 129 h 307"/>
                    <a:gd name="T76" fmla="*/ 565 w 586"/>
                    <a:gd name="T77" fmla="*/ 129 h 307"/>
                    <a:gd name="T78" fmla="*/ 542 w 586"/>
                    <a:gd name="T79" fmla="*/ 137 h 307"/>
                    <a:gd name="T80" fmla="*/ 558 w 586"/>
                    <a:gd name="T81" fmla="*/ 157 h 307"/>
                    <a:gd name="T82" fmla="*/ 548 w 586"/>
                    <a:gd name="T83" fmla="*/ 184 h 307"/>
                    <a:gd name="T84" fmla="*/ 546 w 586"/>
                    <a:gd name="T85" fmla="*/ 219 h 307"/>
                    <a:gd name="T86" fmla="*/ 524 w 586"/>
                    <a:gd name="T87" fmla="*/ 239 h 307"/>
                    <a:gd name="T88" fmla="*/ 514 w 586"/>
                    <a:gd name="T89" fmla="*/ 256 h 307"/>
                    <a:gd name="T90" fmla="*/ 491 w 586"/>
                    <a:gd name="T91" fmla="*/ 257 h 307"/>
                    <a:gd name="T92" fmla="*/ 445 w 586"/>
                    <a:gd name="T93" fmla="*/ 269 h 307"/>
                    <a:gd name="T94" fmla="*/ 414 w 586"/>
                    <a:gd name="T95" fmla="*/ 300 h 307"/>
                    <a:gd name="T96" fmla="*/ 383 w 586"/>
                    <a:gd name="T97" fmla="*/ 301 h 307"/>
                    <a:gd name="T98" fmla="*/ 320 w 586"/>
                    <a:gd name="T99" fmla="*/ 285 h 307"/>
                    <a:gd name="T100" fmla="*/ 276 w 586"/>
                    <a:gd name="T101" fmla="*/ 285 h 307"/>
                    <a:gd name="T102" fmla="*/ 235 w 586"/>
                    <a:gd name="T103" fmla="*/ 281 h 307"/>
                    <a:gd name="T104" fmla="*/ 212 w 586"/>
                    <a:gd name="T105" fmla="*/ 251 h 307"/>
                    <a:gd name="T106" fmla="*/ 200 w 586"/>
                    <a:gd name="T107" fmla="*/ 230 h 307"/>
                    <a:gd name="T108" fmla="*/ 140 w 586"/>
                    <a:gd name="T109" fmla="*/ 250 h 307"/>
                    <a:gd name="T110" fmla="*/ 110 w 586"/>
                    <a:gd name="T111" fmla="*/ 262 h 307"/>
                    <a:gd name="T112" fmla="*/ 98 w 586"/>
                    <a:gd name="T113" fmla="*/ 265 h 307"/>
                    <a:gd name="T114" fmla="*/ 71 w 586"/>
                    <a:gd name="T115" fmla="*/ 259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86" h="307">
                      <a:moveTo>
                        <a:pt x="71" y="259"/>
                      </a:moveTo>
                      <a:lnTo>
                        <a:pt x="71" y="259"/>
                      </a:lnTo>
                      <a:lnTo>
                        <a:pt x="71" y="257"/>
                      </a:lnTo>
                      <a:lnTo>
                        <a:pt x="72" y="251"/>
                      </a:lnTo>
                      <a:lnTo>
                        <a:pt x="71" y="247"/>
                      </a:lnTo>
                      <a:lnTo>
                        <a:pt x="70" y="245"/>
                      </a:lnTo>
                      <a:lnTo>
                        <a:pt x="67" y="243"/>
                      </a:lnTo>
                      <a:lnTo>
                        <a:pt x="65" y="243"/>
                      </a:lnTo>
                      <a:lnTo>
                        <a:pt x="65" y="243"/>
                      </a:lnTo>
                      <a:lnTo>
                        <a:pt x="58" y="243"/>
                      </a:lnTo>
                      <a:lnTo>
                        <a:pt x="51" y="246"/>
                      </a:lnTo>
                      <a:lnTo>
                        <a:pt x="46" y="250"/>
                      </a:lnTo>
                      <a:lnTo>
                        <a:pt x="42" y="254"/>
                      </a:lnTo>
                      <a:lnTo>
                        <a:pt x="42" y="254"/>
                      </a:lnTo>
                      <a:lnTo>
                        <a:pt x="40" y="256"/>
                      </a:lnTo>
                      <a:lnTo>
                        <a:pt x="37" y="257"/>
                      </a:lnTo>
                      <a:lnTo>
                        <a:pt x="35" y="257"/>
                      </a:lnTo>
                      <a:lnTo>
                        <a:pt x="33" y="257"/>
                      </a:lnTo>
                      <a:lnTo>
                        <a:pt x="29" y="255"/>
                      </a:lnTo>
                      <a:lnTo>
                        <a:pt x="26" y="252"/>
                      </a:lnTo>
                      <a:lnTo>
                        <a:pt x="26" y="252"/>
                      </a:lnTo>
                      <a:lnTo>
                        <a:pt x="22" y="251"/>
                      </a:lnTo>
                      <a:lnTo>
                        <a:pt x="19" y="251"/>
                      </a:lnTo>
                      <a:lnTo>
                        <a:pt x="16" y="250"/>
                      </a:lnTo>
                      <a:lnTo>
                        <a:pt x="15" y="249"/>
                      </a:lnTo>
                      <a:lnTo>
                        <a:pt x="14" y="246"/>
                      </a:lnTo>
                      <a:lnTo>
                        <a:pt x="14" y="246"/>
                      </a:lnTo>
                      <a:lnTo>
                        <a:pt x="12" y="242"/>
                      </a:lnTo>
                      <a:lnTo>
                        <a:pt x="9" y="240"/>
                      </a:lnTo>
                      <a:lnTo>
                        <a:pt x="6" y="239"/>
                      </a:lnTo>
                      <a:lnTo>
                        <a:pt x="3" y="239"/>
                      </a:lnTo>
                      <a:lnTo>
                        <a:pt x="3" y="239"/>
                      </a:lnTo>
                      <a:lnTo>
                        <a:pt x="0" y="239"/>
                      </a:lnTo>
                      <a:lnTo>
                        <a:pt x="0" y="237"/>
                      </a:lnTo>
                      <a:lnTo>
                        <a:pt x="3" y="232"/>
                      </a:lnTo>
                      <a:lnTo>
                        <a:pt x="3" y="232"/>
                      </a:lnTo>
                      <a:lnTo>
                        <a:pt x="4" y="229"/>
                      </a:lnTo>
                      <a:lnTo>
                        <a:pt x="4" y="224"/>
                      </a:lnTo>
                      <a:lnTo>
                        <a:pt x="4" y="217"/>
                      </a:lnTo>
                      <a:lnTo>
                        <a:pt x="3" y="212"/>
                      </a:lnTo>
                      <a:lnTo>
                        <a:pt x="3" y="212"/>
                      </a:lnTo>
                      <a:lnTo>
                        <a:pt x="1" y="207"/>
                      </a:lnTo>
                      <a:lnTo>
                        <a:pt x="0" y="201"/>
                      </a:lnTo>
                      <a:lnTo>
                        <a:pt x="0" y="197"/>
                      </a:lnTo>
                      <a:lnTo>
                        <a:pt x="1" y="195"/>
                      </a:lnTo>
                      <a:lnTo>
                        <a:pt x="2" y="194"/>
                      </a:lnTo>
                      <a:lnTo>
                        <a:pt x="2" y="194"/>
                      </a:lnTo>
                      <a:lnTo>
                        <a:pt x="10" y="189"/>
                      </a:lnTo>
                      <a:lnTo>
                        <a:pt x="13" y="187"/>
                      </a:lnTo>
                      <a:lnTo>
                        <a:pt x="15" y="184"/>
                      </a:lnTo>
                      <a:lnTo>
                        <a:pt x="15" y="184"/>
                      </a:lnTo>
                      <a:lnTo>
                        <a:pt x="16" y="182"/>
                      </a:lnTo>
                      <a:lnTo>
                        <a:pt x="18" y="181"/>
                      </a:lnTo>
                      <a:lnTo>
                        <a:pt x="20" y="183"/>
                      </a:lnTo>
                      <a:lnTo>
                        <a:pt x="21" y="188"/>
                      </a:lnTo>
                      <a:lnTo>
                        <a:pt x="21" y="188"/>
                      </a:lnTo>
                      <a:lnTo>
                        <a:pt x="22" y="195"/>
                      </a:lnTo>
                      <a:lnTo>
                        <a:pt x="23" y="200"/>
                      </a:lnTo>
                      <a:lnTo>
                        <a:pt x="24" y="203"/>
                      </a:lnTo>
                      <a:lnTo>
                        <a:pt x="27" y="204"/>
                      </a:lnTo>
                      <a:lnTo>
                        <a:pt x="29" y="207"/>
                      </a:lnTo>
                      <a:lnTo>
                        <a:pt x="31" y="207"/>
                      </a:lnTo>
                      <a:lnTo>
                        <a:pt x="31" y="207"/>
                      </a:lnTo>
                      <a:lnTo>
                        <a:pt x="36" y="208"/>
                      </a:lnTo>
                      <a:lnTo>
                        <a:pt x="40" y="209"/>
                      </a:lnTo>
                      <a:lnTo>
                        <a:pt x="41" y="211"/>
                      </a:lnTo>
                      <a:lnTo>
                        <a:pt x="41" y="214"/>
                      </a:lnTo>
                      <a:lnTo>
                        <a:pt x="41" y="214"/>
                      </a:lnTo>
                      <a:lnTo>
                        <a:pt x="42" y="217"/>
                      </a:lnTo>
                      <a:lnTo>
                        <a:pt x="45" y="219"/>
                      </a:lnTo>
                      <a:lnTo>
                        <a:pt x="48" y="219"/>
                      </a:lnTo>
                      <a:lnTo>
                        <a:pt x="49" y="219"/>
                      </a:lnTo>
                      <a:lnTo>
                        <a:pt x="51" y="218"/>
                      </a:lnTo>
                      <a:lnTo>
                        <a:pt x="51" y="218"/>
                      </a:lnTo>
                      <a:lnTo>
                        <a:pt x="60" y="208"/>
                      </a:lnTo>
                      <a:lnTo>
                        <a:pt x="64" y="201"/>
                      </a:lnTo>
                      <a:lnTo>
                        <a:pt x="66" y="197"/>
                      </a:lnTo>
                      <a:lnTo>
                        <a:pt x="66" y="194"/>
                      </a:lnTo>
                      <a:lnTo>
                        <a:pt x="66" y="194"/>
                      </a:lnTo>
                      <a:lnTo>
                        <a:pt x="66" y="192"/>
                      </a:lnTo>
                      <a:lnTo>
                        <a:pt x="67" y="189"/>
                      </a:lnTo>
                      <a:lnTo>
                        <a:pt x="70" y="187"/>
                      </a:lnTo>
                      <a:lnTo>
                        <a:pt x="72" y="186"/>
                      </a:lnTo>
                      <a:lnTo>
                        <a:pt x="77" y="185"/>
                      </a:lnTo>
                      <a:lnTo>
                        <a:pt x="80" y="186"/>
                      </a:lnTo>
                      <a:lnTo>
                        <a:pt x="83" y="187"/>
                      </a:lnTo>
                      <a:lnTo>
                        <a:pt x="83" y="187"/>
                      </a:lnTo>
                      <a:lnTo>
                        <a:pt x="89" y="192"/>
                      </a:lnTo>
                      <a:lnTo>
                        <a:pt x="100" y="197"/>
                      </a:lnTo>
                      <a:lnTo>
                        <a:pt x="112" y="200"/>
                      </a:lnTo>
                      <a:lnTo>
                        <a:pt x="117" y="201"/>
                      </a:lnTo>
                      <a:lnTo>
                        <a:pt x="122" y="202"/>
                      </a:lnTo>
                      <a:lnTo>
                        <a:pt x="122" y="202"/>
                      </a:lnTo>
                      <a:lnTo>
                        <a:pt x="127" y="201"/>
                      </a:lnTo>
                      <a:lnTo>
                        <a:pt x="133" y="200"/>
                      </a:lnTo>
                      <a:lnTo>
                        <a:pt x="146" y="195"/>
                      </a:lnTo>
                      <a:lnTo>
                        <a:pt x="160" y="189"/>
                      </a:lnTo>
                      <a:lnTo>
                        <a:pt x="170" y="183"/>
                      </a:lnTo>
                      <a:lnTo>
                        <a:pt x="170" y="183"/>
                      </a:lnTo>
                      <a:lnTo>
                        <a:pt x="173" y="182"/>
                      </a:lnTo>
                      <a:lnTo>
                        <a:pt x="177" y="180"/>
                      </a:lnTo>
                      <a:lnTo>
                        <a:pt x="184" y="180"/>
                      </a:lnTo>
                      <a:lnTo>
                        <a:pt x="196" y="180"/>
                      </a:lnTo>
                      <a:lnTo>
                        <a:pt x="196" y="180"/>
                      </a:lnTo>
                      <a:lnTo>
                        <a:pt x="200" y="180"/>
                      </a:lnTo>
                      <a:lnTo>
                        <a:pt x="201" y="178"/>
                      </a:lnTo>
                      <a:lnTo>
                        <a:pt x="203" y="172"/>
                      </a:lnTo>
                      <a:lnTo>
                        <a:pt x="206" y="168"/>
                      </a:lnTo>
                      <a:lnTo>
                        <a:pt x="208" y="166"/>
                      </a:lnTo>
                      <a:lnTo>
                        <a:pt x="210" y="166"/>
                      </a:lnTo>
                      <a:lnTo>
                        <a:pt x="210" y="166"/>
                      </a:lnTo>
                      <a:lnTo>
                        <a:pt x="220" y="165"/>
                      </a:lnTo>
                      <a:lnTo>
                        <a:pt x="233" y="166"/>
                      </a:lnTo>
                      <a:lnTo>
                        <a:pt x="238" y="167"/>
                      </a:lnTo>
                      <a:lnTo>
                        <a:pt x="245" y="169"/>
                      </a:lnTo>
                      <a:lnTo>
                        <a:pt x="249" y="171"/>
                      </a:lnTo>
                      <a:lnTo>
                        <a:pt x="251" y="175"/>
                      </a:lnTo>
                      <a:lnTo>
                        <a:pt x="251" y="175"/>
                      </a:lnTo>
                      <a:lnTo>
                        <a:pt x="256" y="183"/>
                      </a:lnTo>
                      <a:lnTo>
                        <a:pt x="259" y="188"/>
                      </a:lnTo>
                      <a:lnTo>
                        <a:pt x="264" y="190"/>
                      </a:lnTo>
                      <a:lnTo>
                        <a:pt x="266" y="192"/>
                      </a:lnTo>
                      <a:lnTo>
                        <a:pt x="269" y="190"/>
                      </a:lnTo>
                      <a:lnTo>
                        <a:pt x="269" y="190"/>
                      </a:lnTo>
                      <a:lnTo>
                        <a:pt x="272" y="189"/>
                      </a:lnTo>
                      <a:lnTo>
                        <a:pt x="274" y="186"/>
                      </a:lnTo>
                      <a:lnTo>
                        <a:pt x="276" y="183"/>
                      </a:lnTo>
                      <a:lnTo>
                        <a:pt x="278" y="179"/>
                      </a:lnTo>
                      <a:lnTo>
                        <a:pt x="279" y="174"/>
                      </a:lnTo>
                      <a:lnTo>
                        <a:pt x="280" y="170"/>
                      </a:lnTo>
                      <a:lnTo>
                        <a:pt x="279" y="166"/>
                      </a:lnTo>
                      <a:lnTo>
                        <a:pt x="278" y="164"/>
                      </a:lnTo>
                      <a:lnTo>
                        <a:pt x="278" y="164"/>
                      </a:lnTo>
                      <a:lnTo>
                        <a:pt x="274" y="158"/>
                      </a:lnTo>
                      <a:lnTo>
                        <a:pt x="271" y="152"/>
                      </a:lnTo>
                      <a:lnTo>
                        <a:pt x="270" y="146"/>
                      </a:lnTo>
                      <a:lnTo>
                        <a:pt x="269" y="141"/>
                      </a:lnTo>
                      <a:lnTo>
                        <a:pt x="269" y="141"/>
                      </a:lnTo>
                      <a:lnTo>
                        <a:pt x="270" y="132"/>
                      </a:lnTo>
                      <a:lnTo>
                        <a:pt x="269" y="130"/>
                      </a:lnTo>
                      <a:lnTo>
                        <a:pt x="267" y="129"/>
                      </a:lnTo>
                      <a:lnTo>
                        <a:pt x="266" y="127"/>
                      </a:lnTo>
                      <a:lnTo>
                        <a:pt x="263" y="126"/>
                      </a:lnTo>
                      <a:lnTo>
                        <a:pt x="263" y="126"/>
                      </a:lnTo>
                      <a:lnTo>
                        <a:pt x="257" y="123"/>
                      </a:lnTo>
                      <a:lnTo>
                        <a:pt x="253" y="118"/>
                      </a:lnTo>
                      <a:lnTo>
                        <a:pt x="251" y="114"/>
                      </a:lnTo>
                      <a:lnTo>
                        <a:pt x="250" y="110"/>
                      </a:lnTo>
                      <a:lnTo>
                        <a:pt x="250" y="110"/>
                      </a:lnTo>
                      <a:lnTo>
                        <a:pt x="251" y="108"/>
                      </a:lnTo>
                      <a:lnTo>
                        <a:pt x="255" y="106"/>
                      </a:lnTo>
                      <a:lnTo>
                        <a:pt x="261" y="102"/>
                      </a:lnTo>
                      <a:lnTo>
                        <a:pt x="279" y="95"/>
                      </a:lnTo>
                      <a:lnTo>
                        <a:pt x="279" y="95"/>
                      </a:lnTo>
                      <a:lnTo>
                        <a:pt x="287" y="89"/>
                      </a:lnTo>
                      <a:lnTo>
                        <a:pt x="295" y="82"/>
                      </a:lnTo>
                      <a:lnTo>
                        <a:pt x="299" y="78"/>
                      </a:lnTo>
                      <a:lnTo>
                        <a:pt x="302" y="74"/>
                      </a:lnTo>
                      <a:lnTo>
                        <a:pt x="304" y="70"/>
                      </a:lnTo>
                      <a:lnTo>
                        <a:pt x="305" y="66"/>
                      </a:lnTo>
                      <a:lnTo>
                        <a:pt x="305" y="66"/>
                      </a:lnTo>
                      <a:lnTo>
                        <a:pt x="305" y="63"/>
                      </a:lnTo>
                      <a:lnTo>
                        <a:pt x="306" y="59"/>
                      </a:lnTo>
                      <a:lnTo>
                        <a:pt x="307" y="58"/>
                      </a:lnTo>
                      <a:lnTo>
                        <a:pt x="309" y="57"/>
                      </a:lnTo>
                      <a:lnTo>
                        <a:pt x="314" y="56"/>
                      </a:lnTo>
                      <a:lnTo>
                        <a:pt x="319" y="55"/>
                      </a:lnTo>
                      <a:lnTo>
                        <a:pt x="319" y="55"/>
                      </a:lnTo>
                      <a:lnTo>
                        <a:pt x="321" y="54"/>
                      </a:lnTo>
                      <a:lnTo>
                        <a:pt x="323" y="52"/>
                      </a:lnTo>
                      <a:lnTo>
                        <a:pt x="327" y="49"/>
                      </a:lnTo>
                      <a:lnTo>
                        <a:pt x="331" y="38"/>
                      </a:lnTo>
                      <a:lnTo>
                        <a:pt x="331" y="38"/>
                      </a:lnTo>
                      <a:lnTo>
                        <a:pt x="332" y="37"/>
                      </a:lnTo>
                      <a:lnTo>
                        <a:pt x="334" y="36"/>
                      </a:lnTo>
                      <a:lnTo>
                        <a:pt x="336" y="37"/>
                      </a:lnTo>
                      <a:lnTo>
                        <a:pt x="338" y="38"/>
                      </a:lnTo>
                      <a:lnTo>
                        <a:pt x="342" y="41"/>
                      </a:lnTo>
                      <a:lnTo>
                        <a:pt x="343" y="43"/>
                      </a:lnTo>
                      <a:lnTo>
                        <a:pt x="344" y="46"/>
                      </a:lnTo>
                      <a:lnTo>
                        <a:pt x="344" y="46"/>
                      </a:lnTo>
                      <a:lnTo>
                        <a:pt x="344" y="51"/>
                      </a:lnTo>
                      <a:lnTo>
                        <a:pt x="345" y="54"/>
                      </a:lnTo>
                      <a:lnTo>
                        <a:pt x="347" y="56"/>
                      </a:lnTo>
                      <a:lnTo>
                        <a:pt x="351" y="56"/>
                      </a:lnTo>
                      <a:lnTo>
                        <a:pt x="351" y="56"/>
                      </a:lnTo>
                      <a:lnTo>
                        <a:pt x="357" y="55"/>
                      </a:lnTo>
                      <a:lnTo>
                        <a:pt x="363" y="52"/>
                      </a:lnTo>
                      <a:lnTo>
                        <a:pt x="370" y="49"/>
                      </a:lnTo>
                      <a:lnTo>
                        <a:pt x="376" y="47"/>
                      </a:lnTo>
                      <a:lnTo>
                        <a:pt x="376" y="47"/>
                      </a:lnTo>
                      <a:lnTo>
                        <a:pt x="383" y="49"/>
                      </a:lnTo>
                      <a:lnTo>
                        <a:pt x="388" y="52"/>
                      </a:lnTo>
                      <a:lnTo>
                        <a:pt x="393" y="53"/>
                      </a:lnTo>
                      <a:lnTo>
                        <a:pt x="395" y="52"/>
                      </a:lnTo>
                      <a:lnTo>
                        <a:pt x="398" y="50"/>
                      </a:lnTo>
                      <a:lnTo>
                        <a:pt x="398" y="50"/>
                      </a:lnTo>
                      <a:lnTo>
                        <a:pt x="400" y="43"/>
                      </a:lnTo>
                      <a:lnTo>
                        <a:pt x="402" y="36"/>
                      </a:lnTo>
                      <a:lnTo>
                        <a:pt x="403" y="32"/>
                      </a:lnTo>
                      <a:lnTo>
                        <a:pt x="405" y="28"/>
                      </a:lnTo>
                      <a:lnTo>
                        <a:pt x="408" y="26"/>
                      </a:lnTo>
                      <a:lnTo>
                        <a:pt x="412" y="24"/>
                      </a:lnTo>
                      <a:lnTo>
                        <a:pt x="412" y="24"/>
                      </a:lnTo>
                      <a:lnTo>
                        <a:pt x="416" y="22"/>
                      </a:lnTo>
                      <a:lnTo>
                        <a:pt x="418" y="18"/>
                      </a:lnTo>
                      <a:lnTo>
                        <a:pt x="419" y="15"/>
                      </a:lnTo>
                      <a:lnTo>
                        <a:pt x="419" y="11"/>
                      </a:lnTo>
                      <a:lnTo>
                        <a:pt x="421" y="4"/>
                      </a:lnTo>
                      <a:lnTo>
                        <a:pt x="422" y="1"/>
                      </a:lnTo>
                      <a:lnTo>
                        <a:pt x="426" y="0"/>
                      </a:lnTo>
                      <a:lnTo>
                        <a:pt x="426" y="0"/>
                      </a:lnTo>
                      <a:lnTo>
                        <a:pt x="434" y="0"/>
                      </a:lnTo>
                      <a:lnTo>
                        <a:pt x="445" y="0"/>
                      </a:lnTo>
                      <a:lnTo>
                        <a:pt x="455" y="2"/>
                      </a:lnTo>
                      <a:lnTo>
                        <a:pt x="458" y="4"/>
                      </a:lnTo>
                      <a:lnTo>
                        <a:pt x="459" y="6"/>
                      </a:lnTo>
                      <a:lnTo>
                        <a:pt x="459" y="6"/>
                      </a:lnTo>
                      <a:lnTo>
                        <a:pt x="461" y="7"/>
                      </a:lnTo>
                      <a:lnTo>
                        <a:pt x="463" y="8"/>
                      </a:lnTo>
                      <a:lnTo>
                        <a:pt x="472" y="8"/>
                      </a:lnTo>
                      <a:lnTo>
                        <a:pt x="481" y="8"/>
                      </a:lnTo>
                      <a:lnTo>
                        <a:pt x="485" y="9"/>
                      </a:lnTo>
                      <a:lnTo>
                        <a:pt x="488" y="10"/>
                      </a:lnTo>
                      <a:lnTo>
                        <a:pt x="488" y="10"/>
                      </a:lnTo>
                      <a:lnTo>
                        <a:pt x="491" y="13"/>
                      </a:lnTo>
                      <a:lnTo>
                        <a:pt x="495" y="18"/>
                      </a:lnTo>
                      <a:lnTo>
                        <a:pt x="498" y="21"/>
                      </a:lnTo>
                      <a:lnTo>
                        <a:pt x="501" y="22"/>
                      </a:lnTo>
                      <a:lnTo>
                        <a:pt x="504" y="23"/>
                      </a:lnTo>
                      <a:lnTo>
                        <a:pt x="508" y="23"/>
                      </a:lnTo>
                      <a:lnTo>
                        <a:pt x="508" y="23"/>
                      </a:lnTo>
                      <a:lnTo>
                        <a:pt x="516" y="22"/>
                      </a:lnTo>
                      <a:lnTo>
                        <a:pt x="522" y="21"/>
                      </a:lnTo>
                      <a:lnTo>
                        <a:pt x="528" y="17"/>
                      </a:lnTo>
                      <a:lnTo>
                        <a:pt x="533" y="14"/>
                      </a:lnTo>
                      <a:lnTo>
                        <a:pt x="533" y="14"/>
                      </a:lnTo>
                      <a:lnTo>
                        <a:pt x="535" y="13"/>
                      </a:lnTo>
                      <a:lnTo>
                        <a:pt x="538" y="12"/>
                      </a:lnTo>
                      <a:lnTo>
                        <a:pt x="544" y="13"/>
                      </a:lnTo>
                      <a:lnTo>
                        <a:pt x="548" y="15"/>
                      </a:lnTo>
                      <a:lnTo>
                        <a:pt x="551" y="17"/>
                      </a:lnTo>
                      <a:lnTo>
                        <a:pt x="551" y="17"/>
                      </a:lnTo>
                      <a:lnTo>
                        <a:pt x="553" y="19"/>
                      </a:lnTo>
                      <a:lnTo>
                        <a:pt x="559" y="21"/>
                      </a:lnTo>
                      <a:lnTo>
                        <a:pt x="563" y="23"/>
                      </a:lnTo>
                      <a:lnTo>
                        <a:pt x="564" y="25"/>
                      </a:lnTo>
                      <a:lnTo>
                        <a:pt x="565" y="27"/>
                      </a:lnTo>
                      <a:lnTo>
                        <a:pt x="565" y="27"/>
                      </a:lnTo>
                      <a:lnTo>
                        <a:pt x="564" y="32"/>
                      </a:lnTo>
                      <a:lnTo>
                        <a:pt x="562" y="39"/>
                      </a:lnTo>
                      <a:lnTo>
                        <a:pt x="561" y="43"/>
                      </a:lnTo>
                      <a:lnTo>
                        <a:pt x="561" y="49"/>
                      </a:lnTo>
                      <a:lnTo>
                        <a:pt x="562" y="54"/>
                      </a:lnTo>
                      <a:lnTo>
                        <a:pt x="565" y="60"/>
                      </a:lnTo>
                      <a:lnTo>
                        <a:pt x="565" y="60"/>
                      </a:lnTo>
                      <a:lnTo>
                        <a:pt x="571" y="71"/>
                      </a:lnTo>
                      <a:lnTo>
                        <a:pt x="575" y="82"/>
                      </a:lnTo>
                      <a:lnTo>
                        <a:pt x="579" y="98"/>
                      </a:lnTo>
                      <a:lnTo>
                        <a:pt x="579" y="98"/>
                      </a:lnTo>
                      <a:lnTo>
                        <a:pt x="585" y="115"/>
                      </a:lnTo>
                      <a:lnTo>
                        <a:pt x="586" y="119"/>
                      </a:lnTo>
                      <a:lnTo>
                        <a:pt x="586" y="124"/>
                      </a:lnTo>
                      <a:lnTo>
                        <a:pt x="585" y="127"/>
                      </a:lnTo>
                      <a:lnTo>
                        <a:pt x="582" y="129"/>
                      </a:lnTo>
                      <a:lnTo>
                        <a:pt x="582" y="129"/>
                      </a:lnTo>
                      <a:lnTo>
                        <a:pt x="577" y="133"/>
                      </a:lnTo>
                      <a:lnTo>
                        <a:pt x="572" y="135"/>
                      </a:lnTo>
                      <a:lnTo>
                        <a:pt x="567" y="133"/>
                      </a:lnTo>
                      <a:lnTo>
                        <a:pt x="566" y="133"/>
                      </a:lnTo>
                      <a:lnTo>
                        <a:pt x="566" y="131"/>
                      </a:lnTo>
                      <a:lnTo>
                        <a:pt x="566" y="131"/>
                      </a:lnTo>
                      <a:lnTo>
                        <a:pt x="565" y="129"/>
                      </a:lnTo>
                      <a:lnTo>
                        <a:pt x="563" y="127"/>
                      </a:lnTo>
                      <a:lnTo>
                        <a:pt x="560" y="126"/>
                      </a:lnTo>
                      <a:lnTo>
                        <a:pt x="556" y="127"/>
                      </a:lnTo>
                      <a:lnTo>
                        <a:pt x="556" y="127"/>
                      </a:lnTo>
                      <a:lnTo>
                        <a:pt x="549" y="130"/>
                      </a:lnTo>
                      <a:lnTo>
                        <a:pt x="544" y="135"/>
                      </a:lnTo>
                      <a:lnTo>
                        <a:pt x="542" y="137"/>
                      </a:lnTo>
                      <a:lnTo>
                        <a:pt x="541" y="139"/>
                      </a:lnTo>
                      <a:lnTo>
                        <a:pt x="542" y="141"/>
                      </a:lnTo>
                      <a:lnTo>
                        <a:pt x="544" y="143"/>
                      </a:lnTo>
                      <a:lnTo>
                        <a:pt x="544" y="143"/>
                      </a:lnTo>
                      <a:lnTo>
                        <a:pt x="555" y="151"/>
                      </a:lnTo>
                      <a:lnTo>
                        <a:pt x="557" y="155"/>
                      </a:lnTo>
                      <a:lnTo>
                        <a:pt x="558" y="157"/>
                      </a:lnTo>
                      <a:lnTo>
                        <a:pt x="558" y="160"/>
                      </a:lnTo>
                      <a:lnTo>
                        <a:pt x="558" y="160"/>
                      </a:lnTo>
                      <a:lnTo>
                        <a:pt x="558" y="164"/>
                      </a:lnTo>
                      <a:lnTo>
                        <a:pt x="556" y="167"/>
                      </a:lnTo>
                      <a:lnTo>
                        <a:pt x="552" y="173"/>
                      </a:lnTo>
                      <a:lnTo>
                        <a:pt x="549" y="180"/>
                      </a:lnTo>
                      <a:lnTo>
                        <a:pt x="548" y="184"/>
                      </a:lnTo>
                      <a:lnTo>
                        <a:pt x="547" y="188"/>
                      </a:lnTo>
                      <a:lnTo>
                        <a:pt x="547" y="188"/>
                      </a:lnTo>
                      <a:lnTo>
                        <a:pt x="548" y="198"/>
                      </a:lnTo>
                      <a:lnTo>
                        <a:pt x="549" y="208"/>
                      </a:lnTo>
                      <a:lnTo>
                        <a:pt x="549" y="212"/>
                      </a:lnTo>
                      <a:lnTo>
                        <a:pt x="548" y="216"/>
                      </a:lnTo>
                      <a:lnTo>
                        <a:pt x="546" y="219"/>
                      </a:lnTo>
                      <a:lnTo>
                        <a:pt x="543" y="222"/>
                      </a:lnTo>
                      <a:lnTo>
                        <a:pt x="543" y="222"/>
                      </a:lnTo>
                      <a:lnTo>
                        <a:pt x="536" y="225"/>
                      </a:lnTo>
                      <a:lnTo>
                        <a:pt x="531" y="228"/>
                      </a:lnTo>
                      <a:lnTo>
                        <a:pt x="527" y="232"/>
                      </a:lnTo>
                      <a:lnTo>
                        <a:pt x="526" y="236"/>
                      </a:lnTo>
                      <a:lnTo>
                        <a:pt x="524" y="239"/>
                      </a:lnTo>
                      <a:lnTo>
                        <a:pt x="524" y="239"/>
                      </a:lnTo>
                      <a:lnTo>
                        <a:pt x="522" y="246"/>
                      </a:lnTo>
                      <a:lnTo>
                        <a:pt x="520" y="253"/>
                      </a:lnTo>
                      <a:lnTo>
                        <a:pt x="519" y="255"/>
                      </a:lnTo>
                      <a:lnTo>
                        <a:pt x="517" y="257"/>
                      </a:lnTo>
                      <a:lnTo>
                        <a:pt x="516" y="257"/>
                      </a:lnTo>
                      <a:lnTo>
                        <a:pt x="514" y="256"/>
                      </a:lnTo>
                      <a:lnTo>
                        <a:pt x="514" y="256"/>
                      </a:lnTo>
                      <a:lnTo>
                        <a:pt x="509" y="254"/>
                      </a:lnTo>
                      <a:lnTo>
                        <a:pt x="505" y="253"/>
                      </a:lnTo>
                      <a:lnTo>
                        <a:pt x="500" y="253"/>
                      </a:lnTo>
                      <a:lnTo>
                        <a:pt x="495" y="254"/>
                      </a:lnTo>
                      <a:lnTo>
                        <a:pt x="495" y="254"/>
                      </a:lnTo>
                      <a:lnTo>
                        <a:pt x="491" y="257"/>
                      </a:lnTo>
                      <a:lnTo>
                        <a:pt x="485" y="261"/>
                      </a:lnTo>
                      <a:lnTo>
                        <a:pt x="476" y="266"/>
                      </a:lnTo>
                      <a:lnTo>
                        <a:pt x="471" y="267"/>
                      </a:lnTo>
                      <a:lnTo>
                        <a:pt x="465" y="267"/>
                      </a:lnTo>
                      <a:lnTo>
                        <a:pt x="465" y="267"/>
                      </a:lnTo>
                      <a:lnTo>
                        <a:pt x="455" y="268"/>
                      </a:lnTo>
                      <a:lnTo>
                        <a:pt x="445" y="269"/>
                      </a:lnTo>
                      <a:lnTo>
                        <a:pt x="437" y="272"/>
                      </a:lnTo>
                      <a:lnTo>
                        <a:pt x="434" y="274"/>
                      </a:lnTo>
                      <a:lnTo>
                        <a:pt x="431" y="278"/>
                      </a:lnTo>
                      <a:lnTo>
                        <a:pt x="431" y="278"/>
                      </a:lnTo>
                      <a:lnTo>
                        <a:pt x="426" y="286"/>
                      </a:lnTo>
                      <a:lnTo>
                        <a:pt x="418" y="296"/>
                      </a:lnTo>
                      <a:lnTo>
                        <a:pt x="414" y="300"/>
                      </a:lnTo>
                      <a:lnTo>
                        <a:pt x="409" y="303"/>
                      </a:lnTo>
                      <a:lnTo>
                        <a:pt x="405" y="305"/>
                      </a:lnTo>
                      <a:lnTo>
                        <a:pt x="401" y="307"/>
                      </a:lnTo>
                      <a:lnTo>
                        <a:pt x="401" y="307"/>
                      </a:lnTo>
                      <a:lnTo>
                        <a:pt x="396" y="307"/>
                      </a:lnTo>
                      <a:lnTo>
                        <a:pt x="391" y="305"/>
                      </a:lnTo>
                      <a:lnTo>
                        <a:pt x="383" y="301"/>
                      </a:lnTo>
                      <a:lnTo>
                        <a:pt x="373" y="298"/>
                      </a:lnTo>
                      <a:lnTo>
                        <a:pt x="362" y="295"/>
                      </a:lnTo>
                      <a:lnTo>
                        <a:pt x="362" y="295"/>
                      </a:lnTo>
                      <a:lnTo>
                        <a:pt x="350" y="293"/>
                      </a:lnTo>
                      <a:lnTo>
                        <a:pt x="339" y="289"/>
                      </a:lnTo>
                      <a:lnTo>
                        <a:pt x="328" y="286"/>
                      </a:lnTo>
                      <a:lnTo>
                        <a:pt x="320" y="285"/>
                      </a:lnTo>
                      <a:lnTo>
                        <a:pt x="313" y="285"/>
                      </a:lnTo>
                      <a:lnTo>
                        <a:pt x="313" y="285"/>
                      </a:lnTo>
                      <a:lnTo>
                        <a:pt x="288" y="287"/>
                      </a:lnTo>
                      <a:lnTo>
                        <a:pt x="280" y="286"/>
                      </a:lnTo>
                      <a:lnTo>
                        <a:pt x="278" y="286"/>
                      </a:lnTo>
                      <a:lnTo>
                        <a:pt x="276" y="285"/>
                      </a:lnTo>
                      <a:lnTo>
                        <a:pt x="276" y="285"/>
                      </a:lnTo>
                      <a:lnTo>
                        <a:pt x="274" y="282"/>
                      </a:lnTo>
                      <a:lnTo>
                        <a:pt x="272" y="281"/>
                      </a:lnTo>
                      <a:lnTo>
                        <a:pt x="259" y="281"/>
                      </a:lnTo>
                      <a:lnTo>
                        <a:pt x="259" y="281"/>
                      </a:lnTo>
                      <a:lnTo>
                        <a:pt x="242" y="282"/>
                      </a:lnTo>
                      <a:lnTo>
                        <a:pt x="238" y="282"/>
                      </a:lnTo>
                      <a:lnTo>
                        <a:pt x="235" y="281"/>
                      </a:lnTo>
                      <a:lnTo>
                        <a:pt x="232" y="279"/>
                      </a:lnTo>
                      <a:lnTo>
                        <a:pt x="230" y="276"/>
                      </a:lnTo>
                      <a:lnTo>
                        <a:pt x="230" y="276"/>
                      </a:lnTo>
                      <a:lnTo>
                        <a:pt x="219" y="265"/>
                      </a:lnTo>
                      <a:lnTo>
                        <a:pt x="215" y="258"/>
                      </a:lnTo>
                      <a:lnTo>
                        <a:pt x="213" y="255"/>
                      </a:lnTo>
                      <a:lnTo>
                        <a:pt x="212" y="251"/>
                      </a:lnTo>
                      <a:lnTo>
                        <a:pt x="212" y="251"/>
                      </a:lnTo>
                      <a:lnTo>
                        <a:pt x="210" y="242"/>
                      </a:lnTo>
                      <a:lnTo>
                        <a:pt x="209" y="236"/>
                      </a:lnTo>
                      <a:lnTo>
                        <a:pt x="207" y="233"/>
                      </a:lnTo>
                      <a:lnTo>
                        <a:pt x="206" y="231"/>
                      </a:lnTo>
                      <a:lnTo>
                        <a:pt x="203" y="230"/>
                      </a:lnTo>
                      <a:lnTo>
                        <a:pt x="200" y="230"/>
                      </a:lnTo>
                      <a:lnTo>
                        <a:pt x="200" y="230"/>
                      </a:lnTo>
                      <a:lnTo>
                        <a:pt x="192" y="230"/>
                      </a:lnTo>
                      <a:lnTo>
                        <a:pt x="185" y="232"/>
                      </a:lnTo>
                      <a:lnTo>
                        <a:pt x="166" y="239"/>
                      </a:lnTo>
                      <a:lnTo>
                        <a:pt x="166" y="239"/>
                      </a:lnTo>
                      <a:lnTo>
                        <a:pt x="148" y="246"/>
                      </a:lnTo>
                      <a:lnTo>
                        <a:pt x="140" y="250"/>
                      </a:lnTo>
                      <a:lnTo>
                        <a:pt x="132" y="251"/>
                      </a:lnTo>
                      <a:lnTo>
                        <a:pt x="132" y="251"/>
                      </a:lnTo>
                      <a:lnTo>
                        <a:pt x="124" y="252"/>
                      </a:lnTo>
                      <a:lnTo>
                        <a:pt x="118" y="254"/>
                      </a:lnTo>
                      <a:lnTo>
                        <a:pt x="114" y="257"/>
                      </a:lnTo>
                      <a:lnTo>
                        <a:pt x="110" y="262"/>
                      </a:lnTo>
                      <a:lnTo>
                        <a:pt x="110" y="262"/>
                      </a:lnTo>
                      <a:lnTo>
                        <a:pt x="108" y="265"/>
                      </a:lnTo>
                      <a:lnTo>
                        <a:pt x="107" y="267"/>
                      </a:lnTo>
                      <a:lnTo>
                        <a:pt x="105" y="268"/>
                      </a:lnTo>
                      <a:lnTo>
                        <a:pt x="103" y="268"/>
                      </a:lnTo>
                      <a:lnTo>
                        <a:pt x="100" y="267"/>
                      </a:lnTo>
                      <a:lnTo>
                        <a:pt x="98" y="265"/>
                      </a:lnTo>
                      <a:lnTo>
                        <a:pt x="98" y="265"/>
                      </a:lnTo>
                      <a:lnTo>
                        <a:pt x="95" y="261"/>
                      </a:lnTo>
                      <a:lnTo>
                        <a:pt x="92" y="259"/>
                      </a:lnTo>
                      <a:lnTo>
                        <a:pt x="89" y="259"/>
                      </a:lnTo>
                      <a:lnTo>
                        <a:pt x="85" y="259"/>
                      </a:lnTo>
                      <a:lnTo>
                        <a:pt x="85" y="259"/>
                      </a:lnTo>
                      <a:lnTo>
                        <a:pt x="71" y="259"/>
                      </a:lnTo>
                      <a:lnTo>
                        <a:pt x="71" y="25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2" name="Freeform 176"/>
                <p:cNvSpPr>
                  <a:spLocks/>
                </p:cNvSpPr>
                <p:nvPr/>
              </p:nvSpPr>
              <p:spPr bwMode="auto">
                <a:xfrm>
                  <a:off x="5184" y="3023"/>
                  <a:ext cx="231" cy="173"/>
                </a:xfrm>
                <a:custGeom>
                  <a:avLst/>
                  <a:gdLst>
                    <a:gd name="T0" fmla="*/ 14 w 231"/>
                    <a:gd name="T1" fmla="*/ 167 h 173"/>
                    <a:gd name="T2" fmla="*/ 29 w 231"/>
                    <a:gd name="T3" fmla="*/ 163 h 173"/>
                    <a:gd name="T4" fmla="*/ 32 w 231"/>
                    <a:gd name="T5" fmla="*/ 157 h 173"/>
                    <a:gd name="T6" fmla="*/ 28 w 231"/>
                    <a:gd name="T7" fmla="*/ 140 h 173"/>
                    <a:gd name="T8" fmla="*/ 21 w 231"/>
                    <a:gd name="T9" fmla="*/ 135 h 173"/>
                    <a:gd name="T10" fmla="*/ 14 w 231"/>
                    <a:gd name="T11" fmla="*/ 121 h 173"/>
                    <a:gd name="T12" fmla="*/ 13 w 231"/>
                    <a:gd name="T13" fmla="*/ 111 h 173"/>
                    <a:gd name="T14" fmla="*/ 10 w 231"/>
                    <a:gd name="T15" fmla="*/ 102 h 173"/>
                    <a:gd name="T16" fmla="*/ 13 w 231"/>
                    <a:gd name="T17" fmla="*/ 89 h 173"/>
                    <a:gd name="T18" fmla="*/ 9 w 231"/>
                    <a:gd name="T19" fmla="*/ 82 h 173"/>
                    <a:gd name="T20" fmla="*/ 1 w 231"/>
                    <a:gd name="T21" fmla="*/ 79 h 173"/>
                    <a:gd name="T22" fmla="*/ 3 w 231"/>
                    <a:gd name="T23" fmla="*/ 73 h 173"/>
                    <a:gd name="T24" fmla="*/ 11 w 231"/>
                    <a:gd name="T25" fmla="*/ 61 h 173"/>
                    <a:gd name="T26" fmla="*/ 20 w 231"/>
                    <a:gd name="T27" fmla="*/ 53 h 173"/>
                    <a:gd name="T28" fmla="*/ 30 w 231"/>
                    <a:gd name="T29" fmla="*/ 54 h 173"/>
                    <a:gd name="T30" fmla="*/ 57 w 231"/>
                    <a:gd name="T31" fmla="*/ 62 h 173"/>
                    <a:gd name="T32" fmla="*/ 69 w 231"/>
                    <a:gd name="T33" fmla="*/ 64 h 173"/>
                    <a:gd name="T34" fmla="*/ 93 w 231"/>
                    <a:gd name="T35" fmla="*/ 67 h 173"/>
                    <a:gd name="T36" fmla="*/ 106 w 231"/>
                    <a:gd name="T37" fmla="*/ 58 h 173"/>
                    <a:gd name="T38" fmla="*/ 121 w 231"/>
                    <a:gd name="T39" fmla="*/ 41 h 173"/>
                    <a:gd name="T40" fmla="*/ 143 w 231"/>
                    <a:gd name="T41" fmla="*/ 32 h 173"/>
                    <a:gd name="T42" fmla="*/ 167 w 231"/>
                    <a:gd name="T43" fmla="*/ 26 h 173"/>
                    <a:gd name="T44" fmla="*/ 181 w 231"/>
                    <a:gd name="T45" fmla="*/ 20 h 173"/>
                    <a:gd name="T46" fmla="*/ 189 w 231"/>
                    <a:gd name="T47" fmla="*/ 15 h 173"/>
                    <a:gd name="T48" fmla="*/ 199 w 231"/>
                    <a:gd name="T49" fmla="*/ 15 h 173"/>
                    <a:gd name="T50" fmla="*/ 211 w 231"/>
                    <a:gd name="T51" fmla="*/ 7 h 173"/>
                    <a:gd name="T52" fmla="*/ 219 w 231"/>
                    <a:gd name="T53" fmla="*/ 0 h 173"/>
                    <a:gd name="T54" fmla="*/ 224 w 231"/>
                    <a:gd name="T55" fmla="*/ 3 h 173"/>
                    <a:gd name="T56" fmla="*/ 230 w 231"/>
                    <a:gd name="T57" fmla="*/ 22 h 173"/>
                    <a:gd name="T58" fmla="*/ 228 w 231"/>
                    <a:gd name="T59" fmla="*/ 36 h 173"/>
                    <a:gd name="T60" fmla="*/ 220 w 231"/>
                    <a:gd name="T61" fmla="*/ 42 h 173"/>
                    <a:gd name="T62" fmla="*/ 210 w 231"/>
                    <a:gd name="T63" fmla="*/ 44 h 173"/>
                    <a:gd name="T64" fmla="*/ 205 w 231"/>
                    <a:gd name="T65" fmla="*/ 50 h 173"/>
                    <a:gd name="T66" fmla="*/ 188 w 231"/>
                    <a:gd name="T67" fmla="*/ 66 h 173"/>
                    <a:gd name="T68" fmla="*/ 184 w 231"/>
                    <a:gd name="T69" fmla="*/ 72 h 173"/>
                    <a:gd name="T70" fmla="*/ 178 w 231"/>
                    <a:gd name="T71" fmla="*/ 97 h 173"/>
                    <a:gd name="T72" fmla="*/ 177 w 231"/>
                    <a:gd name="T73" fmla="*/ 108 h 173"/>
                    <a:gd name="T74" fmla="*/ 169 w 231"/>
                    <a:gd name="T75" fmla="*/ 112 h 173"/>
                    <a:gd name="T76" fmla="*/ 161 w 231"/>
                    <a:gd name="T77" fmla="*/ 122 h 173"/>
                    <a:gd name="T78" fmla="*/ 155 w 231"/>
                    <a:gd name="T79" fmla="*/ 128 h 173"/>
                    <a:gd name="T80" fmla="*/ 147 w 231"/>
                    <a:gd name="T81" fmla="*/ 133 h 173"/>
                    <a:gd name="T82" fmla="*/ 146 w 231"/>
                    <a:gd name="T83" fmla="*/ 140 h 173"/>
                    <a:gd name="T84" fmla="*/ 152 w 231"/>
                    <a:gd name="T85" fmla="*/ 152 h 173"/>
                    <a:gd name="T86" fmla="*/ 153 w 231"/>
                    <a:gd name="T87" fmla="*/ 162 h 173"/>
                    <a:gd name="T88" fmla="*/ 149 w 231"/>
                    <a:gd name="T89" fmla="*/ 165 h 173"/>
                    <a:gd name="T90" fmla="*/ 131 w 231"/>
                    <a:gd name="T91" fmla="*/ 163 h 173"/>
                    <a:gd name="T92" fmla="*/ 112 w 231"/>
                    <a:gd name="T93" fmla="*/ 161 h 173"/>
                    <a:gd name="T94" fmla="*/ 100 w 231"/>
                    <a:gd name="T95" fmla="*/ 153 h 173"/>
                    <a:gd name="T96" fmla="*/ 99 w 231"/>
                    <a:gd name="T97" fmla="*/ 149 h 173"/>
                    <a:gd name="T98" fmla="*/ 88 w 231"/>
                    <a:gd name="T99" fmla="*/ 144 h 173"/>
                    <a:gd name="T100" fmla="*/ 85 w 231"/>
                    <a:gd name="T101" fmla="*/ 149 h 173"/>
                    <a:gd name="T102" fmla="*/ 76 w 231"/>
                    <a:gd name="T103" fmla="*/ 164 h 173"/>
                    <a:gd name="T104" fmla="*/ 68 w 231"/>
                    <a:gd name="T105" fmla="*/ 167 h 173"/>
                    <a:gd name="T106" fmla="*/ 31 w 231"/>
                    <a:gd name="T107" fmla="*/ 169 h 173"/>
                    <a:gd name="T108" fmla="*/ 28 w 231"/>
                    <a:gd name="T109" fmla="*/ 171 h 173"/>
                    <a:gd name="T110" fmla="*/ 9 w 231"/>
                    <a:gd name="T111" fmla="*/ 173 h 173"/>
                    <a:gd name="T112" fmla="*/ 6 w 231"/>
                    <a:gd name="T113" fmla="*/ 172 h 173"/>
                    <a:gd name="T114" fmla="*/ 11 w 231"/>
                    <a:gd name="T115" fmla="*/ 167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31" h="173">
                      <a:moveTo>
                        <a:pt x="11" y="167"/>
                      </a:moveTo>
                      <a:lnTo>
                        <a:pt x="11" y="167"/>
                      </a:lnTo>
                      <a:lnTo>
                        <a:pt x="14" y="167"/>
                      </a:lnTo>
                      <a:lnTo>
                        <a:pt x="21" y="166"/>
                      </a:lnTo>
                      <a:lnTo>
                        <a:pt x="26" y="165"/>
                      </a:lnTo>
                      <a:lnTo>
                        <a:pt x="29" y="163"/>
                      </a:lnTo>
                      <a:lnTo>
                        <a:pt x="31" y="161"/>
                      </a:lnTo>
                      <a:lnTo>
                        <a:pt x="32" y="157"/>
                      </a:lnTo>
                      <a:lnTo>
                        <a:pt x="32" y="157"/>
                      </a:lnTo>
                      <a:lnTo>
                        <a:pt x="32" y="151"/>
                      </a:lnTo>
                      <a:lnTo>
                        <a:pt x="31" y="144"/>
                      </a:lnTo>
                      <a:lnTo>
                        <a:pt x="28" y="140"/>
                      </a:lnTo>
                      <a:lnTo>
                        <a:pt x="24" y="137"/>
                      </a:lnTo>
                      <a:lnTo>
                        <a:pt x="24" y="137"/>
                      </a:lnTo>
                      <a:lnTo>
                        <a:pt x="21" y="135"/>
                      </a:lnTo>
                      <a:lnTo>
                        <a:pt x="19" y="133"/>
                      </a:lnTo>
                      <a:lnTo>
                        <a:pt x="16" y="126"/>
                      </a:lnTo>
                      <a:lnTo>
                        <a:pt x="14" y="121"/>
                      </a:lnTo>
                      <a:lnTo>
                        <a:pt x="13" y="115"/>
                      </a:lnTo>
                      <a:lnTo>
                        <a:pt x="13" y="115"/>
                      </a:lnTo>
                      <a:lnTo>
                        <a:pt x="13" y="111"/>
                      </a:lnTo>
                      <a:lnTo>
                        <a:pt x="11" y="109"/>
                      </a:lnTo>
                      <a:lnTo>
                        <a:pt x="10" y="107"/>
                      </a:lnTo>
                      <a:lnTo>
                        <a:pt x="10" y="102"/>
                      </a:lnTo>
                      <a:lnTo>
                        <a:pt x="10" y="102"/>
                      </a:lnTo>
                      <a:lnTo>
                        <a:pt x="12" y="92"/>
                      </a:lnTo>
                      <a:lnTo>
                        <a:pt x="13" y="89"/>
                      </a:lnTo>
                      <a:lnTo>
                        <a:pt x="12" y="86"/>
                      </a:lnTo>
                      <a:lnTo>
                        <a:pt x="11" y="84"/>
                      </a:lnTo>
                      <a:lnTo>
                        <a:pt x="9" y="82"/>
                      </a:lnTo>
                      <a:lnTo>
                        <a:pt x="9" y="82"/>
                      </a:lnTo>
                      <a:lnTo>
                        <a:pt x="4" y="80"/>
                      </a:lnTo>
                      <a:lnTo>
                        <a:pt x="1" y="79"/>
                      </a:lnTo>
                      <a:lnTo>
                        <a:pt x="0" y="78"/>
                      </a:lnTo>
                      <a:lnTo>
                        <a:pt x="0" y="78"/>
                      </a:lnTo>
                      <a:lnTo>
                        <a:pt x="3" y="73"/>
                      </a:lnTo>
                      <a:lnTo>
                        <a:pt x="3" y="73"/>
                      </a:lnTo>
                      <a:lnTo>
                        <a:pt x="6" y="68"/>
                      </a:lnTo>
                      <a:lnTo>
                        <a:pt x="11" y="61"/>
                      </a:lnTo>
                      <a:lnTo>
                        <a:pt x="14" y="57"/>
                      </a:lnTo>
                      <a:lnTo>
                        <a:pt x="16" y="55"/>
                      </a:lnTo>
                      <a:lnTo>
                        <a:pt x="20" y="53"/>
                      </a:lnTo>
                      <a:lnTo>
                        <a:pt x="25" y="53"/>
                      </a:lnTo>
                      <a:lnTo>
                        <a:pt x="25" y="53"/>
                      </a:lnTo>
                      <a:lnTo>
                        <a:pt x="30" y="54"/>
                      </a:lnTo>
                      <a:lnTo>
                        <a:pt x="35" y="55"/>
                      </a:lnTo>
                      <a:lnTo>
                        <a:pt x="46" y="58"/>
                      </a:lnTo>
                      <a:lnTo>
                        <a:pt x="57" y="62"/>
                      </a:lnTo>
                      <a:lnTo>
                        <a:pt x="62" y="63"/>
                      </a:lnTo>
                      <a:lnTo>
                        <a:pt x="69" y="64"/>
                      </a:lnTo>
                      <a:lnTo>
                        <a:pt x="69" y="64"/>
                      </a:lnTo>
                      <a:lnTo>
                        <a:pt x="79" y="65"/>
                      </a:lnTo>
                      <a:lnTo>
                        <a:pt x="89" y="67"/>
                      </a:lnTo>
                      <a:lnTo>
                        <a:pt x="93" y="67"/>
                      </a:lnTo>
                      <a:lnTo>
                        <a:pt x="98" y="66"/>
                      </a:lnTo>
                      <a:lnTo>
                        <a:pt x="102" y="63"/>
                      </a:lnTo>
                      <a:lnTo>
                        <a:pt x="106" y="58"/>
                      </a:lnTo>
                      <a:lnTo>
                        <a:pt x="106" y="58"/>
                      </a:lnTo>
                      <a:lnTo>
                        <a:pt x="114" y="49"/>
                      </a:lnTo>
                      <a:lnTo>
                        <a:pt x="121" y="41"/>
                      </a:lnTo>
                      <a:lnTo>
                        <a:pt x="126" y="38"/>
                      </a:lnTo>
                      <a:lnTo>
                        <a:pt x="130" y="36"/>
                      </a:lnTo>
                      <a:lnTo>
                        <a:pt x="143" y="32"/>
                      </a:lnTo>
                      <a:lnTo>
                        <a:pt x="143" y="32"/>
                      </a:lnTo>
                      <a:lnTo>
                        <a:pt x="157" y="28"/>
                      </a:lnTo>
                      <a:lnTo>
                        <a:pt x="167" y="26"/>
                      </a:lnTo>
                      <a:lnTo>
                        <a:pt x="175" y="24"/>
                      </a:lnTo>
                      <a:lnTo>
                        <a:pt x="178" y="22"/>
                      </a:lnTo>
                      <a:lnTo>
                        <a:pt x="181" y="20"/>
                      </a:lnTo>
                      <a:lnTo>
                        <a:pt x="181" y="20"/>
                      </a:lnTo>
                      <a:lnTo>
                        <a:pt x="186" y="16"/>
                      </a:lnTo>
                      <a:lnTo>
                        <a:pt x="189" y="15"/>
                      </a:lnTo>
                      <a:lnTo>
                        <a:pt x="193" y="15"/>
                      </a:lnTo>
                      <a:lnTo>
                        <a:pt x="199" y="15"/>
                      </a:lnTo>
                      <a:lnTo>
                        <a:pt x="199" y="15"/>
                      </a:lnTo>
                      <a:lnTo>
                        <a:pt x="203" y="13"/>
                      </a:lnTo>
                      <a:lnTo>
                        <a:pt x="205" y="11"/>
                      </a:lnTo>
                      <a:lnTo>
                        <a:pt x="211" y="7"/>
                      </a:lnTo>
                      <a:lnTo>
                        <a:pt x="215" y="1"/>
                      </a:lnTo>
                      <a:lnTo>
                        <a:pt x="217" y="0"/>
                      </a:lnTo>
                      <a:lnTo>
                        <a:pt x="219" y="0"/>
                      </a:lnTo>
                      <a:lnTo>
                        <a:pt x="219" y="0"/>
                      </a:lnTo>
                      <a:lnTo>
                        <a:pt x="221" y="0"/>
                      </a:lnTo>
                      <a:lnTo>
                        <a:pt x="224" y="3"/>
                      </a:lnTo>
                      <a:lnTo>
                        <a:pt x="226" y="7"/>
                      </a:lnTo>
                      <a:lnTo>
                        <a:pt x="230" y="22"/>
                      </a:lnTo>
                      <a:lnTo>
                        <a:pt x="230" y="22"/>
                      </a:lnTo>
                      <a:lnTo>
                        <a:pt x="231" y="28"/>
                      </a:lnTo>
                      <a:lnTo>
                        <a:pt x="230" y="33"/>
                      </a:lnTo>
                      <a:lnTo>
                        <a:pt x="228" y="36"/>
                      </a:lnTo>
                      <a:lnTo>
                        <a:pt x="222" y="40"/>
                      </a:lnTo>
                      <a:lnTo>
                        <a:pt x="222" y="40"/>
                      </a:lnTo>
                      <a:lnTo>
                        <a:pt x="220" y="42"/>
                      </a:lnTo>
                      <a:lnTo>
                        <a:pt x="218" y="43"/>
                      </a:lnTo>
                      <a:lnTo>
                        <a:pt x="214" y="43"/>
                      </a:lnTo>
                      <a:lnTo>
                        <a:pt x="210" y="44"/>
                      </a:lnTo>
                      <a:lnTo>
                        <a:pt x="207" y="47"/>
                      </a:lnTo>
                      <a:lnTo>
                        <a:pt x="205" y="50"/>
                      </a:lnTo>
                      <a:lnTo>
                        <a:pt x="205" y="50"/>
                      </a:lnTo>
                      <a:lnTo>
                        <a:pt x="200" y="56"/>
                      </a:lnTo>
                      <a:lnTo>
                        <a:pt x="197" y="59"/>
                      </a:lnTo>
                      <a:lnTo>
                        <a:pt x="188" y="66"/>
                      </a:lnTo>
                      <a:lnTo>
                        <a:pt x="188" y="66"/>
                      </a:lnTo>
                      <a:lnTo>
                        <a:pt x="186" y="69"/>
                      </a:lnTo>
                      <a:lnTo>
                        <a:pt x="184" y="72"/>
                      </a:lnTo>
                      <a:lnTo>
                        <a:pt x="181" y="80"/>
                      </a:lnTo>
                      <a:lnTo>
                        <a:pt x="178" y="89"/>
                      </a:lnTo>
                      <a:lnTo>
                        <a:pt x="178" y="97"/>
                      </a:lnTo>
                      <a:lnTo>
                        <a:pt x="178" y="97"/>
                      </a:lnTo>
                      <a:lnTo>
                        <a:pt x="178" y="104"/>
                      </a:lnTo>
                      <a:lnTo>
                        <a:pt x="177" y="108"/>
                      </a:lnTo>
                      <a:lnTo>
                        <a:pt x="174" y="110"/>
                      </a:lnTo>
                      <a:lnTo>
                        <a:pt x="169" y="112"/>
                      </a:lnTo>
                      <a:lnTo>
                        <a:pt x="169" y="112"/>
                      </a:lnTo>
                      <a:lnTo>
                        <a:pt x="165" y="114"/>
                      </a:lnTo>
                      <a:lnTo>
                        <a:pt x="164" y="116"/>
                      </a:lnTo>
                      <a:lnTo>
                        <a:pt x="161" y="122"/>
                      </a:lnTo>
                      <a:lnTo>
                        <a:pt x="159" y="126"/>
                      </a:lnTo>
                      <a:lnTo>
                        <a:pt x="157" y="127"/>
                      </a:lnTo>
                      <a:lnTo>
                        <a:pt x="155" y="128"/>
                      </a:lnTo>
                      <a:lnTo>
                        <a:pt x="155" y="128"/>
                      </a:lnTo>
                      <a:lnTo>
                        <a:pt x="149" y="129"/>
                      </a:lnTo>
                      <a:lnTo>
                        <a:pt x="147" y="133"/>
                      </a:lnTo>
                      <a:lnTo>
                        <a:pt x="146" y="136"/>
                      </a:lnTo>
                      <a:lnTo>
                        <a:pt x="146" y="140"/>
                      </a:lnTo>
                      <a:lnTo>
                        <a:pt x="146" y="140"/>
                      </a:lnTo>
                      <a:lnTo>
                        <a:pt x="146" y="142"/>
                      </a:lnTo>
                      <a:lnTo>
                        <a:pt x="147" y="146"/>
                      </a:lnTo>
                      <a:lnTo>
                        <a:pt x="152" y="152"/>
                      </a:lnTo>
                      <a:lnTo>
                        <a:pt x="154" y="157"/>
                      </a:lnTo>
                      <a:lnTo>
                        <a:pt x="154" y="159"/>
                      </a:lnTo>
                      <a:lnTo>
                        <a:pt x="153" y="162"/>
                      </a:lnTo>
                      <a:lnTo>
                        <a:pt x="153" y="162"/>
                      </a:lnTo>
                      <a:lnTo>
                        <a:pt x="150" y="164"/>
                      </a:lnTo>
                      <a:lnTo>
                        <a:pt x="149" y="165"/>
                      </a:lnTo>
                      <a:lnTo>
                        <a:pt x="144" y="165"/>
                      </a:lnTo>
                      <a:lnTo>
                        <a:pt x="139" y="164"/>
                      </a:lnTo>
                      <a:lnTo>
                        <a:pt x="131" y="163"/>
                      </a:lnTo>
                      <a:lnTo>
                        <a:pt x="131" y="163"/>
                      </a:lnTo>
                      <a:lnTo>
                        <a:pt x="122" y="163"/>
                      </a:lnTo>
                      <a:lnTo>
                        <a:pt x="112" y="161"/>
                      </a:lnTo>
                      <a:lnTo>
                        <a:pt x="104" y="157"/>
                      </a:lnTo>
                      <a:lnTo>
                        <a:pt x="101" y="156"/>
                      </a:lnTo>
                      <a:lnTo>
                        <a:pt x="100" y="153"/>
                      </a:lnTo>
                      <a:lnTo>
                        <a:pt x="100" y="153"/>
                      </a:lnTo>
                      <a:lnTo>
                        <a:pt x="100" y="151"/>
                      </a:lnTo>
                      <a:lnTo>
                        <a:pt x="99" y="149"/>
                      </a:lnTo>
                      <a:lnTo>
                        <a:pt x="95" y="146"/>
                      </a:lnTo>
                      <a:lnTo>
                        <a:pt x="91" y="144"/>
                      </a:lnTo>
                      <a:lnTo>
                        <a:pt x="88" y="144"/>
                      </a:lnTo>
                      <a:lnTo>
                        <a:pt x="88" y="144"/>
                      </a:lnTo>
                      <a:lnTo>
                        <a:pt x="87" y="146"/>
                      </a:lnTo>
                      <a:lnTo>
                        <a:pt x="85" y="149"/>
                      </a:lnTo>
                      <a:lnTo>
                        <a:pt x="82" y="156"/>
                      </a:lnTo>
                      <a:lnTo>
                        <a:pt x="79" y="161"/>
                      </a:lnTo>
                      <a:lnTo>
                        <a:pt x="76" y="164"/>
                      </a:lnTo>
                      <a:lnTo>
                        <a:pt x="72" y="166"/>
                      </a:lnTo>
                      <a:lnTo>
                        <a:pt x="68" y="167"/>
                      </a:lnTo>
                      <a:lnTo>
                        <a:pt x="68" y="167"/>
                      </a:lnTo>
                      <a:lnTo>
                        <a:pt x="44" y="168"/>
                      </a:lnTo>
                      <a:lnTo>
                        <a:pt x="34" y="169"/>
                      </a:lnTo>
                      <a:lnTo>
                        <a:pt x="31" y="169"/>
                      </a:lnTo>
                      <a:lnTo>
                        <a:pt x="30" y="170"/>
                      </a:lnTo>
                      <a:lnTo>
                        <a:pt x="30" y="170"/>
                      </a:lnTo>
                      <a:lnTo>
                        <a:pt x="28" y="171"/>
                      </a:lnTo>
                      <a:lnTo>
                        <a:pt x="26" y="172"/>
                      </a:lnTo>
                      <a:lnTo>
                        <a:pt x="20" y="173"/>
                      </a:lnTo>
                      <a:lnTo>
                        <a:pt x="9" y="173"/>
                      </a:lnTo>
                      <a:lnTo>
                        <a:pt x="9" y="173"/>
                      </a:lnTo>
                      <a:lnTo>
                        <a:pt x="7" y="172"/>
                      </a:lnTo>
                      <a:lnTo>
                        <a:pt x="6" y="172"/>
                      </a:lnTo>
                      <a:lnTo>
                        <a:pt x="7" y="170"/>
                      </a:lnTo>
                      <a:lnTo>
                        <a:pt x="11" y="167"/>
                      </a:lnTo>
                      <a:lnTo>
                        <a:pt x="11" y="16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3" name="Freeform 177"/>
                <p:cNvSpPr>
                  <a:spLocks/>
                </p:cNvSpPr>
                <p:nvPr/>
              </p:nvSpPr>
              <p:spPr bwMode="auto">
                <a:xfrm>
                  <a:off x="5194" y="3061"/>
                  <a:ext cx="488" cy="416"/>
                </a:xfrm>
                <a:custGeom>
                  <a:avLst/>
                  <a:gdLst>
                    <a:gd name="T0" fmla="*/ 58 w 488"/>
                    <a:gd name="T1" fmla="*/ 139 h 416"/>
                    <a:gd name="T2" fmla="*/ 78 w 488"/>
                    <a:gd name="T3" fmla="*/ 124 h 416"/>
                    <a:gd name="T4" fmla="*/ 95 w 488"/>
                    <a:gd name="T5" fmla="*/ 129 h 416"/>
                    <a:gd name="T6" fmla="*/ 148 w 488"/>
                    <a:gd name="T7" fmla="*/ 132 h 416"/>
                    <a:gd name="T8" fmla="*/ 148 w 488"/>
                    <a:gd name="T9" fmla="*/ 109 h 416"/>
                    <a:gd name="T10" fmla="*/ 159 w 488"/>
                    <a:gd name="T11" fmla="*/ 89 h 416"/>
                    <a:gd name="T12" fmla="*/ 177 w 488"/>
                    <a:gd name="T13" fmla="*/ 62 h 416"/>
                    <a:gd name="T14" fmla="*/ 194 w 488"/>
                    <a:gd name="T15" fmla="*/ 29 h 416"/>
                    <a:gd name="T16" fmla="*/ 212 w 488"/>
                    <a:gd name="T17" fmla="*/ 17 h 416"/>
                    <a:gd name="T18" fmla="*/ 223 w 488"/>
                    <a:gd name="T19" fmla="*/ 0 h 416"/>
                    <a:gd name="T20" fmla="*/ 258 w 488"/>
                    <a:gd name="T21" fmla="*/ 6 h 416"/>
                    <a:gd name="T22" fmla="*/ 277 w 488"/>
                    <a:gd name="T23" fmla="*/ 30 h 416"/>
                    <a:gd name="T24" fmla="*/ 298 w 488"/>
                    <a:gd name="T25" fmla="*/ 47 h 416"/>
                    <a:gd name="T26" fmla="*/ 322 w 488"/>
                    <a:gd name="T27" fmla="*/ 64 h 416"/>
                    <a:gd name="T28" fmla="*/ 391 w 488"/>
                    <a:gd name="T29" fmla="*/ 78 h 416"/>
                    <a:gd name="T30" fmla="*/ 430 w 488"/>
                    <a:gd name="T31" fmla="*/ 55 h 416"/>
                    <a:gd name="T32" fmla="*/ 437 w 488"/>
                    <a:gd name="T33" fmla="*/ 77 h 416"/>
                    <a:gd name="T34" fmla="*/ 449 w 488"/>
                    <a:gd name="T35" fmla="*/ 96 h 416"/>
                    <a:gd name="T36" fmla="*/ 455 w 488"/>
                    <a:gd name="T37" fmla="*/ 114 h 416"/>
                    <a:gd name="T38" fmla="*/ 488 w 488"/>
                    <a:gd name="T39" fmla="*/ 127 h 416"/>
                    <a:gd name="T40" fmla="*/ 469 w 488"/>
                    <a:gd name="T41" fmla="*/ 133 h 416"/>
                    <a:gd name="T42" fmla="*/ 458 w 488"/>
                    <a:gd name="T43" fmla="*/ 168 h 416"/>
                    <a:gd name="T44" fmla="*/ 437 w 488"/>
                    <a:gd name="T45" fmla="*/ 147 h 416"/>
                    <a:gd name="T46" fmla="*/ 388 w 488"/>
                    <a:gd name="T47" fmla="*/ 139 h 416"/>
                    <a:gd name="T48" fmla="*/ 363 w 488"/>
                    <a:gd name="T49" fmla="*/ 146 h 416"/>
                    <a:gd name="T50" fmla="*/ 331 w 488"/>
                    <a:gd name="T51" fmla="*/ 148 h 416"/>
                    <a:gd name="T52" fmla="*/ 297 w 488"/>
                    <a:gd name="T53" fmla="*/ 135 h 416"/>
                    <a:gd name="T54" fmla="*/ 268 w 488"/>
                    <a:gd name="T55" fmla="*/ 146 h 416"/>
                    <a:gd name="T56" fmla="*/ 238 w 488"/>
                    <a:gd name="T57" fmla="*/ 154 h 416"/>
                    <a:gd name="T58" fmla="*/ 229 w 488"/>
                    <a:gd name="T59" fmla="*/ 163 h 416"/>
                    <a:gd name="T60" fmla="*/ 208 w 488"/>
                    <a:gd name="T61" fmla="*/ 148 h 416"/>
                    <a:gd name="T62" fmla="*/ 187 w 488"/>
                    <a:gd name="T63" fmla="*/ 169 h 416"/>
                    <a:gd name="T64" fmla="*/ 194 w 488"/>
                    <a:gd name="T65" fmla="*/ 215 h 416"/>
                    <a:gd name="T66" fmla="*/ 225 w 488"/>
                    <a:gd name="T67" fmla="*/ 244 h 416"/>
                    <a:gd name="T68" fmla="*/ 243 w 488"/>
                    <a:gd name="T69" fmla="*/ 288 h 416"/>
                    <a:gd name="T70" fmla="*/ 300 w 488"/>
                    <a:gd name="T71" fmla="*/ 327 h 416"/>
                    <a:gd name="T72" fmla="*/ 359 w 488"/>
                    <a:gd name="T73" fmla="*/ 395 h 416"/>
                    <a:gd name="T74" fmla="*/ 369 w 488"/>
                    <a:gd name="T75" fmla="*/ 413 h 416"/>
                    <a:gd name="T76" fmla="*/ 331 w 488"/>
                    <a:gd name="T77" fmla="*/ 382 h 416"/>
                    <a:gd name="T78" fmla="*/ 283 w 488"/>
                    <a:gd name="T79" fmla="*/ 352 h 416"/>
                    <a:gd name="T80" fmla="*/ 245 w 488"/>
                    <a:gd name="T81" fmla="*/ 344 h 416"/>
                    <a:gd name="T82" fmla="*/ 226 w 488"/>
                    <a:gd name="T83" fmla="*/ 354 h 416"/>
                    <a:gd name="T84" fmla="*/ 214 w 488"/>
                    <a:gd name="T85" fmla="*/ 331 h 416"/>
                    <a:gd name="T86" fmla="*/ 180 w 488"/>
                    <a:gd name="T87" fmla="*/ 315 h 416"/>
                    <a:gd name="T88" fmla="*/ 162 w 488"/>
                    <a:gd name="T89" fmla="*/ 304 h 416"/>
                    <a:gd name="T90" fmla="*/ 143 w 488"/>
                    <a:gd name="T91" fmla="*/ 290 h 416"/>
                    <a:gd name="T92" fmla="*/ 151 w 488"/>
                    <a:gd name="T93" fmla="*/ 281 h 416"/>
                    <a:gd name="T94" fmla="*/ 164 w 488"/>
                    <a:gd name="T95" fmla="*/ 274 h 416"/>
                    <a:gd name="T96" fmla="*/ 178 w 488"/>
                    <a:gd name="T97" fmla="*/ 274 h 416"/>
                    <a:gd name="T98" fmla="*/ 169 w 488"/>
                    <a:gd name="T99" fmla="*/ 267 h 416"/>
                    <a:gd name="T100" fmla="*/ 152 w 488"/>
                    <a:gd name="T101" fmla="*/ 255 h 416"/>
                    <a:gd name="T102" fmla="*/ 140 w 488"/>
                    <a:gd name="T103" fmla="*/ 246 h 416"/>
                    <a:gd name="T104" fmla="*/ 128 w 488"/>
                    <a:gd name="T105" fmla="*/ 229 h 416"/>
                    <a:gd name="T106" fmla="*/ 115 w 488"/>
                    <a:gd name="T107" fmla="*/ 195 h 416"/>
                    <a:gd name="T108" fmla="*/ 97 w 488"/>
                    <a:gd name="T109" fmla="*/ 166 h 416"/>
                    <a:gd name="T110" fmla="*/ 82 w 488"/>
                    <a:gd name="T111" fmla="*/ 151 h 416"/>
                    <a:gd name="T112" fmla="*/ 61 w 488"/>
                    <a:gd name="T113" fmla="*/ 141 h 416"/>
                    <a:gd name="T114" fmla="*/ 50 w 488"/>
                    <a:gd name="T115" fmla="*/ 175 h 416"/>
                    <a:gd name="T116" fmla="*/ 38 w 488"/>
                    <a:gd name="T117" fmla="*/ 189 h 416"/>
                    <a:gd name="T118" fmla="*/ 32 w 488"/>
                    <a:gd name="T119" fmla="*/ 210 h 416"/>
                    <a:gd name="T120" fmla="*/ 16 w 488"/>
                    <a:gd name="T121" fmla="*/ 183 h 416"/>
                    <a:gd name="T122" fmla="*/ 6 w 488"/>
                    <a:gd name="T123" fmla="*/ 160 h 416"/>
                    <a:gd name="T124" fmla="*/ 0 w 488"/>
                    <a:gd name="T125" fmla="*/ 147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88" h="416">
                      <a:moveTo>
                        <a:pt x="3" y="142"/>
                      </a:moveTo>
                      <a:lnTo>
                        <a:pt x="3" y="142"/>
                      </a:lnTo>
                      <a:lnTo>
                        <a:pt x="14" y="141"/>
                      </a:lnTo>
                      <a:lnTo>
                        <a:pt x="24" y="140"/>
                      </a:lnTo>
                      <a:lnTo>
                        <a:pt x="35" y="140"/>
                      </a:lnTo>
                      <a:lnTo>
                        <a:pt x="35" y="140"/>
                      </a:lnTo>
                      <a:lnTo>
                        <a:pt x="58" y="139"/>
                      </a:lnTo>
                      <a:lnTo>
                        <a:pt x="67" y="138"/>
                      </a:lnTo>
                      <a:lnTo>
                        <a:pt x="71" y="137"/>
                      </a:lnTo>
                      <a:lnTo>
                        <a:pt x="74" y="134"/>
                      </a:lnTo>
                      <a:lnTo>
                        <a:pt x="74" y="134"/>
                      </a:lnTo>
                      <a:lnTo>
                        <a:pt x="75" y="132"/>
                      </a:lnTo>
                      <a:lnTo>
                        <a:pt x="77" y="129"/>
                      </a:lnTo>
                      <a:lnTo>
                        <a:pt x="78" y="124"/>
                      </a:lnTo>
                      <a:lnTo>
                        <a:pt x="79" y="121"/>
                      </a:lnTo>
                      <a:lnTo>
                        <a:pt x="80" y="119"/>
                      </a:lnTo>
                      <a:lnTo>
                        <a:pt x="82" y="120"/>
                      </a:lnTo>
                      <a:lnTo>
                        <a:pt x="85" y="121"/>
                      </a:lnTo>
                      <a:lnTo>
                        <a:pt x="85" y="121"/>
                      </a:lnTo>
                      <a:lnTo>
                        <a:pt x="90" y="127"/>
                      </a:lnTo>
                      <a:lnTo>
                        <a:pt x="95" y="129"/>
                      </a:lnTo>
                      <a:lnTo>
                        <a:pt x="102" y="131"/>
                      </a:lnTo>
                      <a:lnTo>
                        <a:pt x="109" y="131"/>
                      </a:lnTo>
                      <a:lnTo>
                        <a:pt x="109" y="131"/>
                      </a:lnTo>
                      <a:lnTo>
                        <a:pt x="121" y="132"/>
                      </a:lnTo>
                      <a:lnTo>
                        <a:pt x="135" y="133"/>
                      </a:lnTo>
                      <a:lnTo>
                        <a:pt x="142" y="133"/>
                      </a:lnTo>
                      <a:lnTo>
                        <a:pt x="148" y="132"/>
                      </a:lnTo>
                      <a:lnTo>
                        <a:pt x="151" y="130"/>
                      </a:lnTo>
                      <a:lnTo>
                        <a:pt x="152" y="128"/>
                      </a:lnTo>
                      <a:lnTo>
                        <a:pt x="153" y="126"/>
                      </a:lnTo>
                      <a:lnTo>
                        <a:pt x="153" y="126"/>
                      </a:lnTo>
                      <a:lnTo>
                        <a:pt x="153" y="121"/>
                      </a:lnTo>
                      <a:lnTo>
                        <a:pt x="152" y="116"/>
                      </a:lnTo>
                      <a:lnTo>
                        <a:pt x="148" y="109"/>
                      </a:lnTo>
                      <a:lnTo>
                        <a:pt x="147" y="104"/>
                      </a:lnTo>
                      <a:lnTo>
                        <a:pt x="147" y="101"/>
                      </a:lnTo>
                      <a:lnTo>
                        <a:pt x="147" y="98"/>
                      </a:lnTo>
                      <a:lnTo>
                        <a:pt x="150" y="95"/>
                      </a:lnTo>
                      <a:lnTo>
                        <a:pt x="150" y="95"/>
                      </a:lnTo>
                      <a:lnTo>
                        <a:pt x="153" y="91"/>
                      </a:lnTo>
                      <a:lnTo>
                        <a:pt x="159" y="89"/>
                      </a:lnTo>
                      <a:lnTo>
                        <a:pt x="168" y="85"/>
                      </a:lnTo>
                      <a:lnTo>
                        <a:pt x="173" y="84"/>
                      </a:lnTo>
                      <a:lnTo>
                        <a:pt x="177" y="82"/>
                      </a:lnTo>
                      <a:lnTo>
                        <a:pt x="179" y="80"/>
                      </a:lnTo>
                      <a:lnTo>
                        <a:pt x="179" y="76"/>
                      </a:lnTo>
                      <a:lnTo>
                        <a:pt x="179" y="76"/>
                      </a:lnTo>
                      <a:lnTo>
                        <a:pt x="177" y="62"/>
                      </a:lnTo>
                      <a:lnTo>
                        <a:pt x="177" y="54"/>
                      </a:lnTo>
                      <a:lnTo>
                        <a:pt x="178" y="45"/>
                      </a:lnTo>
                      <a:lnTo>
                        <a:pt x="178" y="45"/>
                      </a:lnTo>
                      <a:lnTo>
                        <a:pt x="179" y="41"/>
                      </a:lnTo>
                      <a:lnTo>
                        <a:pt x="181" y="38"/>
                      </a:lnTo>
                      <a:lnTo>
                        <a:pt x="188" y="32"/>
                      </a:lnTo>
                      <a:lnTo>
                        <a:pt x="194" y="29"/>
                      </a:lnTo>
                      <a:lnTo>
                        <a:pt x="197" y="26"/>
                      </a:lnTo>
                      <a:lnTo>
                        <a:pt x="199" y="24"/>
                      </a:lnTo>
                      <a:lnTo>
                        <a:pt x="199" y="24"/>
                      </a:lnTo>
                      <a:lnTo>
                        <a:pt x="201" y="20"/>
                      </a:lnTo>
                      <a:lnTo>
                        <a:pt x="203" y="19"/>
                      </a:lnTo>
                      <a:lnTo>
                        <a:pt x="207" y="18"/>
                      </a:lnTo>
                      <a:lnTo>
                        <a:pt x="212" y="17"/>
                      </a:lnTo>
                      <a:lnTo>
                        <a:pt x="215" y="16"/>
                      </a:lnTo>
                      <a:lnTo>
                        <a:pt x="217" y="14"/>
                      </a:lnTo>
                      <a:lnTo>
                        <a:pt x="217" y="14"/>
                      </a:lnTo>
                      <a:lnTo>
                        <a:pt x="219" y="9"/>
                      </a:lnTo>
                      <a:lnTo>
                        <a:pt x="220" y="3"/>
                      </a:lnTo>
                      <a:lnTo>
                        <a:pt x="222" y="1"/>
                      </a:lnTo>
                      <a:lnTo>
                        <a:pt x="223" y="0"/>
                      </a:lnTo>
                      <a:lnTo>
                        <a:pt x="225" y="1"/>
                      </a:lnTo>
                      <a:lnTo>
                        <a:pt x="228" y="2"/>
                      </a:lnTo>
                      <a:lnTo>
                        <a:pt x="228" y="2"/>
                      </a:lnTo>
                      <a:lnTo>
                        <a:pt x="232" y="4"/>
                      </a:lnTo>
                      <a:lnTo>
                        <a:pt x="236" y="5"/>
                      </a:lnTo>
                      <a:lnTo>
                        <a:pt x="248" y="6"/>
                      </a:lnTo>
                      <a:lnTo>
                        <a:pt x="258" y="6"/>
                      </a:lnTo>
                      <a:lnTo>
                        <a:pt x="262" y="8"/>
                      </a:lnTo>
                      <a:lnTo>
                        <a:pt x="264" y="9"/>
                      </a:lnTo>
                      <a:lnTo>
                        <a:pt x="264" y="9"/>
                      </a:lnTo>
                      <a:lnTo>
                        <a:pt x="268" y="15"/>
                      </a:lnTo>
                      <a:lnTo>
                        <a:pt x="272" y="21"/>
                      </a:lnTo>
                      <a:lnTo>
                        <a:pt x="275" y="28"/>
                      </a:lnTo>
                      <a:lnTo>
                        <a:pt x="277" y="30"/>
                      </a:lnTo>
                      <a:lnTo>
                        <a:pt x="279" y="30"/>
                      </a:lnTo>
                      <a:lnTo>
                        <a:pt x="279" y="30"/>
                      </a:lnTo>
                      <a:lnTo>
                        <a:pt x="285" y="31"/>
                      </a:lnTo>
                      <a:lnTo>
                        <a:pt x="290" y="34"/>
                      </a:lnTo>
                      <a:lnTo>
                        <a:pt x="295" y="40"/>
                      </a:lnTo>
                      <a:lnTo>
                        <a:pt x="297" y="43"/>
                      </a:lnTo>
                      <a:lnTo>
                        <a:pt x="298" y="47"/>
                      </a:lnTo>
                      <a:lnTo>
                        <a:pt x="298" y="47"/>
                      </a:lnTo>
                      <a:lnTo>
                        <a:pt x="302" y="54"/>
                      </a:lnTo>
                      <a:lnTo>
                        <a:pt x="304" y="57"/>
                      </a:lnTo>
                      <a:lnTo>
                        <a:pt x="306" y="58"/>
                      </a:lnTo>
                      <a:lnTo>
                        <a:pt x="312" y="61"/>
                      </a:lnTo>
                      <a:lnTo>
                        <a:pt x="322" y="64"/>
                      </a:lnTo>
                      <a:lnTo>
                        <a:pt x="322" y="64"/>
                      </a:lnTo>
                      <a:lnTo>
                        <a:pt x="336" y="69"/>
                      </a:lnTo>
                      <a:lnTo>
                        <a:pt x="355" y="74"/>
                      </a:lnTo>
                      <a:lnTo>
                        <a:pt x="365" y="77"/>
                      </a:lnTo>
                      <a:lnTo>
                        <a:pt x="375" y="78"/>
                      </a:lnTo>
                      <a:lnTo>
                        <a:pt x="383" y="80"/>
                      </a:lnTo>
                      <a:lnTo>
                        <a:pt x="391" y="78"/>
                      </a:lnTo>
                      <a:lnTo>
                        <a:pt x="391" y="78"/>
                      </a:lnTo>
                      <a:lnTo>
                        <a:pt x="403" y="74"/>
                      </a:lnTo>
                      <a:lnTo>
                        <a:pt x="412" y="71"/>
                      </a:lnTo>
                      <a:lnTo>
                        <a:pt x="419" y="66"/>
                      </a:lnTo>
                      <a:lnTo>
                        <a:pt x="423" y="60"/>
                      </a:lnTo>
                      <a:lnTo>
                        <a:pt x="423" y="60"/>
                      </a:lnTo>
                      <a:lnTo>
                        <a:pt x="428" y="56"/>
                      </a:lnTo>
                      <a:lnTo>
                        <a:pt x="430" y="55"/>
                      </a:lnTo>
                      <a:lnTo>
                        <a:pt x="431" y="54"/>
                      </a:lnTo>
                      <a:lnTo>
                        <a:pt x="433" y="55"/>
                      </a:lnTo>
                      <a:lnTo>
                        <a:pt x="434" y="58"/>
                      </a:lnTo>
                      <a:lnTo>
                        <a:pt x="436" y="67"/>
                      </a:lnTo>
                      <a:lnTo>
                        <a:pt x="436" y="67"/>
                      </a:lnTo>
                      <a:lnTo>
                        <a:pt x="437" y="72"/>
                      </a:lnTo>
                      <a:lnTo>
                        <a:pt x="437" y="77"/>
                      </a:lnTo>
                      <a:lnTo>
                        <a:pt x="437" y="85"/>
                      </a:lnTo>
                      <a:lnTo>
                        <a:pt x="437" y="88"/>
                      </a:lnTo>
                      <a:lnTo>
                        <a:pt x="438" y="90"/>
                      </a:lnTo>
                      <a:lnTo>
                        <a:pt x="440" y="92"/>
                      </a:lnTo>
                      <a:lnTo>
                        <a:pt x="445" y="94"/>
                      </a:lnTo>
                      <a:lnTo>
                        <a:pt x="445" y="94"/>
                      </a:lnTo>
                      <a:lnTo>
                        <a:pt x="449" y="96"/>
                      </a:lnTo>
                      <a:lnTo>
                        <a:pt x="452" y="97"/>
                      </a:lnTo>
                      <a:lnTo>
                        <a:pt x="454" y="99"/>
                      </a:lnTo>
                      <a:lnTo>
                        <a:pt x="454" y="101"/>
                      </a:lnTo>
                      <a:lnTo>
                        <a:pt x="454" y="105"/>
                      </a:lnTo>
                      <a:lnTo>
                        <a:pt x="454" y="110"/>
                      </a:lnTo>
                      <a:lnTo>
                        <a:pt x="454" y="110"/>
                      </a:lnTo>
                      <a:lnTo>
                        <a:pt x="455" y="114"/>
                      </a:lnTo>
                      <a:lnTo>
                        <a:pt x="459" y="116"/>
                      </a:lnTo>
                      <a:lnTo>
                        <a:pt x="464" y="119"/>
                      </a:lnTo>
                      <a:lnTo>
                        <a:pt x="474" y="121"/>
                      </a:lnTo>
                      <a:lnTo>
                        <a:pt x="474" y="121"/>
                      </a:lnTo>
                      <a:lnTo>
                        <a:pt x="483" y="124"/>
                      </a:lnTo>
                      <a:lnTo>
                        <a:pt x="486" y="126"/>
                      </a:lnTo>
                      <a:lnTo>
                        <a:pt x="488" y="127"/>
                      </a:lnTo>
                      <a:lnTo>
                        <a:pt x="488" y="128"/>
                      </a:lnTo>
                      <a:lnTo>
                        <a:pt x="487" y="129"/>
                      </a:lnTo>
                      <a:lnTo>
                        <a:pt x="481" y="130"/>
                      </a:lnTo>
                      <a:lnTo>
                        <a:pt x="481" y="130"/>
                      </a:lnTo>
                      <a:lnTo>
                        <a:pt x="475" y="130"/>
                      </a:lnTo>
                      <a:lnTo>
                        <a:pt x="471" y="131"/>
                      </a:lnTo>
                      <a:lnTo>
                        <a:pt x="469" y="133"/>
                      </a:lnTo>
                      <a:lnTo>
                        <a:pt x="468" y="135"/>
                      </a:lnTo>
                      <a:lnTo>
                        <a:pt x="466" y="143"/>
                      </a:lnTo>
                      <a:lnTo>
                        <a:pt x="466" y="143"/>
                      </a:lnTo>
                      <a:lnTo>
                        <a:pt x="465" y="154"/>
                      </a:lnTo>
                      <a:lnTo>
                        <a:pt x="462" y="162"/>
                      </a:lnTo>
                      <a:lnTo>
                        <a:pt x="460" y="166"/>
                      </a:lnTo>
                      <a:lnTo>
                        <a:pt x="458" y="168"/>
                      </a:lnTo>
                      <a:lnTo>
                        <a:pt x="455" y="168"/>
                      </a:lnTo>
                      <a:lnTo>
                        <a:pt x="453" y="167"/>
                      </a:lnTo>
                      <a:lnTo>
                        <a:pt x="453" y="167"/>
                      </a:lnTo>
                      <a:lnTo>
                        <a:pt x="449" y="160"/>
                      </a:lnTo>
                      <a:lnTo>
                        <a:pt x="444" y="154"/>
                      </a:lnTo>
                      <a:lnTo>
                        <a:pt x="440" y="151"/>
                      </a:lnTo>
                      <a:lnTo>
                        <a:pt x="437" y="147"/>
                      </a:lnTo>
                      <a:lnTo>
                        <a:pt x="434" y="145"/>
                      </a:lnTo>
                      <a:lnTo>
                        <a:pt x="429" y="145"/>
                      </a:lnTo>
                      <a:lnTo>
                        <a:pt x="429" y="145"/>
                      </a:lnTo>
                      <a:lnTo>
                        <a:pt x="406" y="144"/>
                      </a:lnTo>
                      <a:lnTo>
                        <a:pt x="395" y="142"/>
                      </a:lnTo>
                      <a:lnTo>
                        <a:pt x="391" y="141"/>
                      </a:lnTo>
                      <a:lnTo>
                        <a:pt x="388" y="139"/>
                      </a:lnTo>
                      <a:lnTo>
                        <a:pt x="388" y="139"/>
                      </a:lnTo>
                      <a:lnTo>
                        <a:pt x="383" y="138"/>
                      </a:lnTo>
                      <a:lnTo>
                        <a:pt x="380" y="137"/>
                      </a:lnTo>
                      <a:lnTo>
                        <a:pt x="378" y="137"/>
                      </a:lnTo>
                      <a:lnTo>
                        <a:pt x="375" y="138"/>
                      </a:lnTo>
                      <a:lnTo>
                        <a:pt x="369" y="141"/>
                      </a:lnTo>
                      <a:lnTo>
                        <a:pt x="363" y="146"/>
                      </a:lnTo>
                      <a:lnTo>
                        <a:pt x="363" y="146"/>
                      </a:lnTo>
                      <a:lnTo>
                        <a:pt x="360" y="148"/>
                      </a:lnTo>
                      <a:lnTo>
                        <a:pt x="357" y="149"/>
                      </a:lnTo>
                      <a:lnTo>
                        <a:pt x="353" y="151"/>
                      </a:lnTo>
                      <a:lnTo>
                        <a:pt x="350" y="151"/>
                      </a:lnTo>
                      <a:lnTo>
                        <a:pt x="331" y="148"/>
                      </a:lnTo>
                      <a:lnTo>
                        <a:pt x="331" y="148"/>
                      </a:lnTo>
                      <a:lnTo>
                        <a:pt x="324" y="147"/>
                      </a:lnTo>
                      <a:lnTo>
                        <a:pt x="320" y="146"/>
                      </a:lnTo>
                      <a:lnTo>
                        <a:pt x="312" y="141"/>
                      </a:lnTo>
                      <a:lnTo>
                        <a:pt x="306" y="137"/>
                      </a:lnTo>
                      <a:lnTo>
                        <a:pt x="303" y="135"/>
                      </a:lnTo>
                      <a:lnTo>
                        <a:pt x="297" y="135"/>
                      </a:lnTo>
                      <a:lnTo>
                        <a:pt x="297" y="135"/>
                      </a:lnTo>
                      <a:lnTo>
                        <a:pt x="293" y="135"/>
                      </a:lnTo>
                      <a:lnTo>
                        <a:pt x="289" y="137"/>
                      </a:lnTo>
                      <a:lnTo>
                        <a:pt x="282" y="141"/>
                      </a:lnTo>
                      <a:lnTo>
                        <a:pt x="277" y="144"/>
                      </a:lnTo>
                      <a:lnTo>
                        <a:pt x="273" y="145"/>
                      </a:lnTo>
                      <a:lnTo>
                        <a:pt x="268" y="146"/>
                      </a:lnTo>
                      <a:lnTo>
                        <a:pt x="268" y="146"/>
                      </a:lnTo>
                      <a:lnTo>
                        <a:pt x="258" y="146"/>
                      </a:lnTo>
                      <a:lnTo>
                        <a:pt x="248" y="146"/>
                      </a:lnTo>
                      <a:lnTo>
                        <a:pt x="245" y="147"/>
                      </a:lnTo>
                      <a:lnTo>
                        <a:pt x="242" y="149"/>
                      </a:lnTo>
                      <a:lnTo>
                        <a:pt x="239" y="152"/>
                      </a:lnTo>
                      <a:lnTo>
                        <a:pt x="238" y="154"/>
                      </a:lnTo>
                      <a:lnTo>
                        <a:pt x="238" y="154"/>
                      </a:lnTo>
                      <a:lnTo>
                        <a:pt x="236" y="160"/>
                      </a:lnTo>
                      <a:lnTo>
                        <a:pt x="234" y="163"/>
                      </a:lnTo>
                      <a:lnTo>
                        <a:pt x="233" y="164"/>
                      </a:lnTo>
                      <a:lnTo>
                        <a:pt x="231" y="166"/>
                      </a:lnTo>
                      <a:lnTo>
                        <a:pt x="230" y="164"/>
                      </a:lnTo>
                      <a:lnTo>
                        <a:pt x="229" y="163"/>
                      </a:lnTo>
                      <a:lnTo>
                        <a:pt x="229" y="163"/>
                      </a:lnTo>
                      <a:lnTo>
                        <a:pt x="225" y="158"/>
                      </a:lnTo>
                      <a:lnTo>
                        <a:pt x="221" y="154"/>
                      </a:lnTo>
                      <a:lnTo>
                        <a:pt x="219" y="152"/>
                      </a:lnTo>
                      <a:lnTo>
                        <a:pt x="216" y="151"/>
                      </a:lnTo>
                      <a:lnTo>
                        <a:pt x="212" y="149"/>
                      </a:lnTo>
                      <a:lnTo>
                        <a:pt x="208" y="148"/>
                      </a:lnTo>
                      <a:lnTo>
                        <a:pt x="208" y="148"/>
                      </a:lnTo>
                      <a:lnTo>
                        <a:pt x="200" y="151"/>
                      </a:lnTo>
                      <a:lnTo>
                        <a:pt x="196" y="152"/>
                      </a:lnTo>
                      <a:lnTo>
                        <a:pt x="193" y="154"/>
                      </a:lnTo>
                      <a:lnTo>
                        <a:pt x="191" y="156"/>
                      </a:lnTo>
                      <a:lnTo>
                        <a:pt x="189" y="159"/>
                      </a:lnTo>
                      <a:lnTo>
                        <a:pt x="188" y="163"/>
                      </a:lnTo>
                      <a:lnTo>
                        <a:pt x="187" y="169"/>
                      </a:lnTo>
                      <a:lnTo>
                        <a:pt x="187" y="169"/>
                      </a:lnTo>
                      <a:lnTo>
                        <a:pt x="186" y="182"/>
                      </a:lnTo>
                      <a:lnTo>
                        <a:pt x="186" y="196"/>
                      </a:lnTo>
                      <a:lnTo>
                        <a:pt x="187" y="203"/>
                      </a:lnTo>
                      <a:lnTo>
                        <a:pt x="188" y="209"/>
                      </a:lnTo>
                      <a:lnTo>
                        <a:pt x="191" y="213"/>
                      </a:lnTo>
                      <a:lnTo>
                        <a:pt x="194" y="215"/>
                      </a:lnTo>
                      <a:lnTo>
                        <a:pt x="194" y="215"/>
                      </a:lnTo>
                      <a:lnTo>
                        <a:pt x="203" y="219"/>
                      </a:lnTo>
                      <a:lnTo>
                        <a:pt x="208" y="223"/>
                      </a:lnTo>
                      <a:lnTo>
                        <a:pt x="214" y="227"/>
                      </a:lnTo>
                      <a:lnTo>
                        <a:pt x="218" y="232"/>
                      </a:lnTo>
                      <a:lnTo>
                        <a:pt x="222" y="238"/>
                      </a:lnTo>
                      <a:lnTo>
                        <a:pt x="225" y="244"/>
                      </a:lnTo>
                      <a:lnTo>
                        <a:pt x="228" y="252"/>
                      </a:lnTo>
                      <a:lnTo>
                        <a:pt x="228" y="252"/>
                      </a:lnTo>
                      <a:lnTo>
                        <a:pt x="229" y="259"/>
                      </a:lnTo>
                      <a:lnTo>
                        <a:pt x="232" y="267"/>
                      </a:lnTo>
                      <a:lnTo>
                        <a:pt x="235" y="274"/>
                      </a:lnTo>
                      <a:lnTo>
                        <a:pt x="238" y="281"/>
                      </a:lnTo>
                      <a:lnTo>
                        <a:pt x="243" y="288"/>
                      </a:lnTo>
                      <a:lnTo>
                        <a:pt x="248" y="295"/>
                      </a:lnTo>
                      <a:lnTo>
                        <a:pt x="254" y="300"/>
                      </a:lnTo>
                      <a:lnTo>
                        <a:pt x="260" y="304"/>
                      </a:lnTo>
                      <a:lnTo>
                        <a:pt x="260" y="304"/>
                      </a:lnTo>
                      <a:lnTo>
                        <a:pt x="275" y="313"/>
                      </a:lnTo>
                      <a:lnTo>
                        <a:pt x="291" y="321"/>
                      </a:lnTo>
                      <a:lnTo>
                        <a:pt x="300" y="327"/>
                      </a:lnTo>
                      <a:lnTo>
                        <a:pt x="308" y="332"/>
                      </a:lnTo>
                      <a:lnTo>
                        <a:pt x="316" y="339"/>
                      </a:lnTo>
                      <a:lnTo>
                        <a:pt x="322" y="347"/>
                      </a:lnTo>
                      <a:lnTo>
                        <a:pt x="322" y="347"/>
                      </a:lnTo>
                      <a:lnTo>
                        <a:pt x="342" y="373"/>
                      </a:lnTo>
                      <a:lnTo>
                        <a:pt x="359" y="395"/>
                      </a:lnTo>
                      <a:lnTo>
                        <a:pt x="359" y="395"/>
                      </a:lnTo>
                      <a:lnTo>
                        <a:pt x="368" y="404"/>
                      </a:lnTo>
                      <a:lnTo>
                        <a:pt x="376" y="412"/>
                      </a:lnTo>
                      <a:lnTo>
                        <a:pt x="379" y="415"/>
                      </a:lnTo>
                      <a:lnTo>
                        <a:pt x="379" y="416"/>
                      </a:lnTo>
                      <a:lnTo>
                        <a:pt x="377" y="416"/>
                      </a:lnTo>
                      <a:lnTo>
                        <a:pt x="377" y="416"/>
                      </a:lnTo>
                      <a:lnTo>
                        <a:pt x="369" y="413"/>
                      </a:lnTo>
                      <a:lnTo>
                        <a:pt x="358" y="409"/>
                      </a:lnTo>
                      <a:lnTo>
                        <a:pt x="352" y="405"/>
                      </a:lnTo>
                      <a:lnTo>
                        <a:pt x="347" y="401"/>
                      </a:lnTo>
                      <a:lnTo>
                        <a:pt x="342" y="397"/>
                      </a:lnTo>
                      <a:lnTo>
                        <a:pt x="338" y="391"/>
                      </a:lnTo>
                      <a:lnTo>
                        <a:pt x="338" y="391"/>
                      </a:lnTo>
                      <a:lnTo>
                        <a:pt x="331" y="382"/>
                      </a:lnTo>
                      <a:lnTo>
                        <a:pt x="323" y="373"/>
                      </a:lnTo>
                      <a:lnTo>
                        <a:pt x="314" y="367"/>
                      </a:lnTo>
                      <a:lnTo>
                        <a:pt x="305" y="361"/>
                      </a:lnTo>
                      <a:lnTo>
                        <a:pt x="305" y="361"/>
                      </a:lnTo>
                      <a:lnTo>
                        <a:pt x="297" y="358"/>
                      </a:lnTo>
                      <a:lnTo>
                        <a:pt x="291" y="354"/>
                      </a:lnTo>
                      <a:lnTo>
                        <a:pt x="283" y="352"/>
                      </a:lnTo>
                      <a:lnTo>
                        <a:pt x="279" y="350"/>
                      </a:lnTo>
                      <a:lnTo>
                        <a:pt x="274" y="349"/>
                      </a:lnTo>
                      <a:lnTo>
                        <a:pt x="274" y="349"/>
                      </a:lnTo>
                      <a:lnTo>
                        <a:pt x="262" y="347"/>
                      </a:lnTo>
                      <a:lnTo>
                        <a:pt x="252" y="345"/>
                      </a:lnTo>
                      <a:lnTo>
                        <a:pt x="248" y="344"/>
                      </a:lnTo>
                      <a:lnTo>
                        <a:pt x="245" y="344"/>
                      </a:lnTo>
                      <a:lnTo>
                        <a:pt x="242" y="345"/>
                      </a:lnTo>
                      <a:lnTo>
                        <a:pt x="239" y="347"/>
                      </a:lnTo>
                      <a:lnTo>
                        <a:pt x="239" y="347"/>
                      </a:lnTo>
                      <a:lnTo>
                        <a:pt x="234" y="352"/>
                      </a:lnTo>
                      <a:lnTo>
                        <a:pt x="230" y="354"/>
                      </a:lnTo>
                      <a:lnTo>
                        <a:pt x="228" y="355"/>
                      </a:lnTo>
                      <a:lnTo>
                        <a:pt x="226" y="354"/>
                      </a:lnTo>
                      <a:lnTo>
                        <a:pt x="224" y="353"/>
                      </a:lnTo>
                      <a:lnTo>
                        <a:pt x="223" y="349"/>
                      </a:lnTo>
                      <a:lnTo>
                        <a:pt x="223" y="349"/>
                      </a:lnTo>
                      <a:lnTo>
                        <a:pt x="220" y="343"/>
                      </a:lnTo>
                      <a:lnTo>
                        <a:pt x="218" y="337"/>
                      </a:lnTo>
                      <a:lnTo>
                        <a:pt x="216" y="334"/>
                      </a:lnTo>
                      <a:lnTo>
                        <a:pt x="214" y="331"/>
                      </a:lnTo>
                      <a:lnTo>
                        <a:pt x="210" y="330"/>
                      </a:lnTo>
                      <a:lnTo>
                        <a:pt x="206" y="329"/>
                      </a:lnTo>
                      <a:lnTo>
                        <a:pt x="206" y="329"/>
                      </a:lnTo>
                      <a:lnTo>
                        <a:pt x="199" y="327"/>
                      </a:lnTo>
                      <a:lnTo>
                        <a:pt x="192" y="324"/>
                      </a:lnTo>
                      <a:lnTo>
                        <a:pt x="187" y="320"/>
                      </a:lnTo>
                      <a:lnTo>
                        <a:pt x="180" y="315"/>
                      </a:lnTo>
                      <a:lnTo>
                        <a:pt x="180" y="315"/>
                      </a:lnTo>
                      <a:lnTo>
                        <a:pt x="174" y="311"/>
                      </a:lnTo>
                      <a:lnTo>
                        <a:pt x="168" y="309"/>
                      </a:lnTo>
                      <a:lnTo>
                        <a:pt x="164" y="306"/>
                      </a:lnTo>
                      <a:lnTo>
                        <a:pt x="163" y="305"/>
                      </a:lnTo>
                      <a:lnTo>
                        <a:pt x="162" y="304"/>
                      </a:lnTo>
                      <a:lnTo>
                        <a:pt x="162" y="304"/>
                      </a:lnTo>
                      <a:lnTo>
                        <a:pt x="160" y="300"/>
                      </a:lnTo>
                      <a:lnTo>
                        <a:pt x="155" y="297"/>
                      </a:lnTo>
                      <a:lnTo>
                        <a:pt x="150" y="294"/>
                      </a:lnTo>
                      <a:lnTo>
                        <a:pt x="146" y="292"/>
                      </a:lnTo>
                      <a:lnTo>
                        <a:pt x="146" y="292"/>
                      </a:lnTo>
                      <a:lnTo>
                        <a:pt x="144" y="291"/>
                      </a:lnTo>
                      <a:lnTo>
                        <a:pt x="143" y="290"/>
                      </a:lnTo>
                      <a:lnTo>
                        <a:pt x="140" y="285"/>
                      </a:lnTo>
                      <a:lnTo>
                        <a:pt x="140" y="282"/>
                      </a:lnTo>
                      <a:lnTo>
                        <a:pt x="142" y="280"/>
                      </a:lnTo>
                      <a:lnTo>
                        <a:pt x="144" y="280"/>
                      </a:lnTo>
                      <a:lnTo>
                        <a:pt x="146" y="280"/>
                      </a:lnTo>
                      <a:lnTo>
                        <a:pt x="146" y="280"/>
                      </a:lnTo>
                      <a:lnTo>
                        <a:pt x="151" y="281"/>
                      </a:lnTo>
                      <a:lnTo>
                        <a:pt x="154" y="280"/>
                      </a:lnTo>
                      <a:lnTo>
                        <a:pt x="157" y="277"/>
                      </a:lnTo>
                      <a:lnTo>
                        <a:pt x="158" y="274"/>
                      </a:lnTo>
                      <a:lnTo>
                        <a:pt x="158" y="274"/>
                      </a:lnTo>
                      <a:lnTo>
                        <a:pt x="159" y="273"/>
                      </a:lnTo>
                      <a:lnTo>
                        <a:pt x="160" y="273"/>
                      </a:lnTo>
                      <a:lnTo>
                        <a:pt x="164" y="274"/>
                      </a:lnTo>
                      <a:lnTo>
                        <a:pt x="168" y="276"/>
                      </a:lnTo>
                      <a:lnTo>
                        <a:pt x="171" y="277"/>
                      </a:lnTo>
                      <a:lnTo>
                        <a:pt x="173" y="277"/>
                      </a:lnTo>
                      <a:lnTo>
                        <a:pt x="173" y="277"/>
                      </a:lnTo>
                      <a:lnTo>
                        <a:pt x="176" y="276"/>
                      </a:lnTo>
                      <a:lnTo>
                        <a:pt x="177" y="275"/>
                      </a:lnTo>
                      <a:lnTo>
                        <a:pt x="178" y="274"/>
                      </a:lnTo>
                      <a:lnTo>
                        <a:pt x="179" y="272"/>
                      </a:lnTo>
                      <a:lnTo>
                        <a:pt x="179" y="270"/>
                      </a:lnTo>
                      <a:lnTo>
                        <a:pt x="178" y="269"/>
                      </a:lnTo>
                      <a:lnTo>
                        <a:pt x="177" y="268"/>
                      </a:lnTo>
                      <a:lnTo>
                        <a:pt x="175" y="267"/>
                      </a:lnTo>
                      <a:lnTo>
                        <a:pt x="175" y="267"/>
                      </a:lnTo>
                      <a:lnTo>
                        <a:pt x="169" y="267"/>
                      </a:lnTo>
                      <a:lnTo>
                        <a:pt x="165" y="266"/>
                      </a:lnTo>
                      <a:lnTo>
                        <a:pt x="162" y="263"/>
                      </a:lnTo>
                      <a:lnTo>
                        <a:pt x="160" y="261"/>
                      </a:lnTo>
                      <a:lnTo>
                        <a:pt x="160" y="261"/>
                      </a:lnTo>
                      <a:lnTo>
                        <a:pt x="158" y="258"/>
                      </a:lnTo>
                      <a:lnTo>
                        <a:pt x="155" y="256"/>
                      </a:lnTo>
                      <a:lnTo>
                        <a:pt x="152" y="255"/>
                      </a:lnTo>
                      <a:lnTo>
                        <a:pt x="148" y="255"/>
                      </a:lnTo>
                      <a:lnTo>
                        <a:pt x="148" y="255"/>
                      </a:lnTo>
                      <a:lnTo>
                        <a:pt x="145" y="254"/>
                      </a:lnTo>
                      <a:lnTo>
                        <a:pt x="143" y="253"/>
                      </a:lnTo>
                      <a:lnTo>
                        <a:pt x="142" y="250"/>
                      </a:lnTo>
                      <a:lnTo>
                        <a:pt x="140" y="246"/>
                      </a:lnTo>
                      <a:lnTo>
                        <a:pt x="140" y="246"/>
                      </a:lnTo>
                      <a:lnTo>
                        <a:pt x="140" y="241"/>
                      </a:lnTo>
                      <a:lnTo>
                        <a:pt x="138" y="237"/>
                      </a:lnTo>
                      <a:lnTo>
                        <a:pt x="136" y="234"/>
                      </a:lnTo>
                      <a:lnTo>
                        <a:pt x="133" y="233"/>
                      </a:lnTo>
                      <a:lnTo>
                        <a:pt x="133" y="233"/>
                      </a:lnTo>
                      <a:lnTo>
                        <a:pt x="130" y="232"/>
                      </a:lnTo>
                      <a:lnTo>
                        <a:pt x="128" y="229"/>
                      </a:lnTo>
                      <a:lnTo>
                        <a:pt x="124" y="224"/>
                      </a:lnTo>
                      <a:lnTo>
                        <a:pt x="122" y="217"/>
                      </a:lnTo>
                      <a:lnTo>
                        <a:pt x="122" y="217"/>
                      </a:lnTo>
                      <a:lnTo>
                        <a:pt x="117" y="205"/>
                      </a:lnTo>
                      <a:lnTo>
                        <a:pt x="115" y="201"/>
                      </a:lnTo>
                      <a:lnTo>
                        <a:pt x="115" y="195"/>
                      </a:lnTo>
                      <a:lnTo>
                        <a:pt x="115" y="195"/>
                      </a:lnTo>
                      <a:lnTo>
                        <a:pt x="114" y="189"/>
                      </a:lnTo>
                      <a:lnTo>
                        <a:pt x="112" y="185"/>
                      </a:lnTo>
                      <a:lnTo>
                        <a:pt x="107" y="176"/>
                      </a:lnTo>
                      <a:lnTo>
                        <a:pt x="107" y="176"/>
                      </a:lnTo>
                      <a:lnTo>
                        <a:pt x="103" y="170"/>
                      </a:lnTo>
                      <a:lnTo>
                        <a:pt x="97" y="166"/>
                      </a:lnTo>
                      <a:lnTo>
                        <a:pt x="97" y="166"/>
                      </a:lnTo>
                      <a:lnTo>
                        <a:pt x="95" y="162"/>
                      </a:lnTo>
                      <a:lnTo>
                        <a:pt x="94" y="159"/>
                      </a:lnTo>
                      <a:lnTo>
                        <a:pt x="92" y="156"/>
                      </a:lnTo>
                      <a:lnTo>
                        <a:pt x="90" y="155"/>
                      </a:lnTo>
                      <a:lnTo>
                        <a:pt x="88" y="154"/>
                      </a:lnTo>
                      <a:lnTo>
                        <a:pt x="88" y="154"/>
                      </a:lnTo>
                      <a:lnTo>
                        <a:pt x="82" y="151"/>
                      </a:lnTo>
                      <a:lnTo>
                        <a:pt x="78" y="147"/>
                      </a:lnTo>
                      <a:lnTo>
                        <a:pt x="75" y="145"/>
                      </a:lnTo>
                      <a:lnTo>
                        <a:pt x="72" y="143"/>
                      </a:lnTo>
                      <a:lnTo>
                        <a:pt x="72" y="143"/>
                      </a:lnTo>
                      <a:lnTo>
                        <a:pt x="67" y="141"/>
                      </a:lnTo>
                      <a:lnTo>
                        <a:pt x="64" y="140"/>
                      </a:lnTo>
                      <a:lnTo>
                        <a:pt x="61" y="141"/>
                      </a:lnTo>
                      <a:lnTo>
                        <a:pt x="59" y="144"/>
                      </a:lnTo>
                      <a:lnTo>
                        <a:pt x="59" y="144"/>
                      </a:lnTo>
                      <a:lnTo>
                        <a:pt x="53" y="153"/>
                      </a:lnTo>
                      <a:lnTo>
                        <a:pt x="51" y="158"/>
                      </a:lnTo>
                      <a:lnTo>
                        <a:pt x="51" y="163"/>
                      </a:lnTo>
                      <a:lnTo>
                        <a:pt x="51" y="163"/>
                      </a:lnTo>
                      <a:lnTo>
                        <a:pt x="50" y="175"/>
                      </a:lnTo>
                      <a:lnTo>
                        <a:pt x="49" y="180"/>
                      </a:lnTo>
                      <a:lnTo>
                        <a:pt x="48" y="182"/>
                      </a:lnTo>
                      <a:lnTo>
                        <a:pt x="46" y="183"/>
                      </a:lnTo>
                      <a:lnTo>
                        <a:pt x="46" y="183"/>
                      </a:lnTo>
                      <a:lnTo>
                        <a:pt x="43" y="185"/>
                      </a:lnTo>
                      <a:lnTo>
                        <a:pt x="39" y="187"/>
                      </a:lnTo>
                      <a:lnTo>
                        <a:pt x="38" y="189"/>
                      </a:lnTo>
                      <a:lnTo>
                        <a:pt x="37" y="195"/>
                      </a:lnTo>
                      <a:lnTo>
                        <a:pt x="37" y="195"/>
                      </a:lnTo>
                      <a:lnTo>
                        <a:pt x="36" y="199"/>
                      </a:lnTo>
                      <a:lnTo>
                        <a:pt x="34" y="203"/>
                      </a:lnTo>
                      <a:lnTo>
                        <a:pt x="32" y="206"/>
                      </a:lnTo>
                      <a:lnTo>
                        <a:pt x="32" y="210"/>
                      </a:lnTo>
                      <a:lnTo>
                        <a:pt x="32" y="210"/>
                      </a:lnTo>
                      <a:lnTo>
                        <a:pt x="31" y="212"/>
                      </a:lnTo>
                      <a:lnTo>
                        <a:pt x="31" y="213"/>
                      </a:lnTo>
                      <a:lnTo>
                        <a:pt x="26" y="205"/>
                      </a:lnTo>
                      <a:lnTo>
                        <a:pt x="26" y="205"/>
                      </a:lnTo>
                      <a:lnTo>
                        <a:pt x="20" y="194"/>
                      </a:lnTo>
                      <a:lnTo>
                        <a:pt x="18" y="188"/>
                      </a:lnTo>
                      <a:lnTo>
                        <a:pt x="16" y="183"/>
                      </a:lnTo>
                      <a:lnTo>
                        <a:pt x="16" y="183"/>
                      </a:lnTo>
                      <a:lnTo>
                        <a:pt x="14" y="178"/>
                      </a:lnTo>
                      <a:lnTo>
                        <a:pt x="10" y="175"/>
                      </a:lnTo>
                      <a:lnTo>
                        <a:pt x="8" y="171"/>
                      </a:lnTo>
                      <a:lnTo>
                        <a:pt x="7" y="166"/>
                      </a:lnTo>
                      <a:lnTo>
                        <a:pt x="7" y="166"/>
                      </a:lnTo>
                      <a:lnTo>
                        <a:pt x="6" y="160"/>
                      </a:lnTo>
                      <a:lnTo>
                        <a:pt x="5" y="158"/>
                      </a:lnTo>
                      <a:lnTo>
                        <a:pt x="3" y="157"/>
                      </a:lnTo>
                      <a:lnTo>
                        <a:pt x="3" y="155"/>
                      </a:lnTo>
                      <a:lnTo>
                        <a:pt x="3" y="155"/>
                      </a:lnTo>
                      <a:lnTo>
                        <a:pt x="3" y="153"/>
                      </a:lnTo>
                      <a:lnTo>
                        <a:pt x="2" y="151"/>
                      </a:lnTo>
                      <a:lnTo>
                        <a:pt x="0" y="147"/>
                      </a:lnTo>
                      <a:lnTo>
                        <a:pt x="0" y="147"/>
                      </a:lnTo>
                      <a:lnTo>
                        <a:pt x="1" y="144"/>
                      </a:lnTo>
                      <a:lnTo>
                        <a:pt x="3" y="142"/>
                      </a:lnTo>
                      <a:lnTo>
                        <a:pt x="3" y="1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4" name="Freeform 178"/>
                <p:cNvSpPr>
                  <a:spLocks/>
                </p:cNvSpPr>
                <p:nvPr/>
              </p:nvSpPr>
              <p:spPr bwMode="auto">
                <a:xfrm>
                  <a:off x="5253" y="3224"/>
                  <a:ext cx="31" cy="89"/>
                </a:xfrm>
                <a:custGeom>
                  <a:avLst/>
                  <a:gdLst>
                    <a:gd name="T0" fmla="*/ 6 w 31"/>
                    <a:gd name="T1" fmla="*/ 0 h 89"/>
                    <a:gd name="T2" fmla="*/ 6 w 31"/>
                    <a:gd name="T3" fmla="*/ 10 h 89"/>
                    <a:gd name="T4" fmla="*/ 9 w 31"/>
                    <a:gd name="T5" fmla="*/ 19 h 89"/>
                    <a:gd name="T6" fmla="*/ 12 w 31"/>
                    <a:gd name="T7" fmla="*/ 20 h 89"/>
                    <a:gd name="T8" fmla="*/ 18 w 31"/>
                    <a:gd name="T9" fmla="*/ 24 h 89"/>
                    <a:gd name="T10" fmla="*/ 16 w 31"/>
                    <a:gd name="T11" fmla="*/ 29 h 89"/>
                    <a:gd name="T12" fmla="*/ 15 w 31"/>
                    <a:gd name="T13" fmla="*/ 33 h 89"/>
                    <a:gd name="T14" fmla="*/ 17 w 31"/>
                    <a:gd name="T15" fmla="*/ 41 h 89"/>
                    <a:gd name="T16" fmla="*/ 23 w 31"/>
                    <a:gd name="T17" fmla="*/ 53 h 89"/>
                    <a:gd name="T18" fmla="*/ 26 w 31"/>
                    <a:gd name="T19" fmla="*/ 60 h 89"/>
                    <a:gd name="T20" fmla="*/ 23 w 31"/>
                    <a:gd name="T21" fmla="*/ 60 h 89"/>
                    <a:gd name="T22" fmla="*/ 17 w 31"/>
                    <a:gd name="T23" fmla="*/ 62 h 89"/>
                    <a:gd name="T24" fmla="*/ 19 w 31"/>
                    <a:gd name="T25" fmla="*/ 65 h 89"/>
                    <a:gd name="T26" fmla="*/ 22 w 31"/>
                    <a:gd name="T27" fmla="*/ 67 h 89"/>
                    <a:gd name="T28" fmla="*/ 26 w 31"/>
                    <a:gd name="T29" fmla="*/ 75 h 89"/>
                    <a:gd name="T30" fmla="*/ 30 w 31"/>
                    <a:gd name="T31" fmla="*/ 84 h 89"/>
                    <a:gd name="T32" fmla="*/ 31 w 31"/>
                    <a:gd name="T33" fmla="*/ 89 h 89"/>
                    <a:gd name="T34" fmla="*/ 29 w 31"/>
                    <a:gd name="T35" fmla="*/ 87 h 89"/>
                    <a:gd name="T36" fmla="*/ 20 w 31"/>
                    <a:gd name="T37" fmla="*/ 83 h 89"/>
                    <a:gd name="T38" fmla="*/ 16 w 31"/>
                    <a:gd name="T39" fmla="*/ 77 h 89"/>
                    <a:gd name="T40" fmla="*/ 16 w 31"/>
                    <a:gd name="T41" fmla="*/ 76 h 89"/>
                    <a:gd name="T42" fmla="*/ 13 w 31"/>
                    <a:gd name="T43" fmla="*/ 72 h 89"/>
                    <a:gd name="T44" fmla="*/ 12 w 31"/>
                    <a:gd name="T45" fmla="*/ 70 h 89"/>
                    <a:gd name="T46" fmla="*/ 7 w 31"/>
                    <a:gd name="T47" fmla="*/ 65 h 89"/>
                    <a:gd name="T48" fmla="*/ 6 w 31"/>
                    <a:gd name="T49" fmla="*/ 62 h 89"/>
                    <a:gd name="T50" fmla="*/ 7 w 31"/>
                    <a:gd name="T51" fmla="*/ 62 h 89"/>
                    <a:gd name="T52" fmla="*/ 16 w 31"/>
                    <a:gd name="T53" fmla="*/ 61 h 89"/>
                    <a:gd name="T54" fmla="*/ 16 w 31"/>
                    <a:gd name="T55" fmla="*/ 58 h 89"/>
                    <a:gd name="T56" fmla="*/ 12 w 31"/>
                    <a:gd name="T57" fmla="*/ 53 h 89"/>
                    <a:gd name="T58" fmla="*/ 9 w 31"/>
                    <a:gd name="T59" fmla="*/ 49 h 89"/>
                    <a:gd name="T60" fmla="*/ 8 w 31"/>
                    <a:gd name="T61" fmla="*/ 47 h 89"/>
                    <a:gd name="T62" fmla="*/ 6 w 31"/>
                    <a:gd name="T63" fmla="*/ 43 h 89"/>
                    <a:gd name="T64" fmla="*/ 5 w 31"/>
                    <a:gd name="T65" fmla="*/ 42 h 89"/>
                    <a:gd name="T66" fmla="*/ 3 w 31"/>
                    <a:gd name="T67" fmla="*/ 38 h 89"/>
                    <a:gd name="T68" fmla="*/ 0 w 31"/>
                    <a:gd name="T69" fmla="*/ 34 h 89"/>
                    <a:gd name="T70" fmla="*/ 0 w 31"/>
                    <a:gd name="T71" fmla="*/ 34 h 89"/>
                    <a:gd name="T72" fmla="*/ 5 w 31"/>
                    <a:gd name="T73" fmla="*/ 33 h 89"/>
                    <a:gd name="T74" fmla="*/ 9 w 31"/>
                    <a:gd name="T75" fmla="*/ 32 h 89"/>
                    <a:gd name="T76" fmla="*/ 9 w 31"/>
                    <a:gd name="T77" fmla="*/ 31 h 89"/>
                    <a:gd name="T78" fmla="*/ 8 w 31"/>
                    <a:gd name="T79" fmla="*/ 27 h 89"/>
                    <a:gd name="T80" fmla="*/ 6 w 31"/>
                    <a:gd name="T81" fmla="*/ 23 h 89"/>
                    <a:gd name="T82" fmla="*/ 5 w 31"/>
                    <a:gd name="T83" fmla="*/ 22 h 89"/>
                    <a:gd name="T84" fmla="*/ 1 w 31"/>
                    <a:gd name="T85" fmla="*/ 19 h 89"/>
                    <a:gd name="T86" fmla="*/ 0 w 31"/>
                    <a:gd name="T87" fmla="*/ 15 h 89"/>
                    <a:gd name="T88" fmla="*/ 0 w 31"/>
                    <a:gd name="T89" fmla="*/ 8 h 89"/>
                    <a:gd name="T90" fmla="*/ 1 w 31"/>
                    <a:gd name="T91" fmla="*/ 3 h 89"/>
                    <a:gd name="T92" fmla="*/ 4 w 31"/>
                    <a:gd name="T93" fmla="*/ 0 h 89"/>
                    <a:gd name="T94" fmla="*/ 6 w 31"/>
                    <a:gd name="T95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1" h="89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4"/>
                      </a:lnTo>
                      <a:lnTo>
                        <a:pt x="6" y="10"/>
                      </a:lnTo>
                      <a:lnTo>
                        <a:pt x="7" y="17"/>
                      </a:lnTo>
                      <a:lnTo>
                        <a:pt x="9" y="19"/>
                      </a:lnTo>
                      <a:lnTo>
                        <a:pt x="12" y="20"/>
                      </a:lnTo>
                      <a:lnTo>
                        <a:pt x="12" y="20"/>
                      </a:lnTo>
                      <a:lnTo>
                        <a:pt x="16" y="22"/>
                      </a:lnTo>
                      <a:lnTo>
                        <a:pt x="18" y="24"/>
                      </a:lnTo>
                      <a:lnTo>
                        <a:pt x="18" y="27"/>
                      </a:lnTo>
                      <a:lnTo>
                        <a:pt x="16" y="29"/>
                      </a:lnTo>
                      <a:lnTo>
                        <a:pt x="16" y="29"/>
                      </a:lnTo>
                      <a:lnTo>
                        <a:pt x="15" y="33"/>
                      </a:lnTo>
                      <a:lnTo>
                        <a:pt x="14" y="35"/>
                      </a:lnTo>
                      <a:lnTo>
                        <a:pt x="17" y="41"/>
                      </a:lnTo>
                      <a:lnTo>
                        <a:pt x="17" y="41"/>
                      </a:lnTo>
                      <a:lnTo>
                        <a:pt x="23" y="53"/>
                      </a:lnTo>
                      <a:lnTo>
                        <a:pt x="26" y="57"/>
                      </a:lnTo>
                      <a:lnTo>
                        <a:pt x="26" y="60"/>
                      </a:lnTo>
                      <a:lnTo>
                        <a:pt x="23" y="60"/>
                      </a:lnTo>
                      <a:lnTo>
                        <a:pt x="23" y="60"/>
                      </a:lnTo>
                      <a:lnTo>
                        <a:pt x="20" y="61"/>
                      </a:lnTo>
                      <a:lnTo>
                        <a:pt x="17" y="62"/>
                      </a:lnTo>
                      <a:lnTo>
                        <a:pt x="17" y="64"/>
                      </a:lnTo>
                      <a:lnTo>
                        <a:pt x="19" y="65"/>
                      </a:lnTo>
                      <a:lnTo>
                        <a:pt x="19" y="65"/>
                      </a:lnTo>
                      <a:lnTo>
                        <a:pt x="22" y="67"/>
                      </a:lnTo>
                      <a:lnTo>
                        <a:pt x="23" y="69"/>
                      </a:lnTo>
                      <a:lnTo>
                        <a:pt x="26" y="75"/>
                      </a:lnTo>
                      <a:lnTo>
                        <a:pt x="26" y="75"/>
                      </a:lnTo>
                      <a:lnTo>
                        <a:pt x="30" y="84"/>
                      </a:lnTo>
                      <a:lnTo>
                        <a:pt x="31" y="87"/>
                      </a:lnTo>
                      <a:lnTo>
                        <a:pt x="31" y="89"/>
                      </a:lnTo>
                      <a:lnTo>
                        <a:pt x="29" y="87"/>
                      </a:lnTo>
                      <a:lnTo>
                        <a:pt x="29" y="87"/>
                      </a:lnTo>
                      <a:lnTo>
                        <a:pt x="24" y="85"/>
                      </a:lnTo>
                      <a:lnTo>
                        <a:pt x="20" y="83"/>
                      </a:lnTo>
                      <a:lnTo>
                        <a:pt x="17" y="80"/>
                      </a:lnTo>
                      <a:lnTo>
                        <a:pt x="16" y="77"/>
                      </a:lnTo>
                      <a:lnTo>
                        <a:pt x="16" y="77"/>
                      </a:lnTo>
                      <a:lnTo>
                        <a:pt x="16" y="76"/>
                      </a:lnTo>
                      <a:lnTo>
                        <a:pt x="14" y="75"/>
                      </a:lnTo>
                      <a:lnTo>
                        <a:pt x="13" y="72"/>
                      </a:lnTo>
                      <a:lnTo>
                        <a:pt x="12" y="70"/>
                      </a:lnTo>
                      <a:lnTo>
                        <a:pt x="12" y="70"/>
                      </a:lnTo>
                      <a:lnTo>
                        <a:pt x="10" y="67"/>
                      </a:lnTo>
                      <a:lnTo>
                        <a:pt x="7" y="65"/>
                      </a:lnTo>
                      <a:lnTo>
                        <a:pt x="6" y="63"/>
                      </a:lnTo>
                      <a:lnTo>
                        <a:pt x="6" y="62"/>
                      </a:lnTo>
                      <a:lnTo>
                        <a:pt x="7" y="62"/>
                      </a:lnTo>
                      <a:lnTo>
                        <a:pt x="7" y="62"/>
                      </a:lnTo>
                      <a:lnTo>
                        <a:pt x="14" y="62"/>
                      </a:lnTo>
                      <a:lnTo>
                        <a:pt x="16" y="61"/>
                      </a:lnTo>
                      <a:lnTo>
                        <a:pt x="16" y="60"/>
                      </a:lnTo>
                      <a:lnTo>
                        <a:pt x="16" y="58"/>
                      </a:lnTo>
                      <a:lnTo>
                        <a:pt x="16" y="58"/>
                      </a:lnTo>
                      <a:lnTo>
                        <a:pt x="12" y="53"/>
                      </a:lnTo>
                      <a:lnTo>
                        <a:pt x="10" y="51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8" y="47"/>
                      </a:lnTo>
                      <a:lnTo>
                        <a:pt x="7" y="44"/>
                      </a:lnTo>
                      <a:lnTo>
                        <a:pt x="6" y="43"/>
                      </a:lnTo>
                      <a:lnTo>
                        <a:pt x="5" y="42"/>
                      </a:lnTo>
                      <a:lnTo>
                        <a:pt x="5" y="42"/>
                      </a:lnTo>
                      <a:lnTo>
                        <a:pt x="4" y="39"/>
                      </a:lnTo>
                      <a:lnTo>
                        <a:pt x="3" y="38"/>
                      </a:lnTo>
                      <a:lnTo>
                        <a:pt x="1" y="36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1" y="33"/>
                      </a:lnTo>
                      <a:lnTo>
                        <a:pt x="5" y="33"/>
                      </a:lnTo>
                      <a:lnTo>
                        <a:pt x="8" y="32"/>
                      </a:lnTo>
                      <a:lnTo>
                        <a:pt x="9" y="32"/>
                      </a:lnTo>
                      <a:lnTo>
                        <a:pt x="9" y="31"/>
                      </a:lnTo>
                      <a:lnTo>
                        <a:pt x="9" y="31"/>
                      </a:lnTo>
                      <a:lnTo>
                        <a:pt x="9" y="28"/>
                      </a:lnTo>
                      <a:lnTo>
                        <a:pt x="8" y="27"/>
                      </a:lnTo>
                      <a:lnTo>
                        <a:pt x="7" y="25"/>
                      </a:lnTo>
                      <a:lnTo>
                        <a:pt x="6" y="23"/>
                      </a:lnTo>
                      <a:lnTo>
                        <a:pt x="6" y="23"/>
                      </a:lnTo>
                      <a:lnTo>
                        <a:pt x="5" y="22"/>
                      </a:lnTo>
                      <a:lnTo>
                        <a:pt x="3" y="21"/>
                      </a:lnTo>
                      <a:lnTo>
                        <a:pt x="1" y="19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5" name="Freeform 179"/>
                <p:cNvSpPr>
                  <a:spLocks/>
                </p:cNvSpPr>
                <p:nvPr/>
              </p:nvSpPr>
              <p:spPr bwMode="auto">
                <a:xfrm>
                  <a:off x="5255" y="3273"/>
                  <a:ext cx="5" cy="5"/>
                </a:xfrm>
                <a:custGeom>
                  <a:avLst/>
                  <a:gdLst>
                    <a:gd name="T0" fmla="*/ 1 w 5"/>
                    <a:gd name="T1" fmla="*/ 1 h 5"/>
                    <a:gd name="T2" fmla="*/ 1 w 5"/>
                    <a:gd name="T3" fmla="*/ 1 h 5"/>
                    <a:gd name="T4" fmla="*/ 0 w 5"/>
                    <a:gd name="T5" fmla="*/ 3 h 5"/>
                    <a:gd name="T6" fmla="*/ 1 w 5"/>
                    <a:gd name="T7" fmla="*/ 4 h 5"/>
                    <a:gd name="T8" fmla="*/ 2 w 5"/>
                    <a:gd name="T9" fmla="*/ 5 h 5"/>
                    <a:gd name="T10" fmla="*/ 2 w 5"/>
                    <a:gd name="T11" fmla="*/ 5 h 5"/>
                    <a:gd name="T12" fmla="*/ 4 w 5"/>
                    <a:gd name="T13" fmla="*/ 4 h 5"/>
                    <a:gd name="T14" fmla="*/ 5 w 5"/>
                    <a:gd name="T15" fmla="*/ 3 h 5"/>
                    <a:gd name="T16" fmla="*/ 5 w 5"/>
                    <a:gd name="T17" fmla="*/ 1 h 5"/>
                    <a:gd name="T18" fmla="*/ 4 w 5"/>
                    <a:gd name="T19" fmla="*/ 0 h 5"/>
                    <a:gd name="T20" fmla="*/ 4 w 5"/>
                    <a:gd name="T21" fmla="*/ 0 h 5"/>
                    <a:gd name="T22" fmla="*/ 2 w 5"/>
                    <a:gd name="T23" fmla="*/ 0 h 5"/>
                    <a:gd name="T24" fmla="*/ 2 w 5"/>
                    <a:gd name="T25" fmla="*/ 0 h 5"/>
                    <a:gd name="T26" fmla="*/ 1 w 5"/>
                    <a:gd name="T27" fmla="*/ 1 h 5"/>
                    <a:gd name="T28" fmla="*/ 1 w 5"/>
                    <a:gd name="T2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5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2" y="5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6" name="Freeform 180"/>
                <p:cNvSpPr>
                  <a:spLocks/>
                </p:cNvSpPr>
                <p:nvPr/>
              </p:nvSpPr>
              <p:spPr bwMode="auto">
                <a:xfrm>
                  <a:off x="5275" y="3268"/>
                  <a:ext cx="6" cy="6"/>
                </a:xfrm>
                <a:custGeom>
                  <a:avLst/>
                  <a:gdLst>
                    <a:gd name="T0" fmla="*/ 2 w 6"/>
                    <a:gd name="T1" fmla="*/ 2 h 6"/>
                    <a:gd name="T2" fmla="*/ 2 w 6"/>
                    <a:gd name="T3" fmla="*/ 2 h 6"/>
                    <a:gd name="T4" fmla="*/ 1 w 6"/>
                    <a:gd name="T5" fmla="*/ 4 h 6"/>
                    <a:gd name="T6" fmla="*/ 0 w 6"/>
                    <a:gd name="T7" fmla="*/ 5 h 6"/>
                    <a:gd name="T8" fmla="*/ 1 w 6"/>
                    <a:gd name="T9" fmla="*/ 6 h 6"/>
                    <a:gd name="T10" fmla="*/ 2 w 6"/>
                    <a:gd name="T11" fmla="*/ 6 h 6"/>
                    <a:gd name="T12" fmla="*/ 2 w 6"/>
                    <a:gd name="T13" fmla="*/ 6 h 6"/>
                    <a:gd name="T14" fmla="*/ 6 w 6"/>
                    <a:gd name="T15" fmla="*/ 3 h 6"/>
                    <a:gd name="T16" fmla="*/ 6 w 6"/>
                    <a:gd name="T17" fmla="*/ 3 h 6"/>
                    <a:gd name="T18" fmla="*/ 5 w 6"/>
                    <a:gd name="T19" fmla="*/ 2 h 6"/>
                    <a:gd name="T20" fmla="*/ 5 w 6"/>
                    <a:gd name="T21" fmla="*/ 2 h 6"/>
                    <a:gd name="T22" fmla="*/ 4 w 6"/>
                    <a:gd name="T23" fmla="*/ 0 h 6"/>
                    <a:gd name="T24" fmla="*/ 2 w 6"/>
                    <a:gd name="T25" fmla="*/ 2 h 6"/>
                    <a:gd name="T26" fmla="*/ 2 w 6"/>
                    <a:gd name="T2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" h="6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5"/>
                      </a:lnTo>
                      <a:lnTo>
                        <a:pt x="1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7" name="Freeform 181"/>
                <p:cNvSpPr>
                  <a:spLocks/>
                </p:cNvSpPr>
                <p:nvPr/>
              </p:nvSpPr>
              <p:spPr bwMode="auto">
                <a:xfrm>
                  <a:off x="5246" y="3284"/>
                  <a:ext cx="13" cy="15"/>
                </a:xfrm>
                <a:custGeom>
                  <a:avLst/>
                  <a:gdLst>
                    <a:gd name="T0" fmla="*/ 9 w 13"/>
                    <a:gd name="T1" fmla="*/ 1 h 15"/>
                    <a:gd name="T2" fmla="*/ 9 w 13"/>
                    <a:gd name="T3" fmla="*/ 1 h 15"/>
                    <a:gd name="T4" fmla="*/ 9 w 13"/>
                    <a:gd name="T5" fmla="*/ 7 h 15"/>
                    <a:gd name="T6" fmla="*/ 9 w 13"/>
                    <a:gd name="T7" fmla="*/ 8 h 15"/>
                    <a:gd name="T8" fmla="*/ 11 w 13"/>
                    <a:gd name="T9" fmla="*/ 9 h 15"/>
                    <a:gd name="T10" fmla="*/ 11 w 13"/>
                    <a:gd name="T11" fmla="*/ 9 h 15"/>
                    <a:gd name="T12" fmla="*/ 13 w 13"/>
                    <a:gd name="T13" fmla="*/ 10 h 15"/>
                    <a:gd name="T14" fmla="*/ 13 w 13"/>
                    <a:gd name="T15" fmla="*/ 12 h 15"/>
                    <a:gd name="T16" fmla="*/ 13 w 13"/>
                    <a:gd name="T17" fmla="*/ 14 h 15"/>
                    <a:gd name="T18" fmla="*/ 10 w 13"/>
                    <a:gd name="T19" fmla="*/ 15 h 15"/>
                    <a:gd name="T20" fmla="*/ 10 w 13"/>
                    <a:gd name="T21" fmla="*/ 15 h 15"/>
                    <a:gd name="T22" fmla="*/ 4 w 13"/>
                    <a:gd name="T23" fmla="*/ 15 h 15"/>
                    <a:gd name="T24" fmla="*/ 1 w 13"/>
                    <a:gd name="T25" fmla="*/ 14 h 15"/>
                    <a:gd name="T26" fmla="*/ 0 w 13"/>
                    <a:gd name="T27" fmla="*/ 10 h 15"/>
                    <a:gd name="T28" fmla="*/ 0 w 13"/>
                    <a:gd name="T29" fmla="*/ 10 h 15"/>
                    <a:gd name="T30" fmla="*/ 1 w 13"/>
                    <a:gd name="T31" fmla="*/ 3 h 15"/>
                    <a:gd name="T32" fmla="*/ 1 w 13"/>
                    <a:gd name="T33" fmla="*/ 1 h 15"/>
                    <a:gd name="T34" fmla="*/ 4 w 13"/>
                    <a:gd name="T35" fmla="*/ 0 h 15"/>
                    <a:gd name="T36" fmla="*/ 4 w 13"/>
                    <a:gd name="T37" fmla="*/ 0 h 15"/>
                    <a:gd name="T38" fmla="*/ 8 w 13"/>
                    <a:gd name="T39" fmla="*/ 1 h 15"/>
                    <a:gd name="T40" fmla="*/ 9 w 13"/>
                    <a:gd name="T41" fmla="*/ 1 h 15"/>
                    <a:gd name="T42" fmla="*/ 9 w 13"/>
                    <a:gd name="T43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" h="15">
                      <a:moveTo>
                        <a:pt x="9" y="1"/>
                      </a:moveTo>
                      <a:lnTo>
                        <a:pt x="9" y="1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13" y="10"/>
                      </a:lnTo>
                      <a:lnTo>
                        <a:pt x="13" y="12"/>
                      </a:lnTo>
                      <a:lnTo>
                        <a:pt x="13" y="14"/>
                      </a:lnTo>
                      <a:lnTo>
                        <a:pt x="10" y="15"/>
                      </a:lnTo>
                      <a:lnTo>
                        <a:pt x="10" y="15"/>
                      </a:lnTo>
                      <a:lnTo>
                        <a:pt x="4" y="15"/>
                      </a:lnTo>
                      <a:lnTo>
                        <a:pt x="1" y="1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1" y="3"/>
                      </a:lnTo>
                      <a:lnTo>
                        <a:pt x="1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8" y="1"/>
                      </a:lnTo>
                      <a:lnTo>
                        <a:pt x="9" y="1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8" name="Freeform 182"/>
                <p:cNvSpPr>
                  <a:spLocks/>
                </p:cNvSpPr>
                <p:nvPr/>
              </p:nvSpPr>
              <p:spPr bwMode="auto">
                <a:xfrm>
                  <a:off x="5267" y="3217"/>
                  <a:ext cx="29" cy="34"/>
                </a:xfrm>
                <a:custGeom>
                  <a:avLst/>
                  <a:gdLst>
                    <a:gd name="T0" fmla="*/ 6 w 29"/>
                    <a:gd name="T1" fmla="*/ 1 h 34"/>
                    <a:gd name="T2" fmla="*/ 6 w 29"/>
                    <a:gd name="T3" fmla="*/ 1 h 34"/>
                    <a:gd name="T4" fmla="*/ 6 w 29"/>
                    <a:gd name="T5" fmla="*/ 5 h 34"/>
                    <a:gd name="T6" fmla="*/ 5 w 29"/>
                    <a:gd name="T7" fmla="*/ 10 h 34"/>
                    <a:gd name="T8" fmla="*/ 3 w 29"/>
                    <a:gd name="T9" fmla="*/ 13 h 34"/>
                    <a:gd name="T10" fmla="*/ 3 w 29"/>
                    <a:gd name="T11" fmla="*/ 13 h 34"/>
                    <a:gd name="T12" fmla="*/ 1 w 29"/>
                    <a:gd name="T13" fmla="*/ 15 h 34"/>
                    <a:gd name="T14" fmla="*/ 0 w 29"/>
                    <a:gd name="T15" fmla="*/ 18 h 34"/>
                    <a:gd name="T16" fmla="*/ 1 w 29"/>
                    <a:gd name="T17" fmla="*/ 20 h 34"/>
                    <a:gd name="T18" fmla="*/ 3 w 29"/>
                    <a:gd name="T19" fmla="*/ 22 h 34"/>
                    <a:gd name="T20" fmla="*/ 3 w 29"/>
                    <a:gd name="T21" fmla="*/ 22 h 34"/>
                    <a:gd name="T22" fmla="*/ 9 w 29"/>
                    <a:gd name="T23" fmla="*/ 24 h 34"/>
                    <a:gd name="T24" fmla="*/ 13 w 29"/>
                    <a:gd name="T25" fmla="*/ 25 h 34"/>
                    <a:gd name="T26" fmla="*/ 16 w 29"/>
                    <a:gd name="T27" fmla="*/ 28 h 34"/>
                    <a:gd name="T28" fmla="*/ 16 w 29"/>
                    <a:gd name="T29" fmla="*/ 28 h 34"/>
                    <a:gd name="T30" fmla="*/ 18 w 29"/>
                    <a:gd name="T31" fmla="*/ 31 h 34"/>
                    <a:gd name="T32" fmla="*/ 21 w 29"/>
                    <a:gd name="T33" fmla="*/ 33 h 34"/>
                    <a:gd name="T34" fmla="*/ 23 w 29"/>
                    <a:gd name="T35" fmla="*/ 34 h 34"/>
                    <a:gd name="T36" fmla="*/ 27 w 29"/>
                    <a:gd name="T37" fmla="*/ 34 h 34"/>
                    <a:gd name="T38" fmla="*/ 27 w 29"/>
                    <a:gd name="T39" fmla="*/ 34 h 34"/>
                    <a:gd name="T40" fmla="*/ 28 w 29"/>
                    <a:gd name="T41" fmla="*/ 33 h 34"/>
                    <a:gd name="T42" fmla="*/ 29 w 29"/>
                    <a:gd name="T43" fmla="*/ 32 h 34"/>
                    <a:gd name="T44" fmla="*/ 29 w 29"/>
                    <a:gd name="T45" fmla="*/ 29 h 34"/>
                    <a:gd name="T46" fmla="*/ 27 w 29"/>
                    <a:gd name="T47" fmla="*/ 25 h 34"/>
                    <a:gd name="T48" fmla="*/ 26 w 29"/>
                    <a:gd name="T49" fmla="*/ 20 h 34"/>
                    <a:gd name="T50" fmla="*/ 26 w 29"/>
                    <a:gd name="T51" fmla="*/ 20 h 34"/>
                    <a:gd name="T52" fmla="*/ 21 w 29"/>
                    <a:gd name="T53" fmla="*/ 15 h 34"/>
                    <a:gd name="T54" fmla="*/ 19 w 29"/>
                    <a:gd name="T55" fmla="*/ 10 h 34"/>
                    <a:gd name="T56" fmla="*/ 19 w 29"/>
                    <a:gd name="T57" fmla="*/ 10 h 34"/>
                    <a:gd name="T58" fmla="*/ 17 w 29"/>
                    <a:gd name="T59" fmla="*/ 5 h 34"/>
                    <a:gd name="T60" fmla="*/ 14 w 29"/>
                    <a:gd name="T61" fmla="*/ 3 h 34"/>
                    <a:gd name="T62" fmla="*/ 12 w 29"/>
                    <a:gd name="T63" fmla="*/ 1 h 34"/>
                    <a:gd name="T64" fmla="*/ 8 w 29"/>
                    <a:gd name="T65" fmla="*/ 0 h 34"/>
                    <a:gd name="T66" fmla="*/ 8 w 29"/>
                    <a:gd name="T67" fmla="*/ 0 h 34"/>
                    <a:gd name="T68" fmla="*/ 7 w 29"/>
                    <a:gd name="T69" fmla="*/ 0 h 34"/>
                    <a:gd name="T70" fmla="*/ 6 w 29"/>
                    <a:gd name="T71" fmla="*/ 1 h 34"/>
                    <a:gd name="T72" fmla="*/ 6 w 29"/>
                    <a:gd name="T73" fmla="*/ 1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9" h="34">
                      <a:moveTo>
                        <a:pt x="6" y="1"/>
                      </a:moveTo>
                      <a:lnTo>
                        <a:pt x="6" y="1"/>
                      </a:lnTo>
                      <a:lnTo>
                        <a:pt x="6" y="5"/>
                      </a:lnTo>
                      <a:lnTo>
                        <a:pt x="5" y="10"/>
                      </a:lnTo>
                      <a:lnTo>
                        <a:pt x="3" y="13"/>
                      </a:lnTo>
                      <a:lnTo>
                        <a:pt x="3" y="13"/>
                      </a:lnTo>
                      <a:lnTo>
                        <a:pt x="1" y="15"/>
                      </a:lnTo>
                      <a:lnTo>
                        <a:pt x="0" y="18"/>
                      </a:lnTo>
                      <a:lnTo>
                        <a:pt x="1" y="20"/>
                      </a:lnTo>
                      <a:lnTo>
                        <a:pt x="3" y="22"/>
                      </a:lnTo>
                      <a:lnTo>
                        <a:pt x="3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6" y="28"/>
                      </a:lnTo>
                      <a:lnTo>
                        <a:pt x="16" y="28"/>
                      </a:lnTo>
                      <a:lnTo>
                        <a:pt x="18" y="31"/>
                      </a:lnTo>
                      <a:lnTo>
                        <a:pt x="21" y="33"/>
                      </a:lnTo>
                      <a:lnTo>
                        <a:pt x="23" y="34"/>
                      </a:lnTo>
                      <a:lnTo>
                        <a:pt x="27" y="34"/>
                      </a:lnTo>
                      <a:lnTo>
                        <a:pt x="27" y="34"/>
                      </a:lnTo>
                      <a:lnTo>
                        <a:pt x="28" y="33"/>
                      </a:lnTo>
                      <a:lnTo>
                        <a:pt x="29" y="32"/>
                      </a:lnTo>
                      <a:lnTo>
                        <a:pt x="29" y="29"/>
                      </a:lnTo>
                      <a:lnTo>
                        <a:pt x="27" y="25"/>
                      </a:lnTo>
                      <a:lnTo>
                        <a:pt x="26" y="20"/>
                      </a:lnTo>
                      <a:lnTo>
                        <a:pt x="26" y="20"/>
                      </a:lnTo>
                      <a:lnTo>
                        <a:pt x="21" y="15"/>
                      </a:lnTo>
                      <a:lnTo>
                        <a:pt x="19" y="10"/>
                      </a:lnTo>
                      <a:lnTo>
                        <a:pt x="19" y="10"/>
                      </a:lnTo>
                      <a:lnTo>
                        <a:pt x="17" y="5"/>
                      </a:lnTo>
                      <a:lnTo>
                        <a:pt x="14" y="3"/>
                      </a:lnTo>
                      <a:lnTo>
                        <a:pt x="12" y="1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7" y="0"/>
                      </a:lnTo>
                      <a:lnTo>
                        <a:pt x="6" y="1"/>
                      </a:ln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49" name="Freeform 183"/>
                <p:cNvSpPr>
                  <a:spLocks/>
                </p:cNvSpPr>
                <p:nvPr/>
              </p:nvSpPr>
              <p:spPr bwMode="auto">
                <a:xfrm>
                  <a:off x="5273" y="3245"/>
                  <a:ext cx="7" cy="8"/>
                </a:xfrm>
                <a:custGeom>
                  <a:avLst/>
                  <a:gdLst>
                    <a:gd name="T0" fmla="*/ 7 w 7"/>
                    <a:gd name="T1" fmla="*/ 4 h 8"/>
                    <a:gd name="T2" fmla="*/ 7 w 7"/>
                    <a:gd name="T3" fmla="*/ 4 h 8"/>
                    <a:gd name="T4" fmla="*/ 6 w 7"/>
                    <a:gd name="T5" fmla="*/ 6 h 8"/>
                    <a:gd name="T6" fmla="*/ 4 w 7"/>
                    <a:gd name="T7" fmla="*/ 8 h 8"/>
                    <a:gd name="T8" fmla="*/ 2 w 7"/>
                    <a:gd name="T9" fmla="*/ 8 h 8"/>
                    <a:gd name="T10" fmla="*/ 1 w 7"/>
                    <a:gd name="T11" fmla="*/ 6 h 8"/>
                    <a:gd name="T12" fmla="*/ 1 w 7"/>
                    <a:gd name="T13" fmla="*/ 6 h 8"/>
                    <a:gd name="T14" fmla="*/ 0 w 7"/>
                    <a:gd name="T15" fmla="*/ 1 h 8"/>
                    <a:gd name="T16" fmla="*/ 0 w 7"/>
                    <a:gd name="T17" fmla="*/ 0 h 8"/>
                    <a:gd name="T18" fmla="*/ 2 w 7"/>
                    <a:gd name="T19" fmla="*/ 0 h 8"/>
                    <a:gd name="T20" fmla="*/ 2 w 7"/>
                    <a:gd name="T21" fmla="*/ 0 h 8"/>
                    <a:gd name="T22" fmla="*/ 4 w 7"/>
                    <a:gd name="T23" fmla="*/ 1 h 8"/>
                    <a:gd name="T24" fmla="*/ 6 w 7"/>
                    <a:gd name="T25" fmla="*/ 2 h 8"/>
                    <a:gd name="T26" fmla="*/ 7 w 7"/>
                    <a:gd name="T27" fmla="*/ 4 h 8"/>
                    <a:gd name="T28" fmla="*/ 7 w 7"/>
                    <a:gd name="T2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8">
                      <a:moveTo>
                        <a:pt x="7" y="4"/>
                      </a:moveTo>
                      <a:lnTo>
                        <a:pt x="7" y="4"/>
                      </a:lnTo>
                      <a:lnTo>
                        <a:pt x="6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1" y="6"/>
                      </a:lnTo>
                      <a:lnTo>
                        <a:pt x="1" y="6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1"/>
                      </a:lnTo>
                      <a:lnTo>
                        <a:pt x="6" y="2"/>
                      </a:lnTo>
                      <a:lnTo>
                        <a:pt x="7" y="4"/>
                      </a:lnTo>
                      <a:lnTo>
                        <a:pt x="7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0" name="Freeform 184"/>
                <p:cNvSpPr>
                  <a:spLocks/>
                </p:cNvSpPr>
                <p:nvPr/>
              </p:nvSpPr>
              <p:spPr bwMode="auto">
                <a:xfrm>
                  <a:off x="5294" y="3256"/>
                  <a:ext cx="4" cy="4"/>
                </a:xfrm>
                <a:custGeom>
                  <a:avLst/>
                  <a:gdLst>
                    <a:gd name="T0" fmla="*/ 0 w 4"/>
                    <a:gd name="T1" fmla="*/ 0 h 4"/>
                    <a:gd name="T2" fmla="*/ 0 w 4"/>
                    <a:gd name="T3" fmla="*/ 0 h 4"/>
                    <a:gd name="T4" fmla="*/ 0 w 4"/>
                    <a:gd name="T5" fmla="*/ 3 h 4"/>
                    <a:gd name="T6" fmla="*/ 1 w 4"/>
                    <a:gd name="T7" fmla="*/ 4 h 4"/>
                    <a:gd name="T8" fmla="*/ 2 w 4"/>
                    <a:gd name="T9" fmla="*/ 4 h 4"/>
                    <a:gd name="T10" fmla="*/ 2 w 4"/>
                    <a:gd name="T11" fmla="*/ 4 h 4"/>
                    <a:gd name="T12" fmla="*/ 4 w 4"/>
                    <a:gd name="T13" fmla="*/ 2 h 4"/>
                    <a:gd name="T14" fmla="*/ 4 w 4"/>
                    <a:gd name="T15" fmla="*/ 1 h 4"/>
                    <a:gd name="T16" fmla="*/ 4 w 4"/>
                    <a:gd name="T17" fmla="*/ 0 h 4"/>
                    <a:gd name="T18" fmla="*/ 4 w 4"/>
                    <a:gd name="T19" fmla="*/ 0 h 4"/>
                    <a:gd name="T20" fmla="*/ 3 w 4"/>
                    <a:gd name="T21" fmla="*/ 0 h 4"/>
                    <a:gd name="T22" fmla="*/ 2 w 4"/>
                    <a:gd name="T23" fmla="*/ 0 h 4"/>
                    <a:gd name="T24" fmla="*/ 0 w 4"/>
                    <a:gd name="T25" fmla="*/ 0 h 4"/>
                    <a:gd name="T26" fmla="*/ 0 w 4"/>
                    <a:gd name="T2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1" name="Freeform 185"/>
                <p:cNvSpPr>
                  <a:spLocks/>
                </p:cNvSpPr>
                <p:nvPr/>
              </p:nvSpPr>
              <p:spPr bwMode="auto">
                <a:xfrm>
                  <a:off x="5276" y="3271"/>
                  <a:ext cx="5" cy="3"/>
                </a:xfrm>
                <a:custGeom>
                  <a:avLst/>
                  <a:gdLst>
                    <a:gd name="T0" fmla="*/ 3 w 5"/>
                    <a:gd name="T1" fmla="*/ 0 h 3"/>
                    <a:gd name="T2" fmla="*/ 3 w 5"/>
                    <a:gd name="T3" fmla="*/ 0 h 3"/>
                    <a:gd name="T4" fmla="*/ 0 w 5"/>
                    <a:gd name="T5" fmla="*/ 1 h 3"/>
                    <a:gd name="T6" fmla="*/ 0 w 5"/>
                    <a:gd name="T7" fmla="*/ 1 h 3"/>
                    <a:gd name="T8" fmla="*/ 0 w 5"/>
                    <a:gd name="T9" fmla="*/ 2 h 3"/>
                    <a:gd name="T10" fmla="*/ 1 w 5"/>
                    <a:gd name="T11" fmla="*/ 3 h 3"/>
                    <a:gd name="T12" fmla="*/ 1 w 5"/>
                    <a:gd name="T13" fmla="*/ 3 h 3"/>
                    <a:gd name="T14" fmla="*/ 5 w 5"/>
                    <a:gd name="T15" fmla="*/ 2 h 3"/>
                    <a:gd name="T16" fmla="*/ 5 w 5"/>
                    <a:gd name="T17" fmla="*/ 2 h 3"/>
                    <a:gd name="T18" fmla="*/ 5 w 5"/>
                    <a:gd name="T19" fmla="*/ 1 h 3"/>
                    <a:gd name="T20" fmla="*/ 5 w 5"/>
                    <a:gd name="T21" fmla="*/ 1 h 3"/>
                    <a:gd name="T22" fmla="*/ 4 w 5"/>
                    <a:gd name="T23" fmla="*/ 0 h 3"/>
                    <a:gd name="T24" fmla="*/ 3 w 5"/>
                    <a:gd name="T25" fmla="*/ 0 h 3"/>
                    <a:gd name="T26" fmla="*/ 3 w 5"/>
                    <a:gd name="T27" fmla="*/ 0 h 3"/>
                    <a:gd name="T28" fmla="*/ 3 w 5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" h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3"/>
                      </a:lnTo>
                      <a:lnTo>
                        <a:pt x="5" y="2"/>
                      </a:lnTo>
                      <a:lnTo>
                        <a:pt x="5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2" name="Freeform 186"/>
                <p:cNvSpPr>
                  <a:spLocks/>
                </p:cNvSpPr>
                <p:nvPr/>
              </p:nvSpPr>
              <p:spPr bwMode="auto">
                <a:xfrm>
                  <a:off x="5289" y="3261"/>
                  <a:ext cx="24" cy="28"/>
                </a:xfrm>
                <a:custGeom>
                  <a:avLst/>
                  <a:gdLst>
                    <a:gd name="T0" fmla="*/ 4 w 24"/>
                    <a:gd name="T1" fmla="*/ 5 h 28"/>
                    <a:gd name="T2" fmla="*/ 4 w 24"/>
                    <a:gd name="T3" fmla="*/ 5 h 28"/>
                    <a:gd name="T4" fmla="*/ 1 w 24"/>
                    <a:gd name="T5" fmla="*/ 6 h 28"/>
                    <a:gd name="T6" fmla="*/ 0 w 24"/>
                    <a:gd name="T7" fmla="*/ 9 h 28"/>
                    <a:gd name="T8" fmla="*/ 1 w 24"/>
                    <a:gd name="T9" fmla="*/ 11 h 28"/>
                    <a:gd name="T10" fmla="*/ 4 w 24"/>
                    <a:gd name="T11" fmla="*/ 12 h 28"/>
                    <a:gd name="T12" fmla="*/ 4 w 24"/>
                    <a:gd name="T13" fmla="*/ 12 h 28"/>
                    <a:gd name="T14" fmla="*/ 6 w 24"/>
                    <a:gd name="T15" fmla="*/ 12 h 28"/>
                    <a:gd name="T16" fmla="*/ 9 w 24"/>
                    <a:gd name="T17" fmla="*/ 13 h 28"/>
                    <a:gd name="T18" fmla="*/ 11 w 24"/>
                    <a:gd name="T19" fmla="*/ 14 h 28"/>
                    <a:gd name="T20" fmla="*/ 12 w 24"/>
                    <a:gd name="T21" fmla="*/ 17 h 28"/>
                    <a:gd name="T22" fmla="*/ 12 w 24"/>
                    <a:gd name="T23" fmla="*/ 17 h 28"/>
                    <a:gd name="T24" fmla="*/ 12 w 24"/>
                    <a:gd name="T25" fmla="*/ 21 h 28"/>
                    <a:gd name="T26" fmla="*/ 13 w 24"/>
                    <a:gd name="T27" fmla="*/ 25 h 28"/>
                    <a:gd name="T28" fmla="*/ 15 w 24"/>
                    <a:gd name="T29" fmla="*/ 27 h 28"/>
                    <a:gd name="T30" fmla="*/ 17 w 24"/>
                    <a:gd name="T31" fmla="*/ 28 h 28"/>
                    <a:gd name="T32" fmla="*/ 17 w 24"/>
                    <a:gd name="T33" fmla="*/ 28 h 28"/>
                    <a:gd name="T34" fmla="*/ 21 w 24"/>
                    <a:gd name="T35" fmla="*/ 27 h 28"/>
                    <a:gd name="T36" fmla="*/ 23 w 24"/>
                    <a:gd name="T37" fmla="*/ 25 h 28"/>
                    <a:gd name="T38" fmla="*/ 24 w 24"/>
                    <a:gd name="T39" fmla="*/ 23 h 28"/>
                    <a:gd name="T40" fmla="*/ 22 w 24"/>
                    <a:gd name="T41" fmla="*/ 20 h 28"/>
                    <a:gd name="T42" fmla="*/ 22 w 24"/>
                    <a:gd name="T43" fmla="*/ 20 h 28"/>
                    <a:gd name="T44" fmla="*/ 17 w 24"/>
                    <a:gd name="T45" fmla="*/ 16 h 28"/>
                    <a:gd name="T46" fmla="*/ 16 w 24"/>
                    <a:gd name="T47" fmla="*/ 14 h 28"/>
                    <a:gd name="T48" fmla="*/ 16 w 24"/>
                    <a:gd name="T49" fmla="*/ 10 h 28"/>
                    <a:gd name="T50" fmla="*/ 16 w 24"/>
                    <a:gd name="T51" fmla="*/ 10 h 28"/>
                    <a:gd name="T52" fmla="*/ 16 w 24"/>
                    <a:gd name="T53" fmla="*/ 2 h 28"/>
                    <a:gd name="T54" fmla="*/ 16 w 24"/>
                    <a:gd name="T55" fmla="*/ 0 h 28"/>
                    <a:gd name="T56" fmla="*/ 15 w 24"/>
                    <a:gd name="T57" fmla="*/ 0 h 28"/>
                    <a:gd name="T58" fmla="*/ 15 w 24"/>
                    <a:gd name="T59" fmla="*/ 0 h 28"/>
                    <a:gd name="T60" fmla="*/ 11 w 24"/>
                    <a:gd name="T61" fmla="*/ 1 h 28"/>
                    <a:gd name="T62" fmla="*/ 10 w 24"/>
                    <a:gd name="T63" fmla="*/ 2 h 28"/>
                    <a:gd name="T64" fmla="*/ 10 w 24"/>
                    <a:gd name="T65" fmla="*/ 5 h 28"/>
                    <a:gd name="T66" fmla="*/ 10 w 24"/>
                    <a:gd name="T67" fmla="*/ 5 h 28"/>
                    <a:gd name="T68" fmla="*/ 9 w 24"/>
                    <a:gd name="T69" fmla="*/ 10 h 28"/>
                    <a:gd name="T70" fmla="*/ 8 w 24"/>
                    <a:gd name="T71" fmla="*/ 10 h 28"/>
                    <a:gd name="T72" fmla="*/ 7 w 24"/>
                    <a:gd name="T73" fmla="*/ 9 h 28"/>
                    <a:gd name="T74" fmla="*/ 7 w 24"/>
                    <a:gd name="T75" fmla="*/ 9 h 28"/>
                    <a:gd name="T76" fmla="*/ 5 w 24"/>
                    <a:gd name="T77" fmla="*/ 6 h 28"/>
                    <a:gd name="T78" fmla="*/ 4 w 24"/>
                    <a:gd name="T79" fmla="*/ 5 h 28"/>
                    <a:gd name="T80" fmla="*/ 4 w 24"/>
                    <a:gd name="T81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4" h="28">
                      <a:moveTo>
                        <a:pt x="4" y="5"/>
                      </a:moveTo>
                      <a:lnTo>
                        <a:pt x="4" y="5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6" y="12"/>
                      </a:lnTo>
                      <a:lnTo>
                        <a:pt x="9" y="13"/>
                      </a:lnTo>
                      <a:lnTo>
                        <a:pt x="11" y="14"/>
                      </a:ln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12" y="21"/>
                      </a:lnTo>
                      <a:lnTo>
                        <a:pt x="13" y="25"/>
                      </a:lnTo>
                      <a:lnTo>
                        <a:pt x="15" y="27"/>
                      </a:lnTo>
                      <a:lnTo>
                        <a:pt x="17" y="28"/>
                      </a:lnTo>
                      <a:lnTo>
                        <a:pt x="17" y="28"/>
                      </a:lnTo>
                      <a:lnTo>
                        <a:pt x="21" y="27"/>
                      </a:lnTo>
                      <a:lnTo>
                        <a:pt x="23" y="25"/>
                      </a:lnTo>
                      <a:lnTo>
                        <a:pt x="24" y="23"/>
                      </a:lnTo>
                      <a:lnTo>
                        <a:pt x="22" y="20"/>
                      </a:lnTo>
                      <a:lnTo>
                        <a:pt x="22" y="20"/>
                      </a:lnTo>
                      <a:lnTo>
                        <a:pt x="17" y="16"/>
                      </a:lnTo>
                      <a:lnTo>
                        <a:pt x="16" y="14"/>
                      </a:lnTo>
                      <a:lnTo>
                        <a:pt x="16" y="10"/>
                      </a:lnTo>
                      <a:lnTo>
                        <a:pt x="16" y="10"/>
                      </a:lnTo>
                      <a:lnTo>
                        <a:pt x="16" y="2"/>
                      </a:lnTo>
                      <a:lnTo>
                        <a:pt x="16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11" y="1"/>
                      </a:lnTo>
                      <a:lnTo>
                        <a:pt x="10" y="2"/>
                      </a:lnTo>
                      <a:lnTo>
                        <a:pt x="10" y="5"/>
                      </a:lnTo>
                      <a:lnTo>
                        <a:pt x="10" y="5"/>
                      </a:lnTo>
                      <a:lnTo>
                        <a:pt x="9" y="10"/>
                      </a:lnTo>
                      <a:lnTo>
                        <a:pt x="8" y="10"/>
                      </a:lnTo>
                      <a:lnTo>
                        <a:pt x="7" y="9"/>
                      </a:lnTo>
                      <a:lnTo>
                        <a:pt x="7" y="9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3" name="Freeform 187"/>
                <p:cNvSpPr>
                  <a:spLocks/>
                </p:cNvSpPr>
                <p:nvPr/>
              </p:nvSpPr>
              <p:spPr bwMode="auto">
                <a:xfrm>
                  <a:off x="5301" y="3290"/>
                  <a:ext cx="47" cy="46"/>
                </a:xfrm>
                <a:custGeom>
                  <a:avLst/>
                  <a:gdLst>
                    <a:gd name="T0" fmla="*/ 0 w 47"/>
                    <a:gd name="T1" fmla="*/ 1 h 46"/>
                    <a:gd name="T2" fmla="*/ 0 w 47"/>
                    <a:gd name="T3" fmla="*/ 1 h 46"/>
                    <a:gd name="T4" fmla="*/ 1 w 47"/>
                    <a:gd name="T5" fmla="*/ 3 h 46"/>
                    <a:gd name="T6" fmla="*/ 2 w 47"/>
                    <a:gd name="T7" fmla="*/ 6 h 46"/>
                    <a:gd name="T8" fmla="*/ 7 w 47"/>
                    <a:gd name="T9" fmla="*/ 11 h 46"/>
                    <a:gd name="T10" fmla="*/ 7 w 47"/>
                    <a:gd name="T11" fmla="*/ 11 h 46"/>
                    <a:gd name="T12" fmla="*/ 11 w 47"/>
                    <a:gd name="T13" fmla="*/ 17 h 46"/>
                    <a:gd name="T14" fmla="*/ 12 w 47"/>
                    <a:gd name="T15" fmla="*/ 20 h 46"/>
                    <a:gd name="T16" fmla="*/ 12 w 47"/>
                    <a:gd name="T17" fmla="*/ 21 h 46"/>
                    <a:gd name="T18" fmla="*/ 12 w 47"/>
                    <a:gd name="T19" fmla="*/ 21 h 46"/>
                    <a:gd name="T20" fmla="*/ 12 w 47"/>
                    <a:gd name="T21" fmla="*/ 21 h 46"/>
                    <a:gd name="T22" fmla="*/ 10 w 47"/>
                    <a:gd name="T23" fmla="*/ 23 h 46"/>
                    <a:gd name="T24" fmla="*/ 8 w 47"/>
                    <a:gd name="T25" fmla="*/ 24 h 46"/>
                    <a:gd name="T26" fmla="*/ 7 w 47"/>
                    <a:gd name="T27" fmla="*/ 25 h 46"/>
                    <a:gd name="T28" fmla="*/ 9 w 47"/>
                    <a:gd name="T29" fmla="*/ 26 h 46"/>
                    <a:gd name="T30" fmla="*/ 9 w 47"/>
                    <a:gd name="T31" fmla="*/ 26 h 46"/>
                    <a:gd name="T32" fmla="*/ 17 w 47"/>
                    <a:gd name="T33" fmla="*/ 26 h 46"/>
                    <a:gd name="T34" fmla="*/ 21 w 47"/>
                    <a:gd name="T35" fmla="*/ 27 h 46"/>
                    <a:gd name="T36" fmla="*/ 23 w 47"/>
                    <a:gd name="T37" fmla="*/ 28 h 46"/>
                    <a:gd name="T38" fmla="*/ 24 w 47"/>
                    <a:gd name="T39" fmla="*/ 30 h 46"/>
                    <a:gd name="T40" fmla="*/ 24 w 47"/>
                    <a:gd name="T41" fmla="*/ 30 h 46"/>
                    <a:gd name="T42" fmla="*/ 30 w 47"/>
                    <a:gd name="T43" fmla="*/ 41 h 46"/>
                    <a:gd name="T44" fmla="*/ 33 w 47"/>
                    <a:gd name="T45" fmla="*/ 44 h 46"/>
                    <a:gd name="T46" fmla="*/ 36 w 47"/>
                    <a:gd name="T47" fmla="*/ 45 h 46"/>
                    <a:gd name="T48" fmla="*/ 37 w 47"/>
                    <a:gd name="T49" fmla="*/ 46 h 46"/>
                    <a:gd name="T50" fmla="*/ 37 w 47"/>
                    <a:gd name="T51" fmla="*/ 46 h 46"/>
                    <a:gd name="T52" fmla="*/ 42 w 47"/>
                    <a:gd name="T53" fmla="*/ 45 h 46"/>
                    <a:gd name="T54" fmla="*/ 45 w 47"/>
                    <a:gd name="T55" fmla="*/ 43 h 46"/>
                    <a:gd name="T56" fmla="*/ 47 w 47"/>
                    <a:gd name="T57" fmla="*/ 40 h 46"/>
                    <a:gd name="T58" fmla="*/ 47 w 47"/>
                    <a:gd name="T59" fmla="*/ 39 h 46"/>
                    <a:gd name="T60" fmla="*/ 45 w 47"/>
                    <a:gd name="T61" fmla="*/ 38 h 46"/>
                    <a:gd name="T62" fmla="*/ 45 w 47"/>
                    <a:gd name="T63" fmla="*/ 38 h 46"/>
                    <a:gd name="T64" fmla="*/ 42 w 47"/>
                    <a:gd name="T65" fmla="*/ 35 h 46"/>
                    <a:gd name="T66" fmla="*/ 39 w 47"/>
                    <a:gd name="T67" fmla="*/ 33 h 46"/>
                    <a:gd name="T68" fmla="*/ 36 w 47"/>
                    <a:gd name="T69" fmla="*/ 32 h 46"/>
                    <a:gd name="T70" fmla="*/ 33 w 47"/>
                    <a:gd name="T71" fmla="*/ 29 h 46"/>
                    <a:gd name="T72" fmla="*/ 33 w 47"/>
                    <a:gd name="T73" fmla="*/ 29 h 46"/>
                    <a:gd name="T74" fmla="*/ 31 w 47"/>
                    <a:gd name="T75" fmla="*/ 21 h 46"/>
                    <a:gd name="T76" fmla="*/ 28 w 47"/>
                    <a:gd name="T77" fmla="*/ 18 h 46"/>
                    <a:gd name="T78" fmla="*/ 25 w 47"/>
                    <a:gd name="T79" fmla="*/ 16 h 46"/>
                    <a:gd name="T80" fmla="*/ 25 w 47"/>
                    <a:gd name="T81" fmla="*/ 16 h 46"/>
                    <a:gd name="T82" fmla="*/ 22 w 47"/>
                    <a:gd name="T83" fmla="*/ 15 h 46"/>
                    <a:gd name="T84" fmla="*/ 19 w 47"/>
                    <a:gd name="T85" fmla="*/ 13 h 46"/>
                    <a:gd name="T86" fmla="*/ 18 w 47"/>
                    <a:gd name="T87" fmla="*/ 11 h 46"/>
                    <a:gd name="T88" fmla="*/ 17 w 47"/>
                    <a:gd name="T89" fmla="*/ 8 h 46"/>
                    <a:gd name="T90" fmla="*/ 17 w 47"/>
                    <a:gd name="T91" fmla="*/ 8 h 46"/>
                    <a:gd name="T92" fmla="*/ 17 w 47"/>
                    <a:gd name="T93" fmla="*/ 5 h 46"/>
                    <a:gd name="T94" fmla="*/ 16 w 47"/>
                    <a:gd name="T95" fmla="*/ 4 h 46"/>
                    <a:gd name="T96" fmla="*/ 15 w 47"/>
                    <a:gd name="T97" fmla="*/ 3 h 46"/>
                    <a:gd name="T98" fmla="*/ 12 w 47"/>
                    <a:gd name="T99" fmla="*/ 2 h 46"/>
                    <a:gd name="T100" fmla="*/ 12 w 47"/>
                    <a:gd name="T101" fmla="*/ 2 h 46"/>
                    <a:gd name="T102" fmla="*/ 10 w 47"/>
                    <a:gd name="T103" fmla="*/ 2 h 46"/>
                    <a:gd name="T104" fmla="*/ 9 w 47"/>
                    <a:gd name="T105" fmla="*/ 1 h 46"/>
                    <a:gd name="T106" fmla="*/ 7 w 47"/>
                    <a:gd name="T107" fmla="*/ 1 h 46"/>
                    <a:gd name="T108" fmla="*/ 4 w 47"/>
                    <a:gd name="T109" fmla="*/ 0 h 46"/>
                    <a:gd name="T110" fmla="*/ 4 w 47"/>
                    <a:gd name="T111" fmla="*/ 0 h 46"/>
                    <a:gd name="T112" fmla="*/ 0 w 47"/>
                    <a:gd name="T113" fmla="*/ 1 h 46"/>
                    <a:gd name="T114" fmla="*/ 0 w 47"/>
                    <a:gd name="T115" fmla="*/ 1 h 46"/>
                    <a:gd name="T116" fmla="*/ 0 w 47"/>
                    <a:gd name="T117" fmla="*/ 1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7" h="46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" y="3"/>
                      </a:lnTo>
                      <a:lnTo>
                        <a:pt x="2" y="6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11" y="17"/>
                      </a:lnTo>
                      <a:lnTo>
                        <a:pt x="12" y="20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2" y="21"/>
                      </a:lnTo>
                      <a:lnTo>
                        <a:pt x="10" y="23"/>
                      </a:lnTo>
                      <a:lnTo>
                        <a:pt x="8" y="24"/>
                      </a:lnTo>
                      <a:lnTo>
                        <a:pt x="7" y="25"/>
                      </a:lnTo>
                      <a:lnTo>
                        <a:pt x="9" y="26"/>
                      </a:lnTo>
                      <a:lnTo>
                        <a:pt x="9" y="26"/>
                      </a:lnTo>
                      <a:lnTo>
                        <a:pt x="17" y="26"/>
                      </a:lnTo>
                      <a:lnTo>
                        <a:pt x="21" y="27"/>
                      </a:lnTo>
                      <a:lnTo>
                        <a:pt x="23" y="28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30" y="41"/>
                      </a:lnTo>
                      <a:lnTo>
                        <a:pt x="33" y="44"/>
                      </a:lnTo>
                      <a:lnTo>
                        <a:pt x="36" y="45"/>
                      </a:lnTo>
                      <a:lnTo>
                        <a:pt x="37" y="46"/>
                      </a:lnTo>
                      <a:lnTo>
                        <a:pt x="37" y="46"/>
                      </a:lnTo>
                      <a:lnTo>
                        <a:pt x="42" y="45"/>
                      </a:lnTo>
                      <a:lnTo>
                        <a:pt x="45" y="43"/>
                      </a:lnTo>
                      <a:lnTo>
                        <a:pt x="47" y="40"/>
                      </a:lnTo>
                      <a:lnTo>
                        <a:pt x="47" y="39"/>
                      </a:lnTo>
                      <a:lnTo>
                        <a:pt x="45" y="38"/>
                      </a:lnTo>
                      <a:lnTo>
                        <a:pt x="45" y="38"/>
                      </a:lnTo>
                      <a:lnTo>
                        <a:pt x="42" y="35"/>
                      </a:lnTo>
                      <a:lnTo>
                        <a:pt x="39" y="33"/>
                      </a:lnTo>
                      <a:lnTo>
                        <a:pt x="36" y="32"/>
                      </a:lnTo>
                      <a:lnTo>
                        <a:pt x="33" y="29"/>
                      </a:lnTo>
                      <a:lnTo>
                        <a:pt x="33" y="29"/>
                      </a:lnTo>
                      <a:lnTo>
                        <a:pt x="31" y="21"/>
                      </a:lnTo>
                      <a:lnTo>
                        <a:pt x="28" y="18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22" y="15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7" y="8"/>
                      </a:lnTo>
                      <a:lnTo>
                        <a:pt x="17" y="8"/>
                      </a:lnTo>
                      <a:lnTo>
                        <a:pt x="17" y="5"/>
                      </a:lnTo>
                      <a:lnTo>
                        <a:pt x="16" y="4"/>
                      </a:lnTo>
                      <a:lnTo>
                        <a:pt x="15" y="3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9" y="1"/>
                      </a:lnTo>
                      <a:lnTo>
                        <a:pt x="7" y="1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4" name="Freeform 188"/>
                <p:cNvSpPr>
                  <a:spLocks/>
                </p:cNvSpPr>
                <p:nvPr/>
              </p:nvSpPr>
              <p:spPr bwMode="auto">
                <a:xfrm>
                  <a:off x="5316" y="3319"/>
                  <a:ext cx="4" cy="5"/>
                </a:xfrm>
                <a:custGeom>
                  <a:avLst/>
                  <a:gdLst>
                    <a:gd name="T0" fmla="*/ 0 w 4"/>
                    <a:gd name="T1" fmla="*/ 1 h 5"/>
                    <a:gd name="T2" fmla="*/ 0 w 4"/>
                    <a:gd name="T3" fmla="*/ 1 h 5"/>
                    <a:gd name="T4" fmla="*/ 0 w 4"/>
                    <a:gd name="T5" fmla="*/ 3 h 5"/>
                    <a:gd name="T6" fmla="*/ 1 w 4"/>
                    <a:gd name="T7" fmla="*/ 4 h 5"/>
                    <a:gd name="T8" fmla="*/ 3 w 4"/>
                    <a:gd name="T9" fmla="*/ 5 h 5"/>
                    <a:gd name="T10" fmla="*/ 4 w 4"/>
                    <a:gd name="T11" fmla="*/ 4 h 5"/>
                    <a:gd name="T12" fmla="*/ 4 w 4"/>
                    <a:gd name="T13" fmla="*/ 4 h 5"/>
                    <a:gd name="T14" fmla="*/ 3 w 4"/>
                    <a:gd name="T15" fmla="*/ 2 h 5"/>
                    <a:gd name="T16" fmla="*/ 3 w 4"/>
                    <a:gd name="T17" fmla="*/ 0 h 5"/>
                    <a:gd name="T18" fmla="*/ 0 w 4"/>
                    <a:gd name="T1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5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1" y="4"/>
                      </a:lnTo>
                      <a:lnTo>
                        <a:pt x="3" y="5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3" y="2"/>
                      </a:lnTo>
                      <a:lnTo>
                        <a:pt x="3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5" name="Freeform 189"/>
                <p:cNvSpPr>
                  <a:spLocks/>
                </p:cNvSpPr>
                <p:nvPr/>
              </p:nvSpPr>
              <p:spPr bwMode="auto">
                <a:xfrm>
                  <a:off x="5323" y="3355"/>
                  <a:ext cx="16" cy="15"/>
                </a:xfrm>
                <a:custGeom>
                  <a:avLst/>
                  <a:gdLst>
                    <a:gd name="T0" fmla="*/ 14 w 16"/>
                    <a:gd name="T1" fmla="*/ 6 h 15"/>
                    <a:gd name="T2" fmla="*/ 14 w 16"/>
                    <a:gd name="T3" fmla="*/ 6 h 15"/>
                    <a:gd name="T4" fmla="*/ 11 w 16"/>
                    <a:gd name="T5" fmla="*/ 7 h 15"/>
                    <a:gd name="T6" fmla="*/ 10 w 16"/>
                    <a:gd name="T7" fmla="*/ 8 h 15"/>
                    <a:gd name="T8" fmla="*/ 9 w 16"/>
                    <a:gd name="T9" fmla="*/ 10 h 15"/>
                    <a:gd name="T10" fmla="*/ 9 w 16"/>
                    <a:gd name="T11" fmla="*/ 10 h 15"/>
                    <a:gd name="T12" fmla="*/ 9 w 16"/>
                    <a:gd name="T13" fmla="*/ 13 h 15"/>
                    <a:gd name="T14" fmla="*/ 8 w 16"/>
                    <a:gd name="T15" fmla="*/ 15 h 15"/>
                    <a:gd name="T16" fmla="*/ 7 w 16"/>
                    <a:gd name="T17" fmla="*/ 13 h 15"/>
                    <a:gd name="T18" fmla="*/ 6 w 16"/>
                    <a:gd name="T19" fmla="*/ 12 h 15"/>
                    <a:gd name="T20" fmla="*/ 6 w 16"/>
                    <a:gd name="T21" fmla="*/ 12 h 15"/>
                    <a:gd name="T22" fmla="*/ 5 w 16"/>
                    <a:gd name="T23" fmla="*/ 11 h 15"/>
                    <a:gd name="T24" fmla="*/ 3 w 16"/>
                    <a:gd name="T25" fmla="*/ 10 h 15"/>
                    <a:gd name="T26" fmla="*/ 2 w 16"/>
                    <a:gd name="T27" fmla="*/ 9 h 15"/>
                    <a:gd name="T28" fmla="*/ 1 w 16"/>
                    <a:gd name="T29" fmla="*/ 7 h 15"/>
                    <a:gd name="T30" fmla="*/ 1 w 16"/>
                    <a:gd name="T31" fmla="*/ 7 h 15"/>
                    <a:gd name="T32" fmla="*/ 0 w 16"/>
                    <a:gd name="T33" fmla="*/ 1 h 15"/>
                    <a:gd name="T34" fmla="*/ 1 w 16"/>
                    <a:gd name="T35" fmla="*/ 0 h 15"/>
                    <a:gd name="T36" fmla="*/ 2 w 16"/>
                    <a:gd name="T37" fmla="*/ 1 h 15"/>
                    <a:gd name="T38" fmla="*/ 2 w 16"/>
                    <a:gd name="T39" fmla="*/ 1 h 15"/>
                    <a:gd name="T40" fmla="*/ 5 w 16"/>
                    <a:gd name="T41" fmla="*/ 2 h 15"/>
                    <a:gd name="T42" fmla="*/ 8 w 16"/>
                    <a:gd name="T43" fmla="*/ 3 h 15"/>
                    <a:gd name="T44" fmla="*/ 11 w 16"/>
                    <a:gd name="T45" fmla="*/ 3 h 15"/>
                    <a:gd name="T46" fmla="*/ 14 w 16"/>
                    <a:gd name="T47" fmla="*/ 3 h 15"/>
                    <a:gd name="T48" fmla="*/ 14 w 16"/>
                    <a:gd name="T49" fmla="*/ 3 h 15"/>
                    <a:gd name="T50" fmla="*/ 16 w 16"/>
                    <a:gd name="T51" fmla="*/ 3 h 15"/>
                    <a:gd name="T52" fmla="*/ 16 w 16"/>
                    <a:gd name="T53" fmla="*/ 4 h 15"/>
                    <a:gd name="T54" fmla="*/ 14 w 16"/>
                    <a:gd name="T55" fmla="*/ 6 h 15"/>
                    <a:gd name="T56" fmla="*/ 14 w 16"/>
                    <a:gd name="T57" fmla="*/ 6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15">
                      <a:moveTo>
                        <a:pt x="14" y="6"/>
                      </a:moveTo>
                      <a:lnTo>
                        <a:pt x="14" y="6"/>
                      </a:lnTo>
                      <a:lnTo>
                        <a:pt x="11" y="7"/>
                      </a:lnTo>
                      <a:lnTo>
                        <a:pt x="10" y="8"/>
                      </a:lnTo>
                      <a:lnTo>
                        <a:pt x="9" y="10"/>
                      </a:lnTo>
                      <a:lnTo>
                        <a:pt x="9" y="10"/>
                      </a:lnTo>
                      <a:lnTo>
                        <a:pt x="9" y="13"/>
                      </a:lnTo>
                      <a:lnTo>
                        <a:pt x="8" y="15"/>
                      </a:lnTo>
                      <a:lnTo>
                        <a:pt x="7" y="13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5" y="11"/>
                      </a:lnTo>
                      <a:lnTo>
                        <a:pt x="3" y="10"/>
                      </a:lnTo>
                      <a:lnTo>
                        <a:pt x="2" y="9"/>
                      </a:lnTo>
                      <a:lnTo>
                        <a:pt x="1" y="7"/>
                      </a:lnTo>
                      <a:lnTo>
                        <a:pt x="1" y="7"/>
                      </a:ln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5" y="2"/>
                      </a:lnTo>
                      <a:lnTo>
                        <a:pt x="8" y="3"/>
                      </a:lnTo>
                      <a:lnTo>
                        <a:pt x="11" y="3"/>
                      </a:lnTo>
                      <a:lnTo>
                        <a:pt x="14" y="3"/>
                      </a:lnTo>
                      <a:lnTo>
                        <a:pt x="14" y="3"/>
                      </a:lnTo>
                      <a:lnTo>
                        <a:pt x="16" y="3"/>
                      </a:lnTo>
                      <a:lnTo>
                        <a:pt x="16" y="4"/>
                      </a:lnTo>
                      <a:lnTo>
                        <a:pt x="14" y="6"/>
                      </a:lnTo>
                      <a:lnTo>
                        <a:pt x="1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6" name="Freeform 190"/>
                <p:cNvSpPr>
                  <a:spLocks/>
                </p:cNvSpPr>
                <p:nvPr/>
              </p:nvSpPr>
              <p:spPr bwMode="auto">
                <a:xfrm>
                  <a:off x="5340" y="3362"/>
                  <a:ext cx="19" cy="17"/>
                </a:xfrm>
                <a:custGeom>
                  <a:avLst/>
                  <a:gdLst>
                    <a:gd name="T0" fmla="*/ 2 w 19"/>
                    <a:gd name="T1" fmla="*/ 0 h 17"/>
                    <a:gd name="T2" fmla="*/ 2 w 19"/>
                    <a:gd name="T3" fmla="*/ 0 h 17"/>
                    <a:gd name="T4" fmla="*/ 1 w 19"/>
                    <a:gd name="T5" fmla="*/ 2 h 17"/>
                    <a:gd name="T6" fmla="*/ 0 w 19"/>
                    <a:gd name="T7" fmla="*/ 3 h 17"/>
                    <a:gd name="T8" fmla="*/ 1 w 19"/>
                    <a:gd name="T9" fmla="*/ 5 h 17"/>
                    <a:gd name="T10" fmla="*/ 3 w 19"/>
                    <a:gd name="T11" fmla="*/ 8 h 17"/>
                    <a:gd name="T12" fmla="*/ 3 w 19"/>
                    <a:gd name="T13" fmla="*/ 8 h 17"/>
                    <a:gd name="T14" fmla="*/ 5 w 19"/>
                    <a:gd name="T15" fmla="*/ 10 h 17"/>
                    <a:gd name="T16" fmla="*/ 7 w 19"/>
                    <a:gd name="T17" fmla="*/ 13 h 17"/>
                    <a:gd name="T18" fmla="*/ 9 w 19"/>
                    <a:gd name="T19" fmla="*/ 15 h 17"/>
                    <a:gd name="T20" fmla="*/ 12 w 19"/>
                    <a:gd name="T21" fmla="*/ 16 h 17"/>
                    <a:gd name="T22" fmla="*/ 12 w 19"/>
                    <a:gd name="T23" fmla="*/ 16 h 17"/>
                    <a:gd name="T24" fmla="*/ 14 w 19"/>
                    <a:gd name="T25" fmla="*/ 17 h 17"/>
                    <a:gd name="T26" fmla="*/ 17 w 19"/>
                    <a:gd name="T27" fmla="*/ 16 h 17"/>
                    <a:gd name="T28" fmla="*/ 19 w 19"/>
                    <a:gd name="T29" fmla="*/ 14 h 17"/>
                    <a:gd name="T30" fmla="*/ 19 w 19"/>
                    <a:gd name="T31" fmla="*/ 13 h 17"/>
                    <a:gd name="T32" fmla="*/ 18 w 19"/>
                    <a:gd name="T33" fmla="*/ 11 h 17"/>
                    <a:gd name="T34" fmla="*/ 18 w 19"/>
                    <a:gd name="T35" fmla="*/ 11 h 17"/>
                    <a:gd name="T36" fmla="*/ 15 w 19"/>
                    <a:gd name="T37" fmla="*/ 9 h 17"/>
                    <a:gd name="T38" fmla="*/ 12 w 19"/>
                    <a:gd name="T39" fmla="*/ 6 h 17"/>
                    <a:gd name="T40" fmla="*/ 9 w 19"/>
                    <a:gd name="T41" fmla="*/ 5 h 17"/>
                    <a:gd name="T42" fmla="*/ 7 w 19"/>
                    <a:gd name="T43" fmla="*/ 3 h 17"/>
                    <a:gd name="T44" fmla="*/ 7 w 19"/>
                    <a:gd name="T45" fmla="*/ 3 h 17"/>
                    <a:gd name="T46" fmla="*/ 6 w 19"/>
                    <a:gd name="T47" fmla="*/ 1 h 17"/>
                    <a:gd name="T48" fmla="*/ 4 w 19"/>
                    <a:gd name="T49" fmla="*/ 0 h 17"/>
                    <a:gd name="T50" fmla="*/ 2 w 19"/>
                    <a:gd name="T51" fmla="*/ 0 h 17"/>
                    <a:gd name="T52" fmla="*/ 2 w 19"/>
                    <a:gd name="T5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9" h="17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2"/>
                      </a:lnTo>
                      <a:lnTo>
                        <a:pt x="0" y="3"/>
                      </a:lnTo>
                      <a:lnTo>
                        <a:pt x="1" y="5"/>
                      </a:lnTo>
                      <a:lnTo>
                        <a:pt x="3" y="8"/>
                      </a:lnTo>
                      <a:lnTo>
                        <a:pt x="3" y="8"/>
                      </a:lnTo>
                      <a:lnTo>
                        <a:pt x="5" y="10"/>
                      </a:lnTo>
                      <a:lnTo>
                        <a:pt x="7" y="13"/>
                      </a:lnTo>
                      <a:lnTo>
                        <a:pt x="9" y="15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7"/>
                      </a:lnTo>
                      <a:lnTo>
                        <a:pt x="17" y="16"/>
                      </a:lnTo>
                      <a:lnTo>
                        <a:pt x="19" y="14"/>
                      </a:lnTo>
                      <a:lnTo>
                        <a:pt x="19" y="13"/>
                      </a:lnTo>
                      <a:lnTo>
                        <a:pt x="18" y="11"/>
                      </a:lnTo>
                      <a:lnTo>
                        <a:pt x="18" y="11"/>
                      </a:lnTo>
                      <a:lnTo>
                        <a:pt x="15" y="9"/>
                      </a:lnTo>
                      <a:lnTo>
                        <a:pt x="12" y="6"/>
                      </a:lnTo>
                      <a:lnTo>
                        <a:pt x="9" y="5"/>
                      </a:lnTo>
                      <a:lnTo>
                        <a:pt x="7" y="3"/>
                      </a:lnTo>
                      <a:lnTo>
                        <a:pt x="7" y="3"/>
                      </a:lnTo>
                      <a:lnTo>
                        <a:pt x="6" y="1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7" name="Freeform 191"/>
                <p:cNvSpPr>
                  <a:spLocks/>
                </p:cNvSpPr>
                <p:nvPr/>
              </p:nvSpPr>
              <p:spPr bwMode="auto">
                <a:xfrm>
                  <a:off x="5333" y="3372"/>
                  <a:ext cx="40" cy="28"/>
                </a:xfrm>
                <a:custGeom>
                  <a:avLst/>
                  <a:gdLst>
                    <a:gd name="T0" fmla="*/ 0 w 40"/>
                    <a:gd name="T1" fmla="*/ 0 h 28"/>
                    <a:gd name="T2" fmla="*/ 0 w 40"/>
                    <a:gd name="T3" fmla="*/ 0 h 28"/>
                    <a:gd name="T4" fmla="*/ 0 w 40"/>
                    <a:gd name="T5" fmla="*/ 1 h 28"/>
                    <a:gd name="T6" fmla="*/ 3 w 40"/>
                    <a:gd name="T7" fmla="*/ 3 h 28"/>
                    <a:gd name="T8" fmla="*/ 4 w 40"/>
                    <a:gd name="T9" fmla="*/ 4 h 28"/>
                    <a:gd name="T10" fmla="*/ 4 w 40"/>
                    <a:gd name="T11" fmla="*/ 7 h 28"/>
                    <a:gd name="T12" fmla="*/ 4 w 40"/>
                    <a:gd name="T13" fmla="*/ 7 h 28"/>
                    <a:gd name="T14" fmla="*/ 4 w 40"/>
                    <a:gd name="T15" fmla="*/ 9 h 28"/>
                    <a:gd name="T16" fmla="*/ 5 w 40"/>
                    <a:gd name="T17" fmla="*/ 12 h 28"/>
                    <a:gd name="T18" fmla="*/ 7 w 40"/>
                    <a:gd name="T19" fmla="*/ 14 h 28"/>
                    <a:gd name="T20" fmla="*/ 10 w 40"/>
                    <a:gd name="T21" fmla="*/ 14 h 28"/>
                    <a:gd name="T22" fmla="*/ 10 w 40"/>
                    <a:gd name="T23" fmla="*/ 14 h 28"/>
                    <a:gd name="T24" fmla="*/ 13 w 40"/>
                    <a:gd name="T25" fmla="*/ 15 h 28"/>
                    <a:gd name="T26" fmla="*/ 16 w 40"/>
                    <a:gd name="T27" fmla="*/ 17 h 28"/>
                    <a:gd name="T28" fmla="*/ 20 w 40"/>
                    <a:gd name="T29" fmla="*/ 19 h 28"/>
                    <a:gd name="T30" fmla="*/ 21 w 40"/>
                    <a:gd name="T31" fmla="*/ 22 h 28"/>
                    <a:gd name="T32" fmla="*/ 21 w 40"/>
                    <a:gd name="T33" fmla="*/ 22 h 28"/>
                    <a:gd name="T34" fmla="*/ 22 w 40"/>
                    <a:gd name="T35" fmla="*/ 24 h 28"/>
                    <a:gd name="T36" fmla="*/ 24 w 40"/>
                    <a:gd name="T37" fmla="*/ 26 h 28"/>
                    <a:gd name="T38" fmla="*/ 30 w 40"/>
                    <a:gd name="T39" fmla="*/ 28 h 28"/>
                    <a:gd name="T40" fmla="*/ 30 w 40"/>
                    <a:gd name="T41" fmla="*/ 28 h 28"/>
                    <a:gd name="T42" fmla="*/ 38 w 40"/>
                    <a:gd name="T43" fmla="*/ 28 h 28"/>
                    <a:gd name="T44" fmla="*/ 40 w 40"/>
                    <a:gd name="T45" fmla="*/ 28 h 28"/>
                    <a:gd name="T46" fmla="*/ 40 w 40"/>
                    <a:gd name="T47" fmla="*/ 27 h 28"/>
                    <a:gd name="T48" fmla="*/ 40 w 40"/>
                    <a:gd name="T49" fmla="*/ 27 h 28"/>
                    <a:gd name="T50" fmla="*/ 40 w 40"/>
                    <a:gd name="T51" fmla="*/ 27 h 28"/>
                    <a:gd name="T52" fmla="*/ 37 w 40"/>
                    <a:gd name="T53" fmla="*/ 24 h 28"/>
                    <a:gd name="T54" fmla="*/ 34 w 40"/>
                    <a:gd name="T55" fmla="*/ 23 h 28"/>
                    <a:gd name="T56" fmla="*/ 30 w 40"/>
                    <a:gd name="T57" fmla="*/ 21 h 28"/>
                    <a:gd name="T58" fmla="*/ 28 w 40"/>
                    <a:gd name="T59" fmla="*/ 19 h 28"/>
                    <a:gd name="T60" fmla="*/ 28 w 40"/>
                    <a:gd name="T61" fmla="*/ 19 h 28"/>
                    <a:gd name="T62" fmla="*/ 24 w 40"/>
                    <a:gd name="T63" fmla="*/ 14 h 28"/>
                    <a:gd name="T64" fmla="*/ 22 w 40"/>
                    <a:gd name="T65" fmla="*/ 12 h 28"/>
                    <a:gd name="T66" fmla="*/ 20 w 40"/>
                    <a:gd name="T67" fmla="*/ 10 h 28"/>
                    <a:gd name="T68" fmla="*/ 20 w 40"/>
                    <a:gd name="T69" fmla="*/ 10 h 28"/>
                    <a:gd name="T70" fmla="*/ 16 w 40"/>
                    <a:gd name="T71" fmla="*/ 9 h 28"/>
                    <a:gd name="T72" fmla="*/ 14 w 40"/>
                    <a:gd name="T73" fmla="*/ 8 h 28"/>
                    <a:gd name="T74" fmla="*/ 11 w 40"/>
                    <a:gd name="T75" fmla="*/ 4 h 28"/>
                    <a:gd name="T76" fmla="*/ 11 w 40"/>
                    <a:gd name="T77" fmla="*/ 4 h 28"/>
                    <a:gd name="T78" fmla="*/ 9 w 40"/>
                    <a:gd name="T79" fmla="*/ 2 h 28"/>
                    <a:gd name="T80" fmla="*/ 5 w 40"/>
                    <a:gd name="T81" fmla="*/ 1 h 28"/>
                    <a:gd name="T82" fmla="*/ 0 w 40"/>
                    <a:gd name="T83" fmla="*/ 0 h 28"/>
                    <a:gd name="T84" fmla="*/ 0 w 40"/>
                    <a:gd name="T8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0" h="2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" y="3"/>
                      </a:lnTo>
                      <a:lnTo>
                        <a:pt x="4" y="4"/>
                      </a:lnTo>
                      <a:lnTo>
                        <a:pt x="4" y="7"/>
                      </a:lnTo>
                      <a:lnTo>
                        <a:pt x="4" y="7"/>
                      </a:lnTo>
                      <a:lnTo>
                        <a:pt x="4" y="9"/>
                      </a:lnTo>
                      <a:lnTo>
                        <a:pt x="5" y="12"/>
                      </a:lnTo>
                      <a:lnTo>
                        <a:pt x="7" y="14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3" y="15"/>
                      </a:lnTo>
                      <a:lnTo>
                        <a:pt x="16" y="17"/>
                      </a:lnTo>
                      <a:lnTo>
                        <a:pt x="20" y="19"/>
                      </a:lnTo>
                      <a:lnTo>
                        <a:pt x="21" y="22"/>
                      </a:lnTo>
                      <a:lnTo>
                        <a:pt x="21" y="22"/>
                      </a:lnTo>
                      <a:lnTo>
                        <a:pt x="22" y="24"/>
                      </a:lnTo>
                      <a:lnTo>
                        <a:pt x="24" y="26"/>
                      </a:lnTo>
                      <a:lnTo>
                        <a:pt x="30" y="28"/>
                      </a:lnTo>
                      <a:lnTo>
                        <a:pt x="30" y="28"/>
                      </a:lnTo>
                      <a:lnTo>
                        <a:pt x="38" y="28"/>
                      </a:lnTo>
                      <a:lnTo>
                        <a:pt x="40" y="28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40" y="27"/>
                      </a:lnTo>
                      <a:lnTo>
                        <a:pt x="37" y="24"/>
                      </a:lnTo>
                      <a:lnTo>
                        <a:pt x="34" y="23"/>
                      </a:lnTo>
                      <a:lnTo>
                        <a:pt x="30" y="21"/>
                      </a:lnTo>
                      <a:lnTo>
                        <a:pt x="28" y="19"/>
                      </a:lnTo>
                      <a:lnTo>
                        <a:pt x="28" y="19"/>
                      </a:lnTo>
                      <a:lnTo>
                        <a:pt x="24" y="14"/>
                      </a:lnTo>
                      <a:lnTo>
                        <a:pt x="22" y="12"/>
                      </a:lnTo>
                      <a:lnTo>
                        <a:pt x="20" y="10"/>
                      </a:lnTo>
                      <a:lnTo>
                        <a:pt x="20" y="10"/>
                      </a:lnTo>
                      <a:lnTo>
                        <a:pt x="16" y="9"/>
                      </a:lnTo>
                      <a:lnTo>
                        <a:pt x="14" y="8"/>
                      </a:lnTo>
                      <a:lnTo>
                        <a:pt x="11" y="4"/>
                      </a:lnTo>
                      <a:lnTo>
                        <a:pt x="11" y="4"/>
                      </a:lnTo>
                      <a:lnTo>
                        <a:pt x="9" y="2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8" name="Freeform 192"/>
                <p:cNvSpPr>
                  <a:spLocks/>
                </p:cNvSpPr>
                <p:nvPr/>
              </p:nvSpPr>
              <p:spPr bwMode="auto">
                <a:xfrm>
                  <a:off x="5366" y="3375"/>
                  <a:ext cx="14" cy="24"/>
                </a:xfrm>
                <a:custGeom>
                  <a:avLst/>
                  <a:gdLst>
                    <a:gd name="T0" fmla="*/ 0 w 14"/>
                    <a:gd name="T1" fmla="*/ 1 h 24"/>
                    <a:gd name="T2" fmla="*/ 0 w 14"/>
                    <a:gd name="T3" fmla="*/ 1 h 24"/>
                    <a:gd name="T4" fmla="*/ 0 w 14"/>
                    <a:gd name="T5" fmla="*/ 5 h 24"/>
                    <a:gd name="T6" fmla="*/ 0 w 14"/>
                    <a:gd name="T7" fmla="*/ 9 h 24"/>
                    <a:gd name="T8" fmla="*/ 1 w 14"/>
                    <a:gd name="T9" fmla="*/ 12 h 24"/>
                    <a:gd name="T10" fmla="*/ 2 w 14"/>
                    <a:gd name="T11" fmla="*/ 14 h 24"/>
                    <a:gd name="T12" fmla="*/ 2 w 14"/>
                    <a:gd name="T13" fmla="*/ 14 h 24"/>
                    <a:gd name="T14" fmla="*/ 7 w 14"/>
                    <a:gd name="T15" fmla="*/ 16 h 24"/>
                    <a:gd name="T16" fmla="*/ 9 w 14"/>
                    <a:gd name="T17" fmla="*/ 18 h 24"/>
                    <a:gd name="T18" fmla="*/ 10 w 14"/>
                    <a:gd name="T19" fmla="*/ 20 h 24"/>
                    <a:gd name="T20" fmla="*/ 10 w 14"/>
                    <a:gd name="T21" fmla="*/ 20 h 24"/>
                    <a:gd name="T22" fmla="*/ 13 w 14"/>
                    <a:gd name="T23" fmla="*/ 24 h 24"/>
                    <a:gd name="T24" fmla="*/ 13 w 14"/>
                    <a:gd name="T25" fmla="*/ 24 h 24"/>
                    <a:gd name="T26" fmla="*/ 14 w 14"/>
                    <a:gd name="T27" fmla="*/ 21 h 24"/>
                    <a:gd name="T28" fmla="*/ 14 w 14"/>
                    <a:gd name="T29" fmla="*/ 21 h 24"/>
                    <a:gd name="T30" fmla="*/ 14 w 14"/>
                    <a:gd name="T31" fmla="*/ 12 h 24"/>
                    <a:gd name="T32" fmla="*/ 14 w 14"/>
                    <a:gd name="T33" fmla="*/ 9 h 24"/>
                    <a:gd name="T34" fmla="*/ 13 w 14"/>
                    <a:gd name="T35" fmla="*/ 7 h 24"/>
                    <a:gd name="T36" fmla="*/ 11 w 14"/>
                    <a:gd name="T37" fmla="*/ 7 h 24"/>
                    <a:gd name="T38" fmla="*/ 11 w 14"/>
                    <a:gd name="T39" fmla="*/ 7 h 24"/>
                    <a:gd name="T40" fmla="*/ 5 w 14"/>
                    <a:gd name="T41" fmla="*/ 6 h 24"/>
                    <a:gd name="T42" fmla="*/ 3 w 14"/>
                    <a:gd name="T43" fmla="*/ 5 h 24"/>
                    <a:gd name="T44" fmla="*/ 2 w 14"/>
                    <a:gd name="T45" fmla="*/ 3 h 24"/>
                    <a:gd name="T46" fmla="*/ 2 w 14"/>
                    <a:gd name="T47" fmla="*/ 3 h 24"/>
                    <a:gd name="T48" fmla="*/ 2 w 14"/>
                    <a:gd name="T49" fmla="*/ 1 h 24"/>
                    <a:gd name="T50" fmla="*/ 1 w 14"/>
                    <a:gd name="T51" fmla="*/ 0 h 24"/>
                    <a:gd name="T52" fmla="*/ 0 w 14"/>
                    <a:gd name="T53" fmla="*/ 1 h 24"/>
                    <a:gd name="T54" fmla="*/ 0 w 14"/>
                    <a:gd name="T5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" h="24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5"/>
                      </a:lnTo>
                      <a:lnTo>
                        <a:pt x="0" y="9"/>
                      </a:lnTo>
                      <a:lnTo>
                        <a:pt x="1" y="12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7" y="16"/>
                      </a:lnTo>
                      <a:lnTo>
                        <a:pt x="9" y="18"/>
                      </a:lnTo>
                      <a:lnTo>
                        <a:pt x="10" y="20"/>
                      </a:lnTo>
                      <a:lnTo>
                        <a:pt x="10" y="20"/>
                      </a:lnTo>
                      <a:lnTo>
                        <a:pt x="13" y="24"/>
                      </a:lnTo>
                      <a:lnTo>
                        <a:pt x="13" y="24"/>
                      </a:lnTo>
                      <a:lnTo>
                        <a:pt x="14" y="21"/>
                      </a:lnTo>
                      <a:lnTo>
                        <a:pt x="14" y="21"/>
                      </a:lnTo>
                      <a:lnTo>
                        <a:pt x="14" y="12"/>
                      </a:lnTo>
                      <a:lnTo>
                        <a:pt x="14" y="9"/>
                      </a:lnTo>
                      <a:lnTo>
                        <a:pt x="13" y="7"/>
                      </a:lnTo>
                      <a:lnTo>
                        <a:pt x="11" y="7"/>
                      </a:lnTo>
                      <a:lnTo>
                        <a:pt x="11" y="7"/>
                      </a:lnTo>
                      <a:lnTo>
                        <a:pt x="5" y="6"/>
                      </a:lnTo>
                      <a:lnTo>
                        <a:pt x="3" y="5"/>
                      </a:lnTo>
                      <a:lnTo>
                        <a:pt x="2" y="3"/>
                      </a:lnTo>
                      <a:lnTo>
                        <a:pt x="2" y="3"/>
                      </a:lnTo>
                      <a:lnTo>
                        <a:pt x="2" y="1"/>
                      </a:lnTo>
                      <a:lnTo>
                        <a:pt x="1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59" name="Freeform 193"/>
                <p:cNvSpPr>
                  <a:spLocks/>
                </p:cNvSpPr>
                <p:nvPr/>
              </p:nvSpPr>
              <p:spPr bwMode="auto">
                <a:xfrm>
                  <a:off x="5415" y="3422"/>
                  <a:ext cx="21" cy="11"/>
                </a:xfrm>
                <a:custGeom>
                  <a:avLst/>
                  <a:gdLst>
                    <a:gd name="T0" fmla="*/ 0 w 21"/>
                    <a:gd name="T1" fmla="*/ 1 h 11"/>
                    <a:gd name="T2" fmla="*/ 0 w 21"/>
                    <a:gd name="T3" fmla="*/ 1 h 11"/>
                    <a:gd name="T4" fmla="*/ 0 w 21"/>
                    <a:gd name="T5" fmla="*/ 3 h 11"/>
                    <a:gd name="T6" fmla="*/ 0 w 21"/>
                    <a:gd name="T7" fmla="*/ 5 h 11"/>
                    <a:gd name="T8" fmla="*/ 7 w 21"/>
                    <a:gd name="T9" fmla="*/ 6 h 11"/>
                    <a:gd name="T10" fmla="*/ 7 w 21"/>
                    <a:gd name="T11" fmla="*/ 6 h 11"/>
                    <a:gd name="T12" fmla="*/ 9 w 21"/>
                    <a:gd name="T13" fmla="*/ 7 h 11"/>
                    <a:gd name="T14" fmla="*/ 9 w 21"/>
                    <a:gd name="T15" fmla="*/ 8 h 11"/>
                    <a:gd name="T16" fmla="*/ 10 w 21"/>
                    <a:gd name="T17" fmla="*/ 10 h 11"/>
                    <a:gd name="T18" fmla="*/ 12 w 21"/>
                    <a:gd name="T19" fmla="*/ 11 h 11"/>
                    <a:gd name="T20" fmla="*/ 12 w 21"/>
                    <a:gd name="T21" fmla="*/ 11 h 11"/>
                    <a:gd name="T22" fmla="*/ 15 w 21"/>
                    <a:gd name="T23" fmla="*/ 11 h 11"/>
                    <a:gd name="T24" fmla="*/ 18 w 21"/>
                    <a:gd name="T25" fmla="*/ 10 h 11"/>
                    <a:gd name="T26" fmla="*/ 21 w 21"/>
                    <a:gd name="T27" fmla="*/ 9 h 11"/>
                    <a:gd name="T28" fmla="*/ 21 w 21"/>
                    <a:gd name="T29" fmla="*/ 8 h 11"/>
                    <a:gd name="T30" fmla="*/ 19 w 21"/>
                    <a:gd name="T31" fmla="*/ 7 h 11"/>
                    <a:gd name="T32" fmla="*/ 19 w 21"/>
                    <a:gd name="T33" fmla="*/ 7 h 11"/>
                    <a:gd name="T34" fmla="*/ 18 w 21"/>
                    <a:gd name="T35" fmla="*/ 6 h 11"/>
                    <a:gd name="T36" fmla="*/ 18 w 21"/>
                    <a:gd name="T37" fmla="*/ 3 h 11"/>
                    <a:gd name="T38" fmla="*/ 18 w 21"/>
                    <a:gd name="T39" fmla="*/ 1 h 11"/>
                    <a:gd name="T40" fmla="*/ 17 w 21"/>
                    <a:gd name="T41" fmla="*/ 0 h 11"/>
                    <a:gd name="T42" fmla="*/ 17 w 21"/>
                    <a:gd name="T43" fmla="*/ 0 h 11"/>
                    <a:gd name="T44" fmla="*/ 13 w 21"/>
                    <a:gd name="T45" fmla="*/ 0 h 11"/>
                    <a:gd name="T46" fmla="*/ 7 w 21"/>
                    <a:gd name="T47" fmla="*/ 0 h 11"/>
                    <a:gd name="T48" fmla="*/ 0 w 21"/>
                    <a:gd name="T49" fmla="*/ 1 h 11"/>
                    <a:gd name="T50" fmla="*/ 0 w 21"/>
                    <a:gd name="T5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1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7" y="6"/>
                      </a:lnTo>
                      <a:lnTo>
                        <a:pt x="7" y="6"/>
                      </a:lnTo>
                      <a:lnTo>
                        <a:pt x="9" y="7"/>
                      </a:lnTo>
                      <a:lnTo>
                        <a:pt x="9" y="8"/>
                      </a:lnTo>
                      <a:lnTo>
                        <a:pt x="10" y="10"/>
                      </a:lnTo>
                      <a:lnTo>
                        <a:pt x="12" y="11"/>
                      </a:lnTo>
                      <a:lnTo>
                        <a:pt x="12" y="11"/>
                      </a:lnTo>
                      <a:lnTo>
                        <a:pt x="15" y="11"/>
                      </a:lnTo>
                      <a:lnTo>
                        <a:pt x="18" y="10"/>
                      </a:lnTo>
                      <a:lnTo>
                        <a:pt x="21" y="9"/>
                      </a:lnTo>
                      <a:lnTo>
                        <a:pt x="21" y="8"/>
                      </a:lnTo>
                      <a:lnTo>
                        <a:pt x="19" y="7"/>
                      </a:lnTo>
                      <a:lnTo>
                        <a:pt x="19" y="7"/>
                      </a:lnTo>
                      <a:lnTo>
                        <a:pt x="18" y="6"/>
                      </a:lnTo>
                      <a:lnTo>
                        <a:pt x="18" y="3"/>
                      </a:lnTo>
                      <a:lnTo>
                        <a:pt x="18" y="1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3" y="0"/>
                      </a:lnTo>
                      <a:lnTo>
                        <a:pt x="7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0" name="Freeform 194"/>
                <p:cNvSpPr>
                  <a:spLocks/>
                </p:cNvSpPr>
                <p:nvPr/>
              </p:nvSpPr>
              <p:spPr bwMode="auto">
                <a:xfrm>
                  <a:off x="5422" y="3457"/>
                  <a:ext cx="10" cy="11"/>
                </a:xfrm>
                <a:custGeom>
                  <a:avLst/>
                  <a:gdLst>
                    <a:gd name="T0" fmla="*/ 0 w 10"/>
                    <a:gd name="T1" fmla="*/ 1 h 11"/>
                    <a:gd name="T2" fmla="*/ 0 w 10"/>
                    <a:gd name="T3" fmla="*/ 1 h 11"/>
                    <a:gd name="T4" fmla="*/ 0 w 10"/>
                    <a:gd name="T5" fmla="*/ 4 h 11"/>
                    <a:gd name="T6" fmla="*/ 0 w 10"/>
                    <a:gd name="T7" fmla="*/ 7 h 11"/>
                    <a:gd name="T8" fmla="*/ 1 w 10"/>
                    <a:gd name="T9" fmla="*/ 10 h 11"/>
                    <a:gd name="T10" fmla="*/ 3 w 10"/>
                    <a:gd name="T11" fmla="*/ 11 h 11"/>
                    <a:gd name="T12" fmla="*/ 3 w 10"/>
                    <a:gd name="T13" fmla="*/ 11 h 11"/>
                    <a:gd name="T14" fmla="*/ 5 w 10"/>
                    <a:gd name="T15" fmla="*/ 11 h 11"/>
                    <a:gd name="T16" fmla="*/ 8 w 10"/>
                    <a:gd name="T17" fmla="*/ 10 h 11"/>
                    <a:gd name="T18" fmla="*/ 10 w 10"/>
                    <a:gd name="T19" fmla="*/ 8 h 11"/>
                    <a:gd name="T20" fmla="*/ 10 w 10"/>
                    <a:gd name="T21" fmla="*/ 8 h 11"/>
                    <a:gd name="T22" fmla="*/ 10 w 10"/>
                    <a:gd name="T23" fmla="*/ 6 h 11"/>
                    <a:gd name="T24" fmla="*/ 10 w 10"/>
                    <a:gd name="T25" fmla="*/ 6 h 11"/>
                    <a:gd name="T26" fmla="*/ 6 w 10"/>
                    <a:gd name="T27" fmla="*/ 4 h 11"/>
                    <a:gd name="T28" fmla="*/ 5 w 10"/>
                    <a:gd name="T29" fmla="*/ 3 h 11"/>
                    <a:gd name="T30" fmla="*/ 5 w 10"/>
                    <a:gd name="T31" fmla="*/ 1 h 11"/>
                    <a:gd name="T32" fmla="*/ 5 w 10"/>
                    <a:gd name="T33" fmla="*/ 1 h 11"/>
                    <a:gd name="T34" fmla="*/ 4 w 10"/>
                    <a:gd name="T35" fmla="*/ 0 h 11"/>
                    <a:gd name="T36" fmla="*/ 3 w 10"/>
                    <a:gd name="T37" fmla="*/ 0 h 11"/>
                    <a:gd name="T38" fmla="*/ 0 w 10"/>
                    <a:gd name="T39" fmla="*/ 1 h 11"/>
                    <a:gd name="T40" fmla="*/ 0 w 10"/>
                    <a:gd name="T4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" h="1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1" y="10"/>
                      </a:lnTo>
                      <a:lnTo>
                        <a:pt x="3" y="11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4"/>
                      </a:lnTo>
                      <a:lnTo>
                        <a:pt x="5" y="3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4" y="0"/>
                      </a:lnTo>
                      <a:lnTo>
                        <a:pt x="3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1" name="Freeform 195"/>
                <p:cNvSpPr>
                  <a:spLocks/>
                </p:cNvSpPr>
                <p:nvPr/>
              </p:nvSpPr>
              <p:spPr bwMode="auto">
                <a:xfrm>
                  <a:off x="5439" y="3416"/>
                  <a:ext cx="43" cy="19"/>
                </a:xfrm>
                <a:custGeom>
                  <a:avLst/>
                  <a:gdLst>
                    <a:gd name="T0" fmla="*/ 1 w 43"/>
                    <a:gd name="T1" fmla="*/ 3 h 19"/>
                    <a:gd name="T2" fmla="*/ 1 w 43"/>
                    <a:gd name="T3" fmla="*/ 3 h 19"/>
                    <a:gd name="T4" fmla="*/ 0 w 43"/>
                    <a:gd name="T5" fmla="*/ 5 h 19"/>
                    <a:gd name="T6" fmla="*/ 0 w 43"/>
                    <a:gd name="T7" fmla="*/ 7 h 19"/>
                    <a:gd name="T8" fmla="*/ 1 w 43"/>
                    <a:gd name="T9" fmla="*/ 12 h 19"/>
                    <a:gd name="T10" fmla="*/ 3 w 43"/>
                    <a:gd name="T11" fmla="*/ 15 h 19"/>
                    <a:gd name="T12" fmla="*/ 5 w 43"/>
                    <a:gd name="T13" fmla="*/ 17 h 19"/>
                    <a:gd name="T14" fmla="*/ 5 w 43"/>
                    <a:gd name="T15" fmla="*/ 17 h 19"/>
                    <a:gd name="T16" fmla="*/ 26 w 43"/>
                    <a:gd name="T17" fmla="*/ 19 h 19"/>
                    <a:gd name="T18" fmla="*/ 37 w 43"/>
                    <a:gd name="T19" fmla="*/ 18 h 19"/>
                    <a:gd name="T20" fmla="*/ 41 w 43"/>
                    <a:gd name="T21" fmla="*/ 18 h 19"/>
                    <a:gd name="T22" fmla="*/ 42 w 43"/>
                    <a:gd name="T23" fmla="*/ 17 h 19"/>
                    <a:gd name="T24" fmla="*/ 43 w 43"/>
                    <a:gd name="T25" fmla="*/ 16 h 19"/>
                    <a:gd name="T26" fmla="*/ 43 w 43"/>
                    <a:gd name="T27" fmla="*/ 16 h 19"/>
                    <a:gd name="T28" fmla="*/ 43 w 43"/>
                    <a:gd name="T29" fmla="*/ 12 h 19"/>
                    <a:gd name="T30" fmla="*/ 42 w 43"/>
                    <a:gd name="T31" fmla="*/ 7 h 19"/>
                    <a:gd name="T32" fmla="*/ 41 w 43"/>
                    <a:gd name="T33" fmla="*/ 6 h 19"/>
                    <a:gd name="T34" fmla="*/ 40 w 43"/>
                    <a:gd name="T35" fmla="*/ 5 h 19"/>
                    <a:gd name="T36" fmla="*/ 37 w 43"/>
                    <a:gd name="T37" fmla="*/ 5 h 19"/>
                    <a:gd name="T38" fmla="*/ 35 w 43"/>
                    <a:gd name="T39" fmla="*/ 5 h 19"/>
                    <a:gd name="T40" fmla="*/ 35 w 43"/>
                    <a:gd name="T41" fmla="*/ 5 h 19"/>
                    <a:gd name="T42" fmla="*/ 30 w 43"/>
                    <a:gd name="T43" fmla="*/ 6 h 19"/>
                    <a:gd name="T44" fmla="*/ 24 w 43"/>
                    <a:gd name="T45" fmla="*/ 6 h 19"/>
                    <a:gd name="T46" fmla="*/ 20 w 43"/>
                    <a:gd name="T47" fmla="*/ 6 h 19"/>
                    <a:gd name="T48" fmla="*/ 18 w 43"/>
                    <a:gd name="T49" fmla="*/ 4 h 19"/>
                    <a:gd name="T50" fmla="*/ 18 w 43"/>
                    <a:gd name="T51" fmla="*/ 4 h 19"/>
                    <a:gd name="T52" fmla="*/ 17 w 43"/>
                    <a:gd name="T53" fmla="*/ 2 h 19"/>
                    <a:gd name="T54" fmla="*/ 15 w 43"/>
                    <a:gd name="T55" fmla="*/ 0 h 19"/>
                    <a:gd name="T56" fmla="*/ 13 w 43"/>
                    <a:gd name="T57" fmla="*/ 0 h 19"/>
                    <a:gd name="T58" fmla="*/ 9 w 43"/>
                    <a:gd name="T59" fmla="*/ 2 h 19"/>
                    <a:gd name="T60" fmla="*/ 9 w 43"/>
                    <a:gd name="T61" fmla="*/ 2 h 19"/>
                    <a:gd name="T62" fmla="*/ 7 w 43"/>
                    <a:gd name="T63" fmla="*/ 3 h 19"/>
                    <a:gd name="T64" fmla="*/ 6 w 43"/>
                    <a:gd name="T65" fmla="*/ 5 h 19"/>
                    <a:gd name="T66" fmla="*/ 5 w 43"/>
                    <a:gd name="T67" fmla="*/ 6 h 19"/>
                    <a:gd name="T68" fmla="*/ 4 w 43"/>
                    <a:gd name="T69" fmla="*/ 5 h 19"/>
                    <a:gd name="T70" fmla="*/ 4 w 43"/>
                    <a:gd name="T71" fmla="*/ 5 h 19"/>
                    <a:gd name="T72" fmla="*/ 1 w 43"/>
                    <a:gd name="T73" fmla="*/ 3 h 19"/>
                    <a:gd name="T74" fmla="*/ 1 w 43"/>
                    <a:gd name="T7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3" h="19">
                      <a:moveTo>
                        <a:pt x="1" y="3"/>
                      </a:move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1" y="12"/>
                      </a:lnTo>
                      <a:lnTo>
                        <a:pt x="3" y="15"/>
                      </a:lnTo>
                      <a:lnTo>
                        <a:pt x="5" y="17"/>
                      </a:lnTo>
                      <a:lnTo>
                        <a:pt x="5" y="17"/>
                      </a:lnTo>
                      <a:lnTo>
                        <a:pt x="26" y="19"/>
                      </a:lnTo>
                      <a:lnTo>
                        <a:pt x="37" y="18"/>
                      </a:lnTo>
                      <a:lnTo>
                        <a:pt x="41" y="18"/>
                      </a:lnTo>
                      <a:lnTo>
                        <a:pt x="42" y="17"/>
                      </a:lnTo>
                      <a:lnTo>
                        <a:pt x="43" y="16"/>
                      </a:lnTo>
                      <a:lnTo>
                        <a:pt x="43" y="16"/>
                      </a:lnTo>
                      <a:lnTo>
                        <a:pt x="43" y="12"/>
                      </a:lnTo>
                      <a:lnTo>
                        <a:pt x="42" y="7"/>
                      </a:lnTo>
                      <a:lnTo>
                        <a:pt x="41" y="6"/>
                      </a:lnTo>
                      <a:lnTo>
                        <a:pt x="40" y="5"/>
                      </a:lnTo>
                      <a:lnTo>
                        <a:pt x="37" y="5"/>
                      </a:lnTo>
                      <a:lnTo>
                        <a:pt x="35" y="5"/>
                      </a:lnTo>
                      <a:lnTo>
                        <a:pt x="35" y="5"/>
                      </a:lnTo>
                      <a:lnTo>
                        <a:pt x="30" y="6"/>
                      </a:lnTo>
                      <a:lnTo>
                        <a:pt x="24" y="6"/>
                      </a:lnTo>
                      <a:lnTo>
                        <a:pt x="20" y="6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7" y="2"/>
                      </a:lnTo>
                      <a:lnTo>
                        <a:pt x="15" y="0"/>
                      </a:ln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9" y="2"/>
                      </a:lnTo>
                      <a:lnTo>
                        <a:pt x="7" y="3"/>
                      </a:lnTo>
                      <a:lnTo>
                        <a:pt x="6" y="5"/>
                      </a:lnTo>
                      <a:lnTo>
                        <a:pt x="5" y="6"/>
                      </a:lnTo>
                      <a:lnTo>
                        <a:pt x="4" y="5"/>
                      </a:lnTo>
                      <a:lnTo>
                        <a:pt x="4" y="5"/>
                      </a:lnTo>
                      <a:lnTo>
                        <a:pt x="1" y="3"/>
                      </a:ln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2" name="Freeform 196"/>
                <p:cNvSpPr>
                  <a:spLocks/>
                </p:cNvSpPr>
                <p:nvPr/>
              </p:nvSpPr>
              <p:spPr bwMode="auto">
                <a:xfrm>
                  <a:off x="5449" y="3435"/>
                  <a:ext cx="54" cy="16"/>
                </a:xfrm>
                <a:custGeom>
                  <a:avLst/>
                  <a:gdLst>
                    <a:gd name="T0" fmla="*/ 0 w 54"/>
                    <a:gd name="T1" fmla="*/ 2 h 16"/>
                    <a:gd name="T2" fmla="*/ 0 w 54"/>
                    <a:gd name="T3" fmla="*/ 2 h 16"/>
                    <a:gd name="T4" fmla="*/ 0 w 54"/>
                    <a:gd name="T5" fmla="*/ 3 h 16"/>
                    <a:gd name="T6" fmla="*/ 0 w 54"/>
                    <a:gd name="T7" fmla="*/ 6 h 16"/>
                    <a:gd name="T8" fmla="*/ 3 w 54"/>
                    <a:gd name="T9" fmla="*/ 9 h 16"/>
                    <a:gd name="T10" fmla="*/ 3 w 54"/>
                    <a:gd name="T11" fmla="*/ 9 h 16"/>
                    <a:gd name="T12" fmla="*/ 8 w 54"/>
                    <a:gd name="T13" fmla="*/ 10 h 16"/>
                    <a:gd name="T14" fmla="*/ 10 w 54"/>
                    <a:gd name="T15" fmla="*/ 11 h 16"/>
                    <a:gd name="T16" fmla="*/ 11 w 54"/>
                    <a:gd name="T17" fmla="*/ 12 h 16"/>
                    <a:gd name="T18" fmla="*/ 12 w 54"/>
                    <a:gd name="T19" fmla="*/ 13 h 16"/>
                    <a:gd name="T20" fmla="*/ 12 w 54"/>
                    <a:gd name="T21" fmla="*/ 13 h 16"/>
                    <a:gd name="T22" fmla="*/ 13 w 54"/>
                    <a:gd name="T23" fmla="*/ 15 h 16"/>
                    <a:gd name="T24" fmla="*/ 16 w 54"/>
                    <a:gd name="T25" fmla="*/ 16 h 16"/>
                    <a:gd name="T26" fmla="*/ 18 w 54"/>
                    <a:gd name="T27" fmla="*/ 16 h 16"/>
                    <a:gd name="T28" fmla="*/ 20 w 54"/>
                    <a:gd name="T29" fmla="*/ 14 h 16"/>
                    <a:gd name="T30" fmla="*/ 20 w 54"/>
                    <a:gd name="T31" fmla="*/ 14 h 16"/>
                    <a:gd name="T32" fmla="*/ 22 w 54"/>
                    <a:gd name="T33" fmla="*/ 12 h 16"/>
                    <a:gd name="T34" fmla="*/ 24 w 54"/>
                    <a:gd name="T35" fmla="*/ 12 h 16"/>
                    <a:gd name="T36" fmla="*/ 32 w 54"/>
                    <a:gd name="T37" fmla="*/ 11 h 16"/>
                    <a:gd name="T38" fmla="*/ 32 w 54"/>
                    <a:gd name="T39" fmla="*/ 11 h 16"/>
                    <a:gd name="T40" fmla="*/ 34 w 54"/>
                    <a:gd name="T41" fmla="*/ 11 h 16"/>
                    <a:gd name="T42" fmla="*/ 35 w 54"/>
                    <a:gd name="T43" fmla="*/ 10 h 16"/>
                    <a:gd name="T44" fmla="*/ 36 w 54"/>
                    <a:gd name="T45" fmla="*/ 9 h 16"/>
                    <a:gd name="T46" fmla="*/ 39 w 54"/>
                    <a:gd name="T47" fmla="*/ 8 h 16"/>
                    <a:gd name="T48" fmla="*/ 39 w 54"/>
                    <a:gd name="T49" fmla="*/ 8 h 16"/>
                    <a:gd name="T50" fmla="*/ 45 w 54"/>
                    <a:gd name="T51" fmla="*/ 9 h 16"/>
                    <a:gd name="T52" fmla="*/ 48 w 54"/>
                    <a:gd name="T53" fmla="*/ 9 h 16"/>
                    <a:gd name="T54" fmla="*/ 50 w 54"/>
                    <a:gd name="T55" fmla="*/ 9 h 16"/>
                    <a:gd name="T56" fmla="*/ 52 w 54"/>
                    <a:gd name="T57" fmla="*/ 8 h 16"/>
                    <a:gd name="T58" fmla="*/ 52 w 54"/>
                    <a:gd name="T59" fmla="*/ 8 h 16"/>
                    <a:gd name="T60" fmla="*/ 54 w 54"/>
                    <a:gd name="T61" fmla="*/ 2 h 16"/>
                    <a:gd name="T62" fmla="*/ 54 w 54"/>
                    <a:gd name="T63" fmla="*/ 1 h 16"/>
                    <a:gd name="T64" fmla="*/ 53 w 54"/>
                    <a:gd name="T65" fmla="*/ 0 h 16"/>
                    <a:gd name="T66" fmla="*/ 49 w 54"/>
                    <a:gd name="T67" fmla="*/ 0 h 16"/>
                    <a:gd name="T68" fmla="*/ 49 w 54"/>
                    <a:gd name="T69" fmla="*/ 0 h 16"/>
                    <a:gd name="T70" fmla="*/ 41 w 54"/>
                    <a:gd name="T71" fmla="*/ 1 h 16"/>
                    <a:gd name="T72" fmla="*/ 33 w 54"/>
                    <a:gd name="T73" fmla="*/ 1 h 16"/>
                    <a:gd name="T74" fmla="*/ 18 w 54"/>
                    <a:gd name="T75" fmla="*/ 0 h 16"/>
                    <a:gd name="T76" fmla="*/ 18 w 54"/>
                    <a:gd name="T77" fmla="*/ 0 h 16"/>
                    <a:gd name="T78" fmla="*/ 11 w 54"/>
                    <a:gd name="T79" fmla="*/ 0 h 16"/>
                    <a:gd name="T80" fmla="*/ 6 w 54"/>
                    <a:gd name="T81" fmla="*/ 1 h 16"/>
                    <a:gd name="T82" fmla="*/ 0 w 54"/>
                    <a:gd name="T83" fmla="*/ 2 h 16"/>
                    <a:gd name="T84" fmla="*/ 0 w 54"/>
                    <a:gd name="T85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4" h="16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9"/>
                      </a:lnTo>
                      <a:lnTo>
                        <a:pt x="3" y="9"/>
                      </a:lnTo>
                      <a:lnTo>
                        <a:pt x="8" y="10"/>
                      </a:lnTo>
                      <a:lnTo>
                        <a:pt x="10" y="11"/>
                      </a:lnTo>
                      <a:lnTo>
                        <a:pt x="11" y="12"/>
                      </a:lnTo>
                      <a:lnTo>
                        <a:pt x="12" y="13"/>
                      </a:lnTo>
                      <a:lnTo>
                        <a:pt x="12" y="13"/>
                      </a:lnTo>
                      <a:lnTo>
                        <a:pt x="13" y="15"/>
                      </a:lnTo>
                      <a:lnTo>
                        <a:pt x="16" y="16"/>
                      </a:lnTo>
                      <a:lnTo>
                        <a:pt x="18" y="16"/>
                      </a:lnTo>
                      <a:lnTo>
                        <a:pt x="20" y="14"/>
                      </a:lnTo>
                      <a:lnTo>
                        <a:pt x="20" y="14"/>
                      </a:lnTo>
                      <a:lnTo>
                        <a:pt x="22" y="12"/>
                      </a:lnTo>
                      <a:lnTo>
                        <a:pt x="24" y="12"/>
                      </a:lnTo>
                      <a:lnTo>
                        <a:pt x="32" y="11"/>
                      </a:lnTo>
                      <a:lnTo>
                        <a:pt x="32" y="11"/>
                      </a:lnTo>
                      <a:lnTo>
                        <a:pt x="34" y="11"/>
                      </a:lnTo>
                      <a:lnTo>
                        <a:pt x="35" y="10"/>
                      </a:lnTo>
                      <a:lnTo>
                        <a:pt x="36" y="9"/>
                      </a:lnTo>
                      <a:lnTo>
                        <a:pt x="39" y="8"/>
                      </a:lnTo>
                      <a:lnTo>
                        <a:pt x="39" y="8"/>
                      </a:lnTo>
                      <a:lnTo>
                        <a:pt x="45" y="9"/>
                      </a:lnTo>
                      <a:lnTo>
                        <a:pt x="48" y="9"/>
                      </a:lnTo>
                      <a:lnTo>
                        <a:pt x="50" y="9"/>
                      </a:lnTo>
                      <a:lnTo>
                        <a:pt x="52" y="8"/>
                      </a:lnTo>
                      <a:lnTo>
                        <a:pt x="52" y="8"/>
                      </a:lnTo>
                      <a:lnTo>
                        <a:pt x="54" y="2"/>
                      </a:lnTo>
                      <a:lnTo>
                        <a:pt x="54" y="1"/>
                      </a:lnTo>
                      <a:lnTo>
                        <a:pt x="5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1" y="1"/>
                      </a:lnTo>
                      <a:lnTo>
                        <a:pt x="33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1" y="0"/>
                      </a:lnTo>
                      <a:lnTo>
                        <a:pt x="6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3" name="Freeform 197"/>
                <p:cNvSpPr>
                  <a:spLocks/>
                </p:cNvSpPr>
                <p:nvPr/>
              </p:nvSpPr>
              <p:spPr bwMode="auto">
                <a:xfrm>
                  <a:off x="5470" y="3450"/>
                  <a:ext cx="25" cy="11"/>
                </a:xfrm>
                <a:custGeom>
                  <a:avLst/>
                  <a:gdLst>
                    <a:gd name="T0" fmla="*/ 5 w 25"/>
                    <a:gd name="T1" fmla="*/ 0 h 11"/>
                    <a:gd name="T2" fmla="*/ 5 w 25"/>
                    <a:gd name="T3" fmla="*/ 0 h 11"/>
                    <a:gd name="T4" fmla="*/ 3 w 25"/>
                    <a:gd name="T5" fmla="*/ 1 h 11"/>
                    <a:gd name="T6" fmla="*/ 1 w 25"/>
                    <a:gd name="T7" fmla="*/ 1 h 11"/>
                    <a:gd name="T8" fmla="*/ 0 w 25"/>
                    <a:gd name="T9" fmla="*/ 1 h 11"/>
                    <a:gd name="T10" fmla="*/ 0 w 25"/>
                    <a:gd name="T11" fmla="*/ 3 h 11"/>
                    <a:gd name="T12" fmla="*/ 0 w 25"/>
                    <a:gd name="T13" fmla="*/ 3 h 11"/>
                    <a:gd name="T14" fmla="*/ 0 w 25"/>
                    <a:gd name="T15" fmla="*/ 9 h 11"/>
                    <a:gd name="T16" fmla="*/ 1 w 25"/>
                    <a:gd name="T17" fmla="*/ 10 h 11"/>
                    <a:gd name="T18" fmla="*/ 5 w 25"/>
                    <a:gd name="T19" fmla="*/ 10 h 11"/>
                    <a:gd name="T20" fmla="*/ 5 w 25"/>
                    <a:gd name="T21" fmla="*/ 10 h 11"/>
                    <a:gd name="T22" fmla="*/ 19 w 25"/>
                    <a:gd name="T23" fmla="*/ 11 h 11"/>
                    <a:gd name="T24" fmla="*/ 25 w 25"/>
                    <a:gd name="T25" fmla="*/ 11 h 11"/>
                    <a:gd name="T26" fmla="*/ 25 w 25"/>
                    <a:gd name="T27" fmla="*/ 11 h 11"/>
                    <a:gd name="T28" fmla="*/ 24 w 25"/>
                    <a:gd name="T29" fmla="*/ 9 h 11"/>
                    <a:gd name="T30" fmla="*/ 24 w 25"/>
                    <a:gd name="T31" fmla="*/ 9 h 11"/>
                    <a:gd name="T32" fmla="*/ 19 w 25"/>
                    <a:gd name="T33" fmla="*/ 7 h 11"/>
                    <a:gd name="T34" fmla="*/ 15 w 25"/>
                    <a:gd name="T35" fmla="*/ 6 h 11"/>
                    <a:gd name="T36" fmla="*/ 12 w 25"/>
                    <a:gd name="T37" fmla="*/ 4 h 11"/>
                    <a:gd name="T38" fmla="*/ 11 w 25"/>
                    <a:gd name="T39" fmla="*/ 4 h 11"/>
                    <a:gd name="T40" fmla="*/ 10 w 25"/>
                    <a:gd name="T41" fmla="*/ 3 h 11"/>
                    <a:gd name="T42" fmla="*/ 10 w 25"/>
                    <a:gd name="T43" fmla="*/ 3 h 11"/>
                    <a:gd name="T44" fmla="*/ 10 w 25"/>
                    <a:gd name="T45" fmla="*/ 1 h 11"/>
                    <a:gd name="T46" fmla="*/ 7 w 25"/>
                    <a:gd name="T47" fmla="*/ 1 h 11"/>
                    <a:gd name="T48" fmla="*/ 5 w 25"/>
                    <a:gd name="T49" fmla="*/ 0 h 11"/>
                    <a:gd name="T50" fmla="*/ 5 w 25"/>
                    <a:gd name="T5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0" y="9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5" y="10"/>
                      </a:lnTo>
                      <a:lnTo>
                        <a:pt x="19" y="11"/>
                      </a:lnTo>
                      <a:lnTo>
                        <a:pt x="25" y="11"/>
                      </a:lnTo>
                      <a:lnTo>
                        <a:pt x="25" y="11"/>
                      </a:lnTo>
                      <a:lnTo>
                        <a:pt x="24" y="9"/>
                      </a:lnTo>
                      <a:lnTo>
                        <a:pt x="24" y="9"/>
                      </a:lnTo>
                      <a:lnTo>
                        <a:pt x="19" y="7"/>
                      </a:lnTo>
                      <a:lnTo>
                        <a:pt x="15" y="6"/>
                      </a:lnTo>
                      <a:lnTo>
                        <a:pt x="12" y="4"/>
                      </a:lnTo>
                      <a:lnTo>
                        <a:pt x="11" y="4"/>
                      </a:lnTo>
                      <a:lnTo>
                        <a:pt x="10" y="3"/>
                      </a:lnTo>
                      <a:lnTo>
                        <a:pt x="10" y="3"/>
                      </a:lnTo>
                      <a:lnTo>
                        <a:pt x="10" y="1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4" name="Freeform 198"/>
                <p:cNvSpPr>
                  <a:spLocks/>
                </p:cNvSpPr>
                <p:nvPr/>
              </p:nvSpPr>
              <p:spPr bwMode="auto">
                <a:xfrm>
                  <a:off x="5484" y="3459"/>
                  <a:ext cx="134" cy="48"/>
                </a:xfrm>
                <a:custGeom>
                  <a:avLst/>
                  <a:gdLst>
                    <a:gd name="T0" fmla="*/ 32 w 134"/>
                    <a:gd name="T1" fmla="*/ 5 h 48"/>
                    <a:gd name="T2" fmla="*/ 40 w 134"/>
                    <a:gd name="T3" fmla="*/ 8 h 48"/>
                    <a:gd name="T4" fmla="*/ 52 w 134"/>
                    <a:gd name="T5" fmla="*/ 9 h 48"/>
                    <a:gd name="T6" fmla="*/ 47 w 134"/>
                    <a:gd name="T7" fmla="*/ 12 h 48"/>
                    <a:gd name="T8" fmla="*/ 28 w 134"/>
                    <a:gd name="T9" fmla="*/ 12 h 48"/>
                    <a:gd name="T10" fmla="*/ 26 w 134"/>
                    <a:gd name="T11" fmla="*/ 13 h 48"/>
                    <a:gd name="T12" fmla="*/ 13 w 134"/>
                    <a:gd name="T13" fmla="*/ 14 h 48"/>
                    <a:gd name="T14" fmla="*/ 1 w 134"/>
                    <a:gd name="T15" fmla="*/ 16 h 48"/>
                    <a:gd name="T16" fmla="*/ 1 w 134"/>
                    <a:gd name="T17" fmla="*/ 23 h 48"/>
                    <a:gd name="T18" fmla="*/ 7 w 134"/>
                    <a:gd name="T19" fmla="*/ 26 h 48"/>
                    <a:gd name="T20" fmla="*/ 17 w 134"/>
                    <a:gd name="T21" fmla="*/ 25 h 48"/>
                    <a:gd name="T22" fmla="*/ 32 w 134"/>
                    <a:gd name="T23" fmla="*/ 25 h 48"/>
                    <a:gd name="T24" fmla="*/ 48 w 134"/>
                    <a:gd name="T25" fmla="*/ 25 h 48"/>
                    <a:gd name="T26" fmla="*/ 55 w 134"/>
                    <a:gd name="T27" fmla="*/ 21 h 48"/>
                    <a:gd name="T28" fmla="*/ 53 w 134"/>
                    <a:gd name="T29" fmla="*/ 15 h 48"/>
                    <a:gd name="T30" fmla="*/ 56 w 134"/>
                    <a:gd name="T31" fmla="*/ 16 h 48"/>
                    <a:gd name="T32" fmla="*/ 63 w 134"/>
                    <a:gd name="T33" fmla="*/ 22 h 48"/>
                    <a:gd name="T34" fmla="*/ 71 w 134"/>
                    <a:gd name="T35" fmla="*/ 25 h 48"/>
                    <a:gd name="T36" fmla="*/ 75 w 134"/>
                    <a:gd name="T37" fmla="*/ 29 h 48"/>
                    <a:gd name="T38" fmla="*/ 76 w 134"/>
                    <a:gd name="T39" fmla="*/ 30 h 48"/>
                    <a:gd name="T40" fmla="*/ 86 w 134"/>
                    <a:gd name="T41" fmla="*/ 32 h 48"/>
                    <a:gd name="T42" fmla="*/ 95 w 134"/>
                    <a:gd name="T43" fmla="*/ 34 h 48"/>
                    <a:gd name="T44" fmla="*/ 98 w 134"/>
                    <a:gd name="T45" fmla="*/ 31 h 48"/>
                    <a:gd name="T46" fmla="*/ 105 w 134"/>
                    <a:gd name="T47" fmla="*/ 34 h 48"/>
                    <a:gd name="T48" fmla="*/ 110 w 134"/>
                    <a:gd name="T49" fmla="*/ 35 h 48"/>
                    <a:gd name="T50" fmla="*/ 118 w 134"/>
                    <a:gd name="T51" fmla="*/ 37 h 48"/>
                    <a:gd name="T52" fmla="*/ 121 w 134"/>
                    <a:gd name="T53" fmla="*/ 44 h 48"/>
                    <a:gd name="T54" fmla="*/ 132 w 134"/>
                    <a:gd name="T55" fmla="*/ 47 h 48"/>
                    <a:gd name="T56" fmla="*/ 134 w 134"/>
                    <a:gd name="T57" fmla="*/ 44 h 48"/>
                    <a:gd name="T58" fmla="*/ 129 w 134"/>
                    <a:gd name="T59" fmla="*/ 40 h 48"/>
                    <a:gd name="T60" fmla="*/ 116 w 134"/>
                    <a:gd name="T61" fmla="*/ 33 h 48"/>
                    <a:gd name="T62" fmla="*/ 111 w 134"/>
                    <a:gd name="T63" fmla="*/ 29 h 48"/>
                    <a:gd name="T64" fmla="*/ 101 w 134"/>
                    <a:gd name="T65" fmla="*/ 26 h 48"/>
                    <a:gd name="T66" fmla="*/ 91 w 134"/>
                    <a:gd name="T67" fmla="*/ 27 h 48"/>
                    <a:gd name="T68" fmla="*/ 87 w 134"/>
                    <a:gd name="T69" fmla="*/ 22 h 48"/>
                    <a:gd name="T70" fmla="*/ 77 w 134"/>
                    <a:gd name="T71" fmla="*/ 19 h 48"/>
                    <a:gd name="T72" fmla="*/ 71 w 134"/>
                    <a:gd name="T73" fmla="*/ 18 h 48"/>
                    <a:gd name="T74" fmla="*/ 68 w 134"/>
                    <a:gd name="T75" fmla="*/ 15 h 48"/>
                    <a:gd name="T76" fmla="*/ 61 w 134"/>
                    <a:gd name="T77" fmla="*/ 13 h 48"/>
                    <a:gd name="T78" fmla="*/ 54 w 134"/>
                    <a:gd name="T79" fmla="*/ 6 h 48"/>
                    <a:gd name="T80" fmla="*/ 49 w 134"/>
                    <a:gd name="T81" fmla="*/ 4 h 48"/>
                    <a:gd name="T82" fmla="*/ 45 w 134"/>
                    <a:gd name="T83" fmla="*/ 1 h 48"/>
                    <a:gd name="T84" fmla="*/ 39 w 134"/>
                    <a:gd name="T85" fmla="*/ 1 h 48"/>
                    <a:gd name="T86" fmla="*/ 32 w 134"/>
                    <a:gd name="T8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4" h="48">
                      <a:moveTo>
                        <a:pt x="32" y="3"/>
                      </a:moveTo>
                      <a:lnTo>
                        <a:pt x="32" y="3"/>
                      </a:lnTo>
                      <a:lnTo>
                        <a:pt x="32" y="5"/>
                      </a:lnTo>
                      <a:lnTo>
                        <a:pt x="33" y="6"/>
                      </a:lnTo>
                      <a:lnTo>
                        <a:pt x="35" y="7"/>
                      </a:lnTo>
                      <a:lnTo>
                        <a:pt x="40" y="8"/>
                      </a:lnTo>
                      <a:lnTo>
                        <a:pt x="40" y="8"/>
                      </a:lnTo>
                      <a:lnTo>
                        <a:pt x="46" y="8"/>
                      </a:lnTo>
                      <a:lnTo>
                        <a:pt x="52" y="9"/>
                      </a:lnTo>
                      <a:lnTo>
                        <a:pt x="52" y="11"/>
                      </a:lnTo>
                      <a:lnTo>
                        <a:pt x="52" y="11"/>
                      </a:lnTo>
                      <a:lnTo>
                        <a:pt x="47" y="12"/>
                      </a:lnTo>
                      <a:lnTo>
                        <a:pt x="47" y="12"/>
                      </a:lnTo>
                      <a:lnTo>
                        <a:pt x="32" y="12"/>
                      </a:lnTo>
                      <a:lnTo>
                        <a:pt x="28" y="12"/>
                      </a:lnTo>
                      <a:lnTo>
                        <a:pt x="27" y="12"/>
                      </a:lnTo>
                      <a:lnTo>
                        <a:pt x="26" y="13"/>
                      </a:lnTo>
                      <a:lnTo>
                        <a:pt x="26" y="13"/>
                      </a:lnTo>
                      <a:lnTo>
                        <a:pt x="25" y="14"/>
                      </a:lnTo>
                      <a:lnTo>
                        <a:pt x="21" y="14"/>
                      </a:lnTo>
                      <a:lnTo>
                        <a:pt x="13" y="14"/>
                      </a:lnTo>
                      <a:lnTo>
                        <a:pt x="4" y="14"/>
                      </a:lnTo>
                      <a:lnTo>
                        <a:pt x="2" y="15"/>
                      </a:lnTo>
                      <a:lnTo>
                        <a:pt x="1" y="16"/>
                      </a:lnTo>
                      <a:lnTo>
                        <a:pt x="1" y="16"/>
                      </a:lnTo>
                      <a:lnTo>
                        <a:pt x="0" y="19"/>
                      </a:lnTo>
                      <a:lnTo>
                        <a:pt x="1" y="23"/>
                      </a:lnTo>
                      <a:lnTo>
                        <a:pt x="2" y="25"/>
                      </a:lnTo>
                      <a:lnTo>
                        <a:pt x="4" y="26"/>
                      </a:lnTo>
                      <a:lnTo>
                        <a:pt x="7" y="26"/>
                      </a:lnTo>
                      <a:lnTo>
                        <a:pt x="11" y="26"/>
                      </a:lnTo>
                      <a:lnTo>
                        <a:pt x="11" y="26"/>
                      </a:lnTo>
                      <a:lnTo>
                        <a:pt x="17" y="25"/>
                      </a:lnTo>
                      <a:lnTo>
                        <a:pt x="21" y="23"/>
                      </a:lnTo>
                      <a:lnTo>
                        <a:pt x="25" y="23"/>
                      </a:lnTo>
                      <a:lnTo>
                        <a:pt x="32" y="25"/>
                      </a:lnTo>
                      <a:lnTo>
                        <a:pt x="32" y="25"/>
                      </a:lnTo>
                      <a:lnTo>
                        <a:pt x="41" y="26"/>
                      </a:lnTo>
                      <a:lnTo>
                        <a:pt x="48" y="25"/>
                      </a:lnTo>
                      <a:lnTo>
                        <a:pt x="54" y="22"/>
                      </a:lnTo>
                      <a:lnTo>
                        <a:pt x="55" y="22"/>
                      </a:lnTo>
                      <a:lnTo>
                        <a:pt x="55" y="21"/>
                      </a:lnTo>
                      <a:lnTo>
                        <a:pt x="55" y="21"/>
                      </a:lnTo>
                      <a:lnTo>
                        <a:pt x="53" y="18"/>
                      </a:lnTo>
                      <a:lnTo>
                        <a:pt x="53" y="15"/>
                      </a:lnTo>
                      <a:lnTo>
                        <a:pt x="54" y="14"/>
                      </a:lnTo>
                      <a:lnTo>
                        <a:pt x="55" y="15"/>
                      </a:lnTo>
                      <a:lnTo>
                        <a:pt x="56" y="16"/>
                      </a:lnTo>
                      <a:lnTo>
                        <a:pt x="56" y="16"/>
                      </a:lnTo>
                      <a:lnTo>
                        <a:pt x="59" y="19"/>
                      </a:lnTo>
                      <a:lnTo>
                        <a:pt x="63" y="22"/>
                      </a:lnTo>
                      <a:lnTo>
                        <a:pt x="68" y="25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3" y="26"/>
                      </a:lnTo>
                      <a:lnTo>
                        <a:pt x="74" y="27"/>
                      </a:lnTo>
                      <a:lnTo>
                        <a:pt x="75" y="29"/>
                      </a:lnTo>
                      <a:lnTo>
                        <a:pt x="75" y="29"/>
                      </a:lnTo>
                      <a:lnTo>
                        <a:pt x="75" y="30"/>
                      </a:lnTo>
                      <a:lnTo>
                        <a:pt x="76" y="30"/>
                      </a:lnTo>
                      <a:lnTo>
                        <a:pt x="82" y="31"/>
                      </a:lnTo>
                      <a:lnTo>
                        <a:pt x="82" y="31"/>
                      </a:lnTo>
                      <a:lnTo>
                        <a:pt x="86" y="32"/>
                      </a:lnTo>
                      <a:lnTo>
                        <a:pt x="90" y="33"/>
                      </a:lnTo>
                      <a:lnTo>
                        <a:pt x="93" y="34"/>
                      </a:lnTo>
                      <a:lnTo>
                        <a:pt x="95" y="34"/>
                      </a:lnTo>
                      <a:lnTo>
                        <a:pt x="96" y="33"/>
                      </a:lnTo>
                      <a:lnTo>
                        <a:pt x="96" y="33"/>
                      </a:lnTo>
                      <a:lnTo>
                        <a:pt x="98" y="31"/>
                      </a:lnTo>
                      <a:lnTo>
                        <a:pt x="100" y="31"/>
                      </a:lnTo>
                      <a:lnTo>
                        <a:pt x="102" y="32"/>
                      </a:lnTo>
                      <a:lnTo>
                        <a:pt x="105" y="34"/>
                      </a:lnTo>
                      <a:lnTo>
                        <a:pt x="105" y="34"/>
                      </a:lnTo>
                      <a:lnTo>
                        <a:pt x="107" y="35"/>
                      </a:lnTo>
                      <a:lnTo>
                        <a:pt x="110" y="35"/>
                      </a:lnTo>
                      <a:lnTo>
                        <a:pt x="113" y="35"/>
                      </a:lnTo>
                      <a:lnTo>
                        <a:pt x="116" y="36"/>
                      </a:lnTo>
                      <a:lnTo>
                        <a:pt x="118" y="37"/>
                      </a:lnTo>
                      <a:lnTo>
                        <a:pt x="119" y="40"/>
                      </a:lnTo>
                      <a:lnTo>
                        <a:pt x="119" y="40"/>
                      </a:lnTo>
                      <a:lnTo>
                        <a:pt x="121" y="44"/>
                      </a:lnTo>
                      <a:lnTo>
                        <a:pt x="125" y="47"/>
                      </a:lnTo>
                      <a:lnTo>
                        <a:pt x="128" y="48"/>
                      </a:lnTo>
                      <a:lnTo>
                        <a:pt x="132" y="47"/>
                      </a:lnTo>
                      <a:lnTo>
                        <a:pt x="132" y="47"/>
                      </a:lnTo>
                      <a:lnTo>
                        <a:pt x="134" y="46"/>
                      </a:lnTo>
                      <a:lnTo>
                        <a:pt x="134" y="44"/>
                      </a:lnTo>
                      <a:lnTo>
                        <a:pt x="132" y="42"/>
                      </a:lnTo>
                      <a:lnTo>
                        <a:pt x="129" y="40"/>
                      </a:lnTo>
                      <a:lnTo>
                        <a:pt x="129" y="40"/>
                      </a:lnTo>
                      <a:lnTo>
                        <a:pt x="124" y="36"/>
                      </a:lnTo>
                      <a:lnTo>
                        <a:pt x="119" y="35"/>
                      </a:lnTo>
                      <a:lnTo>
                        <a:pt x="116" y="33"/>
                      </a:lnTo>
                      <a:lnTo>
                        <a:pt x="113" y="31"/>
                      </a:lnTo>
                      <a:lnTo>
                        <a:pt x="113" y="31"/>
                      </a:lnTo>
                      <a:lnTo>
                        <a:pt x="111" y="29"/>
                      </a:lnTo>
                      <a:lnTo>
                        <a:pt x="108" y="27"/>
                      </a:lnTo>
                      <a:lnTo>
                        <a:pt x="105" y="27"/>
                      </a:lnTo>
                      <a:lnTo>
                        <a:pt x="101" y="26"/>
                      </a:lnTo>
                      <a:lnTo>
                        <a:pt x="101" y="26"/>
                      </a:lnTo>
                      <a:lnTo>
                        <a:pt x="93" y="27"/>
                      </a:lnTo>
                      <a:lnTo>
                        <a:pt x="91" y="27"/>
                      </a:lnTo>
                      <a:lnTo>
                        <a:pt x="88" y="25"/>
                      </a:lnTo>
                      <a:lnTo>
                        <a:pt x="88" y="25"/>
                      </a:lnTo>
                      <a:lnTo>
                        <a:pt x="87" y="22"/>
                      </a:lnTo>
                      <a:lnTo>
                        <a:pt x="85" y="20"/>
                      </a:lnTo>
                      <a:lnTo>
                        <a:pt x="82" y="19"/>
                      </a:lnTo>
                      <a:lnTo>
                        <a:pt x="77" y="19"/>
                      </a:lnTo>
                      <a:lnTo>
                        <a:pt x="77" y="19"/>
                      </a:lnTo>
                      <a:lnTo>
                        <a:pt x="74" y="19"/>
                      </a:lnTo>
                      <a:lnTo>
                        <a:pt x="71" y="18"/>
                      </a:lnTo>
                      <a:lnTo>
                        <a:pt x="69" y="17"/>
                      </a:lnTo>
                      <a:lnTo>
                        <a:pt x="68" y="15"/>
                      </a:lnTo>
                      <a:lnTo>
                        <a:pt x="68" y="15"/>
                      </a:lnTo>
                      <a:lnTo>
                        <a:pt x="65" y="13"/>
                      </a:lnTo>
                      <a:lnTo>
                        <a:pt x="63" y="13"/>
                      </a:lnTo>
                      <a:lnTo>
                        <a:pt x="61" y="13"/>
                      </a:lnTo>
                      <a:lnTo>
                        <a:pt x="59" y="11"/>
                      </a:lnTo>
                      <a:lnTo>
                        <a:pt x="59" y="11"/>
                      </a:lnTo>
                      <a:lnTo>
                        <a:pt x="54" y="6"/>
                      </a:lnTo>
                      <a:lnTo>
                        <a:pt x="52" y="4"/>
                      </a:lnTo>
                      <a:lnTo>
                        <a:pt x="49" y="4"/>
                      </a:lnTo>
                      <a:lnTo>
                        <a:pt x="49" y="4"/>
                      </a:lnTo>
                      <a:lnTo>
                        <a:pt x="48" y="3"/>
                      </a:lnTo>
                      <a:lnTo>
                        <a:pt x="47" y="2"/>
                      </a:lnTo>
                      <a:lnTo>
                        <a:pt x="45" y="1"/>
                      </a:lnTo>
                      <a:lnTo>
                        <a:pt x="43" y="0"/>
                      </a:lnTo>
                      <a:lnTo>
                        <a:pt x="43" y="0"/>
                      </a:lnTo>
                      <a:lnTo>
                        <a:pt x="39" y="1"/>
                      </a:lnTo>
                      <a:lnTo>
                        <a:pt x="35" y="1"/>
                      </a:lnTo>
                      <a:lnTo>
                        <a:pt x="32" y="3"/>
                      </a:lnTo>
                      <a:lnTo>
                        <a:pt x="32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5" name="Freeform 199"/>
                <p:cNvSpPr>
                  <a:spLocks/>
                </p:cNvSpPr>
                <p:nvPr/>
              </p:nvSpPr>
              <p:spPr bwMode="auto">
                <a:xfrm>
                  <a:off x="5625" y="3510"/>
                  <a:ext cx="13" cy="6"/>
                </a:xfrm>
                <a:custGeom>
                  <a:avLst/>
                  <a:gdLst>
                    <a:gd name="T0" fmla="*/ 1 w 13"/>
                    <a:gd name="T1" fmla="*/ 0 h 6"/>
                    <a:gd name="T2" fmla="*/ 1 w 13"/>
                    <a:gd name="T3" fmla="*/ 0 h 6"/>
                    <a:gd name="T4" fmla="*/ 0 w 13"/>
                    <a:gd name="T5" fmla="*/ 3 h 6"/>
                    <a:gd name="T6" fmla="*/ 0 w 13"/>
                    <a:gd name="T7" fmla="*/ 5 h 6"/>
                    <a:gd name="T8" fmla="*/ 2 w 13"/>
                    <a:gd name="T9" fmla="*/ 6 h 6"/>
                    <a:gd name="T10" fmla="*/ 5 w 13"/>
                    <a:gd name="T11" fmla="*/ 6 h 6"/>
                    <a:gd name="T12" fmla="*/ 5 w 13"/>
                    <a:gd name="T13" fmla="*/ 6 h 6"/>
                    <a:gd name="T14" fmla="*/ 13 w 13"/>
                    <a:gd name="T15" fmla="*/ 3 h 6"/>
                    <a:gd name="T16" fmla="*/ 13 w 13"/>
                    <a:gd name="T17" fmla="*/ 3 h 6"/>
                    <a:gd name="T18" fmla="*/ 12 w 13"/>
                    <a:gd name="T19" fmla="*/ 1 h 6"/>
                    <a:gd name="T20" fmla="*/ 12 w 13"/>
                    <a:gd name="T21" fmla="*/ 1 h 6"/>
                    <a:gd name="T22" fmla="*/ 1 w 13"/>
                    <a:gd name="T23" fmla="*/ 0 h 6"/>
                    <a:gd name="T24" fmla="*/ 1 w 13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2" y="6"/>
                      </a:ln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3" y="3"/>
                      </a:lnTo>
                      <a:lnTo>
                        <a:pt x="13" y="3"/>
                      </a:lnTo>
                      <a:lnTo>
                        <a:pt x="12" y="1"/>
                      </a:lnTo>
                      <a:lnTo>
                        <a:pt x="12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6" name="Freeform 200"/>
                <p:cNvSpPr>
                  <a:spLocks/>
                </p:cNvSpPr>
                <p:nvPr/>
              </p:nvSpPr>
              <p:spPr bwMode="auto">
                <a:xfrm>
                  <a:off x="5627" y="3509"/>
                  <a:ext cx="10" cy="6"/>
                </a:xfrm>
                <a:custGeom>
                  <a:avLst/>
                  <a:gdLst>
                    <a:gd name="T0" fmla="*/ 1 w 10"/>
                    <a:gd name="T1" fmla="*/ 0 h 6"/>
                    <a:gd name="T2" fmla="*/ 1 w 10"/>
                    <a:gd name="T3" fmla="*/ 0 h 6"/>
                    <a:gd name="T4" fmla="*/ 0 w 10"/>
                    <a:gd name="T5" fmla="*/ 2 h 6"/>
                    <a:gd name="T6" fmla="*/ 1 w 10"/>
                    <a:gd name="T7" fmla="*/ 5 h 6"/>
                    <a:gd name="T8" fmla="*/ 2 w 10"/>
                    <a:gd name="T9" fmla="*/ 6 h 6"/>
                    <a:gd name="T10" fmla="*/ 2 w 10"/>
                    <a:gd name="T11" fmla="*/ 6 h 6"/>
                    <a:gd name="T12" fmla="*/ 8 w 10"/>
                    <a:gd name="T13" fmla="*/ 5 h 6"/>
                    <a:gd name="T14" fmla="*/ 10 w 10"/>
                    <a:gd name="T15" fmla="*/ 4 h 6"/>
                    <a:gd name="T16" fmla="*/ 10 w 10"/>
                    <a:gd name="T17" fmla="*/ 2 h 6"/>
                    <a:gd name="T18" fmla="*/ 10 w 10"/>
                    <a:gd name="T19" fmla="*/ 2 h 6"/>
                    <a:gd name="T20" fmla="*/ 4 w 10"/>
                    <a:gd name="T21" fmla="*/ 1 h 6"/>
                    <a:gd name="T22" fmla="*/ 1 w 10"/>
                    <a:gd name="T23" fmla="*/ 0 h 6"/>
                    <a:gd name="T24" fmla="*/ 1 w 10"/>
                    <a:gd name="T2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" h="6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2"/>
                      </a:lnTo>
                      <a:lnTo>
                        <a:pt x="1" y="5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5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4" y="1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7" name="Freeform 201"/>
                <p:cNvSpPr>
                  <a:spLocks/>
                </p:cNvSpPr>
                <p:nvPr/>
              </p:nvSpPr>
              <p:spPr bwMode="auto">
                <a:xfrm>
                  <a:off x="5054" y="2537"/>
                  <a:ext cx="512" cy="289"/>
                </a:xfrm>
                <a:custGeom>
                  <a:avLst/>
                  <a:gdLst>
                    <a:gd name="T0" fmla="*/ 17 w 512"/>
                    <a:gd name="T1" fmla="*/ 110 h 289"/>
                    <a:gd name="T2" fmla="*/ 37 w 512"/>
                    <a:gd name="T3" fmla="*/ 124 h 289"/>
                    <a:gd name="T4" fmla="*/ 27 w 512"/>
                    <a:gd name="T5" fmla="*/ 150 h 289"/>
                    <a:gd name="T6" fmla="*/ 40 w 512"/>
                    <a:gd name="T7" fmla="*/ 178 h 289"/>
                    <a:gd name="T8" fmla="*/ 71 w 512"/>
                    <a:gd name="T9" fmla="*/ 199 h 289"/>
                    <a:gd name="T10" fmla="*/ 80 w 512"/>
                    <a:gd name="T11" fmla="*/ 218 h 289"/>
                    <a:gd name="T12" fmla="*/ 112 w 512"/>
                    <a:gd name="T13" fmla="*/ 239 h 289"/>
                    <a:gd name="T14" fmla="*/ 120 w 512"/>
                    <a:gd name="T15" fmla="*/ 251 h 289"/>
                    <a:gd name="T16" fmla="*/ 142 w 512"/>
                    <a:gd name="T17" fmla="*/ 263 h 289"/>
                    <a:gd name="T18" fmla="*/ 155 w 512"/>
                    <a:gd name="T19" fmla="*/ 268 h 289"/>
                    <a:gd name="T20" fmla="*/ 163 w 512"/>
                    <a:gd name="T21" fmla="*/ 286 h 289"/>
                    <a:gd name="T22" fmla="*/ 177 w 512"/>
                    <a:gd name="T23" fmla="*/ 284 h 289"/>
                    <a:gd name="T24" fmla="*/ 202 w 512"/>
                    <a:gd name="T25" fmla="*/ 276 h 289"/>
                    <a:gd name="T26" fmla="*/ 220 w 512"/>
                    <a:gd name="T27" fmla="*/ 257 h 289"/>
                    <a:gd name="T28" fmla="*/ 227 w 512"/>
                    <a:gd name="T29" fmla="*/ 234 h 289"/>
                    <a:gd name="T30" fmla="*/ 246 w 512"/>
                    <a:gd name="T31" fmla="*/ 225 h 289"/>
                    <a:gd name="T32" fmla="*/ 252 w 512"/>
                    <a:gd name="T33" fmla="*/ 232 h 289"/>
                    <a:gd name="T34" fmla="*/ 277 w 512"/>
                    <a:gd name="T35" fmla="*/ 240 h 289"/>
                    <a:gd name="T36" fmla="*/ 301 w 512"/>
                    <a:gd name="T37" fmla="*/ 242 h 289"/>
                    <a:gd name="T38" fmla="*/ 312 w 512"/>
                    <a:gd name="T39" fmla="*/ 251 h 289"/>
                    <a:gd name="T40" fmla="*/ 340 w 512"/>
                    <a:gd name="T41" fmla="*/ 251 h 289"/>
                    <a:gd name="T42" fmla="*/ 348 w 512"/>
                    <a:gd name="T43" fmla="*/ 240 h 289"/>
                    <a:gd name="T44" fmla="*/ 377 w 512"/>
                    <a:gd name="T45" fmla="*/ 252 h 289"/>
                    <a:gd name="T46" fmla="*/ 394 w 512"/>
                    <a:gd name="T47" fmla="*/ 235 h 289"/>
                    <a:gd name="T48" fmla="*/ 443 w 512"/>
                    <a:gd name="T49" fmla="*/ 228 h 289"/>
                    <a:gd name="T50" fmla="*/ 459 w 512"/>
                    <a:gd name="T51" fmla="*/ 207 h 289"/>
                    <a:gd name="T52" fmla="*/ 468 w 512"/>
                    <a:gd name="T53" fmla="*/ 186 h 289"/>
                    <a:gd name="T54" fmla="*/ 478 w 512"/>
                    <a:gd name="T55" fmla="*/ 171 h 289"/>
                    <a:gd name="T56" fmla="*/ 485 w 512"/>
                    <a:gd name="T57" fmla="*/ 155 h 289"/>
                    <a:gd name="T58" fmla="*/ 512 w 512"/>
                    <a:gd name="T59" fmla="*/ 143 h 289"/>
                    <a:gd name="T60" fmla="*/ 505 w 512"/>
                    <a:gd name="T61" fmla="*/ 127 h 289"/>
                    <a:gd name="T62" fmla="*/ 491 w 512"/>
                    <a:gd name="T63" fmla="*/ 115 h 289"/>
                    <a:gd name="T64" fmla="*/ 463 w 512"/>
                    <a:gd name="T65" fmla="*/ 101 h 289"/>
                    <a:gd name="T66" fmla="*/ 448 w 512"/>
                    <a:gd name="T67" fmla="*/ 97 h 289"/>
                    <a:gd name="T68" fmla="*/ 417 w 512"/>
                    <a:gd name="T69" fmla="*/ 89 h 289"/>
                    <a:gd name="T70" fmla="*/ 423 w 512"/>
                    <a:gd name="T71" fmla="*/ 73 h 289"/>
                    <a:gd name="T72" fmla="*/ 415 w 512"/>
                    <a:gd name="T73" fmla="*/ 70 h 289"/>
                    <a:gd name="T74" fmla="*/ 391 w 512"/>
                    <a:gd name="T75" fmla="*/ 73 h 289"/>
                    <a:gd name="T76" fmla="*/ 371 w 512"/>
                    <a:gd name="T77" fmla="*/ 57 h 289"/>
                    <a:gd name="T78" fmla="*/ 374 w 512"/>
                    <a:gd name="T79" fmla="*/ 69 h 289"/>
                    <a:gd name="T80" fmla="*/ 370 w 512"/>
                    <a:gd name="T81" fmla="*/ 83 h 289"/>
                    <a:gd name="T82" fmla="*/ 351 w 512"/>
                    <a:gd name="T83" fmla="*/ 93 h 289"/>
                    <a:gd name="T84" fmla="*/ 339 w 512"/>
                    <a:gd name="T85" fmla="*/ 93 h 289"/>
                    <a:gd name="T86" fmla="*/ 309 w 512"/>
                    <a:gd name="T87" fmla="*/ 66 h 289"/>
                    <a:gd name="T88" fmla="*/ 307 w 512"/>
                    <a:gd name="T89" fmla="*/ 50 h 289"/>
                    <a:gd name="T90" fmla="*/ 317 w 512"/>
                    <a:gd name="T91" fmla="*/ 39 h 289"/>
                    <a:gd name="T92" fmla="*/ 277 w 512"/>
                    <a:gd name="T93" fmla="*/ 35 h 289"/>
                    <a:gd name="T94" fmla="*/ 256 w 512"/>
                    <a:gd name="T95" fmla="*/ 21 h 289"/>
                    <a:gd name="T96" fmla="*/ 233 w 512"/>
                    <a:gd name="T97" fmla="*/ 20 h 289"/>
                    <a:gd name="T98" fmla="*/ 219 w 512"/>
                    <a:gd name="T99" fmla="*/ 1 h 289"/>
                    <a:gd name="T100" fmla="*/ 212 w 512"/>
                    <a:gd name="T101" fmla="*/ 9 h 289"/>
                    <a:gd name="T102" fmla="*/ 193 w 512"/>
                    <a:gd name="T103" fmla="*/ 23 h 289"/>
                    <a:gd name="T104" fmla="*/ 177 w 512"/>
                    <a:gd name="T105" fmla="*/ 10 h 289"/>
                    <a:gd name="T106" fmla="*/ 169 w 512"/>
                    <a:gd name="T107" fmla="*/ 3 h 289"/>
                    <a:gd name="T108" fmla="*/ 161 w 512"/>
                    <a:gd name="T109" fmla="*/ 22 h 289"/>
                    <a:gd name="T110" fmla="*/ 101 w 512"/>
                    <a:gd name="T111" fmla="*/ 46 h 289"/>
                    <a:gd name="T112" fmla="*/ 73 w 512"/>
                    <a:gd name="T113" fmla="*/ 73 h 289"/>
                    <a:gd name="T114" fmla="*/ 45 w 512"/>
                    <a:gd name="T115" fmla="*/ 87 h 289"/>
                    <a:gd name="T116" fmla="*/ 22 w 512"/>
                    <a:gd name="T117" fmla="*/ 92 h 289"/>
                    <a:gd name="T118" fmla="*/ 19 w 512"/>
                    <a:gd name="T119" fmla="*/ 105 h 289"/>
                    <a:gd name="T120" fmla="*/ 4 w 512"/>
                    <a:gd name="T121" fmla="*/ 94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12" h="289">
                      <a:moveTo>
                        <a:pt x="0" y="96"/>
                      </a:moveTo>
                      <a:lnTo>
                        <a:pt x="0" y="96"/>
                      </a:lnTo>
                      <a:lnTo>
                        <a:pt x="4" y="101"/>
                      </a:lnTo>
                      <a:lnTo>
                        <a:pt x="9" y="107"/>
                      </a:lnTo>
                      <a:lnTo>
                        <a:pt x="13" y="109"/>
                      </a:lnTo>
                      <a:lnTo>
                        <a:pt x="17" y="110"/>
                      </a:lnTo>
                      <a:lnTo>
                        <a:pt x="17" y="110"/>
                      </a:lnTo>
                      <a:lnTo>
                        <a:pt x="25" y="112"/>
                      </a:lnTo>
                      <a:lnTo>
                        <a:pt x="32" y="116"/>
                      </a:lnTo>
                      <a:lnTo>
                        <a:pt x="34" y="119"/>
                      </a:lnTo>
                      <a:lnTo>
                        <a:pt x="36" y="121"/>
                      </a:lnTo>
                      <a:lnTo>
                        <a:pt x="37" y="124"/>
                      </a:lnTo>
                      <a:lnTo>
                        <a:pt x="36" y="127"/>
                      </a:lnTo>
                      <a:lnTo>
                        <a:pt x="36" y="127"/>
                      </a:lnTo>
                      <a:lnTo>
                        <a:pt x="32" y="135"/>
                      </a:lnTo>
                      <a:lnTo>
                        <a:pt x="29" y="142"/>
                      </a:lnTo>
                      <a:lnTo>
                        <a:pt x="28" y="146"/>
                      </a:lnTo>
                      <a:lnTo>
                        <a:pt x="27" y="150"/>
                      </a:lnTo>
                      <a:lnTo>
                        <a:pt x="28" y="153"/>
                      </a:lnTo>
                      <a:lnTo>
                        <a:pt x="30" y="157"/>
                      </a:lnTo>
                      <a:lnTo>
                        <a:pt x="30" y="157"/>
                      </a:lnTo>
                      <a:lnTo>
                        <a:pt x="34" y="166"/>
                      </a:lnTo>
                      <a:lnTo>
                        <a:pt x="37" y="172"/>
                      </a:lnTo>
                      <a:lnTo>
                        <a:pt x="40" y="178"/>
                      </a:lnTo>
                      <a:lnTo>
                        <a:pt x="42" y="180"/>
                      </a:lnTo>
                      <a:lnTo>
                        <a:pt x="44" y="181"/>
                      </a:lnTo>
                      <a:lnTo>
                        <a:pt x="44" y="181"/>
                      </a:lnTo>
                      <a:lnTo>
                        <a:pt x="52" y="185"/>
                      </a:lnTo>
                      <a:lnTo>
                        <a:pt x="62" y="192"/>
                      </a:lnTo>
                      <a:lnTo>
                        <a:pt x="71" y="199"/>
                      </a:lnTo>
                      <a:lnTo>
                        <a:pt x="73" y="204"/>
                      </a:lnTo>
                      <a:lnTo>
                        <a:pt x="74" y="207"/>
                      </a:lnTo>
                      <a:lnTo>
                        <a:pt x="74" y="207"/>
                      </a:lnTo>
                      <a:lnTo>
                        <a:pt x="74" y="210"/>
                      </a:lnTo>
                      <a:lnTo>
                        <a:pt x="76" y="212"/>
                      </a:lnTo>
                      <a:lnTo>
                        <a:pt x="80" y="218"/>
                      </a:lnTo>
                      <a:lnTo>
                        <a:pt x="87" y="223"/>
                      </a:lnTo>
                      <a:lnTo>
                        <a:pt x="94" y="227"/>
                      </a:lnTo>
                      <a:lnTo>
                        <a:pt x="94" y="227"/>
                      </a:lnTo>
                      <a:lnTo>
                        <a:pt x="107" y="235"/>
                      </a:lnTo>
                      <a:lnTo>
                        <a:pt x="111" y="237"/>
                      </a:lnTo>
                      <a:lnTo>
                        <a:pt x="112" y="239"/>
                      </a:lnTo>
                      <a:lnTo>
                        <a:pt x="112" y="241"/>
                      </a:lnTo>
                      <a:lnTo>
                        <a:pt x="112" y="241"/>
                      </a:lnTo>
                      <a:lnTo>
                        <a:pt x="112" y="246"/>
                      </a:lnTo>
                      <a:lnTo>
                        <a:pt x="114" y="248"/>
                      </a:lnTo>
                      <a:lnTo>
                        <a:pt x="116" y="250"/>
                      </a:lnTo>
                      <a:lnTo>
                        <a:pt x="120" y="251"/>
                      </a:lnTo>
                      <a:lnTo>
                        <a:pt x="120" y="251"/>
                      </a:lnTo>
                      <a:lnTo>
                        <a:pt x="127" y="252"/>
                      </a:lnTo>
                      <a:lnTo>
                        <a:pt x="134" y="254"/>
                      </a:lnTo>
                      <a:lnTo>
                        <a:pt x="140" y="258"/>
                      </a:lnTo>
                      <a:lnTo>
                        <a:pt x="142" y="261"/>
                      </a:lnTo>
                      <a:lnTo>
                        <a:pt x="142" y="263"/>
                      </a:lnTo>
                      <a:lnTo>
                        <a:pt x="142" y="263"/>
                      </a:lnTo>
                      <a:lnTo>
                        <a:pt x="143" y="264"/>
                      </a:lnTo>
                      <a:lnTo>
                        <a:pt x="144" y="265"/>
                      </a:lnTo>
                      <a:lnTo>
                        <a:pt x="147" y="266"/>
                      </a:lnTo>
                      <a:lnTo>
                        <a:pt x="152" y="267"/>
                      </a:lnTo>
                      <a:lnTo>
                        <a:pt x="155" y="268"/>
                      </a:lnTo>
                      <a:lnTo>
                        <a:pt x="157" y="269"/>
                      </a:lnTo>
                      <a:lnTo>
                        <a:pt x="157" y="269"/>
                      </a:lnTo>
                      <a:lnTo>
                        <a:pt x="159" y="271"/>
                      </a:lnTo>
                      <a:lnTo>
                        <a:pt x="160" y="275"/>
                      </a:lnTo>
                      <a:lnTo>
                        <a:pt x="161" y="281"/>
                      </a:lnTo>
                      <a:lnTo>
                        <a:pt x="163" y="286"/>
                      </a:lnTo>
                      <a:lnTo>
                        <a:pt x="164" y="289"/>
                      </a:lnTo>
                      <a:lnTo>
                        <a:pt x="165" y="289"/>
                      </a:lnTo>
                      <a:lnTo>
                        <a:pt x="165" y="289"/>
                      </a:lnTo>
                      <a:lnTo>
                        <a:pt x="169" y="287"/>
                      </a:lnTo>
                      <a:lnTo>
                        <a:pt x="173" y="285"/>
                      </a:lnTo>
                      <a:lnTo>
                        <a:pt x="177" y="284"/>
                      </a:lnTo>
                      <a:lnTo>
                        <a:pt x="185" y="283"/>
                      </a:lnTo>
                      <a:lnTo>
                        <a:pt x="185" y="283"/>
                      </a:lnTo>
                      <a:lnTo>
                        <a:pt x="192" y="282"/>
                      </a:lnTo>
                      <a:lnTo>
                        <a:pt x="197" y="281"/>
                      </a:lnTo>
                      <a:lnTo>
                        <a:pt x="200" y="279"/>
                      </a:lnTo>
                      <a:lnTo>
                        <a:pt x="202" y="276"/>
                      </a:lnTo>
                      <a:lnTo>
                        <a:pt x="202" y="276"/>
                      </a:lnTo>
                      <a:lnTo>
                        <a:pt x="206" y="268"/>
                      </a:lnTo>
                      <a:lnTo>
                        <a:pt x="209" y="265"/>
                      </a:lnTo>
                      <a:lnTo>
                        <a:pt x="214" y="261"/>
                      </a:lnTo>
                      <a:lnTo>
                        <a:pt x="214" y="261"/>
                      </a:lnTo>
                      <a:lnTo>
                        <a:pt x="220" y="257"/>
                      </a:lnTo>
                      <a:lnTo>
                        <a:pt x="223" y="254"/>
                      </a:lnTo>
                      <a:lnTo>
                        <a:pt x="225" y="251"/>
                      </a:lnTo>
                      <a:lnTo>
                        <a:pt x="225" y="246"/>
                      </a:lnTo>
                      <a:lnTo>
                        <a:pt x="225" y="246"/>
                      </a:lnTo>
                      <a:lnTo>
                        <a:pt x="226" y="239"/>
                      </a:lnTo>
                      <a:lnTo>
                        <a:pt x="227" y="234"/>
                      </a:lnTo>
                      <a:lnTo>
                        <a:pt x="229" y="230"/>
                      </a:lnTo>
                      <a:lnTo>
                        <a:pt x="233" y="227"/>
                      </a:lnTo>
                      <a:lnTo>
                        <a:pt x="233" y="227"/>
                      </a:lnTo>
                      <a:lnTo>
                        <a:pt x="237" y="225"/>
                      </a:lnTo>
                      <a:lnTo>
                        <a:pt x="242" y="224"/>
                      </a:lnTo>
                      <a:lnTo>
                        <a:pt x="246" y="225"/>
                      </a:lnTo>
                      <a:lnTo>
                        <a:pt x="247" y="226"/>
                      </a:lnTo>
                      <a:lnTo>
                        <a:pt x="247" y="227"/>
                      </a:lnTo>
                      <a:lnTo>
                        <a:pt x="247" y="227"/>
                      </a:lnTo>
                      <a:lnTo>
                        <a:pt x="248" y="229"/>
                      </a:lnTo>
                      <a:lnTo>
                        <a:pt x="249" y="230"/>
                      </a:lnTo>
                      <a:lnTo>
                        <a:pt x="252" y="232"/>
                      </a:lnTo>
                      <a:lnTo>
                        <a:pt x="263" y="232"/>
                      </a:lnTo>
                      <a:lnTo>
                        <a:pt x="263" y="232"/>
                      </a:lnTo>
                      <a:lnTo>
                        <a:pt x="269" y="233"/>
                      </a:lnTo>
                      <a:lnTo>
                        <a:pt x="272" y="234"/>
                      </a:lnTo>
                      <a:lnTo>
                        <a:pt x="275" y="237"/>
                      </a:lnTo>
                      <a:lnTo>
                        <a:pt x="277" y="240"/>
                      </a:lnTo>
                      <a:lnTo>
                        <a:pt x="277" y="240"/>
                      </a:lnTo>
                      <a:lnTo>
                        <a:pt x="278" y="241"/>
                      </a:lnTo>
                      <a:lnTo>
                        <a:pt x="280" y="242"/>
                      </a:lnTo>
                      <a:lnTo>
                        <a:pt x="287" y="243"/>
                      </a:lnTo>
                      <a:lnTo>
                        <a:pt x="301" y="242"/>
                      </a:lnTo>
                      <a:lnTo>
                        <a:pt x="301" y="242"/>
                      </a:lnTo>
                      <a:lnTo>
                        <a:pt x="305" y="243"/>
                      </a:lnTo>
                      <a:lnTo>
                        <a:pt x="308" y="244"/>
                      </a:lnTo>
                      <a:lnTo>
                        <a:pt x="309" y="247"/>
                      </a:lnTo>
                      <a:lnTo>
                        <a:pt x="311" y="250"/>
                      </a:lnTo>
                      <a:lnTo>
                        <a:pt x="311" y="250"/>
                      </a:lnTo>
                      <a:lnTo>
                        <a:pt x="312" y="251"/>
                      </a:lnTo>
                      <a:lnTo>
                        <a:pt x="314" y="253"/>
                      </a:lnTo>
                      <a:lnTo>
                        <a:pt x="318" y="254"/>
                      </a:lnTo>
                      <a:lnTo>
                        <a:pt x="323" y="254"/>
                      </a:lnTo>
                      <a:lnTo>
                        <a:pt x="330" y="253"/>
                      </a:lnTo>
                      <a:lnTo>
                        <a:pt x="330" y="253"/>
                      </a:lnTo>
                      <a:lnTo>
                        <a:pt x="340" y="251"/>
                      </a:lnTo>
                      <a:lnTo>
                        <a:pt x="342" y="250"/>
                      </a:lnTo>
                      <a:lnTo>
                        <a:pt x="343" y="248"/>
                      </a:lnTo>
                      <a:lnTo>
                        <a:pt x="343" y="248"/>
                      </a:lnTo>
                      <a:lnTo>
                        <a:pt x="343" y="244"/>
                      </a:lnTo>
                      <a:lnTo>
                        <a:pt x="345" y="241"/>
                      </a:lnTo>
                      <a:lnTo>
                        <a:pt x="348" y="240"/>
                      </a:lnTo>
                      <a:lnTo>
                        <a:pt x="352" y="242"/>
                      </a:lnTo>
                      <a:lnTo>
                        <a:pt x="352" y="242"/>
                      </a:lnTo>
                      <a:lnTo>
                        <a:pt x="365" y="249"/>
                      </a:lnTo>
                      <a:lnTo>
                        <a:pt x="372" y="252"/>
                      </a:lnTo>
                      <a:lnTo>
                        <a:pt x="375" y="252"/>
                      </a:lnTo>
                      <a:lnTo>
                        <a:pt x="377" y="252"/>
                      </a:lnTo>
                      <a:lnTo>
                        <a:pt x="377" y="252"/>
                      </a:lnTo>
                      <a:lnTo>
                        <a:pt x="379" y="251"/>
                      </a:lnTo>
                      <a:lnTo>
                        <a:pt x="382" y="249"/>
                      </a:lnTo>
                      <a:lnTo>
                        <a:pt x="386" y="242"/>
                      </a:lnTo>
                      <a:lnTo>
                        <a:pt x="391" y="237"/>
                      </a:lnTo>
                      <a:lnTo>
                        <a:pt x="394" y="235"/>
                      </a:lnTo>
                      <a:lnTo>
                        <a:pt x="398" y="234"/>
                      </a:lnTo>
                      <a:lnTo>
                        <a:pt x="398" y="234"/>
                      </a:lnTo>
                      <a:lnTo>
                        <a:pt x="422" y="234"/>
                      </a:lnTo>
                      <a:lnTo>
                        <a:pt x="434" y="233"/>
                      </a:lnTo>
                      <a:lnTo>
                        <a:pt x="440" y="230"/>
                      </a:lnTo>
                      <a:lnTo>
                        <a:pt x="443" y="228"/>
                      </a:lnTo>
                      <a:lnTo>
                        <a:pt x="443" y="228"/>
                      </a:lnTo>
                      <a:lnTo>
                        <a:pt x="446" y="223"/>
                      </a:lnTo>
                      <a:lnTo>
                        <a:pt x="450" y="216"/>
                      </a:lnTo>
                      <a:lnTo>
                        <a:pt x="454" y="211"/>
                      </a:lnTo>
                      <a:lnTo>
                        <a:pt x="457" y="209"/>
                      </a:lnTo>
                      <a:lnTo>
                        <a:pt x="459" y="207"/>
                      </a:lnTo>
                      <a:lnTo>
                        <a:pt x="459" y="207"/>
                      </a:lnTo>
                      <a:lnTo>
                        <a:pt x="462" y="206"/>
                      </a:lnTo>
                      <a:lnTo>
                        <a:pt x="464" y="204"/>
                      </a:lnTo>
                      <a:lnTo>
                        <a:pt x="466" y="199"/>
                      </a:lnTo>
                      <a:lnTo>
                        <a:pt x="468" y="193"/>
                      </a:lnTo>
                      <a:lnTo>
                        <a:pt x="468" y="186"/>
                      </a:lnTo>
                      <a:lnTo>
                        <a:pt x="468" y="186"/>
                      </a:lnTo>
                      <a:lnTo>
                        <a:pt x="469" y="181"/>
                      </a:lnTo>
                      <a:lnTo>
                        <a:pt x="471" y="178"/>
                      </a:lnTo>
                      <a:lnTo>
                        <a:pt x="474" y="176"/>
                      </a:lnTo>
                      <a:lnTo>
                        <a:pt x="478" y="171"/>
                      </a:lnTo>
                      <a:lnTo>
                        <a:pt x="478" y="171"/>
                      </a:lnTo>
                      <a:lnTo>
                        <a:pt x="480" y="168"/>
                      </a:lnTo>
                      <a:lnTo>
                        <a:pt x="480" y="166"/>
                      </a:lnTo>
                      <a:lnTo>
                        <a:pt x="482" y="161"/>
                      </a:lnTo>
                      <a:lnTo>
                        <a:pt x="482" y="158"/>
                      </a:lnTo>
                      <a:lnTo>
                        <a:pt x="483" y="157"/>
                      </a:lnTo>
                      <a:lnTo>
                        <a:pt x="485" y="155"/>
                      </a:lnTo>
                      <a:lnTo>
                        <a:pt x="489" y="154"/>
                      </a:lnTo>
                      <a:lnTo>
                        <a:pt x="489" y="154"/>
                      </a:lnTo>
                      <a:lnTo>
                        <a:pt x="505" y="150"/>
                      </a:lnTo>
                      <a:lnTo>
                        <a:pt x="509" y="148"/>
                      </a:lnTo>
                      <a:lnTo>
                        <a:pt x="512" y="146"/>
                      </a:lnTo>
                      <a:lnTo>
                        <a:pt x="512" y="143"/>
                      </a:lnTo>
                      <a:lnTo>
                        <a:pt x="512" y="143"/>
                      </a:lnTo>
                      <a:lnTo>
                        <a:pt x="511" y="139"/>
                      </a:lnTo>
                      <a:lnTo>
                        <a:pt x="511" y="135"/>
                      </a:lnTo>
                      <a:lnTo>
                        <a:pt x="508" y="130"/>
                      </a:lnTo>
                      <a:lnTo>
                        <a:pt x="505" y="127"/>
                      </a:lnTo>
                      <a:lnTo>
                        <a:pt x="505" y="127"/>
                      </a:lnTo>
                      <a:lnTo>
                        <a:pt x="500" y="124"/>
                      </a:lnTo>
                      <a:lnTo>
                        <a:pt x="497" y="122"/>
                      </a:lnTo>
                      <a:lnTo>
                        <a:pt x="492" y="119"/>
                      </a:lnTo>
                      <a:lnTo>
                        <a:pt x="491" y="118"/>
                      </a:lnTo>
                      <a:lnTo>
                        <a:pt x="491" y="115"/>
                      </a:lnTo>
                      <a:lnTo>
                        <a:pt x="491" y="115"/>
                      </a:lnTo>
                      <a:lnTo>
                        <a:pt x="490" y="111"/>
                      </a:lnTo>
                      <a:lnTo>
                        <a:pt x="489" y="107"/>
                      </a:lnTo>
                      <a:lnTo>
                        <a:pt x="486" y="105"/>
                      </a:lnTo>
                      <a:lnTo>
                        <a:pt x="480" y="103"/>
                      </a:lnTo>
                      <a:lnTo>
                        <a:pt x="480" y="103"/>
                      </a:lnTo>
                      <a:lnTo>
                        <a:pt x="463" y="101"/>
                      </a:lnTo>
                      <a:lnTo>
                        <a:pt x="456" y="100"/>
                      </a:lnTo>
                      <a:lnTo>
                        <a:pt x="454" y="100"/>
                      </a:lnTo>
                      <a:lnTo>
                        <a:pt x="454" y="99"/>
                      </a:lnTo>
                      <a:lnTo>
                        <a:pt x="454" y="99"/>
                      </a:lnTo>
                      <a:lnTo>
                        <a:pt x="451" y="98"/>
                      </a:lnTo>
                      <a:lnTo>
                        <a:pt x="448" y="97"/>
                      </a:lnTo>
                      <a:lnTo>
                        <a:pt x="435" y="96"/>
                      </a:lnTo>
                      <a:lnTo>
                        <a:pt x="435" y="96"/>
                      </a:lnTo>
                      <a:lnTo>
                        <a:pt x="429" y="95"/>
                      </a:lnTo>
                      <a:lnTo>
                        <a:pt x="422" y="94"/>
                      </a:lnTo>
                      <a:lnTo>
                        <a:pt x="418" y="91"/>
                      </a:lnTo>
                      <a:lnTo>
                        <a:pt x="417" y="89"/>
                      </a:lnTo>
                      <a:lnTo>
                        <a:pt x="417" y="85"/>
                      </a:lnTo>
                      <a:lnTo>
                        <a:pt x="417" y="85"/>
                      </a:lnTo>
                      <a:lnTo>
                        <a:pt x="417" y="81"/>
                      </a:lnTo>
                      <a:lnTo>
                        <a:pt x="419" y="79"/>
                      </a:lnTo>
                      <a:lnTo>
                        <a:pt x="423" y="73"/>
                      </a:lnTo>
                      <a:lnTo>
                        <a:pt x="423" y="73"/>
                      </a:lnTo>
                      <a:lnTo>
                        <a:pt x="425" y="71"/>
                      </a:lnTo>
                      <a:lnTo>
                        <a:pt x="423" y="69"/>
                      </a:lnTo>
                      <a:lnTo>
                        <a:pt x="421" y="69"/>
                      </a:lnTo>
                      <a:lnTo>
                        <a:pt x="418" y="69"/>
                      </a:lnTo>
                      <a:lnTo>
                        <a:pt x="418" y="69"/>
                      </a:lnTo>
                      <a:lnTo>
                        <a:pt x="415" y="70"/>
                      </a:lnTo>
                      <a:lnTo>
                        <a:pt x="413" y="72"/>
                      </a:lnTo>
                      <a:lnTo>
                        <a:pt x="409" y="73"/>
                      </a:lnTo>
                      <a:lnTo>
                        <a:pt x="404" y="75"/>
                      </a:lnTo>
                      <a:lnTo>
                        <a:pt x="404" y="75"/>
                      </a:lnTo>
                      <a:lnTo>
                        <a:pt x="398" y="75"/>
                      </a:lnTo>
                      <a:lnTo>
                        <a:pt x="391" y="73"/>
                      </a:lnTo>
                      <a:lnTo>
                        <a:pt x="386" y="72"/>
                      </a:lnTo>
                      <a:lnTo>
                        <a:pt x="384" y="70"/>
                      </a:lnTo>
                      <a:lnTo>
                        <a:pt x="382" y="68"/>
                      </a:lnTo>
                      <a:lnTo>
                        <a:pt x="382" y="68"/>
                      </a:lnTo>
                      <a:lnTo>
                        <a:pt x="376" y="62"/>
                      </a:lnTo>
                      <a:lnTo>
                        <a:pt x="371" y="57"/>
                      </a:lnTo>
                      <a:lnTo>
                        <a:pt x="366" y="55"/>
                      </a:lnTo>
                      <a:lnTo>
                        <a:pt x="366" y="56"/>
                      </a:lnTo>
                      <a:lnTo>
                        <a:pt x="368" y="58"/>
                      </a:lnTo>
                      <a:lnTo>
                        <a:pt x="368" y="58"/>
                      </a:lnTo>
                      <a:lnTo>
                        <a:pt x="371" y="64"/>
                      </a:lnTo>
                      <a:lnTo>
                        <a:pt x="374" y="69"/>
                      </a:lnTo>
                      <a:lnTo>
                        <a:pt x="375" y="76"/>
                      </a:lnTo>
                      <a:lnTo>
                        <a:pt x="375" y="78"/>
                      </a:lnTo>
                      <a:lnTo>
                        <a:pt x="374" y="80"/>
                      </a:lnTo>
                      <a:lnTo>
                        <a:pt x="374" y="80"/>
                      </a:lnTo>
                      <a:lnTo>
                        <a:pt x="372" y="82"/>
                      </a:lnTo>
                      <a:lnTo>
                        <a:pt x="370" y="83"/>
                      </a:lnTo>
                      <a:lnTo>
                        <a:pt x="365" y="84"/>
                      </a:lnTo>
                      <a:lnTo>
                        <a:pt x="360" y="86"/>
                      </a:lnTo>
                      <a:lnTo>
                        <a:pt x="358" y="87"/>
                      </a:lnTo>
                      <a:lnTo>
                        <a:pt x="356" y="89"/>
                      </a:lnTo>
                      <a:lnTo>
                        <a:pt x="356" y="89"/>
                      </a:lnTo>
                      <a:lnTo>
                        <a:pt x="351" y="93"/>
                      </a:lnTo>
                      <a:lnTo>
                        <a:pt x="347" y="96"/>
                      </a:lnTo>
                      <a:lnTo>
                        <a:pt x="344" y="98"/>
                      </a:lnTo>
                      <a:lnTo>
                        <a:pt x="342" y="97"/>
                      </a:lnTo>
                      <a:lnTo>
                        <a:pt x="341" y="96"/>
                      </a:lnTo>
                      <a:lnTo>
                        <a:pt x="341" y="96"/>
                      </a:lnTo>
                      <a:lnTo>
                        <a:pt x="339" y="93"/>
                      </a:lnTo>
                      <a:lnTo>
                        <a:pt x="335" y="89"/>
                      </a:lnTo>
                      <a:lnTo>
                        <a:pt x="332" y="83"/>
                      </a:lnTo>
                      <a:lnTo>
                        <a:pt x="325" y="77"/>
                      </a:lnTo>
                      <a:lnTo>
                        <a:pt x="325" y="77"/>
                      </a:lnTo>
                      <a:lnTo>
                        <a:pt x="316" y="71"/>
                      </a:lnTo>
                      <a:lnTo>
                        <a:pt x="309" y="66"/>
                      </a:lnTo>
                      <a:lnTo>
                        <a:pt x="306" y="62"/>
                      </a:lnTo>
                      <a:lnTo>
                        <a:pt x="305" y="58"/>
                      </a:lnTo>
                      <a:lnTo>
                        <a:pt x="305" y="55"/>
                      </a:lnTo>
                      <a:lnTo>
                        <a:pt x="305" y="55"/>
                      </a:lnTo>
                      <a:lnTo>
                        <a:pt x="305" y="52"/>
                      </a:lnTo>
                      <a:lnTo>
                        <a:pt x="307" y="50"/>
                      </a:lnTo>
                      <a:lnTo>
                        <a:pt x="312" y="47"/>
                      </a:lnTo>
                      <a:lnTo>
                        <a:pt x="316" y="43"/>
                      </a:lnTo>
                      <a:lnTo>
                        <a:pt x="317" y="42"/>
                      </a:lnTo>
                      <a:lnTo>
                        <a:pt x="318" y="40"/>
                      </a:lnTo>
                      <a:lnTo>
                        <a:pt x="318" y="40"/>
                      </a:lnTo>
                      <a:lnTo>
                        <a:pt x="317" y="39"/>
                      </a:lnTo>
                      <a:lnTo>
                        <a:pt x="316" y="38"/>
                      </a:lnTo>
                      <a:lnTo>
                        <a:pt x="311" y="37"/>
                      </a:lnTo>
                      <a:lnTo>
                        <a:pt x="293" y="37"/>
                      </a:lnTo>
                      <a:lnTo>
                        <a:pt x="293" y="37"/>
                      </a:lnTo>
                      <a:lnTo>
                        <a:pt x="285" y="37"/>
                      </a:lnTo>
                      <a:lnTo>
                        <a:pt x="277" y="35"/>
                      </a:lnTo>
                      <a:lnTo>
                        <a:pt x="272" y="32"/>
                      </a:lnTo>
                      <a:lnTo>
                        <a:pt x="266" y="27"/>
                      </a:lnTo>
                      <a:lnTo>
                        <a:pt x="266" y="27"/>
                      </a:lnTo>
                      <a:lnTo>
                        <a:pt x="262" y="23"/>
                      </a:lnTo>
                      <a:lnTo>
                        <a:pt x="259" y="21"/>
                      </a:lnTo>
                      <a:lnTo>
                        <a:pt x="256" y="21"/>
                      </a:lnTo>
                      <a:lnTo>
                        <a:pt x="252" y="21"/>
                      </a:lnTo>
                      <a:lnTo>
                        <a:pt x="252" y="21"/>
                      </a:lnTo>
                      <a:lnTo>
                        <a:pt x="247" y="22"/>
                      </a:lnTo>
                      <a:lnTo>
                        <a:pt x="241" y="22"/>
                      </a:lnTo>
                      <a:lnTo>
                        <a:pt x="235" y="21"/>
                      </a:lnTo>
                      <a:lnTo>
                        <a:pt x="233" y="20"/>
                      </a:lnTo>
                      <a:lnTo>
                        <a:pt x="232" y="18"/>
                      </a:lnTo>
                      <a:lnTo>
                        <a:pt x="232" y="18"/>
                      </a:lnTo>
                      <a:lnTo>
                        <a:pt x="230" y="13"/>
                      </a:lnTo>
                      <a:lnTo>
                        <a:pt x="228" y="9"/>
                      </a:lnTo>
                      <a:lnTo>
                        <a:pt x="223" y="5"/>
                      </a:lnTo>
                      <a:lnTo>
                        <a:pt x="219" y="1"/>
                      </a:lnTo>
                      <a:lnTo>
                        <a:pt x="219" y="1"/>
                      </a:lnTo>
                      <a:lnTo>
                        <a:pt x="216" y="0"/>
                      </a:lnTo>
                      <a:lnTo>
                        <a:pt x="214" y="1"/>
                      </a:lnTo>
                      <a:lnTo>
                        <a:pt x="213" y="5"/>
                      </a:lnTo>
                      <a:lnTo>
                        <a:pt x="212" y="9"/>
                      </a:lnTo>
                      <a:lnTo>
                        <a:pt x="212" y="9"/>
                      </a:lnTo>
                      <a:lnTo>
                        <a:pt x="209" y="14"/>
                      </a:lnTo>
                      <a:lnTo>
                        <a:pt x="206" y="19"/>
                      </a:lnTo>
                      <a:lnTo>
                        <a:pt x="202" y="21"/>
                      </a:lnTo>
                      <a:lnTo>
                        <a:pt x="197" y="23"/>
                      </a:lnTo>
                      <a:lnTo>
                        <a:pt x="197" y="23"/>
                      </a:lnTo>
                      <a:lnTo>
                        <a:pt x="193" y="23"/>
                      </a:lnTo>
                      <a:lnTo>
                        <a:pt x="190" y="22"/>
                      </a:lnTo>
                      <a:lnTo>
                        <a:pt x="184" y="19"/>
                      </a:lnTo>
                      <a:lnTo>
                        <a:pt x="179" y="14"/>
                      </a:lnTo>
                      <a:lnTo>
                        <a:pt x="178" y="12"/>
                      </a:lnTo>
                      <a:lnTo>
                        <a:pt x="177" y="10"/>
                      </a:lnTo>
                      <a:lnTo>
                        <a:pt x="177" y="10"/>
                      </a:lnTo>
                      <a:lnTo>
                        <a:pt x="176" y="6"/>
                      </a:lnTo>
                      <a:lnTo>
                        <a:pt x="174" y="3"/>
                      </a:lnTo>
                      <a:lnTo>
                        <a:pt x="173" y="1"/>
                      </a:lnTo>
                      <a:lnTo>
                        <a:pt x="172" y="0"/>
                      </a:lnTo>
                      <a:lnTo>
                        <a:pt x="170" y="1"/>
                      </a:lnTo>
                      <a:lnTo>
                        <a:pt x="169" y="3"/>
                      </a:lnTo>
                      <a:lnTo>
                        <a:pt x="169" y="3"/>
                      </a:lnTo>
                      <a:lnTo>
                        <a:pt x="168" y="5"/>
                      </a:lnTo>
                      <a:lnTo>
                        <a:pt x="166" y="8"/>
                      </a:lnTo>
                      <a:lnTo>
                        <a:pt x="164" y="15"/>
                      </a:lnTo>
                      <a:lnTo>
                        <a:pt x="163" y="19"/>
                      </a:lnTo>
                      <a:lnTo>
                        <a:pt x="161" y="22"/>
                      </a:lnTo>
                      <a:lnTo>
                        <a:pt x="158" y="25"/>
                      </a:lnTo>
                      <a:lnTo>
                        <a:pt x="152" y="27"/>
                      </a:lnTo>
                      <a:lnTo>
                        <a:pt x="152" y="27"/>
                      </a:lnTo>
                      <a:lnTo>
                        <a:pt x="122" y="36"/>
                      </a:lnTo>
                      <a:lnTo>
                        <a:pt x="107" y="42"/>
                      </a:lnTo>
                      <a:lnTo>
                        <a:pt x="101" y="46"/>
                      </a:lnTo>
                      <a:lnTo>
                        <a:pt x="96" y="49"/>
                      </a:lnTo>
                      <a:lnTo>
                        <a:pt x="96" y="49"/>
                      </a:lnTo>
                      <a:lnTo>
                        <a:pt x="88" y="57"/>
                      </a:lnTo>
                      <a:lnTo>
                        <a:pt x="80" y="66"/>
                      </a:lnTo>
                      <a:lnTo>
                        <a:pt x="77" y="69"/>
                      </a:lnTo>
                      <a:lnTo>
                        <a:pt x="73" y="73"/>
                      </a:lnTo>
                      <a:lnTo>
                        <a:pt x="68" y="76"/>
                      </a:lnTo>
                      <a:lnTo>
                        <a:pt x="62" y="78"/>
                      </a:lnTo>
                      <a:lnTo>
                        <a:pt x="62" y="78"/>
                      </a:lnTo>
                      <a:lnTo>
                        <a:pt x="54" y="81"/>
                      </a:lnTo>
                      <a:lnTo>
                        <a:pt x="49" y="84"/>
                      </a:lnTo>
                      <a:lnTo>
                        <a:pt x="45" y="87"/>
                      </a:lnTo>
                      <a:lnTo>
                        <a:pt x="43" y="87"/>
                      </a:lnTo>
                      <a:lnTo>
                        <a:pt x="40" y="87"/>
                      </a:lnTo>
                      <a:lnTo>
                        <a:pt x="40" y="87"/>
                      </a:lnTo>
                      <a:lnTo>
                        <a:pt x="32" y="89"/>
                      </a:lnTo>
                      <a:lnTo>
                        <a:pt x="27" y="90"/>
                      </a:lnTo>
                      <a:lnTo>
                        <a:pt x="22" y="92"/>
                      </a:lnTo>
                      <a:lnTo>
                        <a:pt x="21" y="94"/>
                      </a:lnTo>
                      <a:lnTo>
                        <a:pt x="21" y="96"/>
                      </a:lnTo>
                      <a:lnTo>
                        <a:pt x="21" y="96"/>
                      </a:lnTo>
                      <a:lnTo>
                        <a:pt x="21" y="100"/>
                      </a:lnTo>
                      <a:lnTo>
                        <a:pt x="20" y="104"/>
                      </a:lnTo>
                      <a:lnTo>
                        <a:pt x="19" y="105"/>
                      </a:lnTo>
                      <a:lnTo>
                        <a:pt x="16" y="104"/>
                      </a:lnTo>
                      <a:lnTo>
                        <a:pt x="16" y="104"/>
                      </a:lnTo>
                      <a:lnTo>
                        <a:pt x="9" y="98"/>
                      </a:lnTo>
                      <a:lnTo>
                        <a:pt x="6" y="95"/>
                      </a:lnTo>
                      <a:lnTo>
                        <a:pt x="4" y="94"/>
                      </a:lnTo>
                      <a:lnTo>
                        <a:pt x="4" y="94"/>
                      </a:lnTo>
                      <a:lnTo>
                        <a:pt x="2" y="94"/>
                      </a:lnTo>
                      <a:lnTo>
                        <a:pt x="1" y="95"/>
                      </a:lnTo>
                      <a:lnTo>
                        <a:pt x="0" y="96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8" name="Freeform 202"/>
                <p:cNvSpPr>
                  <a:spLocks/>
                </p:cNvSpPr>
                <p:nvPr/>
              </p:nvSpPr>
              <p:spPr bwMode="auto">
                <a:xfrm>
                  <a:off x="5437" y="2664"/>
                  <a:ext cx="422" cy="230"/>
                </a:xfrm>
                <a:custGeom>
                  <a:avLst/>
                  <a:gdLst>
                    <a:gd name="T0" fmla="*/ 59 w 422"/>
                    <a:gd name="T1" fmla="*/ 114 h 230"/>
                    <a:gd name="T2" fmla="*/ 77 w 422"/>
                    <a:gd name="T3" fmla="*/ 96 h 230"/>
                    <a:gd name="T4" fmla="*/ 90 w 422"/>
                    <a:gd name="T5" fmla="*/ 73 h 230"/>
                    <a:gd name="T6" fmla="*/ 100 w 422"/>
                    <a:gd name="T7" fmla="*/ 52 h 230"/>
                    <a:gd name="T8" fmla="*/ 110 w 422"/>
                    <a:gd name="T9" fmla="*/ 36 h 230"/>
                    <a:gd name="T10" fmla="*/ 126 w 422"/>
                    <a:gd name="T11" fmla="*/ 29 h 230"/>
                    <a:gd name="T12" fmla="*/ 142 w 422"/>
                    <a:gd name="T13" fmla="*/ 19 h 230"/>
                    <a:gd name="T14" fmla="*/ 158 w 422"/>
                    <a:gd name="T15" fmla="*/ 30 h 230"/>
                    <a:gd name="T16" fmla="*/ 169 w 422"/>
                    <a:gd name="T17" fmla="*/ 24 h 230"/>
                    <a:gd name="T18" fmla="*/ 181 w 422"/>
                    <a:gd name="T19" fmla="*/ 9 h 230"/>
                    <a:gd name="T20" fmla="*/ 201 w 422"/>
                    <a:gd name="T21" fmla="*/ 20 h 230"/>
                    <a:gd name="T22" fmla="*/ 210 w 422"/>
                    <a:gd name="T23" fmla="*/ 35 h 230"/>
                    <a:gd name="T24" fmla="*/ 217 w 422"/>
                    <a:gd name="T25" fmla="*/ 51 h 230"/>
                    <a:gd name="T26" fmla="*/ 232 w 422"/>
                    <a:gd name="T27" fmla="*/ 45 h 230"/>
                    <a:gd name="T28" fmla="*/ 240 w 422"/>
                    <a:gd name="T29" fmla="*/ 52 h 230"/>
                    <a:gd name="T30" fmla="*/ 245 w 422"/>
                    <a:gd name="T31" fmla="*/ 48 h 230"/>
                    <a:gd name="T32" fmla="*/ 259 w 422"/>
                    <a:gd name="T33" fmla="*/ 25 h 230"/>
                    <a:gd name="T34" fmla="*/ 296 w 422"/>
                    <a:gd name="T35" fmla="*/ 20 h 230"/>
                    <a:gd name="T36" fmla="*/ 314 w 422"/>
                    <a:gd name="T37" fmla="*/ 13 h 230"/>
                    <a:gd name="T38" fmla="*/ 353 w 422"/>
                    <a:gd name="T39" fmla="*/ 0 h 230"/>
                    <a:gd name="T40" fmla="*/ 378 w 422"/>
                    <a:gd name="T41" fmla="*/ 11 h 230"/>
                    <a:gd name="T42" fmla="*/ 398 w 422"/>
                    <a:gd name="T43" fmla="*/ 14 h 230"/>
                    <a:gd name="T44" fmla="*/ 419 w 422"/>
                    <a:gd name="T45" fmla="*/ 26 h 230"/>
                    <a:gd name="T46" fmla="*/ 421 w 422"/>
                    <a:gd name="T47" fmla="*/ 38 h 230"/>
                    <a:gd name="T48" fmla="*/ 410 w 422"/>
                    <a:gd name="T49" fmla="*/ 74 h 230"/>
                    <a:gd name="T50" fmla="*/ 400 w 422"/>
                    <a:gd name="T51" fmla="*/ 89 h 230"/>
                    <a:gd name="T52" fmla="*/ 406 w 422"/>
                    <a:gd name="T53" fmla="*/ 100 h 230"/>
                    <a:gd name="T54" fmla="*/ 394 w 422"/>
                    <a:gd name="T55" fmla="*/ 111 h 230"/>
                    <a:gd name="T56" fmla="*/ 375 w 422"/>
                    <a:gd name="T57" fmla="*/ 111 h 230"/>
                    <a:gd name="T58" fmla="*/ 367 w 422"/>
                    <a:gd name="T59" fmla="*/ 103 h 230"/>
                    <a:gd name="T60" fmla="*/ 333 w 422"/>
                    <a:gd name="T61" fmla="*/ 102 h 230"/>
                    <a:gd name="T62" fmla="*/ 288 w 422"/>
                    <a:gd name="T63" fmla="*/ 107 h 230"/>
                    <a:gd name="T64" fmla="*/ 274 w 422"/>
                    <a:gd name="T65" fmla="*/ 134 h 230"/>
                    <a:gd name="T66" fmla="*/ 258 w 422"/>
                    <a:gd name="T67" fmla="*/ 156 h 230"/>
                    <a:gd name="T68" fmla="*/ 239 w 422"/>
                    <a:gd name="T69" fmla="*/ 158 h 230"/>
                    <a:gd name="T70" fmla="*/ 218 w 422"/>
                    <a:gd name="T71" fmla="*/ 157 h 230"/>
                    <a:gd name="T72" fmla="*/ 206 w 422"/>
                    <a:gd name="T73" fmla="*/ 168 h 230"/>
                    <a:gd name="T74" fmla="*/ 187 w 422"/>
                    <a:gd name="T75" fmla="*/ 171 h 230"/>
                    <a:gd name="T76" fmla="*/ 167 w 422"/>
                    <a:gd name="T77" fmla="*/ 177 h 230"/>
                    <a:gd name="T78" fmla="*/ 153 w 422"/>
                    <a:gd name="T79" fmla="*/ 209 h 230"/>
                    <a:gd name="T80" fmla="*/ 145 w 422"/>
                    <a:gd name="T81" fmla="*/ 224 h 230"/>
                    <a:gd name="T82" fmla="*/ 114 w 422"/>
                    <a:gd name="T83" fmla="*/ 224 h 230"/>
                    <a:gd name="T84" fmla="*/ 99 w 422"/>
                    <a:gd name="T85" fmla="*/ 230 h 230"/>
                    <a:gd name="T86" fmla="*/ 87 w 422"/>
                    <a:gd name="T87" fmla="*/ 226 h 230"/>
                    <a:gd name="T88" fmla="*/ 69 w 422"/>
                    <a:gd name="T89" fmla="*/ 230 h 230"/>
                    <a:gd name="T90" fmla="*/ 52 w 422"/>
                    <a:gd name="T91" fmla="*/ 217 h 230"/>
                    <a:gd name="T92" fmla="*/ 45 w 422"/>
                    <a:gd name="T93" fmla="*/ 206 h 230"/>
                    <a:gd name="T94" fmla="*/ 30 w 422"/>
                    <a:gd name="T95" fmla="*/ 203 h 230"/>
                    <a:gd name="T96" fmla="*/ 10 w 422"/>
                    <a:gd name="T97" fmla="*/ 183 h 230"/>
                    <a:gd name="T98" fmla="*/ 0 w 422"/>
                    <a:gd name="T99" fmla="*/ 152 h 230"/>
                    <a:gd name="T100" fmla="*/ 7 w 422"/>
                    <a:gd name="T101" fmla="*/ 132 h 230"/>
                    <a:gd name="T102" fmla="*/ 11 w 422"/>
                    <a:gd name="T103" fmla="*/ 122 h 230"/>
                    <a:gd name="T104" fmla="*/ 37 w 422"/>
                    <a:gd name="T105" fmla="*/ 112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22" h="230">
                      <a:moveTo>
                        <a:pt x="49" y="113"/>
                      </a:moveTo>
                      <a:lnTo>
                        <a:pt x="49" y="113"/>
                      </a:lnTo>
                      <a:lnTo>
                        <a:pt x="50" y="114"/>
                      </a:lnTo>
                      <a:lnTo>
                        <a:pt x="55" y="115"/>
                      </a:lnTo>
                      <a:lnTo>
                        <a:pt x="59" y="114"/>
                      </a:lnTo>
                      <a:lnTo>
                        <a:pt x="62" y="113"/>
                      </a:lnTo>
                      <a:lnTo>
                        <a:pt x="66" y="110"/>
                      </a:lnTo>
                      <a:lnTo>
                        <a:pt x="69" y="106"/>
                      </a:lnTo>
                      <a:lnTo>
                        <a:pt x="69" y="106"/>
                      </a:lnTo>
                      <a:lnTo>
                        <a:pt x="77" y="96"/>
                      </a:lnTo>
                      <a:lnTo>
                        <a:pt x="85" y="88"/>
                      </a:lnTo>
                      <a:lnTo>
                        <a:pt x="89" y="82"/>
                      </a:lnTo>
                      <a:lnTo>
                        <a:pt x="90" y="78"/>
                      </a:lnTo>
                      <a:lnTo>
                        <a:pt x="90" y="73"/>
                      </a:lnTo>
                      <a:lnTo>
                        <a:pt x="90" y="73"/>
                      </a:lnTo>
                      <a:lnTo>
                        <a:pt x="91" y="66"/>
                      </a:lnTo>
                      <a:lnTo>
                        <a:pt x="92" y="59"/>
                      </a:lnTo>
                      <a:lnTo>
                        <a:pt x="94" y="55"/>
                      </a:lnTo>
                      <a:lnTo>
                        <a:pt x="100" y="52"/>
                      </a:lnTo>
                      <a:lnTo>
                        <a:pt x="100" y="52"/>
                      </a:lnTo>
                      <a:lnTo>
                        <a:pt x="104" y="49"/>
                      </a:lnTo>
                      <a:lnTo>
                        <a:pt x="107" y="44"/>
                      </a:lnTo>
                      <a:lnTo>
                        <a:pt x="109" y="40"/>
                      </a:lnTo>
                      <a:lnTo>
                        <a:pt x="110" y="36"/>
                      </a:lnTo>
                      <a:lnTo>
                        <a:pt x="110" y="36"/>
                      </a:lnTo>
                      <a:lnTo>
                        <a:pt x="110" y="34"/>
                      </a:lnTo>
                      <a:lnTo>
                        <a:pt x="112" y="33"/>
                      </a:lnTo>
                      <a:lnTo>
                        <a:pt x="117" y="30"/>
                      </a:lnTo>
                      <a:lnTo>
                        <a:pt x="122" y="30"/>
                      </a:lnTo>
                      <a:lnTo>
                        <a:pt x="126" y="29"/>
                      </a:lnTo>
                      <a:lnTo>
                        <a:pt x="126" y="29"/>
                      </a:lnTo>
                      <a:lnTo>
                        <a:pt x="131" y="26"/>
                      </a:lnTo>
                      <a:lnTo>
                        <a:pt x="135" y="22"/>
                      </a:lnTo>
                      <a:lnTo>
                        <a:pt x="139" y="19"/>
                      </a:lnTo>
                      <a:lnTo>
                        <a:pt x="142" y="19"/>
                      </a:lnTo>
                      <a:lnTo>
                        <a:pt x="144" y="20"/>
                      </a:lnTo>
                      <a:lnTo>
                        <a:pt x="144" y="20"/>
                      </a:lnTo>
                      <a:lnTo>
                        <a:pt x="148" y="24"/>
                      </a:lnTo>
                      <a:lnTo>
                        <a:pt x="154" y="28"/>
                      </a:lnTo>
                      <a:lnTo>
                        <a:pt x="158" y="30"/>
                      </a:lnTo>
                      <a:lnTo>
                        <a:pt x="161" y="30"/>
                      </a:lnTo>
                      <a:lnTo>
                        <a:pt x="163" y="30"/>
                      </a:lnTo>
                      <a:lnTo>
                        <a:pt x="166" y="29"/>
                      </a:lnTo>
                      <a:lnTo>
                        <a:pt x="166" y="29"/>
                      </a:lnTo>
                      <a:lnTo>
                        <a:pt x="169" y="24"/>
                      </a:lnTo>
                      <a:lnTo>
                        <a:pt x="173" y="17"/>
                      </a:lnTo>
                      <a:lnTo>
                        <a:pt x="176" y="12"/>
                      </a:lnTo>
                      <a:lnTo>
                        <a:pt x="178" y="10"/>
                      </a:lnTo>
                      <a:lnTo>
                        <a:pt x="181" y="9"/>
                      </a:lnTo>
                      <a:lnTo>
                        <a:pt x="181" y="9"/>
                      </a:lnTo>
                      <a:lnTo>
                        <a:pt x="187" y="9"/>
                      </a:lnTo>
                      <a:lnTo>
                        <a:pt x="191" y="11"/>
                      </a:lnTo>
                      <a:lnTo>
                        <a:pt x="195" y="14"/>
                      </a:lnTo>
                      <a:lnTo>
                        <a:pt x="201" y="20"/>
                      </a:lnTo>
                      <a:lnTo>
                        <a:pt x="201" y="20"/>
                      </a:lnTo>
                      <a:lnTo>
                        <a:pt x="205" y="24"/>
                      </a:lnTo>
                      <a:lnTo>
                        <a:pt x="208" y="27"/>
                      </a:lnTo>
                      <a:lnTo>
                        <a:pt x="210" y="30"/>
                      </a:lnTo>
                      <a:lnTo>
                        <a:pt x="210" y="35"/>
                      </a:lnTo>
                      <a:lnTo>
                        <a:pt x="210" y="35"/>
                      </a:lnTo>
                      <a:lnTo>
                        <a:pt x="210" y="41"/>
                      </a:lnTo>
                      <a:lnTo>
                        <a:pt x="212" y="46"/>
                      </a:lnTo>
                      <a:lnTo>
                        <a:pt x="214" y="49"/>
                      </a:lnTo>
                      <a:lnTo>
                        <a:pt x="215" y="50"/>
                      </a:lnTo>
                      <a:lnTo>
                        <a:pt x="217" y="51"/>
                      </a:lnTo>
                      <a:lnTo>
                        <a:pt x="220" y="51"/>
                      </a:lnTo>
                      <a:lnTo>
                        <a:pt x="220" y="51"/>
                      </a:lnTo>
                      <a:lnTo>
                        <a:pt x="225" y="49"/>
                      </a:lnTo>
                      <a:lnTo>
                        <a:pt x="229" y="46"/>
                      </a:lnTo>
                      <a:lnTo>
                        <a:pt x="232" y="45"/>
                      </a:lnTo>
                      <a:lnTo>
                        <a:pt x="233" y="45"/>
                      </a:lnTo>
                      <a:lnTo>
                        <a:pt x="234" y="46"/>
                      </a:lnTo>
                      <a:lnTo>
                        <a:pt x="234" y="46"/>
                      </a:lnTo>
                      <a:lnTo>
                        <a:pt x="237" y="50"/>
                      </a:lnTo>
                      <a:lnTo>
                        <a:pt x="240" y="52"/>
                      </a:lnTo>
                      <a:lnTo>
                        <a:pt x="243" y="52"/>
                      </a:lnTo>
                      <a:lnTo>
                        <a:pt x="244" y="51"/>
                      </a:lnTo>
                      <a:lnTo>
                        <a:pt x="245" y="50"/>
                      </a:lnTo>
                      <a:lnTo>
                        <a:pt x="245" y="48"/>
                      </a:lnTo>
                      <a:lnTo>
                        <a:pt x="245" y="48"/>
                      </a:lnTo>
                      <a:lnTo>
                        <a:pt x="247" y="41"/>
                      </a:lnTo>
                      <a:lnTo>
                        <a:pt x="248" y="37"/>
                      </a:lnTo>
                      <a:lnTo>
                        <a:pt x="251" y="33"/>
                      </a:lnTo>
                      <a:lnTo>
                        <a:pt x="254" y="28"/>
                      </a:lnTo>
                      <a:lnTo>
                        <a:pt x="259" y="25"/>
                      </a:lnTo>
                      <a:lnTo>
                        <a:pt x="264" y="23"/>
                      </a:lnTo>
                      <a:lnTo>
                        <a:pt x="271" y="21"/>
                      </a:lnTo>
                      <a:lnTo>
                        <a:pt x="271" y="21"/>
                      </a:lnTo>
                      <a:lnTo>
                        <a:pt x="285" y="20"/>
                      </a:lnTo>
                      <a:lnTo>
                        <a:pt x="296" y="20"/>
                      </a:lnTo>
                      <a:lnTo>
                        <a:pt x="306" y="20"/>
                      </a:lnTo>
                      <a:lnTo>
                        <a:pt x="309" y="19"/>
                      </a:lnTo>
                      <a:lnTo>
                        <a:pt x="311" y="16"/>
                      </a:lnTo>
                      <a:lnTo>
                        <a:pt x="311" y="16"/>
                      </a:lnTo>
                      <a:lnTo>
                        <a:pt x="314" y="13"/>
                      </a:lnTo>
                      <a:lnTo>
                        <a:pt x="318" y="10"/>
                      </a:lnTo>
                      <a:lnTo>
                        <a:pt x="332" y="5"/>
                      </a:lnTo>
                      <a:lnTo>
                        <a:pt x="339" y="2"/>
                      </a:lnTo>
                      <a:lnTo>
                        <a:pt x="347" y="0"/>
                      </a:lnTo>
                      <a:lnTo>
                        <a:pt x="353" y="0"/>
                      </a:lnTo>
                      <a:lnTo>
                        <a:pt x="359" y="0"/>
                      </a:lnTo>
                      <a:lnTo>
                        <a:pt x="359" y="0"/>
                      </a:lnTo>
                      <a:lnTo>
                        <a:pt x="366" y="5"/>
                      </a:lnTo>
                      <a:lnTo>
                        <a:pt x="372" y="8"/>
                      </a:lnTo>
                      <a:lnTo>
                        <a:pt x="378" y="11"/>
                      </a:lnTo>
                      <a:lnTo>
                        <a:pt x="381" y="12"/>
                      </a:lnTo>
                      <a:lnTo>
                        <a:pt x="386" y="12"/>
                      </a:lnTo>
                      <a:lnTo>
                        <a:pt x="386" y="12"/>
                      </a:lnTo>
                      <a:lnTo>
                        <a:pt x="393" y="12"/>
                      </a:lnTo>
                      <a:lnTo>
                        <a:pt x="398" y="14"/>
                      </a:lnTo>
                      <a:lnTo>
                        <a:pt x="403" y="16"/>
                      </a:lnTo>
                      <a:lnTo>
                        <a:pt x="408" y="21"/>
                      </a:lnTo>
                      <a:lnTo>
                        <a:pt x="408" y="21"/>
                      </a:lnTo>
                      <a:lnTo>
                        <a:pt x="414" y="24"/>
                      </a:lnTo>
                      <a:lnTo>
                        <a:pt x="419" y="26"/>
                      </a:lnTo>
                      <a:lnTo>
                        <a:pt x="421" y="28"/>
                      </a:lnTo>
                      <a:lnTo>
                        <a:pt x="422" y="30"/>
                      </a:lnTo>
                      <a:lnTo>
                        <a:pt x="422" y="34"/>
                      </a:lnTo>
                      <a:lnTo>
                        <a:pt x="421" y="38"/>
                      </a:lnTo>
                      <a:lnTo>
                        <a:pt x="421" y="38"/>
                      </a:lnTo>
                      <a:lnTo>
                        <a:pt x="418" y="48"/>
                      </a:lnTo>
                      <a:lnTo>
                        <a:pt x="417" y="58"/>
                      </a:lnTo>
                      <a:lnTo>
                        <a:pt x="415" y="68"/>
                      </a:lnTo>
                      <a:lnTo>
                        <a:pt x="412" y="72"/>
                      </a:lnTo>
                      <a:lnTo>
                        <a:pt x="410" y="74"/>
                      </a:lnTo>
                      <a:lnTo>
                        <a:pt x="410" y="74"/>
                      </a:lnTo>
                      <a:lnTo>
                        <a:pt x="406" y="78"/>
                      </a:lnTo>
                      <a:lnTo>
                        <a:pt x="403" y="81"/>
                      </a:lnTo>
                      <a:lnTo>
                        <a:pt x="401" y="84"/>
                      </a:lnTo>
                      <a:lnTo>
                        <a:pt x="400" y="89"/>
                      </a:lnTo>
                      <a:lnTo>
                        <a:pt x="400" y="89"/>
                      </a:lnTo>
                      <a:lnTo>
                        <a:pt x="401" y="92"/>
                      </a:lnTo>
                      <a:lnTo>
                        <a:pt x="402" y="94"/>
                      </a:lnTo>
                      <a:lnTo>
                        <a:pt x="405" y="98"/>
                      </a:lnTo>
                      <a:lnTo>
                        <a:pt x="406" y="100"/>
                      </a:lnTo>
                      <a:lnTo>
                        <a:pt x="406" y="102"/>
                      </a:lnTo>
                      <a:lnTo>
                        <a:pt x="405" y="103"/>
                      </a:lnTo>
                      <a:lnTo>
                        <a:pt x="403" y="106"/>
                      </a:lnTo>
                      <a:lnTo>
                        <a:pt x="403" y="106"/>
                      </a:lnTo>
                      <a:lnTo>
                        <a:pt x="394" y="111"/>
                      </a:lnTo>
                      <a:lnTo>
                        <a:pt x="386" y="114"/>
                      </a:lnTo>
                      <a:lnTo>
                        <a:pt x="381" y="115"/>
                      </a:lnTo>
                      <a:lnTo>
                        <a:pt x="378" y="115"/>
                      </a:lnTo>
                      <a:lnTo>
                        <a:pt x="376" y="114"/>
                      </a:lnTo>
                      <a:lnTo>
                        <a:pt x="375" y="111"/>
                      </a:lnTo>
                      <a:lnTo>
                        <a:pt x="375" y="111"/>
                      </a:lnTo>
                      <a:lnTo>
                        <a:pt x="374" y="109"/>
                      </a:lnTo>
                      <a:lnTo>
                        <a:pt x="373" y="107"/>
                      </a:lnTo>
                      <a:lnTo>
                        <a:pt x="371" y="105"/>
                      </a:lnTo>
                      <a:lnTo>
                        <a:pt x="367" y="103"/>
                      </a:lnTo>
                      <a:lnTo>
                        <a:pt x="361" y="101"/>
                      </a:lnTo>
                      <a:lnTo>
                        <a:pt x="352" y="101"/>
                      </a:lnTo>
                      <a:lnTo>
                        <a:pt x="352" y="101"/>
                      </a:lnTo>
                      <a:lnTo>
                        <a:pt x="343" y="101"/>
                      </a:lnTo>
                      <a:lnTo>
                        <a:pt x="333" y="102"/>
                      </a:lnTo>
                      <a:lnTo>
                        <a:pt x="314" y="103"/>
                      </a:lnTo>
                      <a:lnTo>
                        <a:pt x="314" y="103"/>
                      </a:lnTo>
                      <a:lnTo>
                        <a:pt x="305" y="103"/>
                      </a:lnTo>
                      <a:lnTo>
                        <a:pt x="296" y="105"/>
                      </a:lnTo>
                      <a:lnTo>
                        <a:pt x="288" y="107"/>
                      </a:lnTo>
                      <a:lnTo>
                        <a:pt x="285" y="109"/>
                      </a:lnTo>
                      <a:lnTo>
                        <a:pt x="281" y="111"/>
                      </a:lnTo>
                      <a:lnTo>
                        <a:pt x="281" y="111"/>
                      </a:lnTo>
                      <a:lnTo>
                        <a:pt x="278" y="121"/>
                      </a:lnTo>
                      <a:lnTo>
                        <a:pt x="274" y="134"/>
                      </a:lnTo>
                      <a:lnTo>
                        <a:pt x="271" y="141"/>
                      </a:lnTo>
                      <a:lnTo>
                        <a:pt x="266" y="148"/>
                      </a:lnTo>
                      <a:lnTo>
                        <a:pt x="263" y="153"/>
                      </a:lnTo>
                      <a:lnTo>
                        <a:pt x="258" y="156"/>
                      </a:lnTo>
                      <a:lnTo>
                        <a:pt x="258" y="156"/>
                      </a:lnTo>
                      <a:lnTo>
                        <a:pt x="249" y="158"/>
                      </a:lnTo>
                      <a:lnTo>
                        <a:pt x="244" y="159"/>
                      </a:lnTo>
                      <a:lnTo>
                        <a:pt x="240" y="159"/>
                      </a:lnTo>
                      <a:lnTo>
                        <a:pt x="239" y="158"/>
                      </a:lnTo>
                      <a:lnTo>
                        <a:pt x="239" y="158"/>
                      </a:lnTo>
                      <a:lnTo>
                        <a:pt x="237" y="157"/>
                      </a:lnTo>
                      <a:lnTo>
                        <a:pt x="233" y="157"/>
                      </a:lnTo>
                      <a:lnTo>
                        <a:pt x="222" y="157"/>
                      </a:lnTo>
                      <a:lnTo>
                        <a:pt x="222" y="157"/>
                      </a:lnTo>
                      <a:lnTo>
                        <a:pt x="218" y="157"/>
                      </a:lnTo>
                      <a:lnTo>
                        <a:pt x="214" y="158"/>
                      </a:lnTo>
                      <a:lnTo>
                        <a:pt x="210" y="160"/>
                      </a:lnTo>
                      <a:lnTo>
                        <a:pt x="207" y="164"/>
                      </a:lnTo>
                      <a:lnTo>
                        <a:pt x="207" y="164"/>
                      </a:lnTo>
                      <a:lnTo>
                        <a:pt x="206" y="168"/>
                      </a:lnTo>
                      <a:lnTo>
                        <a:pt x="203" y="170"/>
                      </a:lnTo>
                      <a:lnTo>
                        <a:pt x="200" y="172"/>
                      </a:lnTo>
                      <a:lnTo>
                        <a:pt x="194" y="172"/>
                      </a:lnTo>
                      <a:lnTo>
                        <a:pt x="194" y="172"/>
                      </a:lnTo>
                      <a:lnTo>
                        <a:pt x="187" y="171"/>
                      </a:lnTo>
                      <a:lnTo>
                        <a:pt x="180" y="171"/>
                      </a:lnTo>
                      <a:lnTo>
                        <a:pt x="174" y="172"/>
                      </a:lnTo>
                      <a:lnTo>
                        <a:pt x="171" y="174"/>
                      </a:lnTo>
                      <a:lnTo>
                        <a:pt x="167" y="177"/>
                      </a:lnTo>
                      <a:lnTo>
                        <a:pt x="167" y="177"/>
                      </a:lnTo>
                      <a:lnTo>
                        <a:pt x="162" y="184"/>
                      </a:lnTo>
                      <a:lnTo>
                        <a:pt x="158" y="193"/>
                      </a:lnTo>
                      <a:lnTo>
                        <a:pt x="154" y="201"/>
                      </a:lnTo>
                      <a:lnTo>
                        <a:pt x="153" y="209"/>
                      </a:lnTo>
                      <a:lnTo>
                        <a:pt x="153" y="209"/>
                      </a:lnTo>
                      <a:lnTo>
                        <a:pt x="152" y="215"/>
                      </a:lnTo>
                      <a:lnTo>
                        <a:pt x="151" y="219"/>
                      </a:lnTo>
                      <a:lnTo>
                        <a:pt x="150" y="221"/>
                      </a:lnTo>
                      <a:lnTo>
                        <a:pt x="148" y="223"/>
                      </a:lnTo>
                      <a:lnTo>
                        <a:pt x="145" y="224"/>
                      </a:lnTo>
                      <a:lnTo>
                        <a:pt x="142" y="225"/>
                      </a:lnTo>
                      <a:lnTo>
                        <a:pt x="137" y="225"/>
                      </a:lnTo>
                      <a:lnTo>
                        <a:pt x="137" y="225"/>
                      </a:lnTo>
                      <a:lnTo>
                        <a:pt x="120" y="224"/>
                      </a:lnTo>
                      <a:lnTo>
                        <a:pt x="114" y="224"/>
                      </a:lnTo>
                      <a:lnTo>
                        <a:pt x="110" y="225"/>
                      </a:lnTo>
                      <a:lnTo>
                        <a:pt x="108" y="227"/>
                      </a:lnTo>
                      <a:lnTo>
                        <a:pt x="108" y="227"/>
                      </a:lnTo>
                      <a:lnTo>
                        <a:pt x="103" y="229"/>
                      </a:lnTo>
                      <a:lnTo>
                        <a:pt x="99" y="230"/>
                      </a:lnTo>
                      <a:lnTo>
                        <a:pt x="95" y="230"/>
                      </a:lnTo>
                      <a:lnTo>
                        <a:pt x="93" y="228"/>
                      </a:lnTo>
                      <a:lnTo>
                        <a:pt x="93" y="228"/>
                      </a:lnTo>
                      <a:lnTo>
                        <a:pt x="91" y="227"/>
                      </a:lnTo>
                      <a:lnTo>
                        <a:pt x="87" y="226"/>
                      </a:lnTo>
                      <a:lnTo>
                        <a:pt x="81" y="227"/>
                      </a:lnTo>
                      <a:lnTo>
                        <a:pt x="77" y="229"/>
                      </a:lnTo>
                      <a:lnTo>
                        <a:pt x="77" y="229"/>
                      </a:lnTo>
                      <a:lnTo>
                        <a:pt x="74" y="230"/>
                      </a:lnTo>
                      <a:lnTo>
                        <a:pt x="69" y="230"/>
                      </a:lnTo>
                      <a:lnTo>
                        <a:pt x="65" y="229"/>
                      </a:lnTo>
                      <a:lnTo>
                        <a:pt x="61" y="226"/>
                      </a:lnTo>
                      <a:lnTo>
                        <a:pt x="61" y="226"/>
                      </a:lnTo>
                      <a:lnTo>
                        <a:pt x="57" y="222"/>
                      </a:lnTo>
                      <a:lnTo>
                        <a:pt x="52" y="217"/>
                      </a:lnTo>
                      <a:lnTo>
                        <a:pt x="48" y="213"/>
                      </a:lnTo>
                      <a:lnTo>
                        <a:pt x="47" y="211"/>
                      </a:lnTo>
                      <a:lnTo>
                        <a:pt x="46" y="209"/>
                      </a:lnTo>
                      <a:lnTo>
                        <a:pt x="46" y="209"/>
                      </a:lnTo>
                      <a:lnTo>
                        <a:pt x="45" y="206"/>
                      </a:lnTo>
                      <a:lnTo>
                        <a:pt x="43" y="203"/>
                      </a:lnTo>
                      <a:lnTo>
                        <a:pt x="38" y="202"/>
                      </a:lnTo>
                      <a:lnTo>
                        <a:pt x="34" y="202"/>
                      </a:lnTo>
                      <a:lnTo>
                        <a:pt x="34" y="202"/>
                      </a:lnTo>
                      <a:lnTo>
                        <a:pt x="30" y="203"/>
                      </a:lnTo>
                      <a:lnTo>
                        <a:pt x="26" y="205"/>
                      </a:lnTo>
                      <a:lnTo>
                        <a:pt x="24" y="205"/>
                      </a:lnTo>
                      <a:lnTo>
                        <a:pt x="22" y="201"/>
                      </a:lnTo>
                      <a:lnTo>
                        <a:pt x="22" y="201"/>
                      </a:lnTo>
                      <a:lnTo>
                        <a:pt x="10" y="183"/>
                      </a:lnTo>
                      <a:lnTo>
                        <a:pt x="4" y="170"/>
                      </a:lnTo>
                      <a:lnTo>
                        <a:pt x="1" y="165"/>
                      </a:lnTo>
                      <a:lnTo>
                        <a:pt x="0" y="160"/>
                      </a:lnTo>
                      <a:lnTo>
                        <a:pt x="0" y="160"/>
                      </a:lnTo>
                      <a:lnTo>
                        <a:pt x="0" y="152"/>
                      </a:lnTo>
                      <a:lnTo>
                        <a:pt x="0" y="146"/>
                      </a:lnTo>
                      <a:lnTo>
                        <a:pt x="1" y="141"/>
                      </a:lnTo>
                      <a:lnTo>
                        <a:pt x="4" y="137"/>
                      </a:lnTo>
                      <a:lnTo>
                        <a:pt x="4" y="137"/>
                      </a:lnTo>
                      <a:lnTo>
                        <a:pt x="7" y="132"/>
                      </a:lnTo>
                      <a:lnTo>
                        <a:pt x="9" y="129"/>
                      </a:lnTo>
                      <a:lnTo>
                        <a:pt x="10" y="127"/>
                      </a:lnTo>
                      <a:lnTo>
                        <a:pt x="10" y="124"/>
                      </a:lnTo>
                      <a:lnTo>
                        <a:pt x="10" y="124"/>
                      </a:lnTo>
                      <a:lnTo>
                        <a:pt x="11" y="122"/>
                      </a:lnTo>
                      <a:lnTo>
                        <a:pt x="14" y="120"/>
                      </a:lnTo>
                      <a:lnTo>
                        <a:pt x="21" y="116"/>
                      </a:lnTo>
                      <a:lnTo>
                        <a:pt x="30" y="113"/>
                      </a:lnTo>
                      <a:lnTo>
                        <a:pt x="37" y="112"/>
                      </a:lnTo>
                      <a:lnTo>
                        <a:pt x="37" y="112"/>
                      </a:lnTo>
                      <a:lnTo>
                        <a:pt x="42" y="112"/>
                      </a:lnTo>
                      <a:lnTo>
                        <a:pt x="46" y="112"/>
                      </a:lnTo>
                      <a:lnTo>
                        <a:pt x="49" y="113"/>
                      </a:lnTo>
                      <a:lnTo>
                        <a:pt x="49" y="11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69" name="Freeform 203"/>
                <p:cNvSpPr>
                  <a:spLocks/>
                </p:cNvSpPr>
                <p:nvPr/>
              </p:nvSpPr>
              <p:spPr bwMode="auto">
                <a:xfrm>
                  <a:off x="5410" y="2772"/>
                  <a:ext cx="501" cy="359"/>
                </a:xfrm>
                <a:custGeom>
                  <a:avLst/>
                  <a:gdLst>
                    <a:gd name="T0" fmla="*/ 50 w 501"/>
                    <a:gd name="T1" fmla="*/ 116 h 359"/>
                    <a:gd name="T2" fmla="*/ 49 w 501"/>
                    <a:gd name="T3" fmla="*/ 106 h 359"/>
                    <a:gd name="T4" fmla="*/ 64 w 501"/>
                    <a:gd name="T5" fmla="*/ 106 h 359"/>
                    <a:gd name="T6" fmla="*/ 80 w 501"/>
                    <a:gd name="T7" fmla="*/ 130 h 359"/>
                    <a:gd name="T8" fmla="*/ 127 w 501"/>
                    <a:gd name="T9" fmla="*/ 129 h 359"/>
                    <a:gd name="T10" fmla="*/ 164 w 501"/>
                    <a:gd name="T11" fmla="*/ 123 h 359"/>
                    <a:gd name="T12" fmla="*/ 188 w 501"/>
                    <a:gd name="T13" fmla="*/ 112 h 359"/>
                    <a:gd name="T14" fmla="*/ 194 w 501"/>
                    <a:gd name="T15" fmla="*/ 83 h 359"/>
                    <a:gd name="T16" fmla="*/ 212 w 501"/>
                    <a:gd name="T17" fmla="*/ 73 h 359"/>
                    <a:gd name="T18" fmla="*/ 244 w 501"/>
                    <a:gd name="T19" fmla="*/ 62 h 359"/>
                    <a:gd name="T20" fmla="*/ 257 w 501"/>
                    <a:gd name="T21" fmla="*/ 56 h 359"/>
                    <a:gd name="T22" fmla="*/ 282 w 501"/>
                    <a:gd name="T23" fmla="*/ 59 h 359"/>
                    <a:gd name="T24" fmla="*/ 299 w 501"/>
                    <a:gd name="T25" fmla="*/ 43 h 359"/>
                    <a:gd name="T26" fmla="*/ 320 w 501"/>
                    <a:gd name="T27" fmla="*/ 9 h 359"/>
                    <a:gd name="T28" fmla="*/ 376 w 501"/>
                    <a:gd name="T29" fmla="*/ 0 h 359"/>
                    <a:gd name="T30" fmla="*/ 394 w 501"/>
                    <a:gd name="T31" fmla="*/ 3 h 359"/>
                    <a:gd name="T32" fmla="*/ 412 w 501"/>
                    <a:gd name="T33" fmla="*/ 17 h 359"/>
                    <a:gd name="T34" fmla="*/ 435 w 501"/>
                    <a:gd name="T35" fmla="*/ 9 h 359"/>
                    <a:gd name="T36" fmla="*/ 453 w 501"/>
                    <a:gd name="T37" fmla="*/ 17 h 359"/>
                    <a:gd name="T38" fmla="*/ 488 w 501"/>
                    <a:gd name="T39" fmla="*/ 32 h 359"/>
                    <a:gd name="T40" fmla="*/ 501 w 501"/>
                    <a:gd name="T41" fmla="*/ 40 h 359"/>
                    <a:gd name="T42" fmla="*/ 489 w 501"/>
                    <a:gd name="T43" fmla="*/ 58 h 359"/>
                    <a:gd name="T44" fmla="*/ 473 w 501"/>
                    <a:gd name="T45" fmla="*/ 63 h 359"/>
                    <a:gd name="T46" fmla="*/ 458 w 501"/>
                    <a:gd name="T47" fmla="*/ 83 h 359"/>
                    <a:gd name="T48" fmla="*/ 451 w 501"/>
                    <a:gd name="T49" fmla="*/ 94 h 359"/>
                    <a:gd name="T50" fmla="*/ 442 w 501"/>
                    <a:gd name="T51" fmla="*/ 111 h 359"/>
                    <a:gd name="T52" fmla="*/ 434 w 501"/>
                    <a:gd name="T53" fmla="*/ 157 h 359"/>
                    <a:gd name="T54" fmla="*/ 419 w 501"/>
                    <a:gd name="T55" fmla="*/ 185 h 359"/>
                    <a:gd name="T56" fmla="*/ 419 w 501"/>
                    <a:gd name="T57" fmla="*/ 209 h 359"/>
                    <a:gd name="T58" fmla="*/ 408 w 501"/>
                    <a:gd name="T59" fmla="*/ 219 h 359"/>
                    <a:gd name="T60" fmla="*/ 406 w 501"/>
                    <a:gd name="T61" fmla="*/ 234 h 359"/>
                    <a:gd name="T62" fmla="*/ 392 w 501"/>
                    <a:gd name="T63" fmla="*/ 251 h 359"/>
                    <a:gd name="T64" fmla="*/ 388 w 501"/>
                    <a:gd name="T65" fmla="*/ 266 h 359"/>
                    <a:gd name="T66" fmla="*/ 373 w 501"/>
                    <a:gd name="T67" fmla="*/ 269 h 359"/>
                    <a:gd name="T68" fmla="*/ 362 w 501"/>
                    <a:gd name="T69" fmla="*/ 279 h 359"/>
                    <a:gd name="T70" fmla="*/ 353 w 501"/>
                    <a:gd name="T71" fmla="*/ 285 h 359"/>
                    <a:gd name="T72" fmla="*/ 334 w 501"/>
                    <a:gd name="T73" fmla="*/ 285 h 359"/>
                    <a:gd name="T74" fmla="*/ 307 w 501"/>
                    <a:gd name="T75" fmla="*/ 286 h 359"/>
                    <a:gd name="T76" fmla="*/ 295 w 501"/>
                    <a:gd name="T77" fmla="*/ 287 h 359"/>
                    <a:gd name="T78" fmla="*/ 271 w 501"/>
                    <a:gd name="T79" fmla="*/ 292 h 359"/>
                    <a:gd name="T80" fmla="*/ 248 w 501"/>
                    <a:gd name="T81" fmla="*/ 310 h 359"/>
                    <a:gd name="T82" fmla="*/ 234 w 501"/>
                    <a:gd name="T83" fmla="*/ 316 h 359"/>
                    <a:gd name="T84" fmla="*/ 221 w 501"/>
                    <a:gd name="T85" fmla="*/ 329 h 359"/>
                    <a:gd name="T86" fmla="*/ 208 w 501"/>
                    <a:gd name="T87" fmla="*/ 334 h 359"/>
                    <a:gd name="T88" fmla="*/ 184 w 501"/>
                    <a:gd name="T89" fmla="*/ 356 h 359"/>
                    <a:gd name="T90" fmla="*/ 155 w 501"/>
                    <a:gd name="T91" fmla="*/ 358 h 359"/>
                    <a:gd name="T92" fmla="*/ 126 w 501"/>
                    <a:gd name="T93" fmla="*/ 350 h 359"/>
                    <a:gd name="T94" fmla="*/ 102 w 501"/>
                    <a:gd name="T95" fmla="*/ 345 h 359"/>
                    <a:gd name="T96" fmla="*/ 87 w 501"/>
                    <a:gd name="T97" fmla="*/ 327 h 359"/>
                    <a:gd name="T98" fmla="*/ 70 w 501"/>
                    <a:gd name="T99" fmla="*/ 312 h 359"/>
                    <a:gd name="T100" fmla="*/ 59 w 501"/>
                    <a:gd name="T101" fmla="*/ 295 h 359"/>
                    <a:gd name="T102" fmla="*/ 31 w 501"/>
                    <a:gd name="T103" fmla="*/ 289 h 359"/>
                    <a:gd name="T104" fmla="*/ 16 w 501"/>
                    <a:gd name="T105" fmla="*/ 283 h 359"/>
                    <a:gd name="T106" fmla="*/ 3 w 501"/>
                    <a:gd name="T107" fmla="*/ 251 h 359"/>
                    <a:gd name="T108" fmla="*/ 1 w 501"/>
                    <a:gd name="T109" fmla="*/ 234 h 359"/>
                    <a:gd name="T110" fmla="*/ 10 w 501"/>
                    <a:gd name="T111" fmla="*/ 229 h 359"/>
                    <a:gd name="T112" fmla="*/ 15 w 501"/>
                    <a:gd name="T113" fmla="*/ 189 h 359"/>
                    <a:gd name="T114" fmla="*/ 24 w 501"/>
                    <a:gd name="T115" fmla="*/ 166 h 359"/>
                    <a:gd name="T116" fmla="*/ 16 w 501"/>
                    <a:gd name="T117" fmla="*/ 147 h 359"/>
                    <a:gd name="T118" fmla="*/ 12 w 501"/>
                    <a:gd name="T119" fmla="*/ 140 h 359"/>
                    <a:gd name="T120" fmla="*/ 32 w 501"/>
                    <a:gd name="T121" fmla="*/ 147 h 359"/>
                    <a:gd name="T122" fmla="*/ 50 w 501"/>
                    <a:gd name="T123" fmla="*/ 143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01" h="359">
                      <a:moveTo>
                        <a:pt x="50" y="141"/>
                      </a:moveTo>
                      <a:lnTo>
                        <a:pt x="50" y="141"/>
                      </a:lnTo>
                      <a:lnTo>
                        <a:pt x="51" y="129"/>
                      </a:lnTo>
                      <a:lnTo>
                        <a:pt x="51" y="119"/>
                      </a:lnTo>
                      <a:lnTo>
                        <a:pt x="50" y="116"/>
                      </a:lnTo>
                      <a:lnTo>
                        <a:pt x="48" y="114"/>
                      </a:lnTo>
                      <a:lnTo>
                        <a:pt x="48" y="114"/>
                      </a:lnTo>
                      <a:lnTo>
                        <a:pt x="47" y="112"/>
                      </a:lnTo>
                      <a:lnTo>
                        <a:pt x="48" y="109"/>
                      </a:lnTo>
                      <a:lnTo>
                        <a:pt x="49" y="106"/>
                      </a:lnTo>
                      <a:lnTo>
                        <a:pt x="52" y="104"/>
                      </a:lnTo>
                      <a:lnTo>
                        <a:pt x="56" y="103"/>
                      </a:lnTo>
                      <a:lnTo>
                        <a:pt x="59" y="103"/>
                      </a:lnTo>
                      <a:lnTo>
                        <a:pt x="61" y="104"/>
                      </a:lnTo>
                      <a:lnTo>
                        <a:pt x="64" y="106"/>
                      </a:lnTo>
                      <a:lnTo>
                        <a:pt x="64" y="106"/>
                      </a:lnTo>
                      <a:lnTo>
                        <a:pt x="69" y="115"/>
                      </a:lnTo>
                      <a:lnTo>
                        <a:pt x="73" y="123"/>
                      </a:lnTo>
                      <a:lnTo>
                        <a:pt x="76" y="127"/>
                      </a:lnTo>
                      <a:lnTo>
                        <a:pt x="80" y="130"/>
                      </a:lnTo>
                      <a:lnTo>
                        <a:pt x="85" y="131"/>
                      </a:lnTo>
                      <a:lnTo>
                        <a:pt x="90" y="132"/>
                      </a:lnTo>
                      <a:lnTo>
                        <a:pt x="90" y="132"/>
                      </a:lnTo>
                      <a:lnTo>
                        <a:pt x="116" y="131"/>
                      </a:lnTo>
                      <a:lnTo>
                        <a:pt x="127" y="129"/>
                      </a:lnTo>
                      <a:lnTo>
                        <a:pt x="137" y="127"/>
                      </a:lnTo>
                      <a:lnTo>
                        <a:pt x="137" y="127"/>
                      </a:lnTo>
                      <a:lnTo>
                        <a:pt x="144" y="126"/>
                      </a:lnTo>
                      <a:lnTo>
                        <a:pt x="150" y="124"/>
                      </a:lnTo>
                      <a:lnTo>
                        <a:pt x="164" y="123"/>
                      </a:lnTo>
                      <a:lnTo>
                        <a:pt x="172" y="122"/>
                      </a:lnTo>
                      <a:lnTo>
                        <a:pt x="178" y="120"/>
                      </a:lnTo>
                      <a:lnTo>
                        <a:pt x="184" y="117"/>
                      </a:lnTo>
                      <a:lnTo>
                        <a:pt x="188" y="112"/>
                      </a:lnTo>
                      <a:lnTo>
                        <a:pt x="188" y="112"/>
                      </a:lnTo>
                      <a:lnTo>
                        <a:pt x="190" y="106"/>
                      </a:lnTo>
                      <a:lnTo>
                        <a:pt x="191" y="101"/>
                      </a:lnTo>
                      <a:lnTo>
                        <a:pt x="192" y="91"/>
                      </a:lnTo>
                      <a:lnTo>
                        <a:pt x="192" y="87"/>
                      </a:lnTo>
                      <a:lnTo>
                        <a:pt x="194" y="83"/>
                      </a:lnTo>
                      <a:lnTo>
                        <a:pt x="196" y="79"/>
                      </a:lnTo>
                      <a:lnTo>
                        <a:pt x="200" y="77"/>
                      </a:lnTo>
                      <a:lnTo>
                        <a:pt x="200" y="77"/>
                      </a:lnTo>
                      <a:lnTo>
                        <a:pt x="205" y="75"/>
                      </a:lnTo>
                      <a:lnTo>
                        <a:pt x="212" y="73"/>
                      </a:lnTo>
                      <a:lnTo>
                        <a:pt x="224" y="71"/>
                      </a:lnTo>
                      <a:lnTo>
                        <a:pt x="231" y="70"/>
                      </a:lnTo>
                      <a:lnTo>
                        <a:pt x="236" y="68"/>
                      </a:lnTo>
                      <a:lnTo>
                        <a:pt x="241" y="65"/>
                      </a:lnTo>
                      <a:lnTo>
                        <a:pt x="244" y="62"/>
                      </a:lnTo>
                      <a:lnTo>
                        <a:pt x="244" y="62"/>
                      </a:lnTo>
                      <a:lnTo>
                        <a:pt x="248" y="57"/>
                      </a:lnTo>
                      <a:lnTo>
                        <a:pt x="250" y="56"/>
                      </a:lnTo>
                      <a:lnTo>
                        <a:pt x="252" y="56"/>
                      </a:lnTo>
                      <a:lnTo>
                        <a:pt x="257" y="56"/>
                      </a:lnTo>
                      <a:lnTo>
                        <a:pt x="265" y="58"/>
                      </a:lnTo>
                      <a:lnTo>
                        <a:pt x="265" y="58"/>
                      </a:lnTo>
                      <a:lnTo>
                        <a:pt x="275" y="59"/>
                      </a:lnTo>
                      <a:lnTo>
                        <a:pt x="279" y="59"/>
                      </a:lnTo>
                      <a:lnTo>
                        <a:pt x="282" y="59"/>
                      </a:lnTo>
                      <a:lnTo>
                        <a:pt x="286" y="58"/>
                      </a:lnTo>
                      <a:lnTo>
                        <a:pt x="289" y="56"/>
                      </a:lnTo>
                      <a:lnTo>
                        <a:pt x="295" y="48"/>
                      </a:lnTo>
                      <a:lnTo>
                        <a:pt x="295" y="48"/>
                      </a:lnTo>
                      <a:lnTo>
                        <a:pt x="299" y="43"/>
                      </a:lnTo>
                      <a:lnTo>
                        <a:pt x="302" y="37"/>
                      </a:lnTo>
                      <a:lnTo>
                        <a:pt x="307" y="24"/>
                      </a:lnTo>
                      <a:lnTo>
                        <a:pt x="310" y="19"/>
                      </a:lnTo>
                      <a:lnTo>
                        <a:pt x="315" y="14"/>
                      </a:lnTo>
                      <a:lnTo>
                        <a:pt x="320" y="9"/>
                      </a:lnTo>
                      <a:lnTo>
                        <a:pt x="327" y="7"/>
                      </a:lnTo>
                      <a:lnTo>
                        <a:pt x="327" y="7"/>
                      </a:lnTo>
                      <a:lnTo>
                        <a:pt x="346" y="3"/>
                      </a:lnTo>
                      <a:lnTo>
                        <a:pt x="366" y="0"/>
                      </a:lnTo>
                      <a:lnTo>
                        <a:pt x="376" y="0"/>
                      </a:lnTo>
                      <a:lnTo>
                        <a:pt x="385" y="0"/>
                      </a:lnTo>
                      <a:lnTo>
                        <a:pt x="391" y="1"/>
                      </a:lnTo>
                      <a:lnTo>
                        <a:pt x="393" y="2"/>
                      </a:lnTo>
                      <a:lnTo>
                        <a:pt x="394" y="3"/>
                      </a:lnTo>
                      <a:lnTo>
                        <a:pt x="394" y="3"/>
                      </a:lnTo>
                      <a:lnTo>
                        <a:pt x="398" y="9"/>
                      </a:lnTo>
                      <a:lnTo>
                        <a:pt x="402" y="15"/>
                      </a:lnTo>
                      <a:lnTo>
                        <a:pt x="405" y="17"/>
                      </a:lnTo>
                      <a:lnTo>
                        <a:pt x="408" y="17"/>
                      </a:lnTo>
                      <a:lnTo>
                        <a:pt x="412" y="17"/>
                      </a:lnTo>
                      <a:lnTo>
                        <a:pt x="416" y="15"/>
                      </a:lnTo>
                      <a:lnTo>
                        <a:pt x="416" y="15"/>
                      </a:lnTo>
                      <a:lnTo>
                        <a:pt x="425" y="11"/>
                      </a:lnTo>
                      <a:lnTo>
                        <a:pt x="431" y="11"/>
                      </a:lnTo>
                      <a:lnTo>
                        <a:pt x="435" y="9"/>
                      </a:lnTo>
                      <a:lnTo>
                        <a:pt x="441" y="11"/>
                      </a:lnTo>
                      <a:lnTo>
                        <a:pt x="445" y="12"/>
                      </a:lnTo>
                      <a:lnTo>
                        <a:pt x="449" y="14"/>
                      </a:lnTo>
                      <a:lnTo>
                        <a:pt x="453" y="17"/>
                      </a:lnTo>
                      <a:lnTo>
                        <a:pt x="453" y="17"/>
                      </a:lnTo>
                      <a:lnTo>
                        <a:pt x="462" y="23"/>
                      </a:lnTo>
                      <a:lnTo>
                        <a:pt x="472" y="28"/>
                      </a:lnTo>
                      <a:lnTo>
                        <a:pt x="480" y="31"/>
                      </a:lnTo>
                      <a:lnTo>
                        <a:pt x="488" y="32"/>
                      </a:lnTo>
                      <a:lnTo>
                        <a:pt x="488" y="32"/>
                      </a:lnTo>
                      <a:lnTo>
                        <a:pt x="494" y="33"/>
                      </a:lnTo>
                      <a:lnTo>
                        <a:pt x="498" y="34"/>
                      </a:lnTo>
                      <a:lnTo>
                        <a:pt x="500" y="35"/>
                      </a:lnTo>
                      <a:lnTo>
                        <a:pt x="501" y="37"/>
                      </a:lnTo>
                      <a:lnTo>
                        <a:pt x="501" y="40"/>
                      </a:lnTo>
                      <a:lnTo>
                        <a:pt x="500" y="43"/>
                      </a:lnTo>
                      <a:lnTo>
                        <a:pt x="498" y="46"/>
                      </a:lnTo>
                      <a:lnTo>
                        <a:pt x="498" y="46"/>
                      </a:lnTo>
                      <a:lnTo>
                        <a:pt x="492" y="54"/>
                      </a:lnTo>
                      <a:lnTo>
                        <a:pt x="489" y="58"/>
                      </a:lnTo>
                      <a:lnTo>
                        <a:pt x="486" y="62"/>
                      </a:lnTo>
                      <a:lnTo>
                        <a:pt x="484" y="63"/>
                      </a:lnTo>
                      <a:lnTo>
                        <a:pt x="480" y="63"/>
                      </a:lnTo>
                      <a:lnTo>
                        <a:pt x="480" y="63"/>
                      </a:lnTo>
                      <a:lnTo>
                        <a:pt x="473" y="63"/>
                      </a:lnTo>
                      <a:lnTo>
                        <a:pt x="468" y="64"/>
                      </a:lnTo>
                      <a:lnTo>
                        <a:pt x="464" y="68"/>
                      </a:lnTo>
                      <a:lnTo>
                        <a:pt x="460" y="75"/>
                      </a:lnTo>
                      <a:lnTo>
                        <a:pt x="460" y="75"/>
                      </a:lnTo>
                      <a:lnTo>
                        <a:pt x="458" y="83"/>
                      </a:lnTo>
                      <a:lnTo>
                        <a:pt x="458" y="88"/>
                      </a:lnTo>
                      <a:lnTo>
                        <a:pt x="457" y="90"/>
                      </a:lnTo>
                      <a:lnTo>
                        <a:pt x="456" y="92"/>
                      </a:lnTo>
                      <a:lnTo>
                        <a:pt x="453" y="93"/>
                      </a:lnTo>
                      <a:lnTo>
                        <a:pt x="451" y="94"/>
                      </a:lnTo>
                      <a:lnTo>
                        <a:pt x="451" y="94"/>
                      </a:lnTo>
                      <a:lnTo>
                        <a:pt x="446" y="97"/>
                      </a:lnTo>
                      <a:lnTo>
                        <a:pt x="443" y="100"/>
                      </a:lnTo>
                      <a:lnTo>
                        <a:pt x="442" y="104"/>
                      </a:lnTo>
                      <a:lnTo>
                        <a:pt x="442" y="111"/>
                      </a:lnTo>
                      <a:lnTo>
                        <a:pt x="442" y="111"/>
                      </a:lnTo>
                      <a:lnTo>
                        <a:pt x="442" y="121"/>
                      </a:lnTo>
                      <a:lnTo>
                        <a:pt x="439" y="135"/>
                      </a:lnTo>
                      <a:lnTo>
                        <a:pt x="436" y="149"/>
                      </a:lnTo>
                      <a:lnTo>
                        <a:pt x="434" y="157"/>
                      </a:lnTo>
                      <a:lnTo>
                        <a:pt x="431" y="163"/>
                      </a:lnTo>
                      <a:lnTo>
                        <a:pt x="431" y="163"/>
                      </a:lnTo>
                      <a:lnTo>
                        <a:pt x="424" y="173"/>
                      </a:lnTo>
                      <a:lnTo>
                        <a:pt x="421" y="179"/>
                      </a:lnTo>
                      <a:lnTo>
                        <a:pt x="419" y="185"/>
                      </a:lnTo>
                      <a:lnTo>
                        <a:pt x="419" y="191"/>
                      </a:lnTo>
                      <a:lnTo>
                        <a:pt x="419" y="191"/>
                      </a:lnTo>
                      <a:lnTo>
                        <a:pt x="420" y="199"/>
                      </a:lnTo>
                      <a:lnTo>
                        <a:pt x="420" y="204"/>
                      </a:lnTo>
                      <a:lnTo>
                        <a:pt x="419" y="209"/>
                      </a:lnTo>
                      <a:lnTo>
                        <a:pt x="417" y="212"/>
                      </a:lnTo>
                      <a:lnTo>
                        <a:pt x="415" y="213"/>
                      </a:lnTo>
                      <a:lnTo>
                        <a:pt x="415" y="213"/>
                      </a:lnTo>
                      <a:lnTo>
                        <a:pt x="410" y="216"/>
                      </a:lnTo>
                      <a:lnTo>
                        <a:pt x="408" y="219"/>
                      </a:lnTo>
                      <a:lnTo>
                        <a:pt x="407" y="222"/>
                      </a:lnTo>
                      <a:lnTo>
                        <a:pt x="407" y="226"/>
                      </a:lnTo>
                      <a:lnTo>
                        <a:pt x="407" y="226"/>
                      </a:lnTo>
                      <a:lnTo>
                        <a:pt x="407" y="230"/>
                      </a:lnTo>
                      <a:lnTo>
                        <a:pt x="406" y="234"/>
                      </a:lnTo>
                      <a:lnTo>
                        <a:pt x="404" y="237"/>
                      </a:lnTo>
                      <a:lnTo>
                        <a:pt x="400" y="241"/>
                      </a:lnTo>
                      <a:lnTo>
                        <a:pt x="400" y="241"/>
                      </a:lnTo>
                      <a:lnTo>
                        <a:pt x="395" y="246"/>
                      </a:lnTo>
                      <a:lnTo>
                        <a:pt x="392" y="251"/>
                      </a:lnTo>
                      <a:lnTo>
                        <a:pt x="391" y="258"/>
                      </a:lnTo>
                      <a:lnTo>
                        <a:pt x="390" y="262"/>
                      </a:lnTo>
                      <a:lnTo>
                        <a:pt x="390" y="262"/>
                      </a:lnTo>
                      <a:lnTo>
                        <a:pt x="390" y="264"/>
                      </a:lnTo>
                      <a:lnTo>
                        <a:pt x="388" y="266"/>
                      </a:lnTo>
                      <a:lnTo>
                        <a:pt x="385" y="267"/>
                      </a:lnTo>
                      <a:lnTo>
                        <a:pt x="380" y="269"/>
                      </a:lnTo>
                      <a:lnTo>
                        <a:pt x="376" y="269"/>
                      </a:lnTo>
                      <a:lnTo>
                        <a:pt x="376" y="269"/>
                      </a:lnTo>
                      <a:lnTo>
                        <a:pt x="373" y="269"/>
                      </a:lnTo>
                      <a:lnTo>
                        <a:pt x="370" y="269"/>
                      </a:lnTo>
                      <a:lnTo>
                        <a:pt x="366" y="271"/>
                      </a:lnTo>
                      <a:lnTo>
                        <a:pt x="364" y="274"/>
                      </a:lnTo>
                      <a:lnTo>
                        <a:pt x="364" y="274"/>
                      </a:lnTo>
                      <a:lnTo>
                        <a:pt x="362" y="279"/>
                      </a:lnTo>
                      <a:lnTo>
                        <a:pt x="360" y="283"/>
                      </a:lnTo>
                      <a:lnTo>
                        <a:pt x="357" y="285"/>
                      </a:lnTo>
                      <a:lnTo>
                        <a:pt x="355" y="285"/>
                      </a:lnTo>
                      <a:lnTo>
                        <a:pt x="353" y="285"/>
                      </a:lnTo>
                      <a:lnTo>
                        <a:pt x="353" y="285"/>
                      </a:lnTo>
                      <a:lnTo>
                        <a:pt x="350" y="284"/>
                      </a:lnTo>
                      <a:lnTo>
                        <a:pt x="345" y="283"/>
                      </a:lnTo>
                      <a:lnTo>
                        <a:pt x="338" y="283"/>
                      </a:lnTo>
                      <a:lnTo>
                        <a:pt x="334" y="285"/>
                      </a:lnTo>
                      <a:lnTo>
                        <a:pt x="334" y="285"/>
                      </a:lnTo>
                      <a:lnTo>
                        <a:pt x="332" y="286"/>
                      </a:lnTo>
                      <a:lnTo>
                        <a:pt x="328" y="286"/>
                      </a:lnTo>
                      <a:lnTo>
                        <a:pt x="319" y="286"/>
                      </a:lnTo>
                      <a:lnTo>
                        <a:pt x="312" y="286"/>
                      </a:lnTo>
                      <a:lnTo>
                        <a:pt x="307" y="286"/>
                      </a:lnTo>
                      <a:lnTo>
                        <a:pt x="307" y="286"/>
                      </a:lnTo>
                      <a:lnTo>
                        <a:pt x="306" y="287"/>
                      </a:lnTo>
                      <a:lnTo>
                        <a:pt x="304" y="288"/>
                      </a:lnTo>
                      <a:lnTo>
                        <a:pt x="300" y="288"/>
                      </a:lnTo>
                      <a:lnTo>
                        <a:pt x="295" y="287"/>
                      </a:lnTo>
                      <a:lnTo>
                        <a:pt x="295" y="287"/>
                      </a:lnTo>
                      <a:lnTo>
                        <a:pt x="290" y="287"/>
                      </a:lnTo>
                      <a:lnTo>
                        <a:pt x="284" y="287"/>
                      </a:lnTo>
                      <a:lnTo>
                        <a:pt x="277" y="289"/>
                      </a:lnTo>
                      <a:lnTo>
                        <a:pt x="271" y="292"/>
                      </a:lnTo>
                      <a:lnTo>
                        <a:pt x="271" y="292"/>
                      </a:lnTo>
                      <a:lnTo>
                        <a:pt x="265" y="298"/>
                      </a:lnTo>
                      <a:lnTo>
                        <a:pt x="258" y="303"/>
                      </a:lnTo>
                      <a:lnTo>
                        <a:pt x="251" y="308"/>
                      </a:lnTo>
                      <a:lnTo>
                        <a:pt x="248" y="310"/>
                      </a:lnTo>
                      <a:lnTo>
                        <a:pt x="246" y="310"/>
                      </a:lnTo>
                      <a:lnTo>
                        <a:pt x="246" y="310"/>
                      </a:lnTo>
                      <a:lnTo>
                        <a:pt x="241" y="312"/>
                      </a:lnTo>
                      <a:lnTo>
                        <a:pt x="237" y="313"/>
                      </a:lnTo>
                      <a:lnTo>
                        <a:pt x="234" y="316"/>
                      </a:lnTo>
                      <a:lnTo>
                        <a:pt x="232" y="320"/>
                      </a:lnTo>
                      <a:lnTo>
                        <a:pt x="232" y="320"/>
                      </a:lnTo>
                      <a:lnTo>
                        <a:pt x="230" y="324"/>
                      </a:lnTo>
                      <a:lnTo>
                        <a:pt x="225" y="328"/>
                      </a:lnTo>
                      <a:lnTo>
                        <a:pt x="221" y="329"/>
                      </a:lnTo>
                      <a:lnTo>
                        <a:pt x="216" y="330"/>
                      </a:lnTo>
                      <a:lnTo>
                        <a:pt x="216" y="330"/>
                      </a:lnTo>
                      <a:lnTo>
                        <a:pt x="214" y="330"/>
                      </a:lnTo>
                      <a:lnTo>
                        <a:pt x="212" y="331"/>
                      </a:lnTo>
                      <a:lnTo>
                        <a:pt x="208" y="334"/>
                      </a:lnTo>
                      <a:lnTo>
                        <a:pt x="203" y="340"/>
                      </a:lnTo>
                      <a:lnTo>
                        <a:pt x="198" y="346"/>
                      </a:lnTo>
                      <a:lnTo>
                        <a:pt x="198" y="346"/>
                      </a:lnTo>
                      <a:lnTo>
                        <a:pt x="191" y="351"/>
                      </a:lnTo>
                      <a:lnTo>
                        <a:pt x="184" y="356"/>
                      </a:lnTo>
                      <a:lnTo>
                        <a:pt x="176" y="359"/>
                      </a:lnTo>
                      <a:lnTo>
                        <a:pt x="171" y="359"/>
                      </a:lnTo>
                      <a:lnTo>
                        <a:pt x="166" y="359"/>
                      </a:lnTo>
                      <a:lnTo>
                        <a:pt x="166" y="359"/>
                      </a:lnTo>
                      <a:lnTo>
                        <a:pt x="155" y="358"/>
                      </a:lnTo>
                      <a:lnTo>
                        <a:pt x="142" y="356"/>
                      </a:lnTo>
                      <a:lnTo>
                        <a:pt x="131" y="353"/>
                      </a:lnTo>
                      <a:lnTo>
                        <a:pt x="128" y="352"/>
                      </a:lnTo>
                      <a:lnTo>
                        <a:pt x="126" y="350"/>
                      </a:lnTo>
                      <a:lnTo>
                        <a:pt x="126" y="350"/>
                      </a:lnTo>
                      <a:lnTo>
                        <a:pt x="122" y="348"/>
                      </a:lnTo>
                      <a:lnTo>
                        <a:pt x="117" y="346"/>
                      </a:lnTo>
                      <a:lnTo>
                        <a:pt x="105" y="345"/>
                      </a:lnTo>
                      <a:lnTo>
                        <a:pt x="105" y="345"/>
                      </a:lnTo>
                      <a:lnTo>
                        <a:pt x="102" y="345"/>
                      </a:lnTo>
                      <a:lnTo>
                        <a:pt x="99" y="343"/>
                      </a:lnTo>
                      <a:lnTo>
                        <a:pt x="93" y="338"/>
                      </a:lnTo>
                      <a:lnTo>
                        <a:pt x="89" y="332"/>
                      </a:lnTo>
                      <a:lnTo>
                        <a:pt x="87" y="327"/>
                      </a:lnTo>
                      <a:lnTo>
                        <a:pt x="87" y="327"/>
                      </a:lnTo>
                      <a:lnTo>
                        <a:pt x="86" y="324"/>
                      </a:lnTo>
                      <a:lnTo>
                        <a:pt x="85" y="323"/>
                      </a:lnTo>
                      <a:lnTo>
                        <a:pt x="80" y="319"/>
                      </a:lnTo>
                      <a:lnTo>
                        <a:pt x="75" y="316"/>
                      </a:lnTo>
                      <a:lnTo>
                        <a:pt x="70" y="312"/>
                      </a:lnTo>
                      <a:lnTo>
                        <a:pt x="70" y="312"/>
                      </a:lnTo>
                      <a:lnTo>
                        <a:pt x="65" y="306"/>
                      </a:lnTo>
                      <a:lnTo>
                        <a:pt x="63" y="301"/>
                      </a:lnTo>
                      <a:lnTo>
                        <a:pt x="61" y="298"/>
                      </a:lnTo>
                      <a:lnTo>
                        <a:pt x="59" y="295"/>
                      </a:lnTo>
                      <a:lnTo>
                        <a:pt x="56" y="293"/>
                      </a:lnTo>
                      <a:lnTo>
                        <a:pt x="51" y="291"/>
                      </a:lnTo>
                      <a:lnTo>
                        <a:pt x="51" y="291"/>
                      </a:lnTo>
                      <a:lnTo>
                        <a:pt x="41" y="290"/>
                      </a:lnTo>
                      <a:lnTo>
                        <a:pt x="31" y="289"/>
                      </a:lnTo>
                      <a:lnTo>
                        <a:pt x="27" y="289"/>
                      </a:lnTo>
                      <a:lnTo>
                        <a:pt x="22" y="287"/>
                      </a:lnTo>
                      <a:lnTo>
                        <a:pt x="19" y="285"/>
                      </a:lnTo>
                      <a:lnTo>
                        <a:pt x="16" y="283"/>
                      </a:lnTo>
                      <a:lnTo>
                        <a:pt x="16" y="283"/>
                      </a:lnTo>
                      <a:lnTo>
                        <a:pt x="8" y="267"/>
                      </a:lnTo>
                      <a:lnTo>
                        <a:pt x="5" y="262"/>
                      </a:lnTo>
                      <a:lnTo>
                        <a:pt x="4" y="257"/>
                      </a:lnTo>
                      <a:lnTo>
                        <a:pt x="4" y="257"/>
                      </a:lnTo>
                      <a:lnTo>
                        <a:pt x="3" y="251"/>
                      </a:lnTo>
                      <a:lnTo>
                        <a:pt x="1" y="245"/>
                      </a:lnTo>
                      <a:lnTo>
                        <a:pt x="0" y="240"/>
                      </a:lnTo>
                      <a:lnTo>
                        <a:pt x="0" y="235"/>
                      </a:lnTo>
                      <a:lnTo>
                        <a:pt x="0" y="235"/>
                      </a:lnTo>
                      <a:lnTo>
                        <a:pt x="1" y="234"/>
                      </a:lnTo>
                      <a:lnTo>
                        <a:pt x="2" y="233"/>
                      </a:lnTo>
                      <a:lnTo>
                        <a:pt x="6" y="233"/>
                      </a:lnTo>
                      <a:lnTo>
                        <a:pt x="9" y="233"/>
                      </a:lnTo>
                      <a:lnTo>
                        <a:pt x="10" y="231"/>
                      </a:lnTo>
                      <a:lnTo>
                        <a:pt x="10" y="229"/>
                      </a:lnTo>
                      <a:lnTo>
                        <a:pt x="10" y="229"/>
                      </a:lnTo>
                      <a:lnTo>
                        <a:pt x="10" y="209"/>
                      </a:lnTo>
                      <a:lnTo>
                        <a:pt x="13" y="199"/>
                      </a:lnTo>
                      <a:lnTo>
                        <a:pt x="14" y="193"/>
                      </a:lnTo>
                      <a:lnTo>
                        <a:pt x="15" y="189"/>
                      </a:lnTo>
                      <a:lnTo>
                        <a:pt x="15" y="189"/>
                      </a:lnTo>
                      <a:lnTo>
                        <a:pt x="21" y="177"/>
                      </a:lnTo>
                      <a:lnTo>
                        <a:pt x="23" y="173"/>
                      </a:lnTo>
                      <a:lnTo>
                        <a:pt x="24" y="166"/>
                      </a:lnTo>
                      <a:lnTo>
                        <a:pt x="24" y="166"/>
                      </a:lnTo>
                      <a:lnTo>
                        <a:pt x="24" y="161"/>
                      </a:lnTo>
                      <a:lnTo>
                        <a:pt x="23" y="156"/>
                      </a:lnTo>
                      <a:lnTo>
                        <a:pt x="20" y="150"/>
                      </a:lnTo>
                      <a:lnTo>
                        <a:pt x="16" y="147"/>
                      </a:lnTo>
                      <a:lnTo>
                        <a:pt x="16" y="147"/>
                      </a:lnTo>
                      <a:lnTo>
                        <a:pt x="10" y="144"/>
                      </a:lnTo>
                      <a:lnTo>
                        <a:pt x="9" y="141"/>
                      </a:lnTo>
                      <a:lnTo>
                        <a:pt x="9" y="140"/>
                      </a:lnTo>
                      <a:lnTo>
                        <a:pt x="9" y="140"/>
                      </a:lnTo>
                      <a:lnTo>
                        <a:pt x="12" y="140"/>
                      </a:lnTo>
                      <a:lnTo>
                        <a:pt x="14" y="141"/>
                      </a:lnTo>
                      <a:lnTo>
                        <a:pt x="14" y="141"/>
                      </a:lnTo>
                      <a:lnTo>
                        <a:pt x="21" y="147"/>
                      </a:lnTo>
                      <a:lnTo>
                        <a:pt x="26" y="148"/>
                      </a:lnTo>
                      <a:lnTo>
                        <a:pt x="32" y="147"/>
                      </a:lnTo>
                      <a:lnTo>
                        <a:pt x="32" y="147"/>
                      </a:lnTo>
                      <a:lnTo>
                        <a:pt x="44" y="145"/>
                      </a:lnTo>
                      <a:lnTo>
                        <a:pt x="47" y="144"/>
                      </a:lnTo>
                      <a:lnTo>
                        <a:pt x="50" y="143"/>
                      </a:lnTo>
                      <a:lnTo>
                        <a:pt x="50" y="143"/>
                      </a:lnTo>
                      <a:lnTo>
                        <a:pt x="51" y="142"/>
                      </a:lnTo>
                      <a:lnTo>
                        <a:pt x="51" y="141"/>
                      </a:lnTo>
                      <a:lnTo>
                        <a:pt x="50" y="141"/>
                      </a:lnTo>
                      <a:lnTo>
                        <a:pt x="50" y="14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70" name="Freeform 204"/>
                <p:cNvSpPr>
                  <a:spLocks/>
                </p:cNvSpPr>
                <p:nvPr/>
              </p:nvSpPr>
              <p:spPr bwMode="auto">
                <a:xfrm>
                  <a:off x="5189" y="2056"/>
                  <a:ext cx="756" cy="651"/>
                </a:xfrm>
                <a:custGeom>
                  <a:avLst/>
                  <a:gdLst>
                    <a:gd name="T0" fmla="*/ 21 w 756"/>
                    <a:gd name="T1" fmla="*/ 190 h 651"/>
                    <a:gd name="T2" fmla="*/ 9 w 756"/>
                    <a:gd name="T3" fmla="*/ 155 h 651"/>
                    <a:gd name="T4" fmla="*/ 10 w 756"/>
                    <a:gd name="T5" fmla="*/ 132 h 651"/>
                    <a:gd name="T6" fmla="*/ 78 w 756"/>
                    <a:gd name="T7" fmla="*/ 95 h 651"/>
                    <a:gd name="T8" fmla="*/ 135 w 756"/>
                    <a:gd name="T9" fmla="*/ 70 h 651"/>
                    <a:gd name="T10" fmla="*/ 170 w 756"/>
                    <a:gd name="T11" fmla="*/ 39 h 651"/>
                    <a:gd name="T12" fmla="*/ 230 w 756"/>
                    <a:gd name="T13" fmla="*/ 7 h 651"/>
                    <a:gd name="T14" fmla="*/ 280 w 756"/>
                    <a:gd name="T15" fmla="*/ 5 h 651"/>
                    <a:gd name="T16" fmla="*/ 301 w 756"/>
                    <a:gd name="T17" fmla="*/ 45 h 651"/>
                    <a:gd name="T18" fmla="*/ 359 w 756"/>
                    <a:gd name="T19" fmla="*/ 44 h 651"/>
                    <a:gd name="T20" fmla="*/ 465 w 756"/>
                    <a:gd name="T21" fmla="*/ 38 h 651"/>
                    <a:gd name="T22" fmla="*/ 585 w 756"/>
                    <a:gd name="T23" fmla="*/ 19 h 651"/>
                    <a:gd name="T24" fmla="*/ 633 w 756"/>
                    <a:gd name="T25" fmla="*/ 37 h 651"/>
                    <a:gd name="T26" fmla="*/ 667 w 756"/>
                    <a:gd name="T27" fmla="*/ 114 h 651"/>
                    <a:gd name="T28" fmla="*/ 692 w 756"/>
                    <a:gd name="T29" fmla="*/ 187 h 651"/>
                    <a:gd name="T30" fmla="*/ 659 w 756"/>
                    <a:gd name="T31" fmla="*/ 229 h 651"/>
                    <a:gd name="T32" fmla="*/ 664 w 756"/>
                    <a:gd name="T33" fmla="*/ 264 h 651"/>
                    <a:gd name="T34" fmla="*/ 693 w 756"/>
                    <a:gd name="T35" fmla="*/ 290 h 651"/>
                    <a:gd name="T36" fmla="*/ 711 w 756"/>
                    <a:gd name="T37" fmla="*/ 366 h 651"/>
                    <a:gd name="T38" fmla="*/ 749 w 756"/>
                    <a:gd name="T39" fmla="*/ 403 h 651"/>
                    <a:gd name="T40" fmla="*/ 742 w 756"/>
                    <a:gd name="T41" fmla="*/ 415 h 651"/>
                    <a:gd name="T42" fmla="*/ 756 w 756"/>
                    <a:gd name="T43" fmla="*/ 442 h 651"/>
                    <a:gd name="T44" fmla="*/ 730 w 756"/>
                    <a:gd name="T45" fmla="*/ 470 h 651"/>
                    <a:gd name="T46" fmla="*/ 699 w 756"/>
                    <a:gd name="T47" fmla="*/ 507 h 651"/>
                    <a:gd name="T48" fmla="*/ 678 w 756"/>
                    <a:gd name="T49" fmla="*/ 594 h 651"/>
                    <a:gd name="T50" fmla="*/ 695 w 756"/>
                    <a:gd name="T51" fmla="*/ 633 h 651"/>
                    <a:gd name="T52" fmla="*/ 659 w 756"/>
                    <a:gd name="T53" fmla="*/ 621 h 651"/>
                    <a:gd name="T54" fmla="*/ 576 w 756"/>
                    <a:gd name="T55" fmla="*/ 605 h 651"/>
                    <a:gd name="T56" fmla="*/ 545 w 756"/>
                    <a:gd name="T57" fmla="*/ 622 h 651"/>
                    <a:gd name="T58" fmla="*/ 506 w 756"/>
                    <a:gd name="T59" fmla="*/ 623 h 651"/>
                    <a:gd name="T60" fmla="*/ 478 w 756"/>
                    <a:gd name="T61" fmla="*/ 650 h 651"/>
                    <a:gd name="T62" fmla="*/ 464 w 756"/>
                    <a:gd name="T63" fmla="*/ 631 h 651"/>
                    <a:gd name="T64" fmla="*/ 437 w 756"/>
                    <a:gd name="T65" fmla="*/ 605 h 651"/>
                    <a:gd name="T66" fmla="*/ 406 w 756"/>
                    <a:gd name="T67" fmla="*/ 623 h 651"/>
                    <a:gd name="T68" fmla="*/ 379 w 756"/>
                    <a:gd name="T69" fmla="*/ 611 h 651"/>
                    <a:gd name="T70" fmla="*/ 351 w 756"/>
                    <a:gd name="T71" fmla="*/ 577 h 651"/>
                    <a:gd name="T72" fmla="*/ 310 w 756"/>
                    <a:gd name="T73" fmla="*/ 568 h 651"/>
                    <a:gd name="T74" fmla="*/ 294 w 756"/>
                    <a:gd name="T75" fmla="*/ 566 h 651"/>
                    <a:gd name="T76" fmla="*/ 294 w 756"/>
                    <a:gd name="T77" fmla="*/ 543 h 651"/>
                    <a:gd name="T78" fmla="*/ 269 w 756"/>
                    <a:gd name="T79" fmla="*/ 547 h 651"/>
                    <a:gd name="T80" fmla="*/ 238 w 756"/>
                    <a:gd name="T81" fmla="*/ 529 h 651"/>
                    <a:gd name="T82" fmla="*/ 222 w 756"/>
                    <a:gd name="T83" fmla="*/ 535 h 651"/>
                    <a:gd name="T84" fmla="*/ 221 w 756"/>
                    <a:gd name="T85" fmla="*/ 559 h 651"/>
                    <a:gd name="T86" fmla="*/ 183 w 756"/>
                    <a:gd name="T87" fmla="*/ 546 h 651"/>
                    <a:gd name="T88" fmla="*/ 192 w 756"/>
                    <a:gd name="T89" fmla="*/ 528 h 651"/>
                    <a:gd name="T90" fmla="*/ 184 w 756"/>
                    <a:gd name="T91" fmla="*/ 508 h 651"/>
                    <a:gd name="T92" fmla="*/ 154 w 756"/>
                    <a:gd name="T93" fmla="*/ 509 h 651"/>
                    <a:gd name="T94" fmla="*/ 121 w 756"/>
                    <a:gd name="T95" fmla="*/ 492 h 651"/>
                    <a:gd name="T96" fmla="*/ 101 w 756"/>
                    <a:gd name="T97" fmla="*/ 485 h 651"/>
                    <a:gd name="T98" fmla="*/ 81 w 756"/>
                    <a:gd name="T99" fmla="*/ 460 h 651"/>
                    <a:gd name="T100" fmla="*/ 68 w 756"/>
                    <a:gd name="T101" fmla="*/ 422 h 651"/>
                    <a:gd name="T102" fmla="*/ 47 w 756"/>
                    <a:gd name="T103" fmla="*/ 391 h 651"/>
                    <a:gd name="T104" fmla="*/ 51 w 756"/>
                    <a:gd name="T105" fmla="*/ 371 h 651"/>
                    <a:gd name="T106" fmla="*/ 36 w 756"/>
                    <a:gd name="T107" fmla="*/ 321 h 651"/>
                    <a:gd name="T108" fmla="*/ 40 w 756"/>
                    <a:gd name="T109" fmla="*/ 295 h 651"/>
                    <a:gd name="T110" fmla="*/ 12 w 756"/>
                    <a:gd name="T111" fmla="*/ 273 h 651"/>
                    <a:gd name="T112" fmla="*/ 9 w 756"/>
                    <a:gd name="T113" fmla="*/ 243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56" h="651">
                      <a:moveTo>
                        <a:pt x="17" y="234"/>
                      </a:moveTo>
                      <a:lnTo>
                        <a:pt x="17" y="234"/>
                      </a:lnTo>
                      <a:lnTo>
                        <a:pt x="15" y="215"/>
                      </a:lnTo>
                      <a:lnTo>
                        <a:pt x="15" y="202"/>
                      </a:lnTo>
                      <a:lnTo>
                        <a:pt x="16" y="196"/>
                      </a:lnTo>
                      <a:lnTo>
                        <a:pt x="17" y="193"/>
                      </a:lnTo>
                      <a:lnTo>
                        <a:pt x="17" y="193"/>
                      </a:lnTo>
                      <a:lnTo>
                        <a:pt x="21" y="190"/>
                      </a:lnTo>
                      <a:lnTo>
                        <a:pt x="23" y="186"/>
                      </a:lnTo>
                      <a:lnTo>
                        <a:pt x="24" y="180"/>
                      </a:lnTo>
                      <a:lnTo>
                        <a:pt x="23" y="172"/>
                      </a:lnTo>
                      <a:lnTo>
                        <a:pt x="23" y="172"/>
                      </a:lnTo>
                      <a:lnTo>
                        <a:pt x="21" y="163"/>
                      </a:lnTo>
                      <a:lnTo>
                        <a:pt x="17" y="158"/>
                      </a:lnTo>
                      <a:lnTo>
                        <a:pt x="14" y="156"/>
                      </a:lnTo>
                      <a:lnTo>
                        <a:pt x="9" y="155"/>
                      </a:lnTo>
                      <a:lnTo>
                        <a:pt x="9" y="155"/>
                      </a:lnTo>
                      <a:lnTo>
                        <a:pt x="7" y="153"/>
                      </a:lnTo>
                      <a:lnTo>
                        <a:pt x="6" y="151"/>
                      </a:lnTo>
                      <a:lnTo>
                        <a:pt x="5" y="148"/>
                      </a:lnTo>
                      <a:lnTo>
                        <a:pt x="5" y="145"/>
                      </a:lnTo>
                      <a:lnTo>
                        <a:pt x="7" y="137"/>
                      </a:lnTo>
                      <a:lnTo>
                        <a:pt x="8" y="134"/>
                      </a:lnTo>
                      <a:lnTo>
                        <a:pt x="10" y="132"/>
                      </a:lnTo>
                      <a:lnTo>
                        <a:pt x="10" y="132"/>
                      </a:lnTo>
                      <a:lnTo>
                        <a:pt x="20" y="123"/>
                      </a:lnTo>
                      <a:lnTo>
                        <a:pt x="36" y="113"/>
                      </a:lnTo>
                      <a:lnTo>
                        <a:pt x="47" y="106"/>
                      </a:lnTo>
                      <a:lnTo>
                        <a:pt x="56" y="102"/>
                      </a:lnTo>
                      <a:lnTo>
                        <a:pt x="67" y="98"/>
                      </a:lnTo>
                      <a:lnTo>
                        <a:pt x="78" y="95"/>
                      </a:lnTo>
                      <a:lnTo>
                        <a:pt x="78" y="95"/>
                      </a:lnTo>
                      <a:lnTo>
                        <a:pt x="98" y="93"/>
                      </a:lnTo>
                      <a:lnTo>
                        <a:pt x="108" y="91"/>
                      </a:lnTo>
                      <a:lnTo>
                        <a:pt x="116" y="88"/>
                      </a:lnTo>
                      <a:lnTo>
                        <a:pt x="124" y="85"/>
                      </a:lnTo>
                      <a:lnTo>
                        <a:pt x="130" y="80"/>
                      </a:lnTo>
                      <a:lnTo>
                        <a:pt x="134" y="76"/>
                      </a:lnTo>
                      <a:lnTo>
                        <a:pt x="135" y="73"/>
                      </a:lnTo>
                      <a:lnTo>
                        <a:pt x="135" y="70"/>
                      </a:lnTo>
                      <a:lnTo>
                        <a:pt x="135" y="70"/>
                      </a:lnTo>
                      <a:lnTo>
                        <a:pt x="136" y="64"/>
                      </a:lnTo>
                      <a:lnTo>
                        <a:pt x="138" y="59"/>
                      </a:lnTo>
                      <a:lnTo>
                        <a:pt x="141" y="55"/>
                      </a:lnTo>
                      <a:lnTo>
                        <a:pt x="145" y="50"/>
                      </a:lnTo>
                      <a:lnTo>
                        <a:pt x="150" y="47"/>
                      </a:lnTo>
                      <a:lnTo>
                        <a:pt x="156" y="45"/>
                      </a:lnTo>
                      <a:lnTo>
                        <a:pt x="170" y="39"/>
                      </a:lnTo>
                      <a:lnTo>
                        <a:pt x="170" y="39"/>
                      </a:lnTo>
                      <a:lnTo>
                        <a:pt x="182" y="35"/>
                      </a:lnTo>
                      <a:lnTo>
                        <a:pt x="193" y="31"/>
                      </a:lnTo>
                      <a:lnTo>
                        <a:pt x="202" y="24"/>
                      </a:lnTo>
                      <a:lnTo>
                        <a:pt x="214" y="17"/>
                      </a:lnTo>
                      <a:lnTo>
                        <a:pt x="214" y="17"/>
                      </a:lnTo>
                      <a:lnTo>
                        <a:pt x="222" y="12"/>
                      </a:lnTo>
                      <a:lnTo>
                        <a:pt x="230" y="7"/>
                      </a:lnTo>
                      <a:lnTo>
                        <a:pt x="240" y="4"/>
                      </a:lnTo>
                      <a:lnTo>
                        <a:pt x="250" y="1"/>
                      </a:lnTo>
                      <a:lnTo>
                        <a:pt x="259" y="0"/>
                      </a:lnTo>
                      <a:lnTo>
                        <a:pt x="268" y="0"/>
                      </a:lnTo>
                      <a:lnTo>
                        <a:pt x="274" y="1"/>
                      </a:lnTo>
                      <a:lnTo>
                        <a:pt x="278" y="3"/>
                      </a:lnTo>
                      <a:lnTo>
                        <a:pt x="280" y="5"/>
                      </a:lnTo>
                      <a:lnTo>
                        <a:pt x="280" y="5"/>
                      </a:lnTo>
                      <a:lnTo>
                        <a:pt x="283" y="10"/>
                      </a:lnTo>
                      <a:lnTo>
                        <a:pt x="285" y="16"/>
                      </a:lnTo>
                      <a:lnTo>
                        <a:pt x="288" y="28"/>
                      </a:lnTo>
                      <a:lnTo>
                        <a:pt x="290" y="34"/>
                      </a:lnTo>
                      <a:lnTo>
                        <a:pt x="293" y="38"/>
                      </a:lnTo>
                      <a:lnTo>
                        <a:pt x="296" y="43"/>
                      </a:lnTo>
                      <a:lnTo>
                        <a:pt x="301" y="45"/>
                      </a:lnTo>
                      <a:lnTo>
                        <a:pt x="301" y="45"/>
                      </a:lnTo>
                      <a:lnTo>
                        <a:pt x="315" y="48"/>
                      </a:lnTo>
                      <a:lnTo>
                        <a:pt x="329" y="51"/>
                      </a:lnTo>
                      <a:lnTo>
                        <a:pt x="336" y="52"/>
                      </a:lnTo>
                      <a:lnTo>
                        <a:pt x="341" y="51"/>
                      </a:lnTo>
                      <a:lnTo>
                        <a:pt x="347" y="51"/>
                      </a:lnTo>
                      <a:lnTo>
                        <a:pt x="351" y="48"/>
                      </a:lnTo>
                      <a:lnTo>
                        <a:pt x="351" y="48"/>
                      </a:lnTo>
                      <a:lnTo>
                        <a:pt x="359" y="44"/>
                      </a:lnTo>
                      <a:lnTo>
                        <a:pt x="369" y="39"/>
                      </a:lnTo>
                      <a:lnTo>
                        <a:pt x="374" y="37"/>
                      </a:lnTo>
                      <a:lnTo>
                        <a:pt x="382" y="36"/>
                      </a:lnTo>
                      <a:lnTo>
                        <a:pt x="391" y="36"/>
                      </a:lnTo>
                      <a:lnTo>
                        <a:pt x="400" y="36"/>
                      </a:lnTo>
                      <a:lnTo>
                        <a:pt x="400" y="36"/>
                      </a:lnTo>
                      <a:lnTo>
                        <a:pt x="428" y="38"/>
                      </a:lnTo>
                      <a:lnTo>
                        <a:pt x="465" y="38"/>
                      </a:lnTo>
                      <a:lnTo>
                        <a:pt x="484" y="37"/>
                      </a:lnTo>
                      <a:lnTo>
                        <a:pt x="502" y="35"/>
                      </a:lnTo>
                      <a:lnTo>
                        <a:pt x="521" y="32"/>
                      </a:lnTo>
                      <a:lnTo>
                        <a:pt x="538" y="29"/>
                      </a:lnTo>
                      <a:lnTo>
                        <a:pt x="538" y="29"/>
                      </a:lnTo>
                      <a:lnTo>
                        <a:pt x="553" y="24"/>
                      </a:lnTo>
                      <a:lnTo>
                        <a:pt x="569" y="21"/>
                      </a:lnTo>
                      <a:lnTo>
                        <a:pt x="585" y="19"/>
                      </a:lnTo>
                      <a:lnTo>
                        <a:pt x="599" y="19"/>
                      </a:lnTo>
                      <a:lnTo>
                        <a:pt x="612" y="21"/>
                      </a:lnTo>
                      <a:lnTo>
                        <a:pt x="617" y="22"/>
                      </a:lnTo>
                      <a:lnTo>
                        <a:pt x="623" y="24"/>
                      </a:lnTo>
                      <a:lnTo>
                        <a:pt x="626" y="27"/>
                      </a:lnTo>
                      <a:lnTo>
                        <a:pt x="629" y="30"/>
                      </a:lnTo>
                      <a:lnTo>
                        <a:pt x="631" y="33"/>
                      </a:lnTo>
                      <a:lnTo>
                        <a:pt x="633" y="37"/>
                      </a:lnTo>
                      <a:lnTo>
                        <a:pt x="633" y="37"/>
                      </a:lnTo>
                      <a:lnTo>
                        <a:pt x="635" y="46"/>
                      </a:lnTo>
                      <a:lnTo>
                        <a:pt x="637" y="56"/>
                      </a:lnTo>
                      <a:lnTo>
                        <a:pt x="641" y="66"/>
                      </a:lnTo>
                      <a:lnTo>
                        <a:pt x="645" y="76"/>
                      </a:lnTo>
                      <a:lnTo>
                        <a:pt x="655" y="96"/>
                      </a:lnTo>
                      <a:lnTo>
                        <a:pt x="667" y="114"/>
                      </a:lnTo>
                      <a:lnTo>
                        <a:pt x="667" y="114"/>
                      </a:lnTo>
                      <a:lnTo>
                        <a:pt x="672" y="122"/>
                      </a:lnTo>
                      <a:lnTo>
                        <a:pt x="678" y="132"/>
                      </a:lnTo>
                      <a:lnTo>
                        <a:pt x="683" y="143"/>
                      </a:lnTo>
                      <a:lnTo>
                        <a:pt x="687" y="153"/>
                      </a:lnTo>
                      <a:lnTo>
                        <a:pt x="691" y="164"/>
                      </a:lnTo>
                      <a:lnTo>
                        <a:pt x="693" y="174"/>
                      </a:lnTo>
                      <a:lnTo>
                        <a:pt x="693" y="182"/>
                      </a:lnTo>
                      <a:lnTo>
                        <a:pt x="692" y="187"/>
                      </a:lnTo>
                      <a:lnTo>
                        <a:pt x="689" y="190"/>
                      </a:lnTo>
                      <a:lnTo>
                        <a:pt x="689" y="190"/>
                      </a:lnTo>
                      <a:lnTo>
                        <a:pt x="682" y="200"/>
                      </a:lnTo>
                      <a:lnTo>
                        <a:pt x="674" y="208"/>
                      </a:lnTo>
                      <a:lnTo>
                        <a:pt x="667" y="217"/>
                      </a:lnTo>
                      <a:lnTo>
                        <a:pt x="663" y="222"/>
                      </a:lnTo>
                      <a:lnTo>
                        <a:pt x="659" y="229"/>
                      </a:lnTo>
                      <a:lnTo>
                        <a:pt x="659" y="229"/>
                      </a:lnTo>
                      <a:lnTo>
                        <a:pt x="657" y="235"/>
                      </a:lnTo>
                      <a:lnTo>
                        <a:pt x="655" y="242"/>
                      </a:lnTo>
                      <a:lnTo>
                        <a:pt x="654" y="247"/>
                      </a:lnTo>
                      <a:lnTo>
                        <a:pt x="654" y="252"/>
                      </a:lnTo>
                      <a:lnTo>
                        <a:pt x="655" y="257"/>
                      </a:lnTo>
                      <a:lnTo>
                        <a:pt x="656" y="260"/>
                      </a:lnTo>
                      <a:lnTo>
                        <a:pt x="659" y="263"/>
                      </a:lnTo>
                      <a:lnTo>
                        <a:pt x="664" y="264"/>
                      </a:lnTo>
                      <a:lnTo>
                        <a:pt x="664" y="264"/>
                      </a:lnTo>
                      <a:lnTo>
                        <a:pt x="672" y="266"/>
                      </a:lnTo>
                      <a:lnTo>
                        <a:pt x="677" y="268"/>
                      </a:lnTo>
                      <a:lnTo>
                        <a:pt x="681" y="271"/>
                      </a:lnTo>
                      <a:lnTo>
                        <a:pt x="685" y="274"/>
                      </a:lnTo>
                      <a:lnTo>
                        <a:pt x="688" y="278"/>
                      </a:lnTo>
                      <a:lnTo>
                        <a:pt x="691" y="284"/>
                      </a:lnTo>
                      <a:lnTo>
                        <a:pt x="693" y="290"/>
                      </a:lnTo>
                      <a:lnTo>
                        <a:pt x="693" y="290"/>
                      </a:lnTo>
                      <a:lnTo>
                        <a:pt x="694" y="308"/>
                      </a:lnTo>
                      <a:lnTo>
                        <a:pt x="697" y="330"/>
                      </a:lnTo>
                      <a:lnTo>
                        <a:pt x="699" y="341"/>
                      </a:lnTo>
                      <a:lnTo>
                        <a:pt x="702" y="350"/>
                      </a:lnTo>
                      <a:lnTo>
                        <a:pt x="707" y="359"/>
                      </a:lnTo>
                      <a:lnTo>
                        <a:pt x="711" y="366"/>
                      </a:lnTo>
                      <a:lnTo>
                        <a:pt x="711" y="366"/>
                      </a:lnTo>
                      <a:lnTo>
                        <a:pt x="726" y="386"/>
                      </a:lnTo>
                      <a:lnTo>
                        <a:pt x="730" y="390"/>
                      </a:lnTo>
                      <a:lnTo>
                        <a:pt x="737" y="394"/>
                      </a:lnTo>
                      <a:lnTo>
                        <a:pt x="737" y="394"/>
                      </a:lnTo>
                      <a:lnTo>
                        <a:pt x="743" y="396"/>
                      </a:lnTo>
                      <a:lnTo>
                        <a:pt x="748" y="400"/>
                      </a:lnTo>
                      <a:lnTo>
                        <a:pt x="749" y="402"/>
                      </a:lnTo>
                      <a:lnTo>
                        <a:pt x="749" y="403"/>
                      </a:lnTo>
                      <a:lnTo>
                        <a:pt x="748" y="404"/>
                      </a:lnTo>
                      <a:lnTo>
                        <a:pt x="745" y="405"/>
                      </a:lnTo>
                      <a:lnTo>
                        <a:pt x="745" y="405"/>
                      </a:lnTo>
                      <a:lnTo>
                        <a:pt x="743" y="406"/>
                      </a:lnTo>
                      <a:lnTo>
                        <a:pt x="742" y="407"/>
                      </a:lnTo>
                      <a:lnTo>
                        <a:pt x="741" y="409"/>
                      </a:lnTo>
                      <a:lnTo>
                        <a:pt x="741" y="411"/>
                      </a:lnTo>
                      <a:lnTo>
                        <a:pt x="742" y="415"/>
                      </a:lnTo>
                      <a:lnTo>
                        <a:pt x="745" y="417"/>
                      </a:lnTo>
                      <a:lnTo>
                        <a:pt x="745" y="417"/>
                      </a:lnTo>
                      <a:lnTo>
                        <a:pt x="746" y="418"/>
                      </a:lnTo>
                      <a:lnTo>
                        <a:pt x="749" y="421"/>
                      </a:lnTo>
                      <a:lnTo>
                        <a:pt x="752" y="425"/>
                      </a:lnTo>
                      <a:lnTo>
                        <a:pt x="754" y="431"/>
                      </a:lnTo>
                      <a:lnTo>
                        <a:pt x="755" y="436"/>
                      </a:lnTo>
                      <a:lnTo>
                        <a:pt x="756" y="442"/>
                      </a:lnTo>
                      <a:lnTo>
                        <a:pt x="755" y="447"/>
                      </a:lnTo>
                      <a:lnTo>
                        <a:pt x="752" y="451"/>
                      </a:lnTo>
                      <a:lnTo>
                        <a:pt x="752" y="451"/>
                      </a:lnTo>
                      <a:lnTo>
                        <a:pt x="745" y="457"/>
                      </a:lnTo>
                      <a:lnTo>
                        <a:pt x="739" y="460"/>
                      </a:lnTo>
                      <a:lnTo>
                        <a:pt x="735" y="463"/>
                      </a:lnTo>
                      <a:lnTo>
                        <a:pt x="732" y="466"/>
                      </a:lnTo>
                      <a:lnTo>
                        <a:pt x="730" y="470"/>
                      </a:lnTo>
                      <a:lnTo>
                        <a:pt x="730" y="470"/>
                      </a:lnTo>
                      <a:lnTo>
                        <a:pt x="729" y="473"/>
                      </a:lnTo>
                      <a:lnTo>
                        <a:pt x="726" y="477"/>
                      </a:lnTo>
                      <a:lnTo>
                        <a:pt x="717" y="485"/>
                      </a:lnTo>
                      <a:lnTo>
                        <a:pt x="709" y="495"/>
                      </a:lnTo>
                      <a:lnTo>
                        <a:pt x="703" y="501"/>
                      </a:lnTo>
                      <a:lnTo>
                        <a:pt x="699" y="507"/>
                      </a:lnTo>
                      <a:lnTo>
                        <a:pt x="699" y="507"/>
                      </a:lnTo>
                      <a:lnTo>
                        <a:pt x="691" y="523"/>
                      </a:lnTo>
                      <a:lnTo>
                        <a:pt x="683" y="543"/>
                      </a:lnTo>
                      <a:lnTo>
                        <a:pt x="678" y="561"/>
                      </a:lnTo>
                      <a:lnTo>
                        <a:pt x="676" y="570"/>
                      </a:lnTo>
                      <a:lnTo>
                        <a:pt x="676" y="577"/>
                      </a:lnTo>
                      <a:lnTo>
                        <a:pt x="676" y="577"/>
                      </a:lnTo>
                      <a:lnTo>
                        <a:pt x="676" y="588"/>
                      </a:lnTo>
                      <a:lnTo>
                        <a:pt x="678" y="594"/>
                      </a:lnTo>
                      <a:lnTo>
                        <a:pt x="680" y="600"/>
                      </a:lnTo>
                      <a:lnTo>
                        <a:pt x="683" y="605"/>
                      </a:lnTo>
                      <a:lnTo>
                        <a:pt x="683" y="605"/>
                      </a:lnTo>
                      <a:lnTo>
                        <a:pt x="688" y="613"/>
                      </a:lnTo>
                      <a:lnTo>
                        <a:pt x="694" y="622"/>
                      </a:lnTo>
                      <a:lnTo>
                        <a:pt x="695" y="627"/>
                      </a:lnTo>
                      <a:lnTo>
                        <a:pt x="696" y="630"/>
                      </a:lnTo>
                      <a:lnTo>
                        <a:pt x="695" y="633"/>
                      </a:lnTo>
                      <a:lnTo>
                        <a:pt x="693" y="634"/>
                      </a:lnTo>
                      <a:lnTo>
                        <a:pt x="693" y="634"/>
                      </a:lnTo>
                      <a:lnTo>
                        <a:pt x="686" y="634"/>
                      </a:lnTo>
                      <a:lnTo>
                        <a:pt x="680" y="634"/>
                      </a:lnTo>
                      <a:lnTo>
                        <a:pt x="673" y="631"/>
                      </a:lnTo>
                      <a:lnTo>
                        <a:pt x="665" y="624"/>
                      </a:lnTo>
                      <a:lnTo>
                        <a:pt x="665" y="624"/>
                      </a:lnTo>
                      <a:lnTo>
                        <a:pt x="659" y="621"/>
                      </a:lnTo>
                      <a:lnTo>
                        <a:pt x="655" y="618"/>
                      </a:lnTo>
                      <a:lnTo>
                        <a:pt x="644" y="615"/>
                      </a:lnTo>
                      <a:lnTo>
                        <a:pt x="623" y="608"/>
                      </a:lnTo>
                      <a:lnTo>
                        <a:pt x="623" y="608"/>
                      </a:lnTo>
                      <a:lnTo>
                        <a:pt x="612" y="605"/>
                      </a:lnTo>
                      <a:lnTo>
                        <a:pt x="600" y="603"/>
                      </a:lnTo>
                      <a:lnTo>
                        <a:pt x="587" y="603"/>
                      </a:lnTo>
                      <a:lnTo>
                        <a:pt x="576" y="605"/>
                      </a:lnTo>
                      <a:lnTo>
                        <a:pt x="576" y="605"/>
                      </a:lnTo>
                      <a:lnTo>
                        <a:pt x="569" y="607"/>
                      </a:lnTo>
                      <a:lnTo>
                        <a:pt x="565" y="610"/>
                      </a:lnTo>
                      <a:lnTo>
                        <a:pt x="557" y="617"/>
                      </a:lnTo>
                      <a:lnTo>
                        <a:pt x="554" y="620"/>
                      </a:lnTo>
                      <a:lnTo>
                        <a:pt x="551" y="622"/>
                      </a:lnTo>
                      <a:lnTo>
                        <a:pt x="548" y="623"/>
                      </a:lnTo>
                      <a:lnTo>
                        <a:pt x="545" y="622"/>
                      </a:lnTo>
                      <a:lnTo>
                        <a:pt x="545" y="622"/>
                      </a:lnTo>
                      <a:lnTo>
                        <a:pt x="538" y="619"/>
                      </a:lnTo>
                      <a:lnTo>
                        <a:pt x="534" y="617"/>
                      </a:lnTo>
                      <a:lnTo>
                        <a:pt x="528" y="617"/>
                      </a:lnTo>
                      <a:lnTo>
                        <a:pt x="523" y="617"/>
                      </a:lnTo>
                      <a:lnTo>
                        <a:pt x="517" y="618"/>
                      </a:lnTo>
                      <a:lnTo>
                        <a:pt x="512" y="620"/>
                      </a:lnTo>
                      <a:lnTo>
                        <a:pt x="506" y="623"/>
                      </a:lnTo>
                      <a:lnTo>
                        <a:pt x="506" y="623"/>
                      </a:lnTo>
                      <a:lnTo>
                        <a:pt x="500" y="628"/>
                      </a:lnTo>
                      <a:lnTo>
                        <a:pt x="496" y="632"/>
                      </a:lnTo>
                      <a:lnTo>
                        <a:pt x="490" y="641"/>
                      </a:lnTo>
                      <a:lnTo>
                        <a:pt x="484" y="648"/>
                      </a:lnTo>
                      <a:lnTo>
                        <a:pt x="481" y="650"/>
                      </a:lnTo>
                      <a:lnTo>
                        <a:pt x="478" y="650"/>
                      </a:lnTo>
                      <a:lnTo>
                        <a:pt x="478" y="650"/>
                      </a:lnTo>
                      <a:lnTo>
                        <a:pt x="472" y="651"/>
                      </a:lnTo>
                      <a:lnTo>
                        <a:pt x="468" y="651"/>
                      </a:lnTo>
                      <a:lnTo>
                        <a:pt x="467" y="650"/>
                      </a:lnTo>
                      <a:lnTo>
                        <a:pt x="467" y="649"/>
                      </a:lnTo>
                      <a:lnTo>
                        <a:pt x="467" y="644"/>
                      </a:lnTo>
                      <a:lnTo>
                        <a:pt x="467" y="644"/>
                      </a:lnTo>
                      <a:lnTo>
                        <a:pt x="466" y="637"/>
                      </a:lnTo>
                      <a:lnTo>
                        <a:pt x="464" y="631"/>
                      </a:lnTo>
                      <a:lnTo>
                        <a:pt x="459" y="625"/>
                      </a:lnTo>
                      <a:lnTo>
                        <a:pt x="454" y="621"/>
                      </a:lnTo>
                      <a:lnTo>
                        <a:pt x="454" y="621"/>
                      </a:lnTo>
                      <a:lnTo>
                        <a:pt x="449" y="616"/>
                      </a:lnTo>
                      <a:lnTo>
                        <a:pt x="445" y="610"/>
                      </a:lnTo>
                      <a:lnTo>
                        <a:pt x="441" y="607"/>
                      </a:lnTo>
                      <a:lnTo>
                        <a:pt x="439" y="606"/>
                      </a:lnTo>
                      <a:lnTo>
                        <a:pt x="437" y="605"/>
                      </a:lnTo>
                      <a:lnTo>
                        <a:pt x="437" y="605"/>
                      </a:lnTo>
                      <a:lnTo>
                        <a:pt x="431" y="605"/>
                      </a:lnTo>
                      <a:lnTo>
                        <a:pt x="427" y="606"/>
                      </a:lnTo>
                      <a:lnTo>
                        <a:pt x="423" y="609"/>
                      </a:lnTo>
                      <a:lnTo>
                        <a:pt x="417" y="615"/>
                      </a:lnTo>
                      <a:lnTo>
                        <a:pt x="417" y="615"/>
                      </a:lnTo>
                      <a:lnTo>
                        <a:pt x="412" y="620"/>
                      </a:lnTo>
                      <a:lnTo>
                        <a:pt x="406" y="623"/>
                      </a:lnTo>
                      <a:lnTo>
                        <a:pt x="401" y="624"/>
                      </a:lnTo>
                      <a:lnTo>
                        <a:pt x="397" y="623"/>
                      </a:lnTo>
                      <a:lnTo>
                        <a:pt x="397" y="623"/>
                      </a:lnTo>
                      <a:lnTo>
                        <a:pt x="386" y="620"/>
                      </a:lnTo>
                      <a:lnTo>
                        <a:pt x="382" y="617"/>
                      </a:lnTo>
                      <a:lnTo>
                        <a:pt x="380" y="615"/>
                      </a:lnTo>
                      <a:lnTo>
                        <a:pt x="379" y="611"/>
                      </a:lnTo>
                      <a:lnTo>
                        <a:pt x="379" y="611"/>
                      </a:lnTo>
                      <a:lnTo>
                        <a:pt x="378" y="606"/>
                      </a:lnTo>
                      <a:lnTo>
                        <a:pt x="376" y="603"/>
                      </a:lnTo>
                      <a:lnTo>
                        <a:pt x="368" y="592"/>
                      </a:lnTo>
                      <a:lnTo>
                        <a:pt x="368" y="592"/>
                      </a:lnTo>
                      <a:lnTo>
                        <a:pt x="363" y="586"/>
                      </a:lnTo>
                      <a:lnTo>
                        <a:pt x="358" y="580"/>
                      </a:lnTo>
                      <a:lnTo>
                        <a:pt x="355" y="578"/>
                      </a:lnTo>
                      <a:lnTo>
                        <a:pt x="351" y="577"/>
                      </a:lnTo>
                      <a:lnTo>
                        <a:pt x="347" y="576"/>
                      </a:lnTo>
                      <a:lnTo>
                        <a:pt x="341" y="576"/>
                      </a:lnTo>
                      <a:lnTo>
                        <a:pt x="341" y="576"/>
                      </a:lnTo>
                      <a:lnTo>
                        <a:pt x="335" y="575"/>
                      </a:lnTo>
                      <a:lnTo>
                        <a:pt x="329" y="574"/>
                      </a:lnTo>
                      <a:lnTo>
                        <a:pt x="320" y="571"/>
                      </a:lnTo>
                      <a:lnTo>
                        <a:pt x="313" y="568"/>
                      </a:lnTo>
                      <a:lnTo>
                        <a:pt x="310" y="568"/>
                      </a:lnTo>
                      <a:lnTo>
                        <a:pt x="308" y="568"/>
                      </a:lnTo>
                      <a:lnTo>
                        <a:pt x="308" y="568"/>
                      </a:lnTo>
                      <a:lnTo>
                        <a:pt x="302" y="571"/>
                      </a:lnTo>
                      <a:lnTo>
                        <a:pt x="297" y="571"/>
                      </a:lnTo>
                      <a:lnTo>
                        <a:pt x="295" y="571"/>
                      </a:lnTo>
                      <a:lnTo>
                        <a:pt x="294" y="570"/>
                      </a:lnTo>
                      <a:lnTo>
                        <a:pt x="293" y="568"/>
                      </a:lnTo>
                      <a:lnTo>
                        <a:pt x="294" y="566"/>
                      </a:lnTo>
                      <a:lnTo>
                        <a:pt x="294" y="566"/>
                      </a:lnTo>
                      <a:lnTo>
                        <a:pt x="296" y="561"/>
                      </a:lnTo>
                      <a:lnTo>
                        <a:pt x="298" y="556"/>
                      </a:lnTo>
                      <a:lnTo>
                        <a:pt x="299" y="550"/>
                      </a:lnTo>
                      <a:lnTo>
                        <a:pt x="298" y="548"/>
                      </a:lnTo>
                      <a:lnTo>
                        <a:pt x="297" y="546"/>
                      </a:lnTo>
                      <a:lnTo>
                        <a:pt x="297" y="546"/>
                      </a:lnTo>
                      <a:lnTo>
                        <a:pt x="294" y="543"/>
                      </a:lnTo>
                      <a:lnTo>
                        <a:pt x="291" y="539"/>
                      </a:lnTo>
                      <a:lnTo>
                        <a:pt x="290" y="538"/>
                      </a:lnTo>
                      <a:lnTo>
                        <a:pt x="287" y="538"/>
                      </a:lnTo>
                      <a:lnTo>
                        <a:pt x="284" y="539"/>
                      </a:lnTo>
                      <a:lnTo>
                        <a:pt x="282" y="541"/>
                      </a:lnTo>
                      <a:lnTo>
                        <a:pt x="282" y="541"/>
                      </a:lnTo>
                      <a:lnTo>
                        <a:pt x="276" y="545"/>
                      </a:lnTo>
                      <a:lnTo>
                        <a:pt x="269" y="547"/>
                      </a:lnTo>
                      <a:lnTo>
                        <a:pt x="265" y="548"/>
                      </a:lnTo>
                      <a:lnTo>
                        <a:pt x="262" y="547"/>
                      </a:lnTo>
                      <a:lnTo>
                        <a:pt x="258" y="546"/>
                      </a:lnTo>
                      <a:lnTo>
                        <a:pt x="256" y="544"/>
                      </a:lnTo>
                      <a:lnTo>
                        <a:pt x="256" y="544"/>
                      </a:lnTo>
                      <a:lnTo>
                        <a:pt x="250" y="537"/>
                      </a:lnTo>
                      <a:lnTo>
                        <a:pt x="244" y="532"/>
                      </a:lnTo>
                      <a:lnTo>
                        <a:pt x="238" y="529"/>
                      </a:lnTo>
                      <a:lnTo>
                        <a:pt x="235" y="528"/>
                      </a:lnTo>
                      <a:lnTo>
                        <a:pt x="233" y="527"/>
                      </a:lnTo>
                      <a:lnTo>
                        <a:pt x="233" y="527"/>
                      </a:lnTo>
                      <a:lnTo>
                        <a:pt x="226" y="528"/>
                      </a:lnTo>
                      <a:lnTo>
                        <a:pt x="223" y="530"/>
                      </a:lnTo>
                      <a:lnTo>
                        <a:pt x="222" y="531"/>
                      </a:lnTo>
                      <a:lnTo>
                        <a:pt x="222" y="533"/>
                      </a:lnTo>
                      <a:lnTo>
                        <a:pt x="222" y="535"/>
                      </a:lnTo>
                      <a:lnTo>
                        <a:pt x="224" y="538"/>
                      </a:lnTo>
                      <a:lnTo>
                        <a:pt x="224" y="538"/>
                      </a:lnTo>
                      <a:lnTo>
                        <a:pt x="225" y="542"/>
                      </a:lnTo>
                      <a:lnTo>
                        <a:pt x="226" y="546"/>
                      </a:lnTo>
                      <a:lnTo>
                        <a:pt x="225" y="549"/>
                      </a:lnTo>
                      <a:lnTo>
                        <a:pt x="225" y="553"/>
                      </a:lnTo>
                      <a:lnTo>
                        <a:pt x="223" y="557"/>
                      </a:lnTo>
                      <a:lnTo>
                        <a:pt x="221" y="559"/>
                      </a:lnTo>
                      <a:lnTo>
                        <a:pt x="219" y="561"/>
                      </a:lnTo>
                      <a:lnTo>
                        <a:pt x="216" y="562"/>
                      </a:lnTo>
                      <a:lnTo>
                        <a:pt x="216" y="562"/>
                      </a:lnTo>
                      <a:lnTo>
                        <a:pt x="212" y="562"/>
                      </a:lnTo>
                      <a:lnTo>
                        <a:pt x="208" y="560"/>
                      </a:lnTo>
                      <a:lnTo>
                        <a:pt x="195" y="553"/>
                      </a:lnTo>
                      <a:lnTo>
                        <a:pt x="188" y="550"/>
                      </a:lnTo>
                      <a:lnTo>
                        <a:pt x="183" y="546"/>
                      </a:lnTo>
                      <a:lnTo>
                        <a:pt x="180" y="543"/>
                      </a:lnTo>
                      <a:lnTo>
                        <a:pt x="180" y="541"/>
                      </a:lnTo>
                      <a:lnTo>
                        <a:pt x="180" y="539"/>
                      </a:lnTo>
                      <a:lnTo>
                        <a:pt x="180" y="539"/>
                      </a:lnTo>
                      <a:lnTo>
                        <a:pt x="181" y="537"/>
                      </a:lnTo>
                      <a:lnTo>
                        <a:pt x="183" y="535"/>
                      </a:lnTo>
                      <a:lnTo>
                        <a:pt x="188" y="531"/>
                      </a:lnTo>
                      <a:lnTo>
                        <a:pt x="192" y="528"/>
                      </a:lnTo>
                      <a:lnTo>
                        <a:pt x="193" y="525"/>
                      </a:lnTo>
                      <a:lnTo>
                        <a:pt x="194" y="522"/>
                      </a:lnTo>
                      <a:lnTo>
                        <a:pt x="193" y="518"/>
                      </a:lnTo>
                      <a:lnTo>
                        <a:pt x="193" y="518"/>
                      </a:lnTo>
                      <a:lnTo>
                        <a:pt x="192" y="515"/>
                      </a:lnTo>
                      <a:lnTo>
                        <a:pt x="190" y="511"/>
                      </a:lnTo>
                      <a:lnTo>
                        <a:pt x="186" y="509"/>
                      </a:lnTo>
                      <a:lnTo>
                        <a:pt x="184" y="508"/>
                      </a:lnTo>
                      <a:lnTo>
                        <a:pt x="181" y="507"/>
                      </a:lnTo>
                      <a:lnTo>
                        <a:pt x="178" y="507"/>
                      </a:lnTo>
                      <a:lnTo>
                        <a:pt x="173" y="507"/>
                      </a:lnTo>
                      <a:lnTo>
                        <a:pt x="170" y="508"/>
                      </a:lnTo>
                      <a:lnTo>
                        <a:pt x="170" y="508"/>
                      </a:lnTo>
                      <a:lnTo>
                        <a:pt x="167" y="509"/>
                      </a:lnTo>
                      <a:lnTo>
                        <a:pt x="163" y="510"/>
                      </a:lnTo>
                      <a:lnTo>
                        <a:pt x="154" y="509"/>
                      </a:lnTo>
                      <a:lnTo>
                        <a:pt x="147" y="507"/>
                      </a:lnTo>
                      <a:lnTo>
                        <a:pt x="140" y="502"/>
                      </a:lnTo>
                      <a:lnTo>
                        <a:pt x="140" y="502"/>
                      </a:lnTo>
                      <a:lnTo>
                        <a:pt x="136" y="496"/>
                      </a:lnTo>
                      <a:lnTo>
                        <a:pt x="131" y="493"/>
                      </a:lnTo>
                      <a:lnTo>
                        <a:pt x="127" y="492"/>
                      </a:lnTo>
                      <a:lnTo>
                        <a:pt x="121" y="492"/>
                      </a:lnTo>
                      <a:lnTo>
                        <a:pt x="121" y="492"/>
                      </a:lnTo>
                      <a:lnTo>
                        <a:pt x="114" y="493"/>
                      </a:lnTo>
                      <a:lnTo>
                        <a:pt x="109" y="494"/>
                      </a:lnTo>
                      <a:lnTo>
                        <a:pt x="107" y="494"/>
                      </a:lnTo>
                      <a:lnTo>
                        <a:pt x="105" y="493"/>
                      </a:lnTo>
                      <a:lnTo>
                        <a:pt x="104" y="491"/>
                      </a:lnTo>
                      <a:lnTo>
                        <a:pt x="102" y="488"/>
                      </a:lnTo>
                      <a:lnTo>
                        <a:pt x="102" y="488"/>
                      </a:lnTo>
                      <a:lnTo>
                        <a:pt x="101" y="485"/>
                      </a:lnTo>
                      <a:lnTo>
                        <a:pt x="100" y="482"/>
                      </a:lnTo>
                      <a:lnTo>
                        <a:pt x="96" y="479"/>
                      </a:lnTo>
                      <a:lnTo>
                        <a:pt x="91" y="477"/>
                      </a:lnTo>
                      <a:lnTo>
                        <a:pt x="88" y="476"/>
                      </a:lnTo>
                      <a:lnTo>
                        <a:pt x="86" y="473"/>
                      </a:lnTo>
                      <a:lnTo>
                        <a:pt x="86" y="473"/>
                      </a:lnTo>
                      <a:lnTo>
                        <a:pt x="83" y="466"/>
                      </a:lnTo>
                      <a:lnTo>
                        <a:pt x="81" y="460"/>
                      </a:lnTo>
                      <a:lnTo>
                        <a:pt x="78" y="443"/>
                      </a:lnTo>
                      <a:lnTo>
                        <a:pt x="78" y="443"/>
                      </a:lnTo>
                      <a:lnTo>
                        <a:pt x="78" y="435"/>
                      </a:lnTo>
                      <a:lnTo>
                        <a:pt x="78" y="431"/>
                      </a:lnTo>
                      <a:lnTo>
                        <a:pt x="77" y="429"/>
                      </a:lnTo>
                      <a:lnTo>
                        <a:pt x="76" y="428"/>
                      </a:lnTo>
                      <a:lnTo>
                        <a:pt x="68" y="422"/>
                      </a:lnTo>
                      <a:lnTo>
                        <a:pt x="68" y="422"/>
                      </a:lnTo>
                      <a:lnTo>
                        <a:pt x="59" y="417"/>
                      </a:lnTo>
                      <a:lnTo>
                        <a:pt x="54" y="413"/>
                      </a:lnTo>
                      <a:lnTo>
                        <a:pt x="52" y="408"/>
                      </a:lnTo>
                      <a:lnTo>
                        <a:pt x="52" y="402"/>
                      </a:lnTo>
                      <a:lnTo>
                        <a:pt x="52" y="402"/>
                      </a:lnTo>
                      <a:lnTo>
                        <a:pt x="51" y="396"/>
                      </a:lnTo>
                      <a:lnTo>
                        <a:pt x="49" y="393"/>
                      </a:lnTo>
                      <a:lnTo>
                        <a:pt x="47" y="391"/>
                      </a:lnTo>
                      <a:lnTo>
                        <a:pt x="44" y="387"/>
                      </a:lnTo>
                      <a:lnTo>
                        <a:pt x="44" y="387"/>
                      </a:lnTo>
                      <a:lnTo>
                        <a:pt x="43" y="385"/>
                      </a:lnTo>
                      <a:lnTo>
                        <a:pt x="43" y="384"/>
                      </a:lnTo>
                      <a:lnTo>
                        <a:pt x="45" y="379"/>
                      </a:lnTo>
                      <a:lnTo>
                        <a:pt x="49" y="376"/>
                      </a:lnTo>
                      <a:lnTo>
                        <a:pt x="51" y="371"/>
                      </a:lnTo>
                      <a:lnTo>
                        <a:pt x="51" y="371"/>
                      </a:lnTo>
                      <a:lnTo>
                        <a:pt x="52" y="365"/>
                      </a:lnTo>
                      <a:lnTo>
                        <a:pt x="52" y="361"/>
                      </a:lnTo>
                      <a:lnTo>
                        <a:pt x="52" y="355"/>
                      </a:lnTo>
                      <a:lnTo>
                        <a:pt x="50" y="349"/>
                      </a:lnTo>
                      <a:lnTo>
                        <a:pt x="50" y="349"/>
                      </a:lnTo>
                      <a:lnTo>
                        <a:pt x="47" y="341"/>
                      </a:lnTo>
                      <a:lnTo>
                        <a:pt x="41" y="331"/>
                      </a:lnTo>
                      <a:lnTo>
                        <a:pt x="36" y="321"/>
                      </a:lnTo>
                      <a:lnTo>
                        <a:pt x="34" y="314"/>
                      </a:lnTo>
                      <a:lnTo>
                        <a:pt x="34" y="314"/>
                      </a:lnTo>
                      <a:lnTo>
                        <a:pt x="34" y="310"/>
                      </a:lnTo>
                      <a:lnTo>
                        <a:pt x="35" y="308"/>
                      </a:lnTo>
                      <a:lnTo>
                        <a:pt x="38" y="305"/>
                      </a:lnTo>
                      <a:lnTo>
                        <a:pt x="40" y="301"/>
                      </a:lnTo>
                      <a:lnTo>
                        <a:pt x="41" y="299"/>
                      </a:lnTo>
                      <a:lnTo>
                        <a:pt x="40" y="295"/>
                      </a:lnTo>
                      <a:lnTo>
                        <a:pt x="40" y="295"/>
                      </a:lnTo>
                      <a:lnTo>
                        <a:pt x="39" y="292"/>
                      </a:lnTo>
                      <a:lnTo>
                        <a:pt x="37" y="290"/>
                      </a:lnTo>
                      <a:lnTo>
                        <a:pt x="31" y="286"/>
                      </a:lnTo>
                      <a:lnTo>
                        <a:pt x="24" y="282"/>
                      </a:lnTo>
                      <a:lnTo>
                        <a:pt x="17" y="278"/>
                      </a:lnTo>
                      <a:lnTo>
                        <a:pt x="17" y="278"/>
                      </a:lnTo>
                      <a:lnTo>
                        <a:pt x="12" y="273"/>
                      </a:lnTo>
                      <a:lnTo>
                        <a:pt x="7" y="267"/>
                      </a:lnTo>
                      <a:lnTo>
                        <a:pt x="1" y="261"/>
                      </a:lnTo>
                      <a:lnTo>
                        <a:pt x="0" y="259"/>
                      </a:lnTo>
                      <a:lnTo>
                        <a:pt x="0" y="257"/>
                      </a:lnTo>
                      <a:lnTo>
                        <a:pt x="0" y="257"/>
                      </a:lnTo>
                      <a:lnTo>
                        <a:pt x="0" y="253"/>
                      </a:lnTo>
                      <a:lnTo>
                        <a:pt x="2" y="250"/>
                      </a:lnTo>
                      <a:lnTo>
                        <a:pt x="9" y="243"/>
                      </a:lnTo>
                      <a:lnTo>
                        <a:pt x="17" y="234"/>
                      </a:lnTo>
                      <a:lnTo>
                        <a:pt x="17" y="2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8" name="Freeform 206"/>
              <p:cNvSpPr>
                <a:spLocks/>
              </p:cNvSpPr>
              <p:nvPr/>
            </p:nvSpPr>
            <p:spPr bwMode="auto">
              <a:xfrm>
                <a:off x="8547060" y="5088331"/>
                <a:ext cx="531810" cy="482637"/>
              </a:xfrm>
              <a:custGeom>
                <a:avLst/>
                <a:gdLst>
                  <a:gd name="T0" fmla="*/ 5 w 335"/>
                  <a:gd name="T1" fmla="*/ 24 h 304"/>
                  <a:gd name="T2" fmla="*/ 17 w 335"/>
                  <a:gd name="T3" fmla="*/ 12 h 304"/>
                  <a:gd name="T4" fmla="*/ 45 w 335"/>
                  <a:gd name="T5" fmla="*/ 34 h 304"/>
                  <a:gd name="T6" fmla="*/ 57 w 335"/>
                  <a:gd name="T7" fmla="*/ 19 h 304"/>
                  <a:gd name="T8" fmla="*/ 73 w 335"/>
                  <a:gd name="T9" fmla="*/ 9 h 304"/>
                  <a:gd name="T10" fmla="*/ 97 w 335"/>
                  <a:gd name="T11" fmla="*/ 4 h 304"/>
                  <a:gd name="T12" fmla="*/ 111 w 335"/>
                  <a:gd name="T13" fmla="*/ 2 h 304"/>
                  <a:gd name="T14" fmla="*/ 133 w 335"/>
                  <a:gd name="T15" fmla="*/ 12 h 304"/>
                  <a:gd name="T16" fmla="*/ 172 w 335"/>
                  <a:gd name="T17" fmla="*/ 18 h 304"/>
                  <a:gd name="T18" fmla="*/ 181 w 335"/>
                  <a:gd name="T19" fmla="*/ 9 h 304"/>
                  <a:gd name="T20" fmla="*/ 192 w 335"/>
                  <a:gd name="T21" fmla="*/ 2 h 304"/>
                  <a:gd name="T22" fmla="*/ 214 w 335"/>
                  <a:gd name="T23" fmla="*/ 9 h 304"/>
                  <a:gd name="T24" fmla="*/ 241 w 335"/>
                  <a:gd name="T25" fmla="*/ 13 h 304"/>
                  <a:gd name="T26" fmla="*/ 275 w 335"/>
                  <a:gd name="T27" fmla="*/ 40 h 304"/>
                  <a:gd name="T28" fmla="*/ 281 w 335"/>
                  <a:gd name="T29" fmla="*/ 31 h 304"/>
                  <a:gd name="T30" fmla="*/ 298 w 335"/>
                  <a:gd name="T31" fmla="*/ 22 h 304"/>
                  <a:gd name="T32" fmla="*/ 295 w 335"/>
                  <a:gd name="T33" fmla="*/ 44 h 304"/>
                  <a:gd name="T34" fmla="*/ 290 w 335"/>
                  <a:gd name="T35" fmla="*/ 62 h 304"/>
                  <a:gd name="T36" fmla="*/ 287 w 335"/>
                  <a:gd name="T37" fmla="*/ 83 h 304"/>
                  <a:gd name="T38" fmla="*/ 324 w 335"/>
                  <a:gd name="T39" fmla="*/ 114 h 304"/>
                  <a:gd name="T40" fmla="*/ 333 w 335"/>
                  <a:gd name="T41" fmla="*/ 124 h 304"/>
                  <a:gd name="T42" fmla="*/ 311 w 335"/>
                  <a:gd name="T43" fmla="*/ 130 h 304"/>
                  <a:gd name="T44" fmla="*/ 326 w 335"/>
                  <a:gd name="T45" fmla="*/ 152 h 304"/>
                  <a:gd name="T46" fmla="*/ 329 w 335"/>
                  <a:gd name="T47" fmla="*/ 173 h 304"/>
                  <a:gd name="T48" fmla="*/ 320 w 335"/>
                  <a:gd name="T49" fmla="*/ 169 h 304"/>
                  <a:gd name="T50" fmla="*/ 307 w 335"/>
                  <a:gd name="T51" fmla="*/ 171 h 304"/>
                  <a:gd name="T52" fmla="*/ 296 w 335"/>
                  <a:gd name="T53" fmla="*/ 183 h 304"/>
                  <a:gd name="T54" fmla="*/ 285 w 335"/>
                  <a:gd name="T55" fmla="*/ 191 h 304"/>
                  <a:gd name="T56" fmla="*/ 291 w 335"/>
                  <a:gd name="T57" fmla="*/ 209 h 304"/>
                  <a:gd name="T58" fmla="*/ 275 w 335"/>
                  <a:gd name="T59" fmla="*/ 210 h 304"/>
                  <a:gd name="T60" fmla="*/ 265 w 335"/>
                  <a:gd name="T61" fmla="*/ 223 h 304"/>
                  <a:gd name="T62" fmla="*/ 259 w 335"/>
                  <a:gd name="T63" fmla="*/ 243 h 304"/>
                  <a:gd name="T64" fmla="*/ 246 w 335"/>
                  <a:gd name="T65" fmla="*/ 252 h 304"/>
                  <a:gd name="T66" fmla="*/ 247 w 335"/>
                  <a:gd name="T67" fmla="*/ 263 h 304"/>
                  <a:gd name="T68" fmla="*/ 260 w 335"/>
                  <a:gd name="T69" fmla="*/ 283 h 304"/>
                  <a:gd name="T70" fmla="*/ 258 w 335"/>
                  <a:gd name="T71" fmla="*/ 303 h 304"/>
                  <a:gd name="T72" fmla="*/ 242 w 335"/>
                  <a:gd name="T73" fmla="*/ 300 h 304"/>
                  <a:gd name="T74" fmla="*/ 226 w 335"/>
                  <a:gd name="T75" fmla="*/ 281 h 304"/>
                  <a:gd name="T76" fmla="*/ 210 w 335"/>
                  <a:gd name="T77" fmla="*/ 275 h 304"/>
                  <a:gd name="T78" fmla="*/ 192 w 335"/>
                  <a:gd name="T79" fmla="*/ 276 h 304"/>
                  <a:gd name="T80" fmla="*/ 195 w 335"/>
                  <a:gd name="T81" fmla="*/ 263 h 304"/>
                  <a:gd name="T82" fmla="*/ 165 w 335"/>
                  <a:gd name="T83" fmla="*/ 239 h 304"/>
                  <a:gd name="T84" fmla="*/ 154 w 335"/>
                  <a:gd name="T85" fmla="*/ 215 h 304"/>
                  <a:gd name="T86" fmla="*/ 125 w 335"/>
                  <a:gd name="T87" fmla="*/ 183 h 304"/>
                  <a:gd name="T88" fmla="*/ 82 w 335"/>
                  <a:gd name="T89" fmla="*/ 158 h 304"/>
                  <a:gd name="T90" fmla="*/ 72 w 335"/>
                  <a:gd name="T91" fmla="*/ 146 h 304"/>
                  <a:gd name="T92" fmla="*/ 49 w 335"/>
                  <a:gd name="T93" fmla="*/ 127 h 304"/>
                  <a:gd name="T94" fmla="*/ 45 w 335"/>
                  <a:gd name="T95" fmla="*/ 99 h 304"/>
                  <a:gd name="T96" fmla="*/ 30 w 335"/>
                  <a:gd name="T97" fmla="*/ 76 h 304"/>
                  <a:gd name="T98" fmla="*/ 13 w 335"/>
                  <a:gd name="T99" fmla="*/ 65 h 304"/>
                  <a:gd name="T100" fmla="*/ 0 w 335"/>
                  <a:gd name="T101" fmla="*/ 5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5" h="304">
                    <a:moveTo>
                      <a:pt x="4" y="43"/>
                    </a:moveTo>
                    <a:lnTo>
                      <a:pt x="4" y="43"/>
                    </a:lnTo>
                    <a:lnTo>
                      <a:pt x="4" y="37"/>
                    </a:lnTo>
                    <a:lnTo>
                      <a:pt x="4" y="30"/>
                    </a:lnTo>
                    <a:lnTo>
                      <a:pt x="5" y="24"/>
                    </a:lnTo>
                    <a:lnTo>
                      <a:pt x="7" y="17"/>
                    </a:lnTo>
                    <a:lnTo>
                      <a:pt x="11" y="13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32" y="25"/>
                    </a:lnTo>
                    <a:lnTo>
                      <a:pt x="42" y="32"/>
                    </a:lnTo>
                    <a:lnTo>
                      <a:pt x="45" y="34"/>
                    </a:lnTo>
                    <a:lnTo>
                      <a:pt x="48" y="34"/>
                    </a:lnTo>
                    <a:lnTo>
                      <a:pt x="52" y="33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7" y="19"/>
                    </a:lnTo>
                    <a:lnTo>
                      <a:pt x="59" y="15"/>
                    </a:lnTo>
                    <a:lnTo>
                      <a:pt x="61" y="12"/>
                    </a:lnTo>
                    <a:lnTo>
                      <a:pt x="64" y="10"/>
                    </a:lnTo>
                    <a:lnTo>
                      <a:pt x="68" y="9"/>
                    </a:lnTo>
                    <a:lnTo>
                      <a:pt x="73" y="9"/>
                    </a:lnTo>
                    <a:lnTo>
                      <a:pt x="78" y="9"/>
                    </a:lnTo>
                    <a:lnTo>
                      <a:pt x="78" y="9"/>
                    </a:lnTo>
                    <a:lnTo>
                      <a:pt x="84" y="9"/>
                    </a:lnTo>
                    <a:lnTo>
                      <a:pt x="89" y="8"/>
                    </a:lnTo>
                    <a:lnTo>
                      <a:pt x="97" y="4"/>
                    </a:lnTo>
                    <a:lnTo>
                      <a:pt x="102" y="2"/>
                    </a:lnTo>
                    <a:lnTo>
                      <a:pt x="104" y="1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11" y="2"/>
                    </a:lnTo>
                    <a:lnTo>
                      <a:pt x="116" y="7"/>
                    </a:lnTo>
                    <a:lnTo>
                      <a:pt x="124" y="10"/>
                    </a:lnTo>
                    <a:lnTo>
                      <a:pt x="128" y="11"/>
                    </a:lnTo>
                    <a:lnTo>
                      <a:pt x="133" y="12"/>
                    </a:lnTo>
                    <a:lnTo>
                      <a:pt x="133" y="12"/>
                    </a:lnTo>
                    <a:lnTo>
                      <a:pt x="140" y="12"/>
                    </a:lnTo>
                    <a:lnTo>
                      <a:pt x="147" y="13"/>
                    </a:lnTo>
                    <a:lnTo>
                      <a:pt x="160" y="16"/>
                    </a:lnTo>
                    <a:lnTo>
                      <a:pt x="167" y="17"/>
                    </a:lnTo>
                    <a:lnTo>
                      <a:pt x="172" y="18"/>
                    </a:lnTo>
                    <a:lnTo>
                      <a:pt x="176" y="17"/>
                    </a:lnTo>
                    <a:lnTo>
                      <a:pt x="177" y="16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81" y="9"/>
                    </a:lnTo>
                    <a:lnTo>
                      <a:pt x="182" y="5"/>
                    </a:lnTo>
                    <a:lnTo>
                      <a:pt x="184" y="3"/>
                    </a:lnTo>
                    <a:lnTo>
                      <a:pt x="186" y="2"/>
                    </a:lnTo>
                    <a:lnTo>
                      <a:pt x="189" y="1"/>
                    </a:lnTo>
                    <a:lnTo>
                      <a:pt x="192" y="2"/>
                    </a:lnTo>
                    <a:lnTo>
                      <a:pt x="197" y="4"/>
                    </a:lnTo>
                    <a:lnTo>
                      <a:pt x="197" y="4"/>
                    </a:lnTo>
                    <a:lnTo>
                      <a:pt x="202" y="7"/>
                    </a:lnTo>
                    <a:lnTo>
                      <a:pt x="206" y="9"/>
                    </a:lnTo>
                    <a:lnTo>
                      <a:pt x="214" y="9"/>
                    </a:lnTo>
                    <a:lnTo>
                      <a:pt x="229" y="8"/>
                    </a:lnTo>
                    <a:lnTo>
                      <a:pt x="229" y="8"/>
                    </a:lnTo>
                    <a:lnTo>
                      <a:pt x="232" y="8"/>
                    </a:lnTo>
                    <a:lnTo>
                      <a:pt x="235" y="9"/>
                    </a:lnTo>
                    <a:lnTo>
                      <a:pt x="241" y="13"/>
                    </a:lnTo>
                    <a:lnTo>
                      <a:pt x="255" y="28"/>
                    </a:lnTo>
                    <a:lnTo>
                      <a:pt x="255" y="28"/>
                    </a:lnTo>
                    <a:lnTo>
                      <a:pt x="263" y="34"/>
                    </a:lnTo>
                    <a:lnTo>
                      <a:pt x="272" y="39"/>
                    </a:lnTo>
                    <a:lnTo>
                      <a:pt x="275" y="40"/>
                    </a:lnTo>
                    <a:lnTo>
                      <a:pt x="277" y="39"/>
                    </a:lnTo>
                    <a:lnTo>
                      <a:pt x="279" y="38"/>
                    </a:lnTo>
                    <a:lnTo>
                      <a:pt x="279" y="34"/>
                    </a:lnTo>
                    <a:lnTo>
                      <a:pt x="279" y="34"/>
                    </a:lnTo>
                    <a:lnTo>
                      <a:pt x="281" y="31"/>
                    </a:lnTo>
                    <a:lnTo>
                      <a:pt x="283" y="28"/>
                    </a:lnTo>
                    <a:lnTo>
                      <a:pt x="286" y="25"/>
                    </a:lnTo>
                    <a:lnTo>
                      <a:pt x="290" y="23"/>
                    </a:lnTo>
                    <a:lnTo>
                      <a:pt x="295" y="22"/>
                    </a:lnTo>
                    <a:lnTo>
                      <a:pt x="298" y="22"/>
                    </a:lnTo>
                    <a:lnTo>
                      <a:pt x="299" y="23"/>
                    </a:lnTo>
                    <a:lnTo>
                      <a:pt x="300" y="26"/>
                    </a:lnTo>
                    <a:lnTo>
                      <a:pt x="300" y="26"/>
                    </a:lnTo>
                    <a:lnTo>
                      <a:pt x="296" y="39"/>
                    </a:lnTo>
                    <a:lnTo>
                      <a:pt x="295" y="44"/>
                    </a:lnTo>
                    <a:lnTo>
                      <a:pt x="293" y="52"/>
                    </a:lnTo>
                    <a:lnTo>
                      <a:pt x="293" y="52"/>
                    </a:lnTo>
                    <a:lnTo>
                      <a:pt x="293" y="55"/>
                    </a:lnTo>
                    <a:lnTo>
                      <a:pt x="292" y="58"/>
                    </a:lnTo>
                    <a:lnTo>
                      <a:pt x="290" y="62"/>
                    </a:lnTo>
                    <a:lnTo>
                      <a:pt x="288" y="68"/>
                    </a:lnTo>
                    <a:lnTo>
                      <a:pt x="287" y="71"/>
                    </a:lnTo>
                    <a:lnTo>
                      <a:pt x="286" y="74"/>
                    </a:lnTo>
                    <a:lnTo>
                      <a:pt x="286" y="74"/>
                    </a:lnTo>
                    <a:lnTo>
                      <a:pt x="287" y="83"/>
                    </a:lnTo>
                    <a:lnTo>
                      <a:pt x="289" y="90"/>
                    </a:lnTo>
                    <a:lnTo>
                      <a:pt x="293" y="96"/>
                    </a:lnTo>
                    <a:lnTo>
                      <a:pt x="300" y="101"/>
                    </a:lnTo>
                    <a:lnTo>
                      <a:pt x="300" y="101"/>
                    </a:lnTo>
                    <a:lnTo>
                      <a:pt x="324" y="114"/>
                    </a:lnTo>
                    <a:lnTo>
                      <a:pt x="333" y="120"/>
                    </a:lnTo>
                    <a:lnTo>
                      <a:pt x="335" y="123"/>
                    </a:lnTo>
                    <a:lnTo>
                      <a:pt x="334" y="124"/>
                    </a:lnTo>
                    <a:lnTo>
                      <a:pt x="333" y="124"/>
                    </a:lnTo>
                    <a:lnTo>
                      <a:pt x="333" y="124"/>
                    </a:lnTo>
                    <a:lnTo>
                      <a:pt x="318" y="125"/>
                    </a:lnTo>
                    <a:lnTo>
                      <a:pt x="313" y="127"/>
                    </a:lnTo>
                    <a:lnTo>
                      <a:pt x="312" y="128"/>
                    </a:lnTo>
                    <a:lnTo>
                      <a:pt x="311" y="130"/>
                    </a:lnTo>
                    <a:lnTo>
                      <a:pt x="311" y="130"/>
                    </a:lnTo>
                    <a:lnTo>
                      <a:pt x="312" y="132"/>
                    </a:lnTo>
                    <a:lnTo>
                      <a:pt x="314" y="134"/>
                    </a:lnTo>
                    <a:lnTo>
                      <a:pt x="318" y="141"/>
                    </a:lnTo>
                    <a:lnTo>
                      <a:pt x="324" y="147"/>
                    </a:lnTo>
                    <a:lnTo>
                      <a:pt x="326" y="152"/>
                    </a:lnTo>
                    <a:lnTo>
                      <a:pt x="327" y="157"/>
                    </a:lnTo>
                    <a:lnTo>
                      <a:pt x="327" y="157"/>
                    </a:lnTo>
                    <a:lnTo>
                      <a:pt x="329" y="166"/>
                    </a:lnTo>
                    <a:lnTo>
                      <a:pt x="329" y="171"/>
                    </a:lnTo>
                    <a:lnTo>
                      <a:pt x="329" y="173"/>
                    </a:lnTo>
                    <a:lnTo>
                      <a:pt x="328" y="173"/>
                    </a:lnTo>
                    <a:lnTo>
                      <a:pt x="327" y="173"/>
                    </a:lnTo>
                    <a:lnTo>
                      <a:pt x="325" y="172"/>
                    </a:lnTo>
                    <a:lnTo>
                      <a:pt x="325" y="172"/>
                    </a:lnTo>
                    <a:lnTo>
                      <a:pt x="320" y="169"/>
                    </a:lnTo>
                    <a:lnTo>
                      <a:pt x="316" y="167"/>
                    </a:lnTo>
                    <a:lnTo>
                      <a:pt x="314" y="166"/>
                    </a:lnTo>
                    <a:lnTo>
                      <a:pt x="312" y="167"/>
                    </a:lnTo>
                    <a:lnTo>
                      <a:pt x="310" y="168"/>
                    </a:lnTo>
                    <a:lnTo>
                      <a:pt x="307" y="171"/>
                    </a:lnTo>
                    <a:lnTo>
                      <a:pt x="307" y="171"/>
                    </a:lnTo>
                    <a:lnTo>
                      <a:pt x="302" y="182"/>
                    </a:lnTo>
                    <a:lnTo>
                      <a:pt x="301" y="183"/>
                    </a:lnTo>
                    <a:lnTo>
                      <a:pt x="300" y="184"/>
                    </a:lnTo>
                    <a:lnTo>
                      <a:pt x="296" y="183"/>
                    </a:lnTo>
                    <a:lnTo>
                      <a:pt x="296" y="183"/>
                    </a:lnTo>
                    <a:lnTo>
                      <a:pt x="291" y="183"/>
                    </a:lnTo>
                    <a:lnTo>
                      <a:pt x="288" y="184"/>
                    </a:lnTo>
                    <a:lnTo>
                      <a:pt x="286" y="187"/>
                    </a:lnTo>
                    <a:lnTo>
                      <a:pt x="285" y="191"/>
                    </a:lnTo>
                    <a:lnTo>
                      <a:pt x="285" y="191"/>
                    </a:lnTo>
                    <a:lnTo>
                      <a:pt x="286" y="197"/>
                    </a:lnTo>
                    <a:lnTo>
                      <a:pt x="289" y="202"/>
                    </a:lnTo>
                    <a:lnTo>
                      <a:pt x="291" y="208"/>
                    </a:lnTo>
                    <a:lnTo>
                      <a:pt x="291" y="209"/>
                    </a:lnTo>
                    <a:lnTo>
                      <a:pt x="289" y="209"/>
                    </a:lnTo>
                    <a:lnTo>
                      <a:pt x="289" y="209"/>
                    </a:lnTo>
                    <a:lnTo>
                      <a:pt x="284" y="208"/>
                    </a:lnTo>
                    <a:lnTo>
                      <a:pt x="278" y="209"/>
                    </a:lnTo>
                    <a:lnTo>
                      <a:pt x="275" y="210"/>
                    </a:lnTo>
                    <a:lnTo>
                      <a:pt x="272" y="212"/>
                    </a:lnTo>
                    <a:lnTo>
                      <a:pt x="270" y="214"/>
                    </a:lnTo>
                    <a:lnTo>
                      <a:pt x="267" y="218"/>
                    </a:lnTo>
                    <a:lnTo>
                      <a:pt x="267" y="218"/>
                    </a:lnTo>
                    <a:lnTo>
                      <a:pt x="265" y="223"/>
                    </a:lnTo>
                    <a:lnTo>
                      <a:pt x="264" y="227"/>
                    </a:lnTo>
                    <a:lnTo>
                      <a:pt x="263" y="234"/>
                    </a:lnTo>
                    <a:lnTo>
                      <a:pt x="262" y="238"/>
                    </a:lnTo>
                    <a:lnTo>
                      <a:pt x="261" y="241"/>
                    </a:lnTo>
                    <a:lnTo>
                      <a:pt x="259" y="243"/>
                    </a:lnTo>
                    <a:lnTo>
                      <a:pt x="257" y="245"/>
                    </a:lnTo>
                    <a:lnTo>
                      <a:pt x="257" y="245"/>
                    </a:lnTo>
                    <a:lnTo>
                      <a:pt x="250" y="248"/>
                    </a:lnTo>
                    <a:lnTo>
                      <a:pt x="247" y="249"/>
                    </a:lnTo>
                    <a:lnTo>
                      <a:pt x="246" y="252"/>
                    </a:lnTo>
                    <a:lnTo>
                      <a:pt x="245" y="254"/>
                    </a:lnTo>
                    <a:lnTo>
                      <a:pt x="245" y="256"/>
                    </a:lnTo>
                    <a:lnTo>
                      <a:pt x="246" y="259"/>
                    </a:lnTo>
                    <a:lnTo>
                      <a:pt x="247" y="263"/>
                    </a:lnTo>
                    <a:lnTo>
                      <a:pt x="247" y="263"/>
                    </a:lnTo>
                    <a:lnTo>
                      <a:pt x="253" y="269"/>
                    </a:lnTo>
                    <a:lnTo>
                      <a:pt x="257" y="273"/>
                    </a:lnTo>
                    <a:lnTo>
                      <a:pt x="258" y="276"/>
                    </a:lnTo>
                    <a:lnTo>
                      <a:pt x="259" y="279"/>
                    </a:lnTo>
                    <a:lnTo>
                      <a:pt x="260" y="283"/>
                    </a:lnTo>
                    <a:lnTo>
                      <a:pt x="260" y="288"/>
                    </a:lnTo>
                    <a:lnTo>
                      <a:pt x="260" y="288"/>
                    </a:lnTo>
                    <a:lnTo>
                      <a:pt x="260" y="297"/>
                    </a:lnTo>
                    <a:lnTo>
                      <a:pt x="259" y="302"/>
                    </a:lnTo>
                    <a:lnTo>
                      <a:pt x="258" y="303"/>
                    </a:lnTo>
                    <a:lnTo>
                      <a:pt x="257" y="304"/>
                    </a:lnTo>
                    <a:lnTo>
                      <a:pt x="254" y="303"/>
                    </a:lnTo>
                    <a:lnTo>
                      <a:pt x="254" y="303"/>
                    </a:lnTo>
                    <a:lnTo>
                      <a:pt x="248" y="302"/>
                    </a:lnTo>
                    <a:lnTo>
                      <a:pt x="242" y="300"/>
                    </a:lnTo>
                    <a:lnTo>
                      <a:pt x="236" y="296"/>
                    </a:lnTo>
                    <a:lnTo>
                      <a:pt x="233" y="293"/>
                    </a:lnTo>
                    <a:lnTo>
                      <a:pt x="230" y="288"/>
                    </a:lnTo>
                    <a:lnTo>
                      <a:pt x="230" y="288"/>
                    </a:lnTo>
                    <a:lnTo>
                      <a:pt x="226" y="281"/>
                    </a:lnTo>
                    <a:lnTo>
                      <a:pt x="219" y="276"/>
                    </a:lnTo>
                    <a:lnTo>
                      <a:pt x="214" y="274"/>
                    </a:lnTo>
                    <a:lnTo>
                      <a:pt x="212" y="274"/>
                    </a:lnTo>
                    <a:lnTo>
                      <a:pt x="210" y="275"/>
                    </a:lnTo>
                    <a:lnTo>
                      <a:pt x="210" y="275"/>
                    </a:lnTo>
                    <a:lnTo>
                      <a:pt x="204" y="276"/>
                    </a:lnTo>
                    <a:lnTo>
                      <a:pt x="198" y="279"/>
                    </a:lnTo>
                    <a:lnTo>
                      <a:pt x="195" y="279"/>
                    </a:lnTo>
                    <a:lnTo>
                      <a:pt x="192" y="277"/>
                    </a:lnTo>
                    <a:lnTo>
                      <a:pt x="192" y="276"/>
                    </a:lnTo>
                    <a:lnTo>
                      <a:pt x="192" y="274"/>
                    </a:lnTo>
                    <a:lnTo>
                      <a:pt x="192" y="274"/>
                    </a:lnTo>
                    <a:lnTo>
                      <a:pt x="196" y="270"/>
                    </a:lnTo>
                    <a:lnTo>
                      <a:pt x="197" y="267"/>
                    </a:lnTo>
                    <a:lnTo>
                      <a:pt x="195" y="263"/>
                    </a:lnTo>
                    <a:lnTo>
                      <a:pt x="190" y="259"/>
                    </a:lnTo>
                    <a:lnTo>
                      <a:pt x="190" y="259"/>
                    </a:lnTo>
                    <a:lnTo>
                      <a:pt x="183" y="254"/>
                    </a:lnTo>
                    <a:lnTo>
                      <a:pt x="174" y="246"/>
                    </a:lnTo>
                    <a:lnTo>
                      <a:pt x="165" y="239"/>
                    </a:lnTo>
                    <a:lnTo>
                      <a:pt x="162" y="236"/>
                    </a:lnTo>
                    <a:lnTo>
                      <a:pt x="161" y="232"/>
                    </a:lnTo>
                    <a:lnTo>
                      <a:pt x="161" y="232"/>
                    </a:lnTo>
                    <a:lnTo>
                      <a:pt x="158" y="225"/>
                    </a:lnTo>
                    <a:lnTo>
                      <a:pt x="154" y="215"/>
                    </a:lnTo>
                    <a:lnTo>
                      <a:pt x="147" y="205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31" y="188"/>
                    </a:lnTo>
                    <a:lnTo>
                      <a:pt x="125" y="183"/>
                    </a:lnTo>
                    <a:lnTo>
                      <a:pt x="111" y="174"/>
                    </a:lnTo>
                    <a:lnTo>
                      <a:pt x="111" y="174"/>
                    </a:lnTo>
                    <a:lnTo>
                      <a:pt x="102" y="169"/>
                    </a:lnTo>
                    <a:lnTo>
                      <a:pt x="91" y="163"/>
                    </a:lnTo>
                    <a:lnTo>
                      <a:pt x="82" y="158"/>
                    </a:lnTo>
                    <a:lnTo>
                      <a:pt x="78" y="155"/>
                    </a:lnTo>
                    <a:lnTo>
                      <a:pt x="77" y="153"/>
                    </a:lnTo>
                    <a:lnTo>
                      <a:pt x="77" y="153"/>
                    </a:lnTo>
                    <a:lnTo>
                      <a:pt x="75" y="148"/>
                    </a:lnTo>
                    <a:lnTo>
                      <a:pt x="72" y="146"/>
                    </a:lnTo>
                    <a:lnTo>
                      <a:pt x="68" y="143"/>
                    </a:lnTo>
                    <a:lnTo>
                      <a:pt x="60" y="139"/>
                    </a:lnTo>
                    <a:lnTo>
                      <a:pt x="60" y="139"/>
                    </a:lnTo>
                    <a:lnTo>
                      <a:pt x="53" y="132"/>
                    </a:lnTo>
                    <a:lnTo>
                      <a:pt x="49" y="127"/>
                    </a:lnTo>
                    <a:lnTo>
                      <a:pt x="47" y="120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46" y="104"/>
                    </a:lnTo>
                    <a:lnTo>
                      <a:pt x="45" y="99"/>
                    </a:lnTo>
                    <a:lnTo>
                      <a:pt x="42" y="94"/>
                    </a:lnTo>
                    <a:lnTo>
                      <a:pt x="38" y="87"/>
                    </a:lnTo>
                    <a:lnTo>
                      <a:pt x="38" y="87"/>
                    </a:lnTo>
                    <a:lnTo>
                      <a:pt x="33" y="82"/>
                    </a:lnTo>
                    <a:lnTo>
                      <a:pt x="30" y="76"/>
                    </a:lnTo>
                    <a:lnTo>
                      <a:pt x="27" y="72"/>
                    </a:lnTo>
                    <a:lnTo>
                      <a:pt x="25" y="70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13" y="65"/>
                    </a:lnTo>
                    <a:lnTo>
                      <a:pt x="6" y="61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7"/>
                    </a:lnTo>
                    <a:lnTo>
                      <a:pt x="4" y="43"/>
                    </a:lnTo>
                    <a:lnTo>
                      <a:pt x="4" y="4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" name="Freeform 207"/>
              <p:cNvSpPr>
                <a:spLocks/>
              </p:cNvSpPr>
              <p:nvPr/>
            </p:nvSpPr>
            <p:spPr bwMode="auto">
              <a:xfrm>
                <a:off x="8945520" y="4866065"/>
                <a:ext cx="609597" cy="750946"/>
              </a:xfrm>
              <a:custGeom>
                <a:avLst/>
                <a:gdLst>
                  <a:gd name="T0" fmla="*/ 21 w 384"/>
                  <a:gd name="T1" fmla="*/ 26 h 473"/>
                  <a:gd name="T2" fmla="*/ 49 w 384"/>
                  <a:gd name="T3" fmla="*/ 12 h 473"/>
                  <a:gd name="T4" fmla="*/ 88 w 384"/>
                  <a:gd name="T5" fmla="*/ 0 h 473"/>
                  <a:gd name="T6" fmla="*/ 138 w 384"/>
                  <a:gd name="T7" fmla="*/ 35 h 473"/>
                  <a:gd name="T8" fmla="*/ 152 w 384"/>
                  <a:gd name="T9" fmla="*/ 62 h 473"/>
                  <a:gd name="T10" fmla="*/ 168 w 384"/>
                  <a:gd name="T11" fmla="*/ 85 h 473"/>
                  <a:gd name="T12" fmla="*/ 210 w 384"/>
                  <a:gd name="T13" fmla="*/ 104 h 473"/>
                  <a:gd name="T14" fmla="*/ 222 w 384"/>
                  <a:gd name="T15" fmla="*/ 127 h 473"/>
                  <a:gd name="T16" fmla="*/ 222 w 384"/>
                  <a:gd name="T17" fmla="*/ 136 h 473"/>
                  <a:gd name="T18" fmla="*/ 223 w 384"/>
                  <a:gd name="T19" fmla="*/ 152 h 473"/>
                  <a:gd name="T20" fmla="*/ 253 w 384"/>
                  <a:gd name="T21" fmla="*/ 156 h 473"/>
                  <a:gd name="T22" fmla="*/ 291 w 384"/>
                  <a:gd name="T23" fmla="*/ 178 h 473"/>
                  <a:gd name="T24" fmla="*/ 306 w 384"/>
                  <a:gd name="T25" fmla="*/ 160 h 473"/>
                  <a:gd name="T26" fmla="*/ 327 w 384"/>
                  <a:gd name="T27" fmla="*/ 144 h 473"/>
                  <a:gd name="T28" fmla="*/ 332 w 384"/>
                  <a:gd name="T29" fmla="*/ 150 h 473"/>
                  <a:gd name="T30" fmla="*/ 319 w 384"/>
                  <a:gd name="T31" fmla="*/ 176 h 473"/>
                  <a:gd name="T32" fmla="*/ 336 w 384"/>
                  <a:gd name="T33" fmla="*/ 192 h 473"/>
                  <a:gd name="T34" fmla="*/ 323 w 384"/>
                  <a:gd name="T35" fmla="*/ 221 h 473"/>
                  <a:gd name="T36" fmla="*/ 321 w 384"/>
                  <a:gd name="T37" fmla="*/ 258 h 473"/>
                  <a:gd name="T38" fmla="*/ 350 w 384"/>
                  <a:gd name="T39" fmla="*/ 287 h 473"/>
                  <a:gd name="T40" fmla="*/ 384 w 384"/>
                  <a:gd name="T41" fmla="*/ 320 h 473"/>
                  <a:gd name="T42" fmla="*/ 371 w 384"/>
                  <a:gd name="T43" fmla="*/ 345 h 473"/>
                  <a:gd name="T44" fmla="*/ 349 w 384"/>
                  <a:gd name="T45" fmla="*/ 352 h 473"/>
                  <a:gd name="T46" fmla="*/ 354 w 384"/>
                  <a:gd name="T47" fmla="*/ 383 h 473"/>
                  <a:gd name="T48" fmla="*/ 362 w 384"/>
                  <a:gd name="T49" fmla="*/ 397 h 473"/>
                  <a:gd name="T50" fmla="*/ 355 w 384"/>
                  <a:gd name="T51" fmla="*/ 414 h 473"/>
                  <a:gd name="T52" fmla="*/ 330 w 384"/>
                  <a:gd name="T53" fmla="*/ 425 h 473"/>
                  <a:gd name="T54" fmla="*/ 294 w 384"/>
                  <a:gd name="T55" fmla="*/ 436 h 473"/>
                  <a:gd name="T56" fmla="*/ 267 w 384"/>
                  <a:gd name="T57" fmla="*/ 446 h 473"/>
                  <a:gd name="T58" fmla="*/ 261 w 384"/>
                  <a:gd name="T59" fmla="*/ 463 h 473"/>
                  <a:gd name="T60" fmla="*/ 250 w 384"/>
                  <a:gd name="T61" fmla="*/ 451 h 473"/>
                  <a:gd name="T62" fmla="*/ 224 w 384"/>
                  <a:gd name="T63" fmla="*/ 467 h 473"/>
                  <a:gd name="T64" fmla="*/ 211 w 384"/>
                  <a:gd name="T65" fmla="*/ 469 h 473"/>
                  <a:gd name="T66" fmla="*/ 189 w 384"/>
                  <a:gd name="T67" fmla="*/ 454 h 473"/>
                  <a:gd name="T68" fmla="*/ 164 w 384"/>
                  <a:gd name="T69" fmla="*/ 441 h 473"/>
                  <a:gd name="T70" fmla="*/ 159 w 384"/>
                  <a:gd name="T71" fmla="*/ 410 h 473"/>
                  <a:gd name="T72" fmla="*/ 164 w 384"/>
                  <a:gd name="T73" fmla="*/ 400 h 473"/>
                  <a:gd name="T74" fmla="*/ 173 w 384"/>
                  <a:gd name="T75" fmla="*/ 389 h 473"/>
                  <a:gd name="T76" fmla="*/ 156 w 384"/>
                  <a:gd name="T77" fmla="*/ 371 h 473"/>
                  <a:gd name="T78" fmla="*/ 139 w 384"/>
                  <a:gd name="T79" fmla="*/ 360 h 473"/>
                  <a:gd name="T80" fmla="*/ 119 w 384"/>
                  <a:gd name="T81" fmla="*/ 355 h 473"/>
                  <a:gd name="T82" fmla="*/ 92 w 384"/>
                  <a:gd name="T83" fmla="*/ 346 h 473"/>
                  <a:gd name="T84" fmla="*/ 78 w 384"/>
                  <a:gd name="T85" fmla="*/ 341 h 473"/>
                  <a:gd name="T86" fmla="*/ 68 w 384"/>
                  <a:gd name="T87" fmla="*/ 330 h 473"/>
                  <a:gd name="T88" fmla="*/ 63 w 384"/>
                  <a:gd name="T89" fmla="*/ 319 h 473"/>
                  <a:gd name="T90" fmla="*/ 87 w 384"/>
                  <a:gd name="T91" fmla="*/ 319 h 473"/>
                  <a:gd name="T92" fmla="*/ 81 w 384"/>
                  <a:gd name="T93" fmla="*/ 287 h 473"/>
                  <a:gd name="T94" fmla="*/ 74 w 384"/>
                  <a:gd name="T95" fmla="*/ 274 h 473"/>
                  <a:gd name="T96" fmla="*/ 85 w 384"/>
                  <a:gd name="T97" fmla="*/ 270 h 473"/>
                  <a:gd name="T98" fmla="*/ 88 w 384"/>
                  <a:gd name="T99" fmla="*/ 251 h 473"/>
                  <a:gd name="T100" fmla="*/ 67 w 384"/>
                  <a:gd name="T101" fmla="*/ 237 h 473"/>
                  <a:gd name="T102" fmla="*/ 50 w 384"/>
                  <a:gd name="T103" fmla="*/ 231 h 473"/>
                  <a:gd name="T104" fmla="*/ 41 w 384"/>
                  <a:gd name="T105" fmla="*/ 219 h 473"/>
                  <a:gd name="T106" fmla="*/ 51 w 384"/>
                  <a:gd name="T107" fmla="*/ 201 h 473"/>
                  <a:gd name="T108" fmla="*/ 56 w 384"/>
                  <a:gd name="T109" fmla="*/ 177 h 473"/>
                  <a:gd name="T110" fmla="*/ 52 w 384"/>
                  <a:gd name="T111" fmla="*/ 156 h 473"/>
                  <a:gd name="T112" fmla="*/ 32 w 384"/>
                  <a:gd name="T113" fmla="*/ 145 h 473"/>
                  <a:gd name="T114" fmla="*/ 49 w 384"/>
                  <a:gd name="T115" fmla="*/ 131 h 473"/>
                  <a:gd name="T116" fmla="*/ 59 w 384"/>
                  <a:gd name="T117" fmla="*/ 117 h 473"/>
                  <a:gd name="T118" fmla="*/ 23 w 384"/>
                  <a:gd name="T119" fmla="*/ 106 h 473"/>
                  <a:gd name="T120" fmla="*/ 22 w 384"/>
                  <a:gd name="T121" fmla="*/ 92 h 473"/>
                  <a:gd name="T122" fmla="*/ 14 w 384"/>
                  <a:gd name="T123" fmla="*/ 80 h 473"/>
                  <a:gd name="T124" fmla="*/ 10 w 384"/>
                  <a:gd name="T125" fmla="*/ 6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4" h="473">
                    <a:moveTo>
                      <a:pt x="0" y="50"/>
                    </a:moveTo>
                    <a:lnTo>
                      <a:pt x="0" y="50"/>
                    </a:lnTo>
                    <a:lnTo>
                      <a:pt x="7" y="39"/>
                    </a:lnTo>
                    <a:lnTo>
                      <a:pt x="13" y="31"/>
                    </a:lnTo>
                    <a:lnTo>
                      <a:pt x="17" y="28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7" y="24"/>
                    </a:lnTo>
                    <a:lnTo>
                      <a:pt x="35" y="21"/>
                    </a:lnTo>
                    <a:lnTo>
                      <a:pt x="41" y="17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52" y="9"/>
                    </a:lnTo>
                    <a:lnTo>
                      <a:pt x="59" y="7"/>
                    </a:lnTo>
                    <a:lnTo>
                      <a:pt x="65" y="5"/>
                    </a:lnTo>
                    <a:lnTo>
                      <a:pt x="73" y="2"/>
                    </a:lnTo>
                    <a:lnTo>
                      <a:pt x="81" y="0"/>
                    </a:lnTo>
                    <a:lnTo>
                      <a:pt x="88" y="0"/>
                    </a:lnTo>
                    <a:lnTo>
                      <a:pt x="94" y="1"/>
                    </a:lnTo>
                    <a:lnTo>
                      <a:pt x="99" y="2"/>
                    </a:lnTo>
                    <a:lnTo>
                      <a:pt x="99" y="2"/>
                    </a:lnTo>
                    <a:lnTo>
                      <a:pt x="111" y="12"/>
                    </a:lnTo>
                    <a:lnTo>
                      <a:pt x="130" y="26"/>
                    </a:lnTo>
                    <a:lnTo>
                      <a:pt x="138" y="35"/>
                    </a:lnTo>
                    <a:lnTo>
                      <a:pt x="145" y="42"/>
                    </a:lnTo>
                    <a:lnTo>
                      <a:pt x="150" y="50"/>
                    </a:lnTo>
                    <a:lnTo>
                      <a:pt x="151" y="53"/>
                    </a:lnTo>
                    <a:lnTo>
                      <a:pt x="152" y="56"/>
                    </a:lnTo>
                    <a:lnTo>
                      <a:pt x="152" y="56"/>
                    </a:lnTo>
                    <a:lnTo>
                      <a:pt x="152" y="62"/>
                    </a:lnTo>
                    <a:lnTo>
                      <a:pt x="153" y="67"/>
                    </a:lnTo>
                    <a:lnTo>
                      <a:pt x="155" y="71"/>
                    </a:lnTo>
                    <a:lnTo>
                      <a:pt x="157" y="76"/>
                    </a:lnTo>
                    <a:lnTo>
                      <a:pt x="161" y="79"/>
                    </a:lnTo>
                    <a:lnTo>
                      <a:pt x="164" y="82"/>
                    </a:lnTo>
                    <a:lnTo>
                      <a:pt x="168" y="85"/>
                    </a:lnTo>
                    <a:lnTo>
                      <a:pt x="174" y="86"/>
                    </a:lnTo>
                    <a:lnTo>
                      <a:pt x="174" y="86"/>
                    </a:lnTo>
                    <a:lnTo>
                      <a:pt x="185" y="91"/>
                    </a:lnTo>
                    <a:lnTo>
                      <a:pt x="199" y="96"/>
                    </a:lnTo>
                    <a:lnTo>
                      <a:pt x="205" y="100"/>
                    </a:lnTo>
                    <a:lnTo>
                      <a:pt x="210" y="104"/>
                    </a:lnTo>
                    <a:lnTo>
                      <a:pt x="213" y="108"/>
                    </a:lnTo>
                    <a:lnTo>
                      <a:pt x="214" y="112"/>
                    </a:lnTo>
                    <a:lnTo>
                      <a:pt x="214" y="112"/>
                    </a:lnTo>
                    <a:lnTo>
                      <a:pt x="216" y="116"/>
                    </a:lnTo>
                    <a:lnTo>
                      <a:pt x="218" y="120"/>
                    </a:lnTo>
                    <a:lnTo>
                      <a:pt x="222" y="127"/>
                    </a:lnTo>
                    <a:lnTo>
                      <a:pt x="226" y="133"/>
                    </a:lnTo>
                    <a:lnTo>
                      <a:pt x="226" y="134"/>
                    </a:lnTo>
                    <a:lnTo>
                      <a:pt x="225" y="134"/>
                    </a:lnTo>
                    <a:lnTo>
                      <a:pt x="225" y="134"/>
                    </a:lnTo>
                    <a:lnTo>
                      <a:pt x="224" y="135"/>
                    </a:lnTo>
                    <a:lnTo>
                      <a:pt x="222" y="136"/>
                    </a:lnTo>
                    <a:lnTo>
                      <a:pt x="220" y="141"/>
                    </a:lnTo>
                    <a:lnTo>
                      <a:pt x="220" y="144"/>
                    </a:lnTo>
                    <a:lnTo>
                      <a:pt x="220" y="147"/>
                    </a:lnTo>
                    <a:lnTo>
                      <a:pt x="221" y="150"/>
                    </a:lnTo>
                    <a:lnTo>
                      <a:pt x="223" y="152"/>
                    </a:lnTo>
                    <a:lnTo>
                      <a:pt x="223" y="152"/>
                    </a:lnTo>
                    <a:lnTo>
                      <a:pt x="226" y="154"/>
                    </a:lnTo>
                    <a:lnTo>
                      <a:pt x="230" y="155"/>
                    </a:lnTo>
                    <a:lnTo>
                      <a:pt x="237" y="157"/>
                    </a:lnTo>
                    <a:lnTo>
                      <a:pt x="246" y="157"/>
                    </a:lnTo>
                    <a:lnTo>
                      <a:pt x="253" y="156"/>
                    </a:lnTo>
                    <a:lnTo>
                      <a:pt x="253" y="156"/>
                    </a:lnTo>
                    <a:lnTo>
                      <a:pt x="257" y="156"/>
                    </a:lnTo>
                    <a:lnTo>
                      <a:pt x="262" y="159"/>
                    </a:lnTo>
                    <a:lnTo>
                      <a:pt x="274" y="168"/>
                    </a:lnTo>
                    <a:lnTo>
                      <a:pt x="280" y="172"/>
                    </a:lnTo>
                    <a:lnTo>
                      <a:pt x="285" y="176"/>
                    </a:lnTo>
                    <a:lnTo>
                      <a:pt x="291" y="178"/>
                    </a:lnTo>
                    <a:lnTo>
                      <a:pt x="293" y="178"/>
                    </a:lnTo>
                    <a:lnTo>
                      <a:pt x="295" y="178"/>
                    </a:lnTo>
                    <a:lnTo>
                      <a:pt x="295" y="178"/>
                    </a:lnTo>
                    <a:lnTo>
                      <a:pt x="298" y="174"/>
                    </a:lnTo>
                    <a:lnTo>
                      <a:pt x="300" y="171"/>
                    </a:lnTo>
                    <a:lnTo>
                      <a:pt x="306" y="160"/>
                    </a:lnTo>
                    <a:lnTo>
                      <a:pt x="309" y="155"/>
                    </a:lnTo>
                    <a:lnTo>
                      <a:pt x="312" y="150"/>
                    </a:lnTo>
                    <a:lnTo>
                      <a:pt x="316" y="147"/>
                    </a:lnTo>
                    <a:lnTo>
                      <a:pt x="319" y="145"/>
                    </a:lnTo>
                    <a:lnTo>
                      <a:pt x="319" y="145"/>
                    </a:lnTo>
                    <a:lnTo>
                      <a:pt x="327" y="144"/>
                    </a:lnTo>
                    <a:lnTo>
                      <a:pt x="334" y="144"/>
                    </a:lnTo>
                    <a:lnTo>
                      <a:pt x="335" y="144"/>
                    </a:lnTo>
                    <a:lnTo>
                      <a:pt x="336" y="145"/>
                    </a:lnTo>
                    <a:lnTo>
                      <a:pt x="335" y="148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25" y="156"/>
                    </a:lnTo>
                    <a:lnTo>
                      <a:pt x="320" y="163"/>
                    </a:lnTo>
                    <a:lnTo>
                      <a:pt x="318" y="167"/>
                    </a:lnTo>
                    <a:lnTo>
                      <a:pt x="317" y="170"/>
                    </a:lnTo>
                    <a:lnTo>
                      <a:pt x="318" y="173"/>
                    </a:lnTo>
                    <a:lnTo>
                      <a:pt x="319" y="176"/>
                    </a:lnTo>
                    <a:lnTo>
                      <a:pt x="319" y="176"/>
                    </a:lnTo>
                    <a:lnTo>
                      <a:pt x="325" y="179"/>
                    </a:lnTo>
                    <a:lnTo>
                      <a:pt x="331" y="183"/>
                    </a:lnTo>
                    <a:lnTo>
                      <a:pt x="334" y="186"/>
                    </a:lnTo>
                    <a:lnTo>
                      <a:pt x="335" y="188"/>
                    </a:lnTo>
                    <a:lnTo>
                      <a:pt x="336" y="192"/>
                    </a:lnTo>
                    <a:lnTo>
                      <a:pt x="336" y="195"/>
                    </a:lnTo>
                    <a:lnTo>
                      <a:pt x="336" y="195"/>
                    </a:lnTo>
                    <a:lnTo>
                      <a:pt x="334" y="202"/>
                    </a:lnTo>
                    <a:lnTo>
                      <a:pt x="331" y="209"/>
                    </a:lnTo>
                    <a:lnTo>
                      <a:pt x="323" y="221"/>
                    </a:lnTo>
                    <a:lnTo>
                      <a:pt x="323" y="221"/>
                    </a:lnTo>
                    <a:lnTo>
                      <a:pt x="321" y="224"/>
                    </a:lnTo>
                    <a:lnTo>
                      <a:pt x="320" y="229"/>
                    </a:lnTo>
                    <a:lnTo>
                      <a:pt x="319" y="240"/>
                    </a:lnTo>
                    <a:lnTo>
                      <a:pt x="319" y="246"/>
                    </a:lnTo>
                    <a:lnTo>
                      <a:pt x="320" y="253"/>
                    </a:lnTo>
                    <a:lnTo>
                      <a:pt x="321" y="258"/>
                    </a:lnTo>
                    <a:lnTo>
                      <a:pt x="324" y="264"/>
                    </a:lnTo>
                    <a:lnTo>
                      <a:pt x="324" y="264"/>
                    </a:lnTo>
                    <a:lnTo>
                      <a:pt x="330" y="272"/>
                    </a:lnTo>
                    <a:lnTo>
                      <a:pt x="335" y="278"/>
                    </a:lnTo>
                    <a:lnTo>
                      <a:pt x="341" y="283"/>
                    </a:lnTo>
                    <a:lnTo>
                      <a:pt x="350" y="287"/>
                    </a:lnTo>
                    <a:lnTo>
                      <a:pt x="350" y="287"/>
                    </a:lnTo>
                    <a:lnTo>
                      <a:pt x="362" y="295"/>
                    </a:lnTo>
                    <a:lnTo>
                      <a:pt x="373" y="303"/>
                    </a:lnTo>
                    <a:lnTo>
                      <a:pt x="381" y="313"/>
                    </a:lnTo>
                    <a:lnTo>
                      <a:pt x="383" y="316"/>
                    </a:lnTo>
                    <a:lnTo>
                      <a:pt x="384" y="320"/>
                    </a:lnTo>
                    <a:lnTo>
                      <a:pt x="384" y="320"/>
                    </a:lnTo>
                    <a:lnTo>
                      <a:pt x="382" y="326"/>
                    </a:lnTo>
                    <a:lnTo>
                      <a:pt x="379" y="336"/>
                    </a:lnTo>
                    <a:lnTo>
                      <a:pt x="377" y="340"/>
                    </a:lnTo>
                    <a:lnTo>
                      <a:pt x="375" y="343"/>
                    </a:lnTo>
                    <a:lnTo>
                      <a:pt x="371" y="345"/>
                    </a:lnTo>
                    <a:lnTo>
                      <a:pt x="368" y="346"/>
                    </a:lnTo>
                    <a:lnTo>
                      <a:pt x="368" y="346"/>
                    </a:lnTo>
                    <a:lnTo>
                      <a:pt x="361" y="346"/>
                    </a:lnTo>
                    <a:lnTo>
                      <a:pt x="353" y="348"/>
                    </a:lnTo>
                    <a:lnTo>
                      <a:pt x="351" y="350"/>
                    </a:lnTo>
                    <a:lnTo>
                      <a:pt x="349" y="352"/>
                    </a:lnTo>
                    <a:lnTo>
                      <a:pt x="348" y="354"/>
                    </a:lnTo>
                    <a:lnTo>
                      <a:pt x="348" y="357"/>
                    </a:lnTo>
                    <a:lnTo>
                      <a:pt x="348" y="357"/>
                    </a:lnTo>
                    <a:lnTo>
                      <a:pt x="350" y="365"/>
                    </a:lnTo>
                    <a:lnTo>
                      <a:pt x="352" y="374"/>
                    </a:lnTo>
                    <a:lnTo>
                      <a:pt x="354" y="383"/>
                    </a:lnTo>
                    <a:lnTo>
                      <a:pt x="355" y="386"/>
                    </a:lnTo>
                    <a:lnTo>
                      <a:pt x="357" y="388"/>
                    </a:lnTo>
                    <a:lnTo>
                      <a:pt x="357" y="388"/>
                    </a:lnTo>
                    <a:lnTo>
                      <a:pt x="360" y="391"/>
                    </a:lnTo>
                    <a:lnTo>
                      <a:pt x="361" y="394"/>
                    </a:lnTo>
                    <a:lnTo>
                      <a:pt x="362" y="397"/>
                    </a:lnTo>
                    <a:lnTo>
                      <a:pt x="362" y="401"/>
                    </a:lnTo>
                    <a:lnTo>
                      <a:pt x="362" y="405"/>
                    </a:lnTo>
                    <a:lnTo>
                      <a:pt x="361" y="409"/>
                    </a:lnTo>
                    <a:lnTo>
                      <a:pt x="359" y="412"/>
                    </a:lnTo>
                    <a:lnTo>
                      <a:pt x="355" y="414"/>
                    </a:lnTo>
                    <a:lnTo>
                      <a:pt x="355" y="414"/>
                    </a:lnTo>
                    <a:lnTo>
                      <a:pt x="349" y="417"/>
                    </a:lnTo>
                    <a:lnTo>
                      <a:pt x="345" y="417"/>
                    </a:lnTo>
                    <a:lnTo>
                      <a:pt x="340" y="419"/>
                    </a:lnTo>
                    <a:lnTo>
                      <a:pt x="336" y="422"/>
                    </a:lnTo>
                    <a:lnTo>
                      <a:pt x="336" y="422"/>
                    </a:lnTo>
                    <a:lnTo>
                      <a:pt x="330" y="425"/>
                    </a:lnTo>
                    <a:lnTo>
                      <a:pt x="323" y="426"/>
                    </a:lnTo>
                    <a:lnTo>
                      <a:pt x="308" y="428"/>
                    </a:lnTo>
                    <a:lnTo>
                      <a:pt x="308" y="428"/>
                    </a:lnTo>
                    <a:lnTo>
                      <a:pt x="304" y="429"/>
                    </a:lnTo>
                    <a:lnTo>
                      <a:pt x="300" y="431"/>
                    </a:lnTo>
                    <a:lnTo>
                      <a:pt x="294" y="436"/>
                    </a:lnTo>
                    <a:lnTo>
                      <a:pt x="288" y="440"/>
                    </a:lnTo>
                    <a:lnTo>
                      <a:pt x="284" y="442"/>
                    </a:lnTo>
                    <a:lnTo>
                      <a:pt x="280" y="443"/>
                    </a:lnTo>
                    <a:lnTo>
                      <a:pt x="280" y="443"/>
                    </a:lnTo>
                    <a:lnTo>
                      <a:pt x="271" y="444"/>
                    </a:lnTo>
                    <a:lnTo>
                      <a:pt x="267" y="446"/>
                    </a:lnTo>
                    <a:lnTo>
                      <a:pt x="264" y="450"/>
                    </a:lnTo>
                    <a:lnTo>
                      <a:pt x="263" y="454"/>
                    </a:lnTo>
                    <a:lnTo>
                      <a:pt x="263" y="454"/>
                    </a:lnTo>
                    <a:lnTo>
                      <a:pt x="263" y="458"/>
                    </a:lnTo>
                    <a:lnTo>
                      <a:pt x="262" y="462"/>
                    </a:lnTo>
                    <a:lnTo>
                      <a:pt x="261" y="463"/>
                    </a:lnTo>
                    <a:lnTo>
                      <a:pt x="260" y="463"/>
                    </a:lnTo>
                    <a:lnTo>
                      <a:pt x="257" y="459"/>
                    </a:lnTo>
                    <a:lnTo>
                      <a:pt x="257" y="459"/>
                    </a:lnTo>
                    <a:lnTo>
                      <a:pt x="255" y="455"/>
                    </a:lnTo>
                    <a:lnTo>
                      <a:pt x="253" y="453"/>
                    </a:lnTo>
                    <a:lnTo>
                      <a:pt x="250" y="451"/>
                    </a:lnTo>
                    <a:lnTo>
                      <a:pt x="245" y="452"/>
                    </a:lnTo>
                    <a:lnTo>
                      <a:pt x="245" y="452"/>
                    </a:lnTo>
                    <a:lnTo>
                      <a:pt x="239" y="454"/>
                    </a:lnTo>
                    <a:lnTo>
                      <a:pt x="233" y="457"/>
                    </a:lnTo>
                    <a:lnTo>
                      <a:pt x="227" y="462"/>
                    </a:lnTo>
                    <a:lnTo>
                      <a:pt x="224" y="467"/>
                    </a:lnTo>
                    <a:lnTo>
                      <a:pt x="224" y="467"/>
                    </a:lnTo>
                    <a:lnTo>
                      <a:pt x="222" y="471"/>
                    </a:lnTo>
                    <a:lnTo>
                      <a:pt x="219" y="473"/>
                    </a:lnTo>
                    <a:lnTo>
                      <a:pt x="217" y="473"/>
                    </a:lnTo>
                    <a:lnTo>
                      <a:pt x="214" y="473"/>
                    </a:lnTo>
                    <a:lnTo>
                      <a:pt x="211" y="469"/>
                    </a:lnTo>
                    <a:lnTo>
                      <a:pt x="211" y="469"/>
                    </a:lnTo>
                    <a:lnTo>
                      <a:pt x="207" y="465"/>
                    </a:lnTo>
                    <a:lnTo>
                      <a:pt x="202" y="459"/>
                    </a:lnTo>
                    <a:lnTo>
                      <a:pt x="196" y="456"/>
                    </a:lnTo>
                    <a:lnTo>
                      <a:pt x="189" y="454"/>
                    </a:lnTo>
                    <a:lnTo>
                      <a:pt x="189" y="454"/>
                    </a:lnTo>
                    <a:lnTo>
                      <a:pt x="180" y="452"/>
                    </a:lnTo>
                    <a:lnTo>
                      <a:pt x="174" y="451"/>
                    </a:lnTo>
                    <a:lnTo>
                      <a:pt x="170" y="449"/>
                    </a:lnTo>
                    <a:lnTo>
                      <a:pt x="167" y="446"/>
                    </a:lnTo>
                    <a:lnTo>
                      <a:pt x="166" y="444"/>
                    </a:lnTo>
                    <a:lnTo>
                      <a:pt x="164" y="441"/>
                    </a:lnTo>
                    <a:lnTo>
                      <a:pt x="164" y="441"/>
                    </a:lnTo>
                    <a:lnTo>
                      <a:pt x="163" y="433"/>
                    </a:lnTo>
                    <a:lnTo>
                      <a:pt x="162" y="423"/>
                    </a:lnTo>
                    <a:lnTo>
                      <a:pt x="161" y="415"/>
                    </a:lnTo>
                    <a:lnTo>
                      <a:pt x="160" y="412"/>
                    </a:lnTo>
                    <a:lnTo>
                      <a:pt x="159" y="410"/>
                    </a:lnTo>
                    <a:lnTo>
                      <a:pt x="159" y="410"/>
                    </a:lnTo>
                    <a:lnTo>
                      <a:pt x="155" y="406"/>
                    </a:lnTo>
                    <a:lnTo>
                      <a:pt x="155" y="405"/>
                    </a:lnTo>
                    <a:lnTo>
                      <a:pt x="155" y="403"/>
                    </a:lnTo>
                    <a:lnTo>
                      <a:pt x="157" y="402"/>
                    </a:lnTo>
                    <a:lnTo>
                      <a:pt x="164" y="400"/>
                    </a:lnTo>
                    <a:lnTo>
                      <a:pt x="164" y="400"/>
                    </a:lnTo>
                    <a:lnTo>
                      <a:pt x="168" y="400"/>
                    </a:lnTo>
                    <a:lnTo>
                      <a:pt x="170" y="398"/>
                    </a:lnTo>
                    <a:lnTo>
                      <a:pt x="171" y="397"/>
                    </a:lnTo>
                    <a:lnTo>
                      <a:pt x="173" y="395"/>
                    </a:lnTo>
                    <a:lnTo>
                      <a:pt x="173" y="389"/>
                    </a:lnTo>
                    <a:lnTo>
                      <a:pt x="171" y="384"/>
                    </a:lnTo>
                    <a:lnTo>
                      <a:pt x="171" y="384"/>
                    </a:lnTo>
                    <a:lnTo>
                      <a:pt x="170" y="381"/>
                    </a:lnTo>
                    <a:lnTo>
                      <a:pt x="168" y="378"/>
                    </a:lnTo>
                    <a:lnTo>
                      <a:pt x="163" y="373"/>
                    </a:lnTo>
                    <a:lnTo>
                      <a:pt x="156" y="371"/>
                    </a:lnTo>
                    <a:lnTo>
                      <a:pt x="150" y="369"/>
                    </a:lnTo>
                    <a:lnTo>
                      <a:pt x="150" y="369"/>
                    </a:lnTo>
                    <a:lnTo>
                      <a:pt x="145" y="368"/>
                    </a:lnTo>
                    <a:lnTo>
                      <a:pt x="141" y="366"/>
                    </a:lnTo>
                    <a:lnTo>
                      <a:pt x="140" y="363"/>
                    </a:lnTo>
                    <a:lnTo>
                      <a:pt x="139" y="360"/>
                    </a:lnTo>
                    <a:lnTo>
                      <a:pt x="139" y="360"/>
                    </a:lnTo>
                    <a:lnTo>
                      <a:pt x="137" y="358"/>
                    </a:lnTo>
                    <a:lnTo>
                      <a:pt x="134" y="356"/>
                    </a:lnTo>
                    <a:lnTo>
                      <a:pt x="127" y="356"/>
                    </a:lnTo>
                    <a:lnTo>
                      <a:pt x="119" y="355"/>
                    </a:lnTo>
                    <a:lnTo>
                      <a:pt x="119" y="355"/>
                    </a:lnTo>
                    <a:lnTo>
                      <a:pt x="110" y="355"/>
                    </a:lnTo>
                    <a:lnTo>
                      <a:pt x="104" y="353"/>
                    </a:lnTo>
                    <a:lnTo>
                      <a:pt x="98" y="351"/>
                    </a:lnTo>
                    <a:lnTo>
                      <a:pt x="94" y="348"/>
                    </a:lnTo>
                    <a:lnTo>
                      <a:pt x="94" y="348"/>
                    </a:lnTo>
                    <a:lnTo>
                      <a:pt x="92" y="346"/>
                    </a:lnTo>
                    <a:lnTo>
                      <a:pt x="90" y="345"/>
                    </a:lnTo>
                    <a:lnTo>
                      <a:pt x="85" y="344"/>
                    </a:lnTo>
                    <a:lnTo>
                      <a:pt x="81" y="343"/>
                    </a:lnTo>
                    <a:lnTo>
                      <a:pt x="79" y="342"/>
                    </a:lnTo>
                    <a:lnTo>
                      <a:pt x="78" y="341"/>
                    </a:lnTo>
                    <a:lnTo>
                      <a:pt x="78" y="341"/>
                    </a:lnTo>
                    <a:lnTo>
                      <a:pt x="77" y="337"/>
                    </a:lnTo>
                    <a:lnTo>
                      <a:pt x="76" y="334"/>
                    </a:lnTo>
                    <a:lnTo>
                      <a:pt x="74" y="331"/>
                    </a:lnTo>
                    <a:lnTo>
                      <a:pt x="70" y="330"/>
                    </a:lnTo>
                    <a:lnTo>
                      <a:pt x="70" y="330"/>
                    </a:lnTo>
                    <a:lnTo>
                      <a:pt x="68" y="330"/>
                    </a:lnTo>
                    <a:lnTo>
                      <a:pt x="66" y="328"/>
                    </a:lnTo>
                    <a:lnTo>
                      <a:pt x="62" y="324"/>
                    </a:lnTo>
                    <a:lnTo>
                      <a:pt x="60" y="320"/>
                    </a:lnTo>
                    <a:lnTo>
                      <a:pt x="61" y="319"/>
                    </a:lnTo>
                    <a:lnTo>
                      <a:pt x="63" y="319"/>
                    </a:lnTo>
                    <a:lnTo>
                      <a:pt x="63" y="319"/>
                    </a:lnTo>
                    <a:lnTo>
                      <a:pt x="75" y="323"/>
                    </a:lnTo>
                    <a:lnTo>
                      <a:pt x="81" y="323"/>
                    </a:lnTo>
                    <a:lnTo>
                      <a:pt x="83" y="323"/>
                    </a:lnTo>
                    <a:lnTo>
                      <a:pt x="85" y="322"/>
                    </a:lnTo>
                    <a:lnTo>
                      <a:pt x="85" y="322"/>
                    </a:lnTo>
                    <a:lnTo>
                      <a:pt x="87" y="319"/>
                    </a:lnTo>
                    <a:lnTo>
                      <a:pt x="88" y="315"/>
                    </a:lnTo>
                    <a:lnTo>
                      <a:pt x="87" y="308"/>
                    </a:lnTo>
                    <a:lnTo>
                      <a:pt x="85" y="300"/>
                    </a:lnTo>
                    <a:lnTo>
                      <a:pt x="83" y="293"/>
                    </a:lnTo>
                    <a:lnTo>
                      <a:pt x="83" y="293"/>
                    </a:lnTo>
                    <a:lnTo>
                      <a:pt x="81" y="287"/>
                    </a:lnTo>
                    <a:lnTo>
                      <a:pt x="80" y="281"/>
                    </a:lnTo>
                    <a:lnTo>
                      <a:pt x="79" y="277"/>
                    </a:lnTo>
                    <a:lnTo>
                      <a:pt x="77" y="276"/>
                    </a:lnTo>
                    <a:lnTo>
                      <a:pt x="76" y="274"/>
                    </a:lnTo>
                    <a:lnTo>
                      <a:pt x="76" y="274"/>
                    </a:lnTo>
                    <a:lnTo>
                      <a:pt x="74" y="274"/>
                    </a:lnTo>
                    <a:lnTo>
                      <a:pt x="74" y="273"/>
                    </a:lnTo>
                    <a:lnTo>
                      <a:pt x="75" y="272"/>
                    </a:lnTo>
                    <a:lnTo>
                      <a:pt x="79" y="271"/>
                    </a:lnTo>
                    <a:lnTo>
                      <a:pt x="83" y="270"/>
                    </a:lnTo>
                    <a:lnTo>
                      <a:pt x="83" y="270"/>
                    </a:lnTo>
                    <a:lnTo>
                      <a:pt x="85" y="270"/>
                    </a:lnTo>
                    <a:lnTo>
                      <a:pt x="87" y="268"/>
                    </a:lnTo>
                    <a:lnTo>
                      <a:pt x="89" y="264"/>
                    </a:lnTo>
                    <a:lnTo>
                      <a:pt x="90" y="260"/>
                    </a:lnTo>
                    <a:lnTo>
                      <a:pt x="90" y="256"/>
                    </a:lnTo>
                    <a:lnTo>
                      <a:pt x="90" y="253"/>
                    </a:lnTo>
                    <a:lnTo>
                      <a:pt x="88" y="251"/>
                    </a:lnTo>
                    <a:lnTo>
                      <a:pt x="84" y="249"/>
                    </a:lnTo>
                    <a:lnTo>
                      <a:pt x="84" y="249"/>
                    </a:lnTo>
                    <a:lnTo>
                      <a:pt x="81" y="248"/>
                    </a:lnTo>
                    <a:lnTo>
                      <a:pt x="78" y="246"/>
                    </a:lnTo>
                    <a:lnTo>
                      <a:pt x="73" y="241"/>
                    </a:lnTo>
                    <a:lnTo>
                      <a:pt x="67" y="237"/>
                    </a:lnTo>
                    <a:lnTo>
                      <a:pt x="64" y="236"/>
                    </a:lnTo>
                    <a:lnTo>
                      <a:pt x="62" y="236"/>
                    </a:lnTo>
                    <a:lnTo>
                      <a:pt x="62" y="236"/>
                    </a:lnTo>
                    <a:lnTo>
                      <a:pt x="56" y="235"/>
                    </a:lnTo>
                    <a:lnTo>
                      <a:pt x="52" y="234"/>
                    </a:lnTo>
                    <a:lnTo>
                      <a:pt x="50" y="231"/>
                    </a:lnTo>
                    <a:lnTo>
                      <a:pt x="49" y="228"/>
                    </a:lnTo>
                    <a:lnTo>
                      <a:pt x="49" y="228"/>
                    </a:lnTo>
                    <a:lnTo>
                      <a:pt x="47" y="225"/>
                    </a:lnTo>
                    <a:lnTo>
                      <a:pt x="44" y="223"/>
                    </a:lnTo>
                    <a:lnTo>
                      <a:pt x="41" y="221"/>
                    </a:lnTo>
                    <a:lnTo>
                      <a:pt x="41" y="219"/>
                    </a:lnTo>
                    <a:lnTo>
                      <a:pt x="41" y="216"/>
                    </a:lnTo>
                    <a:lnTo>
                      <a:pt x="41" y="216"/>
                    </a:lnTo>
                    <a:lnTo>
                      <a:pt x="44" y="212"/>
                    </a:lnTo>
                    <a:lnTo>
                      <a:pt x="47" y="208"/>
                    </a:lnTo>
                    <a:lnTo>
                      <a:pt x="50" y="203"/>
                    </a:lnTo>
                    <a:lnTo>
                      <a:pt x="51" y="201"/>
                    </a:lnTo>
                    <a:lnTo>
                      <a:pt x="52" y="199"/>
                    </a:lnTo>
                    <a:lnTo>
                      <a:pt x="52" y="199"/>
                    </a:lnTo>
                    <a:lnTo>
                      <a:pt x="53" y="187"/>
                    </a:lnTo>
                    <a:lnTo>
                      <a:pt x="54" y="181"/>
                    </a:lnTo>
                    <a:lnTo>
                      <a:pt x="56" y="177"/>
                    </a:lnTo>
                    <a:lnTo>
                      <a:pt x="56" y="177"/>
                    </a:lnTo>
                    <a:lnTo>
                      <a:pt x="59" y="172"/>
                    </a:lnTo>
                    <a:lnTo>
                      <a:pt x="59" y="166"/>
                    </a:lnTo>
                    <a:lnTo>
                      <a:pt x="59" y="163"/>
                    </a:lnTo>
                    <a:lnTo>
                      <a:pt x="56" y="160"/>
                    </a:lnTo>
                    <a:lnTo>
                      <a:pt x="54" y="158"/>
                    </a:lnTo>
                    <a:lnTo>
                      <a:pt x="52" y="156"/>
                    </a:lnTo>
                    <a:lnTo>
                      <a:pt x="52" y="156"/>
                    </a:lnTo>
                    <a:lnTo>
                      <a:pt x="45" y="154"/>
                    </a:lnTo>
                    <a:lnTo>
                      <a:pt x="38" y="152"/>
                    </a:lnTo>
                    <a:lnTo>
                      <a:pt x="33" y="149"/>
                    </a:lnTo>
                    <a:lnTo>
                      <a:pt x="32" y="148"/>
                    </a:lnTo>
                    <a:lnTo>
                      <a:pt x="32" y="145"/>
                    </a:lnTo>
                    <a:lnTo>
                      <a:pt x="32" y="145"/>
                    </a:lnTo>
                    <a:lnTo>
                      <a:pt x="33" y="141"/>
                    </a:lnTo>
                    <a:lnTo>
                      <a:pt x="37" y="137"/>
                    </a:lnTo>
                    <a:lnTo>
                      <a:pt x="42" y="134"/>
                    </a:lnTo>
                    <a:lnTo>
                      <a:pt x="49" y="131"/>
                    </a:lnTo>
                    <a:lnTo>
                      <a:pt x="49" y="131"/>
                    </a:lnTo>
                    <a:lnTo>
                      <a:pt x="51" y="130"/>
                    </a:lnTo>
                    <a:lnTo>
                      <a:pt x="54" y="128"/>
                    </a:lnTo>
                    <a:lnTo>
                      <a:pt x="59" y="124"/>
                    </a:lnTo>
                    <a:lnTo>
                      <a:pt x="60" y="122"/>
                    </a:lnTo>
                    <a:lnTo>
                      <a:pt x="60" y="120"/>
                    </a:lnTo>
                    <a:lnTo>
                      <a:pt x="59" y="117"/>
                    </a:lnTo>
                    <a:lnTo>
                      <a:pt x="56" y="115"/>
                    </a:lnTo>
                    <a:lnTo>
                      <a:pt x="56" y="115"/>
                    </a:lnTo>
                    <a:lnTo>
                      <a:pt x="40" y="110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3" y="106"/>
                    </a:lnTo>
                    <a:lnTo>
                      <a:pt x="22" y="104"/>
                    </a:lnTo>
                    <a:lnTo>
                      <a:pt x="20" y="101"/>
                    </a:lnTo>
                    <a:lnTo>
                      <a:pt x="20" y="98"/>
                    </a:lnTo>
                    <a:lnTo>
                      <a:pt x="21" y="95"/>
                    </a:lnTo>
                    <a:lnTo>
                      <a:pt x="21" y="95"/>
                    </a:lnTo>
                    <a:lnTo>
                      <a:pt x="22" y="92"/>
                    </a:lnTo>
                    <a:lnTo>
                      <a:pt x="22" y="86"/>
                    </a:lnTo>
                    <a:lnTo>
                      <a:pt x="21" y="82"/>
                    </a:lnTo>
                    <a:lnTo>
                      <a:pt x="20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4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1" y="70"/>
                    </a:lnTo>
                    <a:lnTo>
                      <a:pt x="10" y="67"/>
                    </a:lnTo>
                    <a:lnTo>
                      <a:pt x="6" y="59"/>
                    </a:lnTo>
                    <a:lnTo>
                      <a:pt x="6" y="59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" name="Freeform 208"/>
              <p:cNvSpPr>
                <a:spLocks/>
              </p:cNvSpPr>
              <p:nvPr/>
            </p:nvSpPr>
            <p:spPr bwMode="auto">
              <a:xfrm>
                <a:off x="8951870" y="5391568"/>
                <a:ext cx="250824" cy="284185"/>
              </a:xfrm>
              <a:custGeom>
                <a:avLst/>
                <a:gdLst>
                  <a:gd name="T0" fmla="*/ 80 w 158"/>
                  <a:gd name="T1" fmla="*/ 169 h 179"/>
                  <a:gd name="T2" fmla="*/ 74 w 158"/>
                  <a:gd name="T3" fmla="*/ 163 h 179"/>
                  <a:gd name="T4" fmla="*/ 69 w 158"/>
                  <a:gd name="T5" fmla="*/ 152 h 179"/>
                  <a:gd name="T6" fmla="*/ 61 w 158"/>
                  <a:gd name="T7" fmla="*/ 148 h 179"/>
                  <a:gd name="T8" fmla="*/ 36 w 158"/>
                  <a:gd name="T9" fmla="*/ 136 h 179"/>
                  <a:gd name="T10" fmla="*/ 34 w 158"/>
                  <a:gd name="T11" fmla="*/ 127 h 179"/>
                  <a:gd name="T12" fmla="*/ 26 w 158"/>
                  <a:gd name="T13" fmla="*/ 124 h 179"/>
                  <a:gd name="T14" fmla="*/ 27 w 158"/>
                  <a:gd name="T15" fmla="*/ 119 h 179"/>
                  <a:gd name="T16" fmla="*/ 29 w 158"/>
                  <a:gd name="T17" fmla="*/ 111 h 179"/>
                  <a:gd name="T18" fmla="*/ 17 w 158"/>
                  <a:gd name="T19" fmla="*/ 111 h 179"/>
                  <a:gd name="T20" fmla="*/ 17 w 158"/>
                  <a:gd name="T21" fmla="*/ 115 h 179"/>
                  <a:gd name="T22" fmla="*/ 15 w 158"/>
                  <a:gd name="T23" fmla="*/ 123 h 179"/>
                  <a:gd name="T24" fmla="*/ 8 w 158"/>
                  <a:gd name="T25" fmla="*/ 120 h 179"/>
                  <a:gd name="T26" fmla="*/ 13 w 158"/>
                  <a:gd name="T27" fmla="*/ 98 h 179"/>
                  <a:gd name="T28" fmla="*/ 9 w 158"/>
                  <a:gd name="T29" fmla="*/ 78 h 179"/>
                  <a:gd name="T30" fmla="*/ 1 w 158"/>
                  <a:gd name="T31" fmla="*/ 63 h 179"/>
                  <a:gd name="T32" fmla="*/ 10 w 158"/>
                  <a:gd name="T33" fmla="*/ 57 h 179"/>
                  <a:gd name="T34" fmla="*/ 15 w 158"/>
                  <a:gd name="T35" fmla="*/ 47 h 179"/>
                  <a:gd name="T36" fmla="*/ 28 w 158"/>
                  <a:gd name="T37" fmla="*/ 27 h 179"/>
                  <a:gd name="T38" fmla="*/ 41 w 158"/>
                  <a:gd name="T39" fmla="*/ 24 h 179"/>
                  <a:gd name="T40" fmla="*/ 48 w 158"/>
                  <a:gd name="T41" fmla="*/ 18 h 179"/>
                  <a:gd name="T42" fmla="*/ 42 w 158"/>
                  <a:gd name="T43" fmla="*/ 7 h 179"/>
                  <a:gd name="T44" fmla="*/ 40 w 158"/>
                  <a:gd name="T45" fmla="*/ 2 h 179"/>
                  <a:gd name="T46" fmla="*/ 55 w 158"/>
                  <a:gd name="T47" fmla="*/ 3 h 179"/>
                  <a:gd name="T48" fmla="*/ 60 w 158"/>
                  <a:gd name="T49" fmla="*/ 7 h 179"/>
                  <a:gd name="T50" fmla="*/ 66 w 158"/>
                  <a:gd name="T51" fmla="*/ 12 h 179"/>
                  <a:gd name="T52" fmla="*/ 78 w 158"/>
                  <a:gd name="T53" fmla="*/ 20 h 179"/>
                  <a:gd name="T54" fmla="*/ 98 w 158"/>
                  <a:gd name="T55" fmla="*/ 31 h 179"/>
                  <a:gd name="T56" fmla="*/ 122 w 158"/>
                  <a:gd name="T57" fmla="*/ 33 h 179"/>
                  <a:gd name="T58" fmla="*/ 131 w 158"/>
                  <a:gd name="T59" fmla="*/ 39 h 179"/>
                  <a:gd name="T60" fmla="*/ 137 w 158"/>
                  <a:gd name="T61" fmla="*/ 46 h 179"/>
                  <a:gd name="T62" fmla="*/ 153 w 158"/>
                  <a:gd name="T63" fmla="*/ 51 h 179"/>
                  <a:gd name="T64" fmla="*/ 157 w 158"/>
                  <a:gd name="T65" fmla="*/ 60 h 179"/>
                  <a:gd name="T66" fmla="*/ 145 w 158"/>
                  <a:gd name="T67" fmla="*/ 65 h 179"/>
                  <a:gd name="T68" fmla="*/ 139 w 158"/>
                  <a:gd name="T69" fmla="*/ 76 h 179"/>
                  <a:gd name="T70" fmla="*/ 143 w 158"/>
                  <a:gd name="T71" fmla="*/ 91 h 179"/>
                  <a:gd name="T72" fmla="*/ 135 w 158"/>
                  <a:gd name="T73" fmla="*/ 96 h 179"/>
                  <a:gd name="T74" fmla="*/ 122 w 158"/>
                  <a:gd name="T75" fmla="*/ 97 h 179"/>
                  <a:gd name="T76" fmla="*/ 117 w 158"/>
                  <a:gd name="T77" fmla="*/ 91 h 179"/>
                  <a:gd name="T78" fmla="*/ 105 w 158"/>
                  <a:gd name="T79" fmla="*/ 93 h 179"/>
                  <a:gd name="T80" fmla="*/ 99 w 158"/>
                  <a:gd name="T81" fmla="*/ 103 h 179"/>
                  <a:gd name="T82" fmla="*/ 95 w 158"/>
                  <a:gd name="T83" fmla="*/ 129 h 179"/>
                  <a:gd name="T84" fmla="*/ 94 w 158"/>
                  <a:gd name="T85" fmla="*/ 133 h 179"/>
                  <a:gd name="T86" fmla="*/ 90 w 158"/>
                  <a:gd name="T87" fmla="*/ 137 h 179"/>
                  <a:gd name="T88" fmla="*/ 84 w 158"/>
                  <a:gd name="T89" fmla="*/ 149 h 179"/>
                  <a:gd name="T90" fmla="*/ 83 w 158"/>
                  <a:gd name="T91" fmla="*/ 164 h 179"/>
                  <a:gd name="T92" fmla="*/ 85 w 158"/>
                  <a:gd name="T93" fmla="*/ 165 h 179"/>
                  <a:gd name="T94" fmla="*/ 88 w 158"/>
                  <a:gd name="T9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8" h="179">
                    <a:moveTo>
                      <a:pt x="85" y="178"/>
                    </a:moveTo>
                    <a:lnTo>
                      <a:pt x="85" y="178"/>
                    </a:lnTo>
                    <a:lnTo>
                      <a:pt x="83" y="175"/>
                    </a:lnTo>
                    <a:lnTo>
                      <a:pt x="80" y="169"/>
                    </a:lnTo>
                    <a:lnTo>
                      <a:pt x="80" y="169"/>
                    </a:lnTo>
                    <a:lnTo>
                      <a:pt x="79" y="167"/>
                    </a:lnTo>
                    <a:lnTo>
                      <a:pt x="78" y="166"/>
                    </a:lnTo>
                    <a:lnTo>
                      <a:pt x="74" y="163"/>
                    </a:lnTo>
                    <a:lnTo>
                      <a:pt x="74" y="163"/>
                    </a:lnTo>
                    <a:lnTo>
                      <a:pt x="72" y="158"/>
                    </a:lnTo>
                    <a:lnTo>
                      <a:pt x="70" y="154"/>
                    </a:lnTo>
                    <a:lnTo>
                      <a:pt x="69" y="152"/>
                    </a:lnTo>
                    <a:lnTo>
                      <a:pt x="66" y="151"/>
                    </a:lnTo>
                    <a:lnTo>
                      <a:pt x="64" y="149"/>
                    </a:lnTo>
                    <a:lnTo>
                      <a:pt x="61" y="148"/>
                    </a:lnTo>
                    <a:lnTo>
                      <a:pt x="61" y="148"/>
                    </a:lnTo>
                    <a:lnTo>
                      <a:pt x="52" y="146"/>
                    </a:lnTo>
                    <a:lnTo>
                      <a:pt x="45" y="142"/>
                    </a:lnTo>
                    <a:lnTo>
                      <a:pt x="38" y="138"/>
                    </a:lnTo>
                    <a:lnTo>
                      <a:pt x="36" y="136"/>
                    </a:lnTo>
                    <a:lnTo>
                      <a:pt x="36" y="134"/>
                    </a:lnTo>
                    <a:lnTo>
                      <a:pt x="36" y="134"/>
                    </a:lnTo>
                    <a:lnTo>
                      <a:pt x="35" y="131"/>
                    </a:lnTo>
                    <a:lnTo>
                      <a:pt x="34" y="127"/>
                    </a:lnTo>
                    <a:lnTo>
                      <a:pt x="32" y="126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26" y="124"/>
                    </a:lnTo>
                    <a:lnTo>
                      <a:pt x="24" y="122"/>
                    </a:lnTo>
                    <a:lnTo>
                      <a:pt x="24" y="120"/>
                    </a:lnTo>
                    <a:lnTo>
                      <a:pt x="27" y="119"/>
                    </a:lnTo>
                    <a:lnTo>
                      <a:pt x="27" y="119"/>
                    </a:lnTo>
                    <a:lnTo>
                      <a:pt x="29" y="118"/>
                    </a:lnTo>
                    <a:lnTo>
                      <a:pt x="31" y="114"/>
                    </a:lnTo>
                    <a:lnTo>
                      <a:pt x="30" y="112"/>
                    </a:lnTo>
                    <a:lnTo>
                      <a:pt x="29" y="111"/>
                    </a:lnTo>
                    <a:lnTo>
                      <a:pt x="28" y="111"/>
                    </a:lnTo>
                    <a:lnTo>
                      <a:pt x="28" y="111"/>
                    </a:lnTo>
                    <a:lnTo>
                      <a:pt x="18" y="111"/>
                    </a:lnTo>
                    <a:lnTo>
                      <a:pt x="17" y="111"/>
                    </a:lnTo>
                    <a:lnTo>
                      <a:pt x="16" y="112"/>
                    </a:lnTo>
                    <a:lnTo>
                      <a:pt x="16" y="113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9" y="119"/>
                    </a:lnTo>
                    <a:lnTo>
                      <a:pt x="19" y="121"/>
                    </a:lnTo>
                    <a:lnTo>
                      <a:pt x="18" y="122"/>
                    </a:lnTo>
                    <a:lnTo>
                      <a:pt x="15" y="123"/>
                    </a:lnTo>
                    <a:lnTo>
                      <a:pt x="15" y="123"/>
                    </a:lnTo>
                    <a:lnTo>
                      <a:pt x="12" y="122"/>
                    </a:lnTo>
                    <a:lnTo>
                      <a:pt x="9" y="121"/>
                    </a:lnTo>
                    <a:lnTo>
                      <a:pt x="8" y="120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12" y="110"/>
                    </a:lnTo>
                    <a:lnTo>
                      <a:pt x="13" y="98"/>
                    </a:lnTo>
                    <a:lnTo>
                      <a:pt x="13" y="86"/>
                    </a:lnTo>
                    <a:lnTo>
                      <a:pt x="12" y="81"/>
                    </a:lnTo>
                    <a:lnTo>
                      <a:pt x="9" y="78"/>
                    </a:lnTo>
                    <a:lnTo>
                      <a:pt x="9" y="78"/>
                    </a:lnTo>
                    <a:lnTo>
                      <a:pt x="1" y="67"/>
                    </a:lnTo>
                    <a:lnTo>
                      <a:pt x="0" y="65"/>
                    </a:lnTo>
                    <a:lnTo>
                      <a:pt x="0" y="64"/>
                    </a:lnTo>
                    <a:lnTo>
                      <a:pt x="1" y="63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7" y="60"/>
                    </a:lnTo>
                    <a:lnTo>
                      <a:pt x="10" y="57"/>
                    </a:lnTo>
                    <a:lnTo>
                      <a:pt x="14" y="54"/>
                    </a:lnTo>
                    <a:lnTo>
                      <a:pt x="15" y="50"/>
                    </a:lnTo>
                    <a:lnTo>
                      <a:pt x="15" y="50"/>
                    </a:lnTo>
                    <a:lnTo>
                      <a:pt x="15" y="47"/>
                    </a:lnTo>
                    <a:lnTo>
                      <a:pt x="16" y="43"/>
                    </a:lnTo>
                    <a:lnTo>
                      <a:pt x="20" y="36"/>
                    </a:lnTo>
                    <a:lnTo>
                      <a:pt x="26" y="29"/>
                    </a:lnTo>
                    <a:lnTo>
                      <a:pt x="28" y="27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4" y="25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6" y="22"/>
                    </a:lnTo>
                    <a:lnTo>
                      <a:pt x="47" y="20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47" y="14"/>
                    </a:lnTo>
                    <a:lnTo>
                      <a:pt x="46" y="12"/>
                    </a:lnTo>
                    <a:lnTo>
                      <a:pt x="42" y="7"/>
                    </a:lnTo>
                    <a:lnTo>
                      <a:pt x="40" y="4"/>
                    </a:lnTo>
                    <a:lnTo>
                      <a:pt x="40" y="3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5" y="2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7" y="5"/>
                    </a:lnTo>
                    <a:lnTo>
                      <a:pt x="60" y="7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7" y="13"/>
                    </a:lnTo>
                    <a:lnTo>
                      <a:pt x="69" y="15"/>
                    </a:lnTo>
                    <a:lnTo>
                      <a:pt x="73" y="18"/>
                    </a:lnTo>
                    <a:lnTo>
                      <a:pt x="78" y="20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91" y="27"/>
                    </a:lnTo>
                    <a:lnTo>
                      <a:pt x="98" y="31"/>
                    </a:lnTo>
                    <a:lnTo>
                      <a:pt x="104" y="33"/>
                    </a:lnTo>
                    <a:lnTo>
                      <a:pt x="114" y="33"/>
                    </a:lnTo>
                    <a:lnTo>
                      <a:pt x="114" y="33"/>
                    </a:lnTo>
                    <a:lnTo>
                      <a:pt x="122" y="33"/>
                    </a:lnTo>
                    <a:lnTo>
                      <a:pt x="128" y="34"/>
                    </a:lnTo>
                    <a:lnTo>
                      <a:pt x="129" y="34"/>
                    </a:lnTo>
                    <a:lnTo>
                      <a:pt x="130" y="35"/>
                    </a:lnTo>
                    <a:lnTo>
                      <a:pt x="131" y="39"/>
                    </a:lnTo>
                    <a:lnTo>
                      <a:pt x="131" y="39"/>
                    </a:lnTo>
                    <a:lnTo>
                      <a:pt x="131" y="42"/>
                    </a:lnTo>
                    <a:lnTo>
                      <a:pt x="133" y="45"/>
                    </a:lnTo>
                    <a:lnTo>
                      <a:pt x="137" y="46"/>
                    </a:lnTo>
                    <a:lnTo>
                      <a:pt x="143" y="46"/>
                    </a:lnTo>
                    <a:lnTo>
                      <a:pt x="143" y="46"/>
                    </a:lnTo>
                    <a:lnTo>
                      <a:pt x="149" y="47"/>
                    </a:lnTo>
                    <a:lnTo>
                      <a:pt x="153" y="51"/>
                    </a:lnTo>
                    <a:lnTo>
                      <a:pt x="157" y="55"/>
                    </a:lnTo>
                    <a:lnTo>
                      <a:pt x="158" y="57"/>
                    </a:lnTo>
                    <a:lnTo>
                      <a:pt x="157" y="60"/>
                    </a:lnTo>
                    <a:lnTo>
                      <a:pt x="157" y="60"/>
                    </a:lnTo>
                    <a:lnTo>
                      <a:pt x="156" y="63"/>
                    </a:lnTo>
                    <a:lnTo>
                      <a:pt x="152" y="64"/>
                    </a:lnTo>
                    <a:lnTo>
                      <a:pt x="145" y="65"/>
                    </a:lnTo>
                    <a:lnTo>
                      <a:pt x="145" y="65"/>
                    </a:lnTo>
                    <a:lnTo>
                      <a:pt x="141" y="67"/>
                    </a:lnTo>
                    <a:lnTo>
                      <a:pt x="138" y="69"/>
                    </a:lnTo>
                    <a:lnTo>
                      <a:pt x="138" y="71"/>
                    </a:lnTo>
                    <a:lnTo>
                      <a:pt x="139" y="76"/>
                    </a:lnTo>
                    <a:lnTo>
                      <a:pt x="139" y="76"/>
                    </a:lnTo>
                    <a:lnTo>
                      <a:pt x="143" y="81"/>
                    </a:lnTo>
                    <a:lnTo>
                      <a:pt x="144" y="86"/>
                    </a:lnTo>
                    <a:lnTo>
                      <a:pt x="143" y="91"/>
                    </a:lnTo>
                    <a:lnTo>
                      <a:pt x="142" y="92"/>
                    </a:lnTo>
                    <a:lnTo>
                      <a:pt x="139" y="94"/>
                    </a:lnTo>
                    <a:lnTo>
                      <a:pt x="139" y="94"/>
                    </a:lnTo>
                    <a:lnTo>
                      <a:pt x="135" y="96"/>
                    </a:lnTo>
                    <a:lnTo>
                      <a:pt x="130" y="98"/>
                    </a:lnTo>
                    <a:lnTo>
                      <a:pt x="126" y="98"/>
                    </a:lnTo>
                    <a:lnTo>
                      <a:pt x="123" y="98"/>
                    </a:lnTo>
                    <a:lnTo>
                      <a:pt x="122" y="97"/>
                    </a:lnTo>
                    <a:lnTo>
                      <a:pt x="122" y="97"/>
                    </a:lnTo>
                    <a:lnTo>
                      <a:pt x="121" y="94"/>
                    </a:lnTo>
                    <a:lnTo>
                      <a:pt x="120" y="92"/>
                    </a:lnTo>
                    <a:lnTo>
                      <a:pt x="117" y="91"/>
                    </a:lnTo>
                    <a:lnTo>
                      <a:pt x="114" y="90"/>
                    </a:lnTo>
                    <a:lnTo>
                      <a:pt x="114" y="90"/>
                    </a:lnTo>
                    <a:lnTo>
                      <a:pt x="109" y="91"/>
                    </a:lnTo>
                    <a:lnTo>
                      <a:pt x="105" y="93"/>
                    </a:lnTo>
                    <a:lnTo>
                      <a:pt x="101" y="97"/>
                    </a:lnTo>
                    <a:lnTo>
                      <a:pt x="100" y="99"/>
                    </a:lnTo>
                    <a:lnTo>
                      <a:pt x="99" y="103"/>
                    </a:lnTo>
                    <a:lnTo>
                      <a:pt x="99" y="103"/>
                    </a:lnTo>
                    <a:lnTo>
                      <a:pt x="98" y="119"/>
                    </a:lnTo>
                    <a:lnTo>
                      <a:pt x="98" y="125"/>
                    </a:lnTo>
                    <a:lnTo>
                      <a:pt x="96" y="127"/>
                    </a:lnTo>
                    <a:lnTo>
                      <a:pt x="95" y="129"/>
                    </a:lnTo>
                    <a:lnTo>
                      <a:pt x="95" y="129"/>
                    </a:lnTo>
                    <a:lnTo>
                      <a:pt x="94" y="129"/>
                    </a:lnTo>
                    <a:lnTo>
                      <a:pt x="94" y="131"/>
                    </a:lnTo>
                    <a:lnTo>
                      <a:pt x="94" y="133"/>
                    </a:lnTo>
                    <a:lnTo>
                      <a:pt x="93" y="136"/>
                    </a:lnTo>
                    <a:lnTo>
                      <a:pt x="92" y="137"/>
                    </a:lnTo>
                    <a:lnTo>
                      <a:pt x="90" y="137"/>
                    </a:lnTo>
                    <a:lnTo>
                      <a:pt x="90" y="137"/>
                    </a:lnTo>
                    <a:lnTo>
                      <a:pt x="86" y="138"/>
                    </a:lnTo>
                    <a:lnTo>
                      <a:pt x="84" y="140"/>
                    </a:lnTo>
                    <a:lnTo>
                      <a:pt x="83" y="143"/>
                    </a:lnTo>
                    <a:lnTo>
                      <a:pt x="84" y="149"/>
                    </a:lnTo>
                    <a:lnTo>
                      <a:pt x="84" y="149"/>
                    </a:lnTo>
                    <a:lnTo>
                      <a:pt x="83" y="155"/>
                    </a:lnTo>
                    <a:lnTo>
                      <a:pt x="83" y="161"/>
                    </a:lnTo>
                    <a:lnTo>
                      <a:pt x="83" y="164"/>
                    </a:lnTo>
                    <a:lnTo>
                      <a:pt x="83" y="164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5" y="165"/>
                    </a:lnTo>
                    <a:lnTo>
                      <a:pt x="86" y="166"/>
                    </a:lnTo>
                    <a:lnTo>
                      <a:pt x="88" y="171"/>
                    </a:lnTo>
                    <a:lnTo>
                      <a:pt x="88" y="177"/>
                    </a:lnTo>
                    <a:lnTo>
                      <a:pt x="88" y="179"/>
                    </a:lnTo>
                    <a:lnTo>
                      <a:pt x="88" y="179"/>
                    </a:lnTo>
                    <a:lnTo>
                      <a:pt x="85" y="178"/>
                    </a:lnTo>
                    <a:lnTo>
                      <a:pt x="85" y="17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" name="Freeform 209"/>
              <p:cNvSpPr>
                <a:spLocks/>
              </p:cNvSpPr>
              <p:nvPr/>
            </p:nvSpPr>
            <p:spPr bwMode="auto">
              <a:xfrm>
                <a:off x="9089982" y="5548742"/>
                <a:ext cx="276224" cy="535029"/>
              </a:xfrm>
              <a:custGeom>
                <a:avLst/>
                <a:gdLst>
                  <a:gd name="T0" fmla="*/ 20 w 174"/>
                  <a:gd name="T1" fmla="*/ 89 h 337"/>
                  <a:gd name="T2" fmla="*/ 16 w 174"/>
                  <a:gd name="T3" fmla="*/ 85 h 337"/>
                  <a:gd name="T4" fmla="*/ 7 w 174"/>
                  <a:gd name="T5" fmla="*/ 81 h 337"/>
                  <a:gd name="T6" fmla="*/ 9 w 174"/>
                  <a:gd name="T7" fmla="*/ 71 h 337"/>
                  <a:gd name="T8" fmla="*/ 8 w 174"/>
                  <a:gd name="T9" fmla="*/ 63 h 337"/>
                  <a:gd name="T10" fmla="*/ 1 w 174"/>
                  <a:gd name="T11" fmla="*/ 50 h 337"/>
                  <a:gd name="T12" fmla="*/ 13 w 174"/>
                  <a:gd name="T13" fmla="*/ 43 h 337"/>
                  <a:gd name="T14" fmla="*/ 17 w 174"/>
                  <a:gd name="T15" fmla="*/ 21 h 337"/>
                  <a:gd name="T16" fmla="*/ 23 w 174"/>
                  <a:gd name="T17" fmla="*/ 0 h 337"/>
                  <a:gd name="T18" fmla="*/ 31 w 174"/>
                  <a:gd name="T19" fmla="*/ 5 h 337"/>
                  <a:gd name="T20" fmla="*/ 34 w 174"/>
                  <a:gd name="T21" fmla="*/ 12 h 337"/>
                  <a:gd name="T22" fmla="*/ 47 w 174"/>
                  <a:gd name="T23" fmla="*/ 8 h 337"/>
                  <a:gd name="T24" fmla="*/ 58 w 174"/>
                  <a:gd name="T25" fmla="*/ 3 h 337"/>
                  <a:gd name="T26" fmla="*/ 63 w 174"/>
                  <a:gd name="T27" fmla="*/ 10 h 337"/>
                  <a:gd name="T28" fmla="*/ 70 w 174"/>
                  <a:gd name="T29" fmla="*/ 25 h 337"/>
                  <a:gd name="T30" fmla="*/ 94 w 174"/>
                  <a:gd name="T31" fmla="*/ 30 h 337"/>
                  <a:gd name="T32" fmla="*/ 112 w 174"/>
                  <a:gd name="T33" fmla="*/ 47 h 337"/>
                  <a:gd name="T34" fmla="*/ 115 w 174"/>
                  <a:gd name="T35" fmla="*/ 66 h 337"/>
                  <a:gd name="T36" fmla="*/ 112 w 174"/>
                  <a:gd name="T37" fmla="*/ 73 h 337"/>
                  <a:gd name="T38" fmla="*/ 115 w 174"/>
                  <a:gd name="T39" fmla="*/ 100 h 337"/>
                  <a:gd name="T40" fmla="*/ 121 w 174"/>
                  <a:gd name="T41" fmla="*/ 115 h 337"/>
                  <a:gd name="T42" fmla="*/ 120 w 174"/>
                  <a:gd name="T43" fmla="*/ 135 h 337"/>
                  <a:gd name="T44" fmla="*/ 132 w 174"/>
                  <a:gd name="T45" fmla="*/ 168 h 337"/>
                  <a:gd name="T46" fmla="*/ 142 w 174"/>
                  <a:gd name="T47" fmla="*/ 182 h 337"/>
                  <a:gd name="T48" fmla="*/ 162 w 174"/>
                  <a:gd name="T49" fmla="*/ 189 h 337"/>
                  <a:gd name="T50" fmla="*/ 171 w 174"/>
                  <a:gd name="T51" fmla="*/ 204 h 337"/>
                  <a:gd name="T52" fmla="*/ 173 w 174"/>
                  <a:gd name="T53" fmla="*/ 221 h 337"/>
                  <a:gd name="T54" fmla="*/ 166 w 174"/>
                  <a:gd name="T55" fmla="*/ 239 h 337"/>
                  <a:gd name="T56" fmla="*/ 151 w 174"/>
                  <a:gd name="T57" fmla="*/ 265 h 337"/>
                  <a:gd name="T58" fmla="*/ 148 w 174"/>
                  <a:gd name="T59" fmla="*/ 276 h 337"/>
                  <a:gd name="T60" fmla="*/ 134 w 174"/>
                  <a:gd name="T61" fmla="*/ 285 h 337"/>
                  <a:gd name="T62" fmla="*/ 127 w 174"/>
                  <a:gd name="T63" fmla="*/ 293 h 337"/>
                  <a:gd name="T64" fmla="*/ 123 w 174"/>
                  <a:gd name="T65" fmla="*/ 307 h 337"/>
                  <a:gd name="T66" fmla="*/ 133 w 174"/>
                  <a:gd name="T67" fmla="*/ 319 h 337"/>
                  <a:gd name="T68" fmla="*/ 129 w 174"/>
                  <a:gd name="T69" fmla="*/ 322 h 337"/>
                  <a:gd name="T70" fmla="*/ 126 w 174"/>
                  <a:gd name="T71" fmla="*/ 329 h 337"/>
                  <a:gd name="T72" fmla="*/ 115 w 174"/>
                  <a:gd name="T73" fmla="*/ 336 h 337"/>
                  <a:gd name="T74" fmla="*/ 108 w 174"/>
                  <a:gd name="T75" fmla="*/ 326 h 337"/>
                  <a:gd name="T76" fmla="*/ 101 w 174"/>
                  <a:gd name="T77" fmla="*/ 314 h 337"/>
                  <a:gd name="T78" fmla="*/ 86 w 174"/>
                  <a:gd name="T79" fmla="*/ 300 h 337"/>
                  <a:gd name="T80" fmla="*/ 75 w 174"/>
                  <a:gd name="T81" fmla="*/ 293 h 337"/>
                  <a:gd name="T82" fmla="*/ 55 w 174"/>
                  <a:gd name="T83" fmla="*/ 283 h 337"/>
                  <a:gd name="T84" fmla="*/ 40 w 174"/>
                  <a:gd name="T85" fmla="*/ 275 h 337"/>
                  <a:gd name="T86" fmla="*/ 35 w 174"/>
                  <a:gd name="T87" fmla="*/ 269 h 337"/>
                  <a:gd name="T88" fmla="*/ 44 w 174"/>
                  <a:gd name="T89" fmla="*/ 259 h 337"/>
                  <a:gd name="T90" fmla="*/ 42 w 174"/>
                  <a:gd name="T91" fmla="*/ 248 h 337"/>
                  <a:gd name="T92" fmla="*/ 30 w 174"/>
                  <a:gd name="T93" fmla="*/ 238 h 337"/>
                  <a:gd name="T94" fmla="*/ 30 w 174"/>
                  <a:gd name="T95" fmla="*/ 233 h 337"/>
                  <a:gd name="T96" fmla="*/ 36 w 174"/>
                  <a:gd name="T97" fmla="*/ 201 h 337"/>
                  <a:gd name="T98" fmla="*/ 33 w 174"/>
                  <a:gd name="T99" fmla="*/ 163 h 337"/>
                  <a:gd name="T100" fmla="*/ 29 w 174"/>
                  <a:gd name="T101" fmla="*/ 155 h 337"/>
                  <a:gd name="T102" fmla="*/ 30 w 174"/>
                  <a:gd name="T103" fmla="*/ 128 h 337"/>
                  <a:gd name="T104" fmla="*/ 34 w 174"/>
                  <a:gd name="T105" fmla="*/ 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4" h="337">
                    <a:moveTo>
                      <a:pt x="34" y="90"/>
                    </a:moveTo>
                    <a:lnTo>
                      <a:pt x="34" y="90"/>
                    </a:lnTo>
                    <a:lnTo>
                      <a:pt x="27" y="90"/>
                    </a:lnTo>
                    <a:lnTo>
                      <a:pt x="20" y="89"/>
                    </a:lnTo>
                    <a:lnTo>
                      <a:pt x="18" y="87"/>
                    </a:lnTo>
                    <a:lnTo>
                      <a:pt x="17" y="86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5" y="84"/>
                    </a:lnTo>
                    <a:lnTo>
                      <a:pt x="12" y="83"/>
                    </a:lnTo>
                    <a:lnTo>
                      <a:pt x="8" y="82"/>
                    </a:lnTo>
                    <a:lnTo>
                      <a:pt x="7" y="81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7" y="75"/>
                    </a:lnTo>
                    <a:lnTo>
                      <a:pt x="9" y="71"/>
                    </a:lnTo>
                    <a:lnTo>
                      <a:pt x="9" y="67"/>
                    </a:lnTo>
                    <a:lnTo>
                      <a:pt x="9" y="65"/>
                    </a:lnTo>
                    <a:lnTo>
                      <a:pt x="8" y="63"/>
                    </a:lnTo>
                    <a:lnTo>
                      <a:pt x="8" y="63"/>
                    </a:lnTo>
                    <a:lnTo>
                      <a:pt x="1" y="55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1" y="50"/>
                    </a:lnTo>
                    <a:lnTo>
                      <a:pt x="3" y="49"/>
                    </a:lnTo>
                    <a:lnTo>
                      <a:pt x="3" y="49"/>
                    </a:lnTo>
                    <a:lnTo>
                      <a:pt x="8" y="47"/>
                    </a:lnTo>
                    <a:lnTo>
                      <a:pt x="13" y="43"/>
                    </a:lnTo>
                    <a:lnTo>
                      <a:pt x="15" y="3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7" y="21"/>
                    </a:lnTo>
                    <a:lnTo>
                      <a:pt x="18" y="11"/>
                    </a:lnTo>
                    <a:lnTo>
                      <a:pt x="20" y="4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1" y="1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9"/>
                    </a:lnTo>
                    <a:lnTo>
                      <a:pt x="33" y="12"/>
                    </a:lnTo>
                    <a:lnTo>
                      <a:pt x="34" y="12"/>
                    </a:lnTo>
                    <a:lnTo>
                      <a:pt x="36" y="13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7" y="8"/>
                    </a:lnTo>
                    <a:lnTo>
                      <a:pt x="51" y="5"/>
                    </a:lnTo>
                    <a:lnTo>
                      <a:pt x="54" y="3"/>
                    </a:lnTo>
                    <a:lnTo>
                      <a:pt x="56" y="3"/>
                    </a:lnTo>
                    <a:lnTo>
                      <a:pt x="58" y="3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2" y="7"/>
                    </a:lnTo>
                    <a:lnTo>
                      <a:pt x="63" y="10"/>
                    </a:lnTo>
                    <a:lnTo>
                      <a:pt x="65" y="18"/>
                    </a:lnTo>
                    <a:lnTo>
                      <a:pt x="66" y="20"/>
                    </a:lnTo>
                    <a:lnTo>
                      <a:pt x="68" y="23"/>
                    </a:lnTo>
                    <a:lnTo>
                      <a:pt x="70" y="25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83" y="27"/>
                    </a:lnTo>
                    <a:lnTo>
                      <a:pt x="94" y="30"/>
                    </a:lnTo>
                    <a:lnTo>
                      <a:pt x="101" y="34"/>
                    </a:lnTo>
                    <a:lnTo>
                      <a:pt x="106" y="37"/>
                    </a:lnTo>
                    <a:lnTo>
                      <a:pt x="109" y="41"/>
                    </a:lnTo>
                    <a:lnTo>
                      <a:pt x="112" y="47"/>
                    </a:lnTo>
                    <a:lnTo>
                      <a:pt x="112" y="47"/>
                    </a:lnTo>
                    <a:lnTo>
                      <a:pt x="115" y="55"/>
                    </a:lnTo>
                    <a:lnTo>
                      <a:pt x="115" y="62"/>
                    </a:lnTo>
                    <a:lnTo>
                      <a:pt x="115" y="66"/>
                    </a:lnTo>
                    <a:lnTo>
                      <a:pt x="114" y="68"/>
                    </a:lnTo>
                    <a:lnTo>
                      <a:pt x="114" y="68"/>
                    </a:lnTo>
                    <a:lnTo>
                      <a:pt x="113" y="70"/>
                    </a:lnTo>
                    <a:lnTo>
                      <a:pt x="112" y="73"/>
                    </a:lnTo>
                    <a:lnTo>
                      <a:pt x="112" y="83"/>
                    </a:lnTo>
                    <a:lnTo>
                      <a:pt x="113" y="94"/>
                    </a:lnTo>
                    <a:lnTo>
                      <a:pt x="114" y="98"/>
                    </a:lnTo>
                    <a:lnTo>
                      <a:pt x="115" y="100"/>
                    </a:lnTo>
                    <a:lnTo>
                      <a:pt x="115" y="100"/>
                    </a:lnTo>
                    <a:lnTo>
                      <a:pt x="120" y="109"/>
                    </a:lnTo>
                    <a:lnTo>
                      <a:pt x="121" y="112"/>
                    </a:lnTo>
                    <a:lnTo>
                      <a:pt x="121" y="115"/>
                    </a:lnTo>
                    <a:lnTo>
                      <a:pt x="121" y="115"/>
                    </a:lnTo>
                    <a:lnTo>
                      <a:pt x="119" y="120"/>
                    </a:lnTo>
                    <a:lnTo>
                      <a:pt x="119" y="126"/>
                    </a:lnTo>
                    <a:lnTo>
                      <a:pt x="120" y="135"/>
                    </a:lnTo>
                    <a:lnTo>
                      <a:pt x="123" y="144"/>
                    </a:lnTo>
                    <a:lnTo>
                      <a:pt x="123" y="144"/>
                    </a:lnTo>
                    <a:lnTo>
                      <a:pt x="128" y="156"/>
                    </a:lnTo>
                    <a:lnTo>
                      <a:pt x="132" y="168"/>
                    </a:lnTo>
                    <a:lnTo>
                      <a:pt x="136" y="178"/>
                    </a:lnTo>
                    <a:lnTo>
                      <a:pt x="139" y="181"/>
                    </a:lnTo>
                    <a:lnTo>
                      <a:pt x="142" y="182"/>
                    </a:lnTo>
                    <a:lnTo>
                      <a:pt x="142" y="182"/>
                    </a:lnTo>
                    <a:lnTo>
                      <a:pt x="148" y="183"/>
                    </a:lnTo>
                    <a:lnTo>
                      <a:pt x="156" y="185"/>
                    </a:lnTo>
                    <a:lnTo>
                      <a:pt x="159" y="187"/>
                    </a:lnTo>
                    <a:lnTo>
                      <a:pt x="162" y="189"/>
                    </a:lnTo>
                    <a:lnTo>
                      <a:pt x="164" y="192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71" y="204"/>
                    </a:lnTo>
                    <a:lnTo>
                      <a:pt x="174" y="210"/>
                    </a:lnTo>
                    <a:lnTo>
                      <a:pt x="174" y="213"/>
                    </a:lnTo>
                    <a:lnTo>
                      <a:pt x="174" y="216"/>
                    </a:lnTo>
                    <a:lnTo>
                      <a:pt x="173" y="221"/>
                    </a:lnTo>
                    <a:lnTo>
                      <a:pt x="172" y="225"/>
                    </a:lnTo>
                    <a:lnTo>
                      <a:pt x="172" y="225"/>
                    </a:lnTo>
                    <a:lnTo>
                      <a:pt x="169" y="233"/>
                    </a:lnTo>
                    <a:lnTo>
                      <a:pt x="166" y="239"/>
                    </a:lnTo>
                    <a:lnTo>
                      <a:pt x="164" y="245"/>
                    </a:lnTo>
                    <a:lnTo>
                      <a:pt x="159" y="254"/>
                    </a:lnTo>
                    <a:lnTo>
                      <a:pt x="159" y="254"/>
                    </a:lnTo>
                    <a:lnTo>
                      <a:pt x="151" y="265"/>
                    </a:lnTo>
                    <a:lnTo>
                      <a:pt x="150" y="269"/>
                    </a:lnTo>
                    <a:lnTo>
                      <a:pt x="149" y="273"/>
                    </a:lnTo>
                    <a:lnTo>
                      <a:pt x="149" y="273"/>
                    </a:lnTo>
                    <a:lnTo>
                      <a:pt x="148" y="276"/>
                    </a:lnTo>
                    <a:lnTo>
                      <a:pt x="147" y="278"/>
                    </a:lnTo>
                    <a:lnTo>
                      <a:pt x="144" y="282"/>
                    </a:lnTo>
                    <a:lnTo>
                      <a:pt x="140" y="284"/>
                    </a:lnTo>
                    <a:lnTo>
                      <a:pt x="134" y="285"/>
                    </a:lnTo>
                    <a:lnTo>
                      <a:pt x="134" y="285"/>
                    </a:lnTo>
                    <a:lnTo>
                      <a:pt x="131" y="286"/>
                    </a:lnTo>
                    <a:lnTo>
                      <a:pt x="129" y="290"/>
                    </a:lnTo>
                    <a:lnTo>
                      <a:pt x="127" y="293"/>
                    </a:lnTo>
                    <a:lnTo>
                      <a:pt x="125" y="298"/>
                    </a:lnTo>
                    <a:lnTo>
                      <a:pt x="125" y="298"/>
                    </a:lnTo>
                    <a:lnTo>
                      <a:pt x="123" y="304"/>
                    </a:lnTo>
                    <a:lnTo>
                      <a:pt x="123" y="307"/>
                    </a:lnTo>
                    <a:lnTo>
                      <a:pt x="126" y="311"/>
                    </a:lnTo>
                    <a:lnTo>
                      <a:pt x="129" y="314"/>
                    </a:lnTo>
                    <a:lnTo>
                      <a:pt x="129" y="314"/>
                    </a:lnTo>
                    <a:lnTo>
                      <a:pt x="133" y="319"/>
                    </a:lnTo>
                    <a:lnTo>
                      <a:pt x="133" y="320"/>
                    </a:lnTo>
                    <a:lnTo>
                      <a:pt x="131" y="321"/>
                    </a:lnTo>
                    <a:lnTo>
                      <a:pt x="131" y="321"/>
                    </a:lnTo>
                    <a:lnTo>
                      <a:pt x="129" y="322"/>
                    </a:lnTo>
                    <a:lnTo>
                      <a:pt x="127" y="323"/>
                    </a:lnTo>
                    <a:lnTo>
                      <a:pt x="126" y="325"/>
                    </a:lnTo>
                    <a:lnTo>
                      <a:pt x="126" y="329"/>
                    </a:lnTo>
                    <a:lnTo>
                      <a:pt x="126" y="329"/>
                    </a:lnTo>
                    <a:lnTo>
                      <a:pt x="125" y="334"/>
                    </a:lnTo>
                    <a:lnTo>
                      <a:pt x="123" y="336"/>
                    </a:lnTo>
                    <a:lnTo>
                      <a:pt x="120" y="337"/>
                    </a:lnTo>
                    <a:lnTo>
                      <a:pt x="115" y="336"/>
                    </a:lnTo>
                    <a:lnTo>
                      <a:pt x="115" y="336"/>
                    </a:lnTo>
                    <a:lnTo>
                      <a:pt x="113" y="335"/>
                    </a:lnTo>
                    <a:lnTo>
                      <a:pt x="111" y="333"/>
                    </a:lnTo>
                    <a:lnTo>
                      <a:pt x="108" y="326"/>
                    </a:lnTo>
                    <a:lnTo>
                      <a:pt x="105" y="319"/>
                    </a:lnTo>
                    <a:lnTo>
                      <a:pt x="103" y="315"/>
                    </a:lnTo>
                    <a:lnTo>
                      <a:pt x="101" y="314"/>
                    </a:lnTo>
                    <a:lnTo>
                      <a:pt x="101" y="314"/>
                    </a:lnTo>
                    <a:lnTo>
                      <a:pt x="91" y="309"/>
                    </a:lnTo>
                    <a:lnTo>
                      <a:pt x="88" y="306"/>
                    </a:lnTo>
                    <a:lnTo>
                      <a:pt x="86" y="300"/>
                    </a:lnTo>
                    <a:lnTo>
                      <a:pt x="86" y="300"/>
                    </a:lnTo>
                    <a:lnTo>
                      <a:pt x="85" y="298"/>
                    </a:lnTo>
                    <a:lnTo>
                      <a:pt x="84" y="296"/>
                    </a:lnTo>
                    <a:lnTo>
                      <a:pt x="80" y="295"/>
                    </a:lnTo>
                    <a:lnTo>
                      <a:pt x="75" y="293"/>
                    </a:lnTo>
                    <a:lnTo>
                      <a:pt x="68" y="292"/>
                    </a:lnTo>
                    <a:lnTo>
                      <a:pt x="68" y="292"/>
                    </a:lnTo>
                    <a:lnTo>
                      <a:pt x="61" y="287"/>
                    </a:lnTo>
                    <a:lnTo>
                      <a:pt x="55" y="283"/>
                    </a:lnTo>
                    <a:lnTo>
                      <a:pt x="50" y="279"/>
                    </a:lnTo>
                    <a:lnTo>
                      <a:pt x="45" y="277"/>
                    </a:lnTo>
                    <a:lnTo>
                      <a:pt x="45" y="277"/>
                    </a:lnTo>
                    <a:lnTo>
                      <a:pt x="40" y="275"/>
                    </a:lnTo>
                    <a:lnTo>
                      <a:pt x="35" y="272"/>
                    </a:lnTo>
                    <a:lnTo>
                      <a:pt x="33" y="270"/>
                    </a:lnTo>
                    <a:lnTo>
                      <a:pt x="33" y="269"/>
                    </a:lnTo>
                    <a:lnTo>
                      <a:pt x="35" y="269"/>
                    </a:lnTo>
                    <a:lnTo>
                      <a:pt x="35" y="269"/>
                    </a:lnTo>
                    <a:lnTo>
                      <a:pt x="42" y="267"/>
                    </a:lnTo>
                    <a:lnTo>
                      <a:pt x="43" y="265"/>
                    </a:lnTo>
                    <a:lnTo>
                      <a:pt x="44" y="259"/>
                    </a:lnTo>
                    <a:lnTo>
                      <a:pt x="44" y="259"/>
                    </a:lnTo>
                    <a:lnTo>
                      <a:pt x="44" y="254"/>
                    </a:lnTo>
                    <a:lnTo>
                      <a:pt x="44" y="250"/>
                    </a:lnTo>
                    <a:lnTo>
                      <a:pt x="42" y="248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3" y="242"/>
                    </a:lnTo>
                    <a:lnTo>
                      <a:pt x="30" y="238"/>
                    </a:lnTo>
                    <a:lnTo>
                      <a:pt x="29" y="235"/>
                    </a:lnTo>
                    <a:lnTo>
                      <a:pt x="29" y="234"/>
                    </a:lnTo>
                    <a:lnTo>
                      <a:pt x="30" y="233"/>
                    </a:lnTo>
                    <a:lnTo>
                      <a:pt x="30" y="233"/>
                    </a:lnTo>
                    <a:lnTo>
                      <a:pt x="31" y="230"/>
                    </a:lnTo>
                    <a:lnTo>
                      <a:pt x="32" y="226"/>
                    </a:lnTo>
                    <a:lnTo>
                      <a:pt x="34" y="215"/>
                    </a:lnTo>
                    <a:lnTo>
                      <a:pt x="36" y="201"/>
                    </a:lnTo>
                    <a:lnTo>
                      <a:pt x="35" y="191"/>
                    </a:lnTo>
                    <a:lnTo>
                      <a:pt x="35" y="191"/>
                    </a:lnTo>
                    <a:lnTo>
                      <a:pt x="34" y="171"/>
                    </a:lnTo>
                    <a:lnTo>
                      <a:pt x="33" y="163"/>
                    </a:lnTo>
                    <a:lnTo>
                      <a:pt x="32" y="159"/>
                    </a:lnTo>
                    <a:lnTo>
                      <a:pt x="30" y="157"/>
                    </a:lnTo>
                    <a:lnTo>
                      <a:pt x="30" y="157"/>
                    </a:lnTo>
                    <a:lnTo>
                      <a:pt x="29" y="155"/>
                    </a:lnTo>
                    <a:lnTo>
                      <a:pt x="28" y="152"/>
                    </a:lnTo>
                    <a:lnTo>
                      <a:pt x="27" y="144"/>
                    </a:lnTo>
                    <a:lnTo>
                      <a:pt x="28" y="136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32" y="118"/>
                    </a:lnTo>
                    <a:lnTo>
                      <a:pt x="34" y="105"/>
                    </a:lnTo>
                    <a:lnTo>
                      <a:pt x="34" y="90"/>
                    </a:lnTo>
                    <a:lnTo>
                      <a:pt x="3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210"/>
              <p:cNvSpPr>
                <a:spLocks/>
              </p:cNvSpPr>
              <p:nvPr/>
            </p:nvSpPr>
            <p:spPr bwMode="auto">
              <a:xfrm>
                <a:off x="9275719" y="5539218"/>
                <a:ext cx="341312" cy="301649"/>
              </a:xfrm>
              <a:custGeom>
                <a:avLst/>
                <a:gdLst>
                  <a:gd name="T0" fmla="*/ 62 w 215"/>
                  <a:gd name="T1" fmla="*/ 45 h 190"/>
                  <a:gd name="T2" fmla="*/ 69 w 215"/>
                  <a:gd name="T3" fmla="*/ 28 h 190"/>
                  <a:gd name="T4" fmla="*/ 76 w 215"/>
                  <a:gd name="T5" fmla="*/ 27 h 190"/>
                  <a:gd name="T6" fmla="*/ 88 w 215"/>
                  <a:gd name="T7" fmla="*/ 21 h 190"/>
                  <a:gd name="T8" fmla="*/ 89 w 215"/>
                  <a:gd name="T9" fmla="*/ 18 h 190"/>
                  <a:gd name="T10" fmla="*/ 105 w 215"/>
                  <a:gd name="T11" fmla="*/ 13 h 190"/>
                  <a:gd name="T12" fmla="*/ 124 w 215"/>
                  <a:gd name="T13" fmla="*/ 12 h 190"/>
                  <a:gd name="T14" fmla="*/ 135 w 215"/>
                  <a:gd name="T15" fmla="*/ 4 h 190"/>
                  <a:gd name="T16" fmla="*/ 146 w 215"/>
                  <a:gd name="T17" fmla="*/ 0 h 190"/>
                  <a:gd name="T18" fmla="*/ 153 w 215"/>
                  <a:gd name="T19" fmla="*/ 2 h 190"/>
                  <a:gd name="T20" fmla="*/ 158 w 215"/>
                  <a:gd name="T21" fmla="*/ 11 h 190"/>
                  <a:gd name="T22" fmla="*/ 180 w 215"/>
                  <a:gd name="T23" fmla="*/ 26 h 190"/>
                  <a:gd name="T24" fmla="*/ 197 w 215"/>
                  <a:gd name="T25" fmla="*/ 31 h 190"/>
                  <a:gd name="T26" fmla="*/ 208 w 215"/>
                  <a:gd name="T27" fmla="*/ 40 h 190"/>
                  <a:gd name="T28" fmla="*/ 213 w 215"/>
                  <a:gd name="T29" fmla="*/ 56 h 190"/>
                  <a:gd name="T30" fmla="*/ 215 w 215"/>
                  <a:gd name="T31" fmla="*/ 86 h 190"/>
                  <a:gd name="T32" fmla="*/ 212 w 215"/>
                  <a:gd name="T33" fmla="*/ 103 h 190"/>
                  <a:gd name="T34" fmla="*/ 205 w 215"/>
                  <a:gd name="T35" fmla="*/ 108 h 190"/>
                  <a:gd name="T36" fmla="*/ 203 w 215"/>
                  <a:gd name="T37" fmla="*/ 118 h 190"/>
                  <a:gd name="T38" fmla="*/ 197 w 215"/>
                  <a:gd name="T39" fmla="*/ 130 h 190"/>
                  <a:gd name="T40" fmla="*/ 187 w 215"/>
                  <a:gd name="T41" fmla="*/ 138 h 190"/>
                  <a:gd name="T42" fmla="*/ 174 w 215"/>
                  <a:gd name="T43" fmla="*/ 135 h 190"/>
                  <a:gd name="T44" fmla="*/ 157 w 215"/>
                  <a:gd name="T45" fmla="*/ 138 h 190"/>
                  <a:gd name="T46" fmla="*/ 143 w 215"/>
                  <a:gd name="T47" fmla="*/ 140 h 190"/>
                  <a:gd name="T48" fmla="*/ 127 w 215"/>
                  <a:gd name="T49" fmla="*/ 155 h 190"/>
                  <a:gd name="T50" fmla="*/ 116 w 215"/>
                  <a:gd name="T51" fmla="*/ 169 h 190"/>
                  <a:gd name="T52" fmla="*/ 103 w 215"/>
                  <a:gd name="T53" fmla="*/ 177 h 190"/>
                  <a:gd name="T54" fmla="*/ 76 w 215"/>
                  <a:gd name="T55" fmla="*/ 181 h 190"/>
                  <a:gd name="T56" fmla="*/ 71 w 215"/>
                  <a:gd name="T57" fmla="*/ 184 h 190"/>
                  <a:gd name="T58" fmla="*/ 61 w 215"/>
                  <a:gd name="T59" fmla="*/ 190 h 190"/>
                  <a:gd name="T60" fmla="*/ 57 w 215"/>
                  <a:gd name="T61" fmla="*/ 186 h 190"/>
                  <a:gd name="T62" fmla="*/ 42 w 215"/>
                  <a:gd name="T63" fmla="*/ 183 h 190"/>
                  <a:gd name="T64" fmla="*/ 28 w 215"/>
                  <a:gd name="T65" fmla="*/ 175 h 190"/>
                  <a:gd name="T66" fmla="*/ 22 w 215"/>
                  <a:gd name="T67" fmla="*/ 162 h 190"/>
                  <a:gd name="T68" fmla="*/ 13 w 215"/>
                  <a:gd name="T69" fmla="*/ 138 h 190"/>
                  <a:gd name="T70" fmla="*/ 14 w 215"/>
                  <a:gd name="T71" fmla="*/ 124 h 190"/>
                  <a:gd name="T72" fmla="*/ 14 w 215"/>
                  <a:gd name="T73" fmla="*/ 111 h 190"/>
                  <a:gd name="T74" fmla="*/ 10 w 215"/>
                  <a:gd name="T75" fmla="*/ 104 h 190"/>
                  <a:gd name="T76" fmla="*/ 0 w 215"/>
                  <a:gd name="T77" fmla="*/ 90 h 190"/>
                  <a:gd name="T78" fmla="*/ 2 w 215"/>
                  <a:gd name="T79" fmla="*/ 82 h 190"/>
                  <a:gd name="T80" fmla="*/ 9 w 215"/>
                  <a:gd name="T81" fmla="*/ 79 h 190"/>
                  <a:gd name="T82" fmla="*/ 18 w 215"/>
                  <a:gd name="T83" fmla="*/ 67 h 190"/>
                  <a:gd name="T84" fmla="*/ 19 w 215"/>
                  <a:gd name="T85" fmla="*/ 57 h 190"/>
                  <a:gd name="T86" fmla="*/ 29 w 215"/>
                  <a:gd name="T87" fmla="*/ 43 h 190"/>
                  <a:gd name="T88" fmla="*/ 39 w 215"/>
                  <a:gd name="T89" fmla="*/ 39 h 190"/>
                  <a:gd name="T90" fmla="*/ 46 w 215"/>
                  <a:gd name="T91" fmla="*/ 41 h 190"/>
                  <a:gd name="T92" fmla="*/ 49 w 215"/>
                  <a:gd name="T93" fmla="*/ 45 h 190"/>
                  <a:gd name="T94" fmla="*/ 61 w 215"/>
                  <a:gd name="T95" fmla="*/ 4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190">
                    <a:moveTo>
                      <a:pt x="61" y="48"/>
                    </a:moveTo>
                    <a:lnTo>
                      <a:pt x="61" y="48"/>
                    </a:lnTo>
                    <a:lnTo>
                      <a:pt x="62" y="45"/>
                    </a:lnTo>
                    <a:lnTo>
                      <a:pt x="63" y="38"/>
                    </a:lnTo>
                    <a:lnTo>
                      <a:pt x="67" y="30"/>
                    </a:lnTo>
                    <a:lnTo>
                      <a:pt x="69" y="28"/>
                    </a:lnTo>
                    <a:lnTo>
                      <a:pt x="71" y="27"/>
                    </a:lnTo>
                    <a:lnTo>
                      <a:pt x="71" y="27"/>
                    </a:lnTo>
                    <a:lnTo>
                      <a:pt x="76" y="27"/>
                    </a:lnTo>
                    <a:lnTo>
                      <a:pt x="83" y="26"/>
                    </a:lnTo>
                    <a:lnTo>
                      <a:pt x="87" y="22"/>
                    </a:lnTo>
                    <a:lnTo>
                      <a:pt x="88" y="21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9" y="18"/>
                    </a:lnTo>
                    <a:lnTo>
                      <a:pt x="90" y="17"/>
                    </a:lnTo>
                    <a:lnTo>
                      <a:pt x="97" y="14"/>
                    </a:lnTo>
                    <a:lnTo>
                      <a:pt x="105" y="13"/>
                    </a:lnTo>
                    <a:lnTo>
                      <a:pt x="115" y="12"/>
                    </a:lnTo>
                    <a:lnTo>
                      <a:pt x="115" y="12"/>
                    </a:lnTo>
                    <a:lnTo>
                      <a:pt x="124" y="12"/>
                    </a:lnTo>
                    <a:lnTo>
                      <a:pt x="129" y="10"/>
                    </a:lnTo>
                    <a:lnTo>
                      <a:pt x="132" y="7"/>
                    </a:lnTo>
                    <a:lnTo>
                      <a:pt x="135" y="4"/>
                    </a:lnTo>
                    <a:lnTo>
                      <a:pt x="135" y="4"/>
                    </a:lnTo>
                    <a:lnTo>
                      <a:pt x="141" y="1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1"/>
                    </a:lnTo>
                    <a:lnTo>
                      <a:pt x="153" y="2"/>
                    </a:lnTo>
                    <a:lnTo>
                      <a:pt x="155" y="4"/>
                    </a:lnTo>
                    <a:lnTo>
                      <a:pt x="155" y="4"/>
                    </a:lnTo>
                    <a:lnTo>
                      <a:pt x="158" y="11"/>
                    </a:lnTo>
                    <a:lnTo>
                      <a:pt x="165" y="17"/>
                    </a:lnTo>
                    <a:lnTo>
                      <a:pt x="174" y="24"/>
                    </a:lnTo>
                    <a:lnTo>
                      <a:pt x="180" y="26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97" y="31"/>
                    </a:lnTo>
                    <a:lnTo>
                      <a:pt x="201" y="33"/>
                    </a:lnTo>
                    <a:lnTo>
                      <a:pt x="205" y="36"/>
                    </a:lnTo>
                    <a:lnTo>
                      <a:pt x="208" y="40"/>
                    </a:lnTo>
                    <a:lnTo>
                      <a:pt x="210" y="44"/>
                    </a:lnTo>
                    <a:lnTo>
                      <a:pt x="212" y="49"/>
                    </a:lnTo>
                    <a:lnTo>
                      <a:pt x="213" y="56"/>
                    </a:lnTo>
                    <a:lnTo>
                      <a:pt x="213" y="56"/>
                    </a:lnTo>
                    <a:lnTo>
                      <a:pt x="214" y="71"/>
                    </a:lnTo>
                    <a:lnTo>
                      <a:pt x="215" y="86"/>
                    </a:lnTo>
                    <a:lnTo>
                      <a:pt x="214" y="98"/>
                    </a:lnTo>
                    <a:lnTo>
                      <a:pt x="213" y="101"/>
                    </a:lnTo>
                    <a:lnTo>
                      <a:pt x="212" y="103"/>
                    </a:lnTo>
                    <a:lnTo>
                      <a:pt x="212" y="103"/>
                    </a:lnTo>
                    <a:lnTo>
                      <a:pt x="208" y="105"/>
                    </a:lnTo>
                    <a:lnTo>
                      <a:pt x="205" y="108"/>
                    </a:lnTo>
                    <a:lnTo>
                      <a:pt x="203" y="113"/>
                    </a:lnTo>
                    <a:lnTo>
                      <a:pt x="203" y="118"/>
                    </a:lnTo>
                    <a:lnTo>
                      <a:pt x="203" y="118"/>
                    </a:lnTo>
                    <a:lnTo>
                      <a:pt x="203" y="120"/>
                    </a:lnTo>
                    <a:lnTo>
                      <a:pt x="201" y="124"/>
                    </a:lnTo>
                    <a:lnTo>
                      <a:pt x="197" y="130"/>
                    </a:lnTo>
                    <a:lnTo>
                      <a:pt x="191" y="135"/>
                    </a:lnTo>
                    <a:lnTo>
                      <a:pt x="189" y="136"/>
                    </a:lnTo>
                    <a:lnTo>
                      <a:pt x="187" y="138"/>
                    </a:lnTo>
                    <a:lnTo>
                      <a:pt x="187" y="138"/>
                    </a:lnTo>
                    <a:lnTo>
                      <a:pt x="180" y="136"/>
                    </a:lnTo>
                    <a:lnTo>
                      <a:pt x="174" y="135"/>
                    </a:lnTo>
                    <a:lnTo>
                      <a:pt x="169" y="135"/>
                    </a:lnTo>
                    <a:lnTo>
                      <a:pt x="169" y="135"/>
                    </a:lnTo>
                    <a:lnTo>
                      <a:pt x="157" y="138"/>
                    </a:lnTo>
                    <a:lnTo>
                      <a:pt x="147" y="139"/>
                    </a:lnTo>
                    <a:lnTo>
                      <a:pt x="147" y="139"/>
                    </a:lnTo>
                    <a:lnTo>
                      <a:pt x="143" y="140"/>
                    </a:lnTo>
                    <a:lnTo>
                      <a:pt x="138" y="144"/>
                    </a:lnTo>
                    <a:lnTo>
                      <a:pt x="132" y="148"/>
                    </a:lnTo>
                    <a:lnTo>
                      <a:pt x="127" y="155"/>
                    </a:lnTo>
                    <a:lnTo>
                      <a:pt x="127" y="155"/>
                    </a:lnTo>
                    <a:lnTo>
                      <a:pt x="122" y="162"/>
                    </a:lnTo>
                    <a:lnTo>
                      <a:pt x="116" y="169"/>
                    </a:lnTo>
                    <a:lnTo>
                      <a:pt x="110" y="175"/>
                    </a:lnTo>
                    <a:lnTo>
                      <a:pt x="106" y="176"/>
                    </a:lnTo>
                    <a:lnTo>
                      <a:pt x="103" y="177"/>
                    </a:lnTo>
                    <a:lnTo>
                      <a:pt x="103" y="177"/>
                    </a:lnTo>
                    <a:lnTo>
                      <a:pt x="85" y="178"/>
                    </a:lnTo>
                    <a:lnTo>
                      <a:pt x="76" y="181"/>
                    </a:lnTo>
                    <a:lnTo>
                      <a:pt x="73" y="182"/>
                    </a:lnTo>
                    <a:lnTo>
                      <a:pt x="71" y="184"/>
                    </a:lnTo>
                    <a:lnTo>
                      <a:pt x="71" y="184"/>
                    </a:lnTo>
                    <a:lnTo>
                      <a:pt x="68" y="187"/>
                    </a:lnTo>
                    <a:lnTo>
                      <a:pt x="65" y="190"/>
                    </a:lnTo>
                    <a:lnTo>
                      <a:pt x="61" y="190"/>
                    </a:lnTo>
                    <a:lnTo>
                      <a:pt x="59" y="188"/>
                    </a:lnTo>
                    <a:lnTo>
                      <a:pt x="59" y="188"/>
                    </a:lnTo>
                    <a:lnTo>
                      <a:pt x="57" y="186"/>
                    </a:lnTo>
                    <a:lnTo>
                      <a:pt x="53" y="185"/>
                    </a:lnTo>
                    <a:lnTo>
                      <a:pt x="42" y="183"/>
                    </a:lnTo>
                    <a:lnTo>
                      <a:pt x="42" y="183"/>
                    </a:lnTo>
                    <a:lnTo>
                      <a:pt x="37" y="182"/>
                    </a:lnTo>
                    <a:lnTo>
                      <a:pt x="32" y="179"/>
                    </a:lnTo>
                    <a:lnTo>
                      <a:pt x="28" y="175"/>
                    </a:lnTo>
                    <a:lnTo>
                      <a:pt x="25" y="170"/>
                    </a:lnTo>
                    <a:lnTo>
                      <a:pt x="25" y="170"/>
                    </a:lnTo>
                    <a:lnTo>
                      <a:pt x="22" y="162"/>
                    </a:lnTo>
                    <a:lnTo>
                      <a:pt x="17" y="153"/>
                    </a:lnTo>
                    <a:lnTo>
                      <a:pt x="13" y="142"/>
                    </a:lnTo>
                    <a:lnTo>
                      <a:pt x="13" y="138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4"/>
                    </a:lnTo>
                    <a:lnTo>
                      <a:pt x="15" y="117"/>
                    </a:lnTo>
                    <a:lnTo>
                      <a:pt x="14" y="114"/>
                    </a:lnTo>
                    <a:lnTo>
                      <a:pt x="14" y="111"/>
                    </a:lnTo>
                    <a:lnTo>
                      <a:pt x="12" y="107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3" y="98"/>
                    </a:lnTo>
                    <a:lnTo>
                      <a:pt x="2" y="93"/>
                    </a:lnTo>
                    <a:lnTo>
                      <a:pt x="0" y="90"/>
                    </a:lnTo>
                    <a:lnTo>
                      <a:pt x="0" y="87"/>
                    </a:lnTo>
                    <a:lnTo>
                      <a:pt x="1" y="84"/>
                    </a:lnTo>
                    <a:lnTo>
                      <a:pt x="2" y="82"/>
                    </a:lnTo>
                    <a:lnTo>
                      <a:pt x="5" y="81"/>
                    </a:lnTo>
                    <a:lnTo>
                      <a:pt x="5" y="81"/>
                    </a:lnTo>
                    <a:lnTo>
                      <a:pt x="9" y="79"/>
                    </a:lnTo>
                    <a:lnTo>
                      <a:pt x="12" y="77"/>
                    </a:lnTo>
                    <a:lnTo>
                      <a:pt x="16" y="73"/>
                    </a:lnTo>
                    <a:lnTo>
                      <a:pt x="18" y="67"/>
                    </a:lnTo>
                    <a:lnTo>
                      <a:pt x="19" y="62"/>
                    </a:lnTo>
                    <a:lnTo>
                      <a:pt x="19" y="62"/>
                    </a:lnTo>
                    <a:lnTo>
                      <a:pt x="19" y="57"/>
                    </a:lnTo>
                    <a:lnTo>
                      <a:pt x="22" y="52"/>
                    </a:lnTo>
                    <a:lnTo>
                      <a:pt x="25" y="47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33" y="41"/>
                    </a:lnTo>
                    <a:lnTo>
                      <a:pt x="39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1"/>
                    </a:lnTo>
                    <a:lnTo>
                      <a:pt x="46" y="41"/>
                    </a:lnTo>
                    <a:lnTo>
                      <a:pt x="47" y="43"/>
                    </a:lnTo>
                    <a:lnTo>
                      <a:pt x="49" y="45"/>
                    </a:lnTo>
                    <a:lnTo>
                      <a:pt x="54" y="47"/>
                    </a:lnTo>
                    <a:lnTo>
                      <a:pt x="61" y="48"/>
                    </a:lnTo>
                    <a:lnTo>
                      <a:pt x="61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211"/>
              <p:cNvSpPr>
                <a:spLocks/>
              </p:cNvSpPr>
              <p:nvPr/>
            </p:nvSpPr>
            <p:spPr bwMode="auto">
              <a:xfrm>
                <a:off x="9058232" y="2229022"/>
                <a:ext cx="473072" cy="376268"/>
              </a:xfrm>
              <a:custGeom>
                <a:avLst/>
                <a:gdLst>
                  <a:gd name="T0" fmla="*/ 274 w 298"/>
                  <a:gd name="T1" fmla="*/ 7 h 237"/>
                  <a:gd name="T2" fmla="*/ 263 w 298"/>
                  <a:gd name="T3" fmla="*/ 0 h 237"/>
                  <a:gd name="T4" fmla="*/ 253 w 298"/>
                  <a:gd name="T5" fmla="*/ 4 h 237"/>
                  <a:gd name="T6" fmla="*/ 235 w 298"/>
                  <a:gd name="T7" fmla="*/ 14 h 237"/>
                  <a:gd name="T8" fmla="*/ 215 w 298"/>
                  <a:gd name="T9" fmla="*/ 17 h 237"/>
                  <a:gd name="T10" fmla="*/ 204 w 298"/>
                  <a:gd name="T11" fmla="*/ 14 h 237"/>
                  <a:gd name="T12" fmla="*/ 184 w 298"/>
                  <a:gd name="T13" fmla="*/ 6 h 237"/>
                  <a:gd name="T14" fmla="*/ 157 w 298"/>
                  <a:gd name="T15" fmla="*/ 2 h 237"/>
                  <a:gd name="T16" fmla="*/ 139 w 298"/>
                  <a:gd name="T17" fmla="*/ 6 h 237"/>
                  <a:gd name="T18" fmla="*/ 103 w 298"/>
                  <a:gd name="T19" fmla="*/ 23 h 237"/>
                  <a:gd name="T20" fmla="*/ 68 w 298"/>
                  <a:gd name="T21" fmla="*/ 37 h 237"/>
                  <a:gd name="T22" fmla="*/ 55 w 298"/>
                  <a:gd name="T23" fmla="*/ 43 h 237"/>
                  <a:gd name="T24" fmla="*/ 32 w 298"/>
                  <a:gd name="T25" fmla="*/ 65 h 237"/>
                  <a:gd name="T26" fmla="*/ 11 w 298"/>
                  <a:gd name="T27" fmla="*/ 89 h 237"/>
                  <a:gd name="T28" fmla="*/ 0 w 298"/>
                  <a:gd name="T29" fmla="*/ 108 h 237"/>
                  <a:gd name="T30" fmla="*/ 6 w 298"/>
                  <a:gd name="T31" fmla="*/ 111 h 237"/>
                  <a:gd name="T32" fmla="*/ 19 w 298"/>
                  <a:gd name="T33" fmla="*/ 118 h 237"/>
                  <a:gd name="T34" fmla="*/ 20 w 298"/>
                  <a:gd name="T35" fmla="*/ 127 h 237"/>
                  <a:gd name="T36" fmla="*/ 32 w 298"/>
                  <a:gd name="T37" fmla="*/ 133 h 237"/>
                  <a:gd name="T38" fmla="*/ 32 w 298"/>
                  <a:gd name="T39" fmla="*/ 138 h 237"/>
                  <a:gd name="T40" fmla="*/ 26 w 298"/>
                  <a:gd name="T41" fmla="*/ 146 h 237"/>
                  <a:gd name="T42" fmla="*/ 24 w 298"/>
                  <a:gd name="T43" fmla="*/ 166 h 237"/>
                  <a:gd name="T44" fmla="*/ 29 w 298"/>
                  <a:gd name="T45" fmla="*/ 175 h 237"/>
                  <a:gd name="T46" fmla="*/ 35 w 298"/>
                  <a:gd name="T47" fmla="*/ 176 h 237"/>
                  <a:gd name="T48" fmla="*/ 49 w 298"/>
                  <a:gd name="T49" fmla="*/ 180 h 237"/>
                  <a:gd name="T50" fmla="*/ 56 w 298"/>
                  <a:gd name="T51" fmla="*/ 190 h 237"/>
                  <a:gd name="T52" fmla="*/ 57 w 298"/>
                  <a:gd name="T53" fmla="*/ 193 h 237"/>
                  <a:gd name="T54" fmla="*/ 66 w 298"/>
                  <a:gd name="T55" fmla="*/ 190 h 237"/>
                  <a:gd name="T56" fmla="*/ 78 w 298"/>
                  <a:gd name="T57" fmla="*/ 179 h 237"/>
                  <a:gd name="T58" fmla="*/ 86 w 298"/>
                  <a:gd name="T59" fmla="*/ 175 h 237"/>
                  <a:gd name="T60" fmla="*/ 88 w 298"/>
                  <a:gd name="T61" fmla="*/ 183 h 237"/>
                  <a:gd name="T62" fmla="*/ 92 w 298"/>
                  <a:gd name="T63" fmla="*/ 226 h 237"/>
                  <a:gd name="T64" fmla="*/ 94 w 298"/>
                  <a:gd name="T65" fmla="*/ 228 h 237"/>
                  <a:gd name="T66" fmla="*/ 117 w 298"/>
                  <a:gd name="T67" fmla="*/ 210 h 237"/>
                  <a:gd name="T68" fmla="*/ 142 w 298"/>
                  <a:gd name="T69" fmla="*/ 199 h 237"/>
                  <a:gd name="T70" fmla="*/ 166 w 298"/>
                  <a:gd name="T71" fmla="*/ 202 h 237"/>
                  <a:gd name="T72" fmla="*/ 202 w 298"/>
                  <a:gd name="T73" fmla="*/ 218 h 237"/>
                  <a:gd name="T74" fmla="*/ 213 w 298"/>
                  <a:gd name="T75" fmla="*/ 230 h 237"/>
                  <a:gd name="T76" fmla="*/ 223 w 298"/>
                  <a:gd name="T77" fmla="*/ 237 h 237"/>
                  <a:gd name="T78" fmla="*/ 237 w 298"/>
                  <a:gd name="T79" fmla="*/ 235 h 237"/>
                  <a:gd name="T80" fmla="*/ 262 w 298"/>
                  <a:gd name="T81" fmla="*/ 226 h 237"/>
                  <a:gd name="T82" fmla="*/ 276 w 298"/>
                  <a:gd name="T83" fmla="*/ 224 h 237"/>
                  <a:gd name="T84" fmla="*/ 286 w 298"/>
                  <a:gd name="T85" fmla="*/ 216 h 237"/>
                  <a:gd name="T86" fmla="*/ 290 w 298"/>
                  <a:gd name="T87" fmla="*/ 206 h 237"/>
                  <a:gd name="T88" fmla="*/ 297 w 298"/>
                  <a:gd name="T89" fmla="*/ 190 h 237"/>
                  <a:gd name="T90" fmla="*/ 295 w 298"/>
                  <a:gd name="T91" fmla="*/ 180 h 237"/>
                  <a:gd name="T92" fmla="*/ 280 w 298"/>
                  <a:gd name="T93" fmla="*/ 169 h 237"/>
                  <a:gd name="T94" fmla="*/ 269 w 298"/>
                  <a:gd name="T95" fmla="*/ 155 h 237"/>
                  <a:gd name="T96" fmla="*/ 271 w 298"/>
                  <a:gd name="T97" fmla="*/ 141 h 237"/>
                  <a:gd name="T98" fmla="*/ 269 w 298"/>
                  <a:gd name="T99" fmla="*/ 123 h 237"/>
                  <a:gd name="T100" fmla="*/ 264 w 298"/>
                  <a:gd name="T101" fmla="*/ 115 h 237"/>
                  <a:gd name="T102" fmla="*/ 254 w 298"/>
                  <a:gd name="T103" fmla="*/ 102 h 237"/>
                  <a:gd name="T104" fmla="*/ 252 w 298"/>
                  <a:gd name="T105" fmla="*/ 93 h 237"/>
                  <a:gd name="T106" fmla="*/ 256 w 298"/>
                  <a:gd name="T107" fmla="*/ 47 h 237"/>
                  <a:gd name="T108" fmla="*/ 261 w 298"/>
                  <a:gd name="T109" fmla="*/ 3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8" h="237">
                    <a:moveTo>
                      <a:pt x="275" y="9"/>
                    </a:moveTo>
                    <a:lnTo>
                      <a:pt x="275" y="9"/>
                    </a:lnTo>
                    <a:lnTo>
                      <a:pt x="274" y="7"/>
                    </a:lnTo>
                    <a:lnTo>
                      <a:pt x="269" y="2"/>
                    </a:lnTo>
                    <a:lnTo>
                      <a:pt x="266" y="1"/>
                    </a:lnTo>
                    <a:lnTo>
                      <a:pt x="263" y="0"/>
                    </a:lnTo>
                    <a:lnTo>
                      <a:pt x="259" y="1"/>
                    </a:lnTo>
                    <a:lnTo>
                      <a:pt x="253" y="4"/>
                    </a:lnTo>
                    <a:lnTo>
                      <a:pt x="253" y="4"/>
                    </a:lnTo>
                    <a:lnTo>
                      <a:pt x="248" y="8"/>
                    </a:lnTo>
                    <a:lnTo>
                      <a:pt x="241" y="12"/>
                    </a:lnTo>
                    <a:lnTo>
                      <a:pt x="235" y="14"/>
                    </a:lnTo>
                    <a:lnTo>
                      <a:pt x="228" y="16"/>
                    </a:lnTo>
                    <a:lnTo>
                      <a:pt x="222" y="17"/>
                    </a:lnTo>
                    <a:lnTo>
                      <a:pt x="215" y="17"/>
                    </a:lnTo>
                    <a:lnTo>
                      <a:pt x="209" y="16"/>
                    </a:lnTo>
                    <a:lnTo>
                      <a:pt x="204" y="14"/>
                    </a:lnTo>
                    <a:lnTo>
                      <a:pt x="204" y="14"/>
                    </a:lnTo>
                    <a:lnTo>
                      <a:pt x="198" y="10"/>
                    </a:lnTo>
                    <a:lnTo>
                      <a:pt x="192" y="8"/>
                    </a:lnTo>
                    <a:lnTo>
                      <a:pt x="184" y="6"/>
                    </a:lnTo>
                    <a:lnTo>
                      <a:pt x="176" y="3"/>
                    </a:lnTo>
                    <a:lnTo>
                      <a:pt x="167" y="2"/>
                    </a:lnTo>
                    <a:lnTo>
                      <a:pt x="157" y="2"/>
                    </a:lnTo>
                    <a:lnTo>
                      <a:pt x="148" y="3"/>
                    </a:lnTo>
                    <a:lnTo>
                      <a:pt x="139" y="6"/>
                    </a:lnTo>
                    <a:lnTo>
                      <a:pt x="139" y="6"/>
                    </a:lnTo>
                    <a:lnTo>
                      <a:pt x="131" y="9"/>
                    </a:lnTo>
                    <a:lnTo>
                      <a:pt x="121" y="13"/>
                    </a:lnTo>
                    <a:lnTo>
                      <a:pt x="103" y="23"/>
                    </a:lnTo>
                    <a:lnTo>
                      <a:pt x="84" y="31"/>
                    </a:lnTo>
                    <a:lnTo>
                      <a:pt x="76" y="36"/>
                    </a:lnTo>
                    <a:lnTo>
                      <a:pt x="68" y="37"/>
                    </a:lnTo>
                    <a:lnTo>
                      <a:pt x="68" y="37"/>
                    </a:lnTo>
                    <a:lnTo>
                      <a:pt x="62" y="39"/>
                    </a:lnTo>
                    <a:lnTo>
                      <a:pt x="55" y="43"/>
                    </a:lnTo>
                    <a:lnTo>
                      <a:pt x="49" y="47"/>
                    </a:lnTo>
                    <a:lnTo>
                      <a:pt x="42" y="53"/>
                    </a:lnTo>
                    <a:lnTo>
                      <a:pt x="32" y="65"/>
                    </a:lnTo>
                    <a:lnTo>
                      <a:pt x="22" y="78"/>
                    </a:lnTo>
                    <a:lnTo>
                      <a:pt x="22" y="78"/>
                    </a:lnTo>
                    <a:lnTo>
                      <a:pt x="11" y="89"/>
                    </a:lnTo>
                    <a:lnTo>
                      <a:pt x="4" y="99"/>
                    </a:lnTo>
                    <a:lnTo>
                      <a:pt x="2" y="103"/>
                    </a:lnTo>
                    <a:lnTo>
                      <a:pt x="0" y="108"/>
                    </a:lnTo>
                    <a:lnTo>
                      <a:pt x="3" y="110"/>
                    </a:lnTo>
                    <a:lnTo>
                      <a:pt x="6" y="111"/>
                    </a:lnTo>
                    <a:lnTo>
                      <a:pt x="6" y="111"/>
                    </a:lnTo>
                    <a:lnTo>
                      <a:pt x="13" y="113"/>
                    </a:lnTo>
                    <a:lnTo>
                      <a:pt x="18" y="115"/>
                    </a:lnTo>
                    <a:lnTo>
                      <a:pt x="19" y="118"/>
                    </a:lnTo>
                    <a:lnTo>
                      <a:pt x="19" y="124"/>
                    </a:lnTo>
                    <a:lnTo>
                      <a:pt x="19" y="124"/>
                    </a:lnTo>
                    <a:lnTo>
                      <a:pt x="20" y="127"/>
                    </a:lnTo>
                    <a:lnTo>
                      <a:pt x="23" y="129"/>
                    </a:lnTo>
                    <a:lnTo>
                      <a:pt x="29" y="131"/>
                    </a:lnTo>
                    <a:lnTo>
                      <a:pt x="32" y="133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28" y="141"/>
                    </a:lnTo>
                    <a:lnTo>
                      <a:pt x="26" y="146"/>
                    </a:lnTo>
                    <a:lnTo>
                      <a:pt x="24" y="153"/>
                    </a:lnTo>
                    <a:lnTo>
                      <a:pt x="24" y="159"/>
                    </a:lnTo>
                    <a:lnTo>
                      <a:pt x="24" y="166"/>
                    </a:lnTo>
                    <a:lnTo>
                      <a:pt x="26" y="171"/>
                    </a:lnTo>
                    <a:lnTo>
                      <a:pt x="28" y="173"/>
                    </a:lnTo>
                    <a:lnTo>
                      <a:pt x="29" y="175"/>
                    </a:lnTo>
                    <a:lnTo>
                      <a:pt x="33" y="176"/>
                    </a:lnTo>
                    <a:lnTo>
                      <a:pt x="35" y="176"/>
                    </a:lnTo>
                    <a:lnTo>
                      <a:pt x="35" y="176"/>
                    </a:lnTo>
                    <a:lnTo>
                      <a:pt x="40" y="176"/>
                    </a:lnTo>
                    <a:lnTo>
                      <a:pt x="45" y="178"/>
                    </a:lnTo>
                    <a:lnTo>
                      <a:pt x="49" y="180"/>
                    </a:lnTo>
                    <a:lnTo>
                      <a:pt x="51" y="181"/>
                    </a:lnTo>
                    <a:lnTo>
                      <a:pt x="55" y="185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56" y="192"/>
                    </a:lnTo>
                    <a:lnTo>
                      <a:pt x="57" y="193"/>
                    </a:lnTo>
                    <a:lnTo>
                      <a:pt x="60" y="194"/>
                    </a:lnTo>
                    <a:lnTo>
                      <a:pt x="61" y="193"/>
                    </a:lnTo>
                    <a:lnTo>
                      <a:pt x="66" y="190"/>
                    </a:lnTo>
                    <a:lnTo>
                      <a:pt x="72" y="185"/>
                    </a:lnTo>
                    <a:lnTo>
                      <a:pt x="72" y="185"/>
                    </a:lnTo>
                    <a:lnTo>
                      <a:pt x="78" y="179"/>
                    </a:lnTo>
                    <a:lnTo>
                      <a:pt x="83" y="174"/>
                    </a:lnTo>
                    <a:lnTo>
                      <a:pt x="85" y="174"/>
                    </a:lnTo>
                    <a:lnTo>
                      <a:pt x="86" y="175"/>
                    </a:lnTo>
                    <a:lnTo>
                      <a:pt x="88" y="179"/>
                    </a:lnTo>
                    <a:lnTo>
                      <a:pt x="88" y="183"/>
                    </a:lnTo>
                    <a:lnTo>
                      <a:pt x="88" y="183"/>
                    </a:lnTo>
                    <a:lnTo>
                      <a:pt x="89" y="197"/>
                    </a:lnTo>
                    <a:lnTo>
                      <a:pt x="90" y="213"/>
                    </a:lnTo>
                    <a:lnTo>
                      <a:pt x="92" y="226"/>
                    </a:lnTo>
                    <a:lnTo>
                      <a:pt x="93" y="228"/>
                    </a:lnTo>
                    <a:lnTo>
                      <a:pt x="93" y="228"/>
                    </a:lnTo>
                    <a:lnTo>
                      <a:pt x="94" y="228"/>
                    </a:lnTo>
                    <a:lnTo>
                      <a:pt x="94" y="228"/>
                    </a:lnTo>
                    <a:lnTo>
                      <a:pt x="103" y="221"/>
                    </a:lnTo>
                    <a:lnTo>
                      <a:pt x="117" y="210"/>
                    </a:lnTo>
                    <a:lnTo>
                      <a:pt x="125" y="206"/>
                    </a:lnTo>
                    <a:lnTo>
                      <a:pt x="134" y="201"/>
                    </a:lnTo>
                    <a:lnTo>
                      <a:pt x="142" y="199"/>
                    </a:lnTo>
                    <a:lnTo>
                      <a:pt x="151" y="199"/>
                    </a:lnTo>
                    <a:lnTo>
                      <a:pt x="151" y="199"/>
                    </a:lnTo>
                    <a:lnTo>
                      <a:pt x="166" y="202"/>
                    </a:lnTo>
                    <a:lnTo>
                      <a:pt x="182" y="208"/>
                    </a:lnTo>
                    <a:lnTo>
                      <a:pt x="196" y="214"/>
                    </a:lnTo>
                    <a:lnTo>
                      <a:pt x="202" y="218"/>
                    </a:lnTo>
                    <a:lnTo>
                      <a:pt x="206" y="223"/>
                    </a:lnTo>
                    <a:lnTo>
                      <a:pt x="206" y="223"/>
                    </a:lnTo>
                    <a:lnTo>
                      <a:pt x="213" y="230"/>
                    </a:lnTo>
                    <a:lnTo>
                      <a:pt x="217" y="232"/>
                    </a:lnTo>
                    <a:lnTo>
                      <a:pt x="220" y="235"/>
                    </a:lnTo>
                    <a:lnTo>
                      <a:pt x="223" y="237"/>
                    </a:lnTo>
                    <a:lnTo>
                      <a:pt x="227" y="237"/>
                    </a:lnTo>
                    <a:lnTo>
                      <a:pt x="232" y="236"/>
                    </a:lnTo>
                    <a:lnTo>
                      <a:pt x="237" y="235"/>
                    </a:lnTo>
                    <a:lnTo>
                      <a:pt x="237" y="235"/>
                    </a:lnTo>
                    <a:lnTo>
                      <a:pt x="255" y="227"/>
                    </a:lnTo>
                    <a:lnTo>
                      <a:pt x="262" y="226"/>
                    </a:lnTo>
                    <a:lnTo>
                      <a:pt x="269" y="225"/>
                    </a:lnTo>
                    <a:lnTo>
                      <a:pt x="269" y="225"/>
                    </a:lnTo>
                    <a:lnTo>
                      <a:pt x="276" y="224"/>
                    </a:lnTo>
                    <a:lnTo>
                      <a:pt x="282" y="222"/>
                    </a:lnTo>
                    <a:lnTo>
                      <a:pt x="284" y="219"/>
                    </a:lnTo>
                    <a:lnTo>
                      <a:pt x="286" y="216"/>
                    </a:lnTo>
                    <a:lnTo>
                      <a:pt x="289" y="210"/>
                    </a:lnTo>
                    <a:lnTo>
                      <a:pt x="289" y="210"/>
                    </a:lnTo>
                    <a:lnTo>
                      <a:pt x="290" y="206"/>
                    </a:lnTo>
                    <a:lnTo>
                      <a:pt x="292" y="201"/>
                    </a:lnTo>
                    <a:lnTo>
                      <a:pt x="295" y="194"/>
                    </a:lnTo>
                    <a:lnTo>
                      <a:pt x="297" y="190"/>
                    </a:lnTo>
                    <a:lnTo>
                      <a:pt x="298" y="186"/>
                    </a:lnTo>
                    <a:lnTo>
                      <a:pt x="297" y="183"/>
                    </a:lnTo>
                    <a:lnTo>
                      <a:pt x="295" y="180"/>
                    </a:lnTo>
                    <a:lnTo>
                      <a:pt x="295" y="180"/>
                    </a:lnTo>
                    <a:lnTo>
                      <a:pt x="289" y="174"/>
                    </a:lnTo>
                    <a:lnTo>
                      <a:pt x="280" y="169"/>
                    </a:lnTo>
                    <a:lnTo>
                      <a:pt x="272" y="163"/>
                    </a:lnTo>
                    <a:lnTo>
                      <a:pt x="270" y="159"/>
                    </a:lnTo>
                    <a:lnTo>
                      <a:pt x="269" y="155"/>
                    </a:lnTo>
                    <a:lnTo>
                      <a:pt x="269" y="155"/>
                    </a:lnTo>
                    <a:lnTo>
                      <a:pt x="269" y="149"/>
                    </a:lnTo>
                    <a:lnTo>
                      <a:pt x="271" y="141"/>
                    </a:lnTo>
                    <a:lnTo>
                      <a:pt x="271" y="132"/>
                    </a:lnTo>
                    <a:lnTo>
                      <a:pt x="270" y="128"/>
                    </a:lnTo>
                    <a:lnTo>
                      <a:pt x="269" y="123"/>
                    </a:lnTo>
                    <a:lnTo>
                      <a:pt x="269" y="123"/>
                    </a:lnTo>
                    <a:lnTo>
                      <a:pt x="266" y="118"/>
                    </a:lnTo>
                    <a:lnTo>
                      <a:pt x="264" y="115"/>
                    </a:lnTo>
                    <a:lnTo>
                      <a:pt x="259" y="109"/>
                    </a:lnTo>
                    <a:lnTo>
                      <a:pt x="256" y="106"/>
                    </a:lnTo>
                    <a:lnTo>
                      <a:pt x="254" y="102"/>
                    </a:lnTo>
                    <a:lnTo>
                      <a:pt x="253" y="98"/>
                    </a:lnTo>
                    <a:lnTo>
                      <a:pt x="252" y="93"/>
                    </a:lnTo>
                    <a:lnTo>
                      <a:pt x="252" y="93"/>
                    </a:lnTo>
                    <a:lnTo>
                      <a:pt x="252" y="79"/>
                    </a:lnTo>
                    <a:lnTo>
                      <a:pt x="253" y="63"/>
                    </a:lnTo>
                    <a:lnTo>
                      <a:pt x="256" y="47"/>
                    </a:lnTo>
                    <a:lnTo>
                      <a:pt x="259" y="40"/>
                    </a:lnTo>
                    <a:lnTo>
                      <a:pt x="261" y="33"/>
                    </a:lnTo>
                    <a:lnTo>
                      <a:pt x="261" y="33"/>
                    </a:lnTo>
                    <a:lnTo>
                      <a:pt x="275" y="9"/>
                    </a:lnTo>
                    <a:lnTo>
                      <a:pt x="275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212"/>
              <p:cNvSpPr>
                <a:spLocks/>
              </p:cNvSpPr>
              <p:nvPr/>
            </p:nvSpPr>
            <p:spPr bwMode="auto">
              <a:xfrm>
                <a:off x="8961395" y="2410012"/>
                <a:ext cx="65087" cy="63505"/>
              </a:xfrm>
              <a:custGeom>
                <a:avLst/>
                <a:gdLst>
                  <a:gd name="T0" fmla="*/ 35 w 41"/>
                  <a:gd name="T1" fmla="*/ 26 h 40"/>
                  <a:gd name="T2" fmla="*/ 35 w 41"/>
                  <a:gd name="T3" fmla="*/ 26 h 40"/>
                  <a:gd name="T4" fmla="*/ 34 w 41"/>
                  <a:gd name="T5" fmla="*/ 28 h 40"/>
                  <a:gd name="T6" fmla="*/ 31 w 41"/>
                  <a:gd name="T7" fmla="*/ 33 h 40"/>
                  <a:gd name="T8" fmla="*/ 27 w 41"/>
                  <a:gd name="T9" fmla="*/ 38 h 40"/>
                  <a:gd name="T10" fmla="*/ 25 w 41"/>
                  <a:gd name="T11" fmla="*/ 39 h 40"/>
                  <a:gd name="T12" fmla="*/ 22 w 41"/>
                  <a:gd name="T13" fmla="*/ 40 h 40"/>
                  <a:gd name="T14" fmla="*/ 22 w 41"/>
                  <a:gd name="T15" fmla="*/ 40 h 40"/>
                  <a:gd name="T16" fmla="*/ 20 w 41"/>
                  <a:gd name="T17" fmla="*/ 40 h 40"/>
                  <a:gd name="T18" fmla="*/ 17 w 41"/>
                  <a:gd name="T19" fmla="*/ 39 h 40"/>
                  <a:gd name="T20" fmla="*/ 14 w 41"/>
                  <a:gd name="T21" fmla="*/ 37 h 40"/>
                  <a:gd name="T22" fmla="*/ 12 w 41"/>
                  <a:gd name="T23" fmla="*/ 35 h 40"/>
                  <a:gd name="T24" fmla="*/ 10 w 41"/>
                  <a:gd name="T25" fmla="*/ 33 h 40"/>
                  <a:gd name="T26" fmla="*/ 8 w 41"/>
                  <a:gd name="T27" fmla="*/ 33 h 40"/>
                  <a:gd name="T28" fmla="*/ 8 w 41"/>
                  <a:gd name="T29" fmla="*/ 33 h 40"/>
                  <a:gd name="T30" fmla="*/ 3 w 41"/>
                  <a:gd name="T31" fmla="*/ 32 h 40"/>
                  <a:gd name="T32" fmla="*/ 0 w 41"/>
                  <a:gd name="T33" fmla="*/ 30 h 40"/>
                  <a:gd name="T34" fmla="*/ 0 w 41"/>
                  <a:gd name="T35" fmla="*/ 26 h 40"/>
                  <a:gd name="T36" fmla="*/ 0 w 41"/>
                  <a:gd name="T37" fmla="*/ 21 h 40"/>
                  <a:gd name="T38" fmla="*/ 0 w 41"/>
                  <a:gd name="T39" fmla="*/ 21 h 40"/>
                  <a:gd name="T40" fmla="*/ 1 w 41"/>
                  <a:gd name="T41" fmla="*/ 18 h 40"/>
                  <a:gd name="T42" fmla="*/ 3 w 41"/>
                  <a:gd name="T43" fmla="*/ 16 h 40"/>
                  <a:gd name="T44" fmla="*/ 6 w 41"/>
                  <a:gd name="T45" fmla="*/ 14 h 40"/>
                  <a:gd name="T46" fmla="*/ 9 w 41"/>
                  <a:gd name="T47" fmla="*/ 12 h 40"/>
                  <a:gd name="T48" fmla="*/ 10 w 41"/>
                  <a:gd name="T49" fmla="*/ 10 h 40"/>
                  <a:gd name="T50" fmla="*/ 11 w 41"/>
                  <a:gd name="T51" fmla="*/ 8 h 40"/>
                  <a:gd name="T52" fmla="*/ 11 w 41"/>
                  <a:gd name="T53" fmla="*/ 8 h 40"/>
                  <a:gd name="T54" fmla="*/ 13 w 41"/>
                  <a:gd name="T55" fmla="*/ 2 h 40"/>
                  <a:gd name="T56" fmla="*/ 15 w 41"/>
                  <a:gd name="T57" fmla="*/ 1 h 40"/>
                  <a:gd name="T58" fmla="*/ 17 w 41"/>
                  <a:gd name="T59" fmla="*/ 0 h 40"/>
                  <a:gd name="T60" fmla="*/ 22 w 41"/>
                  <a:gd name="T61" fmla="*/ 0 h 40"/>
                  <a:gd name="T62" fmla="*/ 27 w 41"/>
                  <a:gd name="T63" fmla="*/ 1 h 40"/>
                  <a:gd name="T64" fmla="*/ 27 w 41"/>
                  <a:gd name="T65" fmla="*/ 1 h 40"/>
                  <a:gd name="T66" fmla="*/ 32 w 41"/>
                  <a:gd name="T67" fmla="*/ 4 h 40"/>
                  <a:gd name="T68" fmla="*/ 37 w 41"/>
                  <a:gd name="T69" fmla="*/ 7 h 40"/>
                  <a:gd name="T70" fmla="*/ 40 w 41"/>
                  <a:gd name="T71" fmla="*/ 10 h 40"/>
                  <a:gd name="T72" fmla="*/ 41 w 41"/>
                  <a:gd name="T73" fmla="*/ 12 h 40"/>
                  <a:gd name="T74" fmla="*/ 41 w 41"/>
                  <a:gd name="T75" fmla="*/ 14 h 40"/>
                  <a:gd name="T76" fmla="*/ 41 w 41"/>
                  <a:gd name="T77" fmla="*/ 14 h 40"/>
                  <a:gd name="T78" fmla="*/ 40 w 41"/>
                  <a:gd name="T79" fmla="*/ 19 h 40"/>
                  <a:gd name="T80" fmla="*/ 38 w 41"/>
                  <a:gd name="T81" fmla="*/ 23 h 40"/>
                  <a:gd name="T82" fmla="*/ 35 w 41"/>
                  <a:gd name="T83" fmla="*/ 26 h 40"/>
                  <a:gd name="T84" fmla="*/ 35 w 41"/>
                  <a:gd name="T85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" h="40">
                    <a:moveTo>
                      <a:pt x="35" y="26"/>
                    </a:moveTo>
                    <a:lnTo>
                      <a:pt x="35" y="26"/>
                    </a:lnTo>
                    <a:lnTo>
                      <a:pt x="34" y="28"/>
                    </a:lnTo>
                    <a:lnTo>
                      <a:pt x="31" y="33"/>
                    </a:lnTo>
                    <a:lnTo>
                      <a:pt x="27" y="38"/>
                    </a:lnTo>
                    <a:lnTo>
                      <a:pt x="25" y="39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0" y="40"/>
                    </a:lnTo>
                    <a:lnTo>
                      <a:pt x="17" y="39"/>
                    </a:lnTo>
                    <a:lnTo>
                      <a:pt x="14" y="37"/>
                    </a:lnTo>
                    <a:lnTo>
                      <a:pt x="12" y="35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3" y="32"/>
                    </a:lnTo>
                    <a:lnTo>
                      <a:pt x="0" y="30"/>
                    </a:lnTo>
                    <a:lnTo>
                      <a:pt x="0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18"/>
                    </a:lnTo>
                    <a:lnTo>
                      <a:pt x="3" y="16"/>
                    </a:lnTo>
                    <a:lnTo>
                      <a:pt x="6" y="14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7" y="1"/>
                    </a:lnTo>
                    <a:lnTo>
                      <a:pt x="27" y="1"/>
                    </a:lnTo>
                    <a:lnTo>
                      <a:pt x="32" y="4"/>
                    </a:lnTo>
                    <a:lnTo>
                      <a:pt x="37" y="7"/>
                    </a:lnTo>
                    <a:lnTo>
                      <a:pt x="40" y="10"/>
                    </a:lnTo>
                    <a:lnTo>
                      <a:pt x="41" y="12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0" y="19"/>
                    </a:lnTo>
                    <a:lnTo>
                      <a:pt x="38" y="23"/>
                    </a:lnTo>
                    <a:lnTo>
                      <a:pt x="35" y="26"/>
                    </a:lnTo>
                    <a:lnTo>
                      <a:pt x="35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Freeform 213"/>
              <p:cNvSpPr>
                <a:spLocks/>
              </p:cNvSpPr>
              <p:nvPr/>
            </p:nvSpPr>
            <p:spPr bwMode="auto">
              <a:xfrm>
                <a:off x="9045533" y="2478281"/>
                <a:ext cx="26988" cy="26990"/>
              </a:xfrm>
              <a:custGeom>
                <a:avLst/>
                <a:gdLst>
                  <a:gd name="T0" fmla="*/ 1 w 17"/>
                  <a:gd name="T1" fmla="*/ 0 h 17"/>
                  <a:gd name="T2" fmla="*/ 1 w 17"/>
                  <a:gd name="T3" fmla="*/ 0 h 17"/>
                  <a:gd name="T4" fmla="*/ 0 w 17"/>
                  <a:gd name="T5" fmla="*/ 1 h 17"/>
                  <a:gd name="T6" fmla="*/ 0 w 17"/>
                  <a:gd name="T7" fmla="*/ 3 h 17"/>
                  <a:gd name="T8" fmla="*/ 1 w 17"/>
                  <a:gd name="T9" fmla="*/ 7 h 17"/>
                  <a:gd name="T10" fmla="*/ 4 w 17"/>
                  <a:gd name="T11" fmla="*/ 9 h 17"/>
                  <a:gd name="T12" fmla="*/ 6 w 17"/>
                  <a:gd name="T13" fmla="*/ 10 h 17"/>
                  <a:gd name="T14" fmla="*/ 6 w 17"/>
                  <a:gd name="T15" fmla="*/ 10 h 17"/>
                  <a:gd name="T16" fmla="*/ 10 w 17"/>
                  <a:gd name="T17" fmla="*/ 11 h 17"/>
                  <a:gd name="T18" fmla="*/ 12 w 17"/>
                  <a:gd name="T19" fmla="*/ 12 h 17"/>
                  <a:gd name="T20" fmla="*/ 12 w 17"/>
                  <a:gd name="T21" fmla="*/ 14 h 17"/>
                  <a:gd name="T22" fmla="*/ 12 w 17"/>
                  <a:gd name="T23" fmla="*/ 14 h 17"/>
                  <a:gd name="T24" fmla="*/ 13 w 17"/>
                  <a:gd name="T25" fmla="*/ 16 h 17"/>
                  <a:gd name="T26" fmla="*/ 15 w 17"/>
                  <a:gd name="T27" fmla="*/ 17 h 17"/>
                  <a:gd name="T28" fmla="*/ 17 w 17"/>
                  <a:gd name="T29" fmla="*/ 16 h 17"/>
                  <a:gd name="T30" fmla="*/ 17 w 17"/>
                  <a:gd name="T31" fmla="*/ 13 h 17"/>
                  <a:gd name="T32" fmla="*/ 17 w 17"/>
                  <a:gd name="T33" fmla="*/ 13 h 17"/>
                  <a:gd name="T34" fmla="*/ 16 w 17"/>
                  <a:gd name="T35" fmla="*/ 11 h 17"/>
                  <a:gd name="T36" fmla="*/ 14 w 17"/>
                  <a:gd name="T37" fmla="*/ 9 h 17"/>
                  <a:gd name="T38" fmla="*/ 12 w 17"/>
                  <a:gd name="T39" fmla="*/ 8 h 17"/>
                  <a:gd name="T40" fmla="*/ 8 w 17"/>
                  <a:gd name="T41" fmla="*/ 6 h 17"/>
                  <a:gd name="T42" fmla="*/ 8 w 17"/>
                  <a:gd name="T43" fmla="*/ 6 h 17"/>
                  <a:gd name="T44" fmla="*/ 6 w 17"/>
                  <a:gd name="T45" fmla="*/ 2 h 17"/>
                  <a:gd name="T46" fmla="*/ 4 w 17"/>
                  <a:gd name="T47" fmla="*/ 0 h 17"/>
                  <a:gd name="T48" fmla="*/ 1 w 17"/>
                  <a:gd name="T49" fmla="*/ 0 h 17"/>
                  <a:gd name="T50" fmla="*/ 1 w 17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7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11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3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3"/>
                    </a:lnTo>
                    <a:lnTo>
                      <a:pt x="17" y="13"/>
                    </a:lnTo>
                    <a:lnTo>
                      <a:pt x="16" y="11"/>
                    </a:lnTo>
                    <a:lnTo>
                      <a:pt x="14" y="9"/>
                    </a:lnTo>
                    <a:lnTo>
                      <a:pt x="12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Freeform 214"/>
              <p:cNvSpPr>
                <a:spLocks/>
              </p:cNvSpPr>
              <p:nvPr/>
            </p:nvSpPr>
            <p:spPr bwMode="auto">
              <a:xfrm>
                <a:off x="8945520" y="2487805"/>
                <a:ext cx="122237" cy="123835"/>
              </a:xfrm>
              <a:custGeom>
                <a:avLst/>
                <a:gdLst>
                  <a:gd name="T0" fmla="*/ 64 w 77"/>
                  <a:gd name="T1" fmla="*/ 7 h 78"/>
                  <a:gd name="T2" fmla="*/ 65 w 77"/>
                  <a:gd name="T3" fmla="*/ 12 h 78"/>
                  <a:gd name="T4" fmla="*/ 69 w 77"/>
                  <a:gd name="T5" fmla="*/ 15 h 78"/>
                  <a:gd name="T6" fmla="*/ 74 w 77"/>
                  <a:gd name="T7" fmla="*/ 15 h 78"/>
                  <a:gd name="T8" fmla="*/ 77 w 77"/>
                  <a:gd name="T9" fmla="*/ 18 h 78"/>
                  <a:gd name="T10" fmla="*/ 76 w 77"/>
                  <a:gd name="T11" fmla="*/ 20 h 78"/>
                  <a:gd name="T12" fmla="*/ 74 w 77"/>
                  <a:gd name="T13" fmla="*/ 20 h 78"/>
                  <a:gd name="T14" fmla="*/ 65 w 77"/>
                  <a:gd name="T15" fmla="*/ 22 h 78"/>
                  <a:gd name="T16" fmla="*/ 62 w 77"/>
                  <a:gd name="T17" fmla="*/ 27 h 78"/>
                  <a:gd name="T18" fmla="*/ 61 w 77"/>
                  <a:gd name="T19" fmla="*/ 33 h 78"/>
                  <a:gd name="T20" fmla="*/ 56 w 77"/>
                  <a:gd name="T21" fmla="*/ 38 h 78"/>
                  <a:gd name="T22" fmla="*/ 51 w 77"/>
                  <a:gd name="T23" fmla="*/ 39 h 78"/>
                  <a:gd name="T24" fmla="*/ 39 w 77"/>
                  <a:gd name="T25" fmla="*/ 44 h 78"/>
                  <a:gd name="T26" fmla="*/ 27 w 77"/>
                  <a:gd name="T27" fmla="*/ 55 h 78"/>
                  <a:gd name="T28" fmla="*/ 22 w 77"/>
                  <a:gd name="T29" fmla="*/ 62 h 78"/>
                  <a:gd name="T30" fmla="*/ 16 w 77"/>
                  <a:gd name="T31" fmla="*/ 67 h 78"/>
                  <a:gd name="T32" fmla="*/ 14 w 77"/>
                  <a:gd name="T33" fmla="*/ 70 h 78"/>
                  <a:gd name="T34" fmla="*/ 14 w 77"/>
                  <a:gd name="T35" fmla="*/ 73 h 78"/>
                  <a:gd name="T36" fmla="*/ 10 w 77"/>
                  <a:gd name="T37" fmla="*/ 78 h 78"/>
                  <a:gd name="T38" fmla="*/ 7 w 77"/>
                  <a:gd name="T39" fmla="*/ 78 h 78"/>
                  <a:gd name="T40" fmla="*/ 6 w 77"/>
                  <a:gd name="T41" fmla="*/ 76 h 78"/>
                  <a:gd name="T42" fmla="*/ 7 w 77"/>
                  <a:gd name="T43" fmla="*/ 73 h 78"/>
                  <a:gd name="T44" fmla="*/ 10 w 77"/>
                  <a:gd name="T45" fmla="*/ 65 h 78"/>
                  <a:gd name="T46" fmla="*/ 12 w 77"/>
                  <a:gd name="T47" fmla="*/ 59 h 78"/>
                  <a:gd name="T48" fmla="*/ 10 w 77"/>
                  <a:gd name="T49" fmla="*/ 58 h 78"/>
                  <a:gd name="T50" fmla="*/ 3 w 77"/>
                  <a:gd name="T51" fmla="*/ 55 h 78"/>
                  <a:gd name="T52" fmla="*/ 0 w 77"/>
                  <a:gd name="T53" fmla="*/ 45 h 78"/>
                  <a:gd name="T54" fmla="*/ 0 w 77"/>
                  <a:gd name="T55" fmla="*/ 35 h 78"/>
                  <a:gd name="T56" fmla="*/ 3 w 77"/>
                  <a:gd name="T57" fmla="*/ 25 h 78"/>
                  <a:gd name="T58" fmla="*/ 7 w 77"/>
                  <a:gd name="T59" fmla="*/ 20 h 78"/>
                  <a:gd name="T60" fmla="*/ 10 w 77"/>
                  <a:gd name="T61" fmla="*/ 19 h 78"/>
                  <a:gd name="T62" fmla="*/ 25 w 77"/>
                  <a:gd name="T63" fmla="*/ 15 h 78"/>
                  <a:gd name="T64" fmla="*/ 38 w 77"/>
                  <a:gd name="T65" fmla="*/ 7 h 78"/>
                  <a:gd name="T66" fmla="*/ 45 w 77"/>
                  <a:gd name="T67" fmla="*/ 2 h 78"/>
                  <a:gd name="T68" fmla="*/ 53 w 77"/>
                  <a:gd name="T69" fmla="*/ 0 h 78"/>
                  <a:gd name="T70" fmla="*/ 56 w 77"/>
                  <a:gd name="T71" fmla="*/ 1 h 78"/>
                  <a:gd name="T72" fmla="*/ 64 w 77"/>
                  <a:gd name="T73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7" h="78">
                    <a:moveTo>
                      <a:pt x="64" y="7"/>
                    </a:moveTo>
                    <a:lnTo>
                      <a:pt x="64" y="7"/>
                    </a:lnTo>
                    <a:lnTo>
                      <a:pt x="64" y="10"/>
                    </a:lnTo>
                    <a:lnTo>
                      <a:pt x="65" y="12"/>
                    </a:lnTo>
                    <a:lnTo>
                      <a:pt x="66" y="13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74" y="15"/>
                    </a:lnTo>
                    <a:lnTo>
                      <a:pt x="77" y="17"/>
                    </a:lnTo>
                    <a:lnTo>
                      <a:pt x="77" y="18"/>
                    </a:lnTo>
                    <a:lnTo>
                      <a:pt x="77" y="19"/>
                    </a:lnTo>
                    <a:lnTo>
                      <a:pt x="76" y="20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68" y="21"/>
                    </a:lnTo>
                    <a:lnTo>
                      <a:pt x="65" y="22"/>
                    </a:lnTo>
                    <a:lnTo>
                      <a:pt x="62" y="24"/>
                    </a:lnTo>
                    <a:lnTo>
                      <a:pt x="62" y="27"/>
                    </a:lnTo>
                    <a:lnTo>
                      <a:pt x="62" y="27"/>
                    </a:lnTo>
                    <a:lnTo>
                      <a:pt x="61" y="33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46" y="41"/>
                    </a:lnTo>
                    <a:lnTo>
                      <a:pt x="39" y="44"/>
                    </a:lnTo>
                    <a:lnTo>
                      <a:pt x="34" y="48"/>
                    </a:lnTo>
                    <a:lnTo>
                      <a:pt x="27" y="55"/>
                    </a:lnTo>
                    <a:lnTo>
                      <a:pt x="27" y="55"/>
                    </a:lnTo>
                    <a:lnTo>
                      <a:pt x="22" y="62"/>
                    </a:lnTo>
                    <a:lnTo>
                      <a:pt x="19" y="65"/>
                    </a:lnTo>
                    <a:lnTo>
                      <a:pt x="16" y="67"/>
                    </a:lnTo>
                    <a:lnTo>
                      <a:pt x="16" y="68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3"/>
                    </a:lnTo>
                    <a:lnTo>
                      <a:pt x="13" y="75"/>
                    </a:lnTo>
                    <a:lnTo>
                      <a:pt x="10" y="78"/>
                    </a:lnTo>
                    <a:lnTo>
                      <a:pt x="9" y="78"/>
                    </a:lnTo>
                    <a:lnTo>
                      <a:pt x="7" y="78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6"/>
                    </a:lnTo>
                    <a:lnTo>
                      <a:pt x="7" y="73"/>
                    </a:lnTo>
                    <a:lnTo>
                      <a:pt x="8" y="70"/>
                    </a:lnTo>
                    <a:lnTo>
                      <a:pt x="10" y="65"/>
                    </a:lnTo>
                    <a:lnTo>
                      <a:pt x="12" y="61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6" y="56"/>
                    </a:lnTo>
                    <a:lnTo>
                      <a:pt x="3" y="55"/>
                    </a:lnTo>
                    <a:lnTo>
                      <a:pt x="2" y="51"/>
                    </a:lnTo>
                    <a:lnTo>
                      <a:pt x="0" y="45"/>
                    </a:lnTo>
                    <a:lnTo>
                      <a:pt x="0" y="45"/>
                    </a:lnTo>
                    <a:lnTo>
                      <a:pt x="0" y="35"/>
                    </a:lnTo>
                    <a:lnTo>
                      <a:pt x="2" y="29"/>
                    </a:lnTo>
                    <a:lnTo>
                      <a:pt x="3" y="25"/>
                    </a:lnTo>
                    <a:lnTo>
                      <a:pt x="5" y="22"/>
                    </a:lnTo>
                    <a:lnTo>
                      <a:pt x="7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9" y="17"/>
                    </a:lnTo>
                    <a:lnTo>
                      <a:pt x="25" y="15"/>
                    </a:lnTo>
                    <a:lnTo>
                      <a:pt x="31" y="12"/>
                    </a:lnTo>
                    <a:lnTo>
                      <a:pt x="38" y="7"/>
                    </a:lnTo>
                    <a:lnTo>
                      <a:pt x="38" y="7"/>
                    </a:lnTo>
                    <a:lnTo>
                      <a:pt x="45" y="2"/>
                    </a:lnTo>
                    <a:lnTo>
                      <a:pt x="50" y="0"/>
                    </a:lnTo>
                    <a:lnTo>
                      <a:pt x="53" y="0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64" y="7"/>
                    </a:lnTo>
                    <a:lnTo>
                      <a:pt x="64" y="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215"/>
              <p:cNvSpPr>
                <a:spLocks/>
              </p:cNvSpPr>
              <p:nvPr/>
            </p:nvSpPr>
            <p:spPr bwMode="auto">
              <a:xfrm>
                <a:off x="8958221" y="2410012"/>
                <a:ext cx="69849" cy="66681"/>
              </a:xfrm>
              <a:custGeom>
                <a:avLst/>
                <a:gdLst>
                  <a:gd name="T0" fmla="*/ 43 w 44"/>
                  <a:gd name="T1" fmla="*/ 26 h 42"/>
                  <a:gd name="T2" fmla="*/ 43 w 44"/>
                  <a:gd name="T3" fmla="*/ 26 h 42"/>
                  <a:gd name="T4" fmla="*/ 42 w 44"/>
                  <a:gd name="T5" fmla="*/ 25 h 42"/>
                  <a:gd name="T6" fmla="*/ 41 w 44"/>
                  <a:gd name="T7" fmla="*/ 26 h 42"/>
                  <a:gd name="T8" fmla="*/ 39 w 44"/>
                  <a:gd name="T9" fmla="*/ 27 h 42"/>
                  <a:gd name="T10" fmla="*/ 36 w 44"/>
                  <a:gd name="T11" fmla="*/ 32 h 42"/>
                  <a:gd name="T12" fmla="*/ 36 w 44"/>
                  <a:gd name="T13" fmla="*/ 32 h 42"/>
                  <a:gd name="T14" fmla="*/ 33 w 44"/>
                  <a:gd name="T15" fmla="*/ 36 h 42"/>
                  <a:gd name="T16" fmla="*/ 30 w 44"/>
                  <a:gd name="T17" fmla="*/ 38 h 42"/>
                  <a:gd name="T18" fmla="*/ 25 w 44"/>
                  <a:gd name="T19" fmla="*/ 41 h 42"/>
                  <a:gd name="T20" fmla="*/ 22 w 44"/>
                  <a:gd name="T21" fmla="*/ 42 h 42"/>
                  <a:gd name="T22" fmla="*/ 19 w 44"/>
                  <a:gd name="T23" fmla="*/ 42 h 42"/>
                  <a:gd name="T24" fmla="*/ 17 w 44"/>
                  <a:gd name="T25" fmla="*/ 41 h 42"/>
                  <a:gd name="T26" fmla="*/ 17 w 44"/>
                  <a:gd name="T27" fmla="*/ 39 h 42"/>
                  <a:gd name="T28" fmla="*/ 17 w 44"/>
                  <a:gd name="T29" fmla="*/ 39 h 42"/>
                  <a:gd name="T30" fmla="*/ 16 w 44"/>
                  <a:gd name="T31" fmla="*/ 36 h 42"/>
                  <a:gd name="T32" fmla="*/ 14 w 44"/>
                  <a:gd name="T33" fmla="*/ 33 h 42"/>
                  <a:gd name="T34" fmla="*/ 11 w 44"/>
                  <a:gd name="T35" fmla="*/ 33 h 42"/>
                  <a:gd name="T36" fmla="*/ 6 w 44"/>
                  <a:gd name="T37" fmla="*/ 32 h 42"/>
                  <a:gd name="T38" fmla="*/ 6 w 44"/>
                  <a:gd name="T39" fmla="*/ 32 h 42"/>
                  <a:gd name="T40" fmla="*/ 2 w 44"/>
                  <a:gd name="T41" fmla="*/ 31 h 42"/>
                  <a:gd name="T42" fmla="*/ 0 w 44"/>
                  <a:gd name="T43" fmla="*/ 29 h 42"/>
                  <a:gd name="T44" fmla="*/ 0 w 44"/>
                  <a:gd name="T45" fmla="*/ 27 h 42"/>
                  <a:gd name="T46" fmla="*/ 0 w 44"/>
                  <a:gd name="T47" fmla="*/ 25 h 42"/>
                  <a:gd name="T48" fmla="*/ 1 w 44"/>
                  <a:gd name="T49" fmla="*/ 23 h 42"/>
                  <a:gd name="T50" fmla="*/ 2 w 44"/>
                  <a:gd name="T51" fmla="*/ 21 h 42"/>
                  <a:gd name="T52" fmla="*/ 2 w 44"/>
                  <a:gd name="T53" fmla="*/ 21 h 42"/>
                  <a:gd name="T54" fmla="*/ 6 w 44"/>
                  <a:gd name="T55" fmla="*/ 17 h 42"/>
                  <a:gd name="T56" fmla="*/ 10 w 44"/>
                  <a:gd name="T57" fmla="*/ 15 h 42"/>
                  <a:gd name="T58" fmla="*/ 12 w 44"/>
                  <a:gd name="T59" fmla="*/ 12 h 42"/>
                  <a:gd name="T60" fmla="*/ 13 w 44"/>
                  <a:gd name="T61" fmla="*/ 8 h 42"/>
                  <a:gd name="T62" fmla="*/ 13 w 44"/>
                  <a:gd name="T63" fmla="*/ 8 h 42"/>
                  <a:gd name="T64" fmla="*/ 14 w 44"/>
                  <a:gd name="T65" fmla="*/ 4 h 42"/>
                  <a:gd name="T66" fmla="*/ 16 w 44"/>
                  <a:gd name="T67" fmla="*/ 2 h 42"/>
                  <a:gd name="T68" fmla="*/ 18 w 44"/>
                  <a:gd name="T69" fmla="*/ 1 h 42"/>
                  <a:gd name="T70" fmla="*/ 22 w 44"/>
                  <a:gd name="T71" fmla="*/ 0 h 42"/>
                  <a:gd name="T72" fmla="*/ 27 w 44"/>
                  <a:gd name="T73" fmla="*/ 0 h 42"/>
                  <a:gd name="T74" fmla="*/ 31 w 44"/>
                  <a:gd name="T75" fmla="*/ 1 h 42"/>
                  <a:gd name="T76" fmla="*/ 31 w 44"/>
                  <a:gd name="T77" fmla="*/ 1 h 42"/>
                  <a:gd name="T78" fmla="*/ 34 w 44"/>
                  <a:gd name="T79" fmla="*/ 3 h 42"/>
                  <a:gd name="T80" fmla="*/ 36 w 44"/>
                  <a:gd name="T81" fmla="*/ 7 h 42"/>
                  <a:gd name="T82" fmla="*/ 38 w 44"/>
                  <a:gd name="T83" fmla="*/ 9 h 42"/>
                  <a:gd name="T84" fmla="*/ 41 w 44"/>
                  <a:gd name="T85" fmla="*/ 10 h 42"/>
                  <a:gd name="T86" fmla="*/ 41 w 44"/>
                  <a:gd name="T87" fmla="*/ 10 h 42"/>
                  <a:gd name="T88" fmla="*/ 42 w 44"/>
                  <a:gd name="T89" fmla="*/ 10 h 42"/>
                  <a:gd name="T90" fmla="*/ 43 w 44"/>
                  <a:gd name="T91" fmla="*/ 12 h 42"/>
                  <a:gd name="T92" fmla="*/ 44 w 44"/>
                  <a:gd name="T93" fmla="*/ 17 h 42"/>
                  <a:gd name="T94" fmla="*/ 43 w 44"/>
                  <a:gd name="T95" fmla="*/ 26 h 42"/>
                  <a:gd name="T96" fmla="*/ 43 w 44"/>
                  <a:gd name="T97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" h="42">
                    <a:moveTo>
                      <a:pt x="43" y="26"/>
                    </a:moveTo>
                    <a:lnTo>
                      <a:pt x="43" y="26"/>
                    </a:lnTo>
                    <a:lnTo>
                      <a:pt x="42" y="25"/>
                    </a:lnTo>
                    <a:lnTo>
                      <a:pt x="41" y="26"/>
                    </a:lnTo>
                    <a:lnTo>
                      <a:pt x="39" y="27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3" y="36"/>
                    </a:lnTo>
                    <a:lnTo>
                      <a:pt x="30" y="38"/>
                    </a:lnTo>
                    <a:lnTo>
                      <a:pt x="25" y="41"/>
                    </a:lnTo>
                    <a:lnTo>
                      <a:pt x="22" y="42"/>
                    </a:lnTo>
                    <a:lnTo>
                      <a:pt x="19" y="42"/>
                    </a:lnTo>
                    <a:lnTo>
                      <a:pt x="17" y="41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1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" y="31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1" y="23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6" y="17"/>
                    </a:lnTo>
                    <a:lnTo>
                      <a:pt x="10" y="15"/>
                    </a:lnTo>
                    <a:lnTo>
                      <a:pt x="12" y="12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4" y="3"/>
                    </a:lnTo>
                    <a:lnTo>
                      <a:pt x="36" y="7"/>
                    </a:lnTo>
                    <a:lnTo>
                      <a:pt x="38" y="9"/>
                    </a:lnTo>
                    <a:lnTo>
                      <a:pt x="41" y="10"/>
                    </a:lnTo>
                    <a:lnTo>
                      <a:pt x="41" y="10"/>
                    </a:lnTo>
                    <a:lnTo>
                      <a:pt x="42" y="10"/>
                    </a:lnTo>
                    <a:lnTo>
                      <a:pt x="43" y="12"/>
                    </a:lnTo>
                    <a:lnTo>
                      <a:pt x="44" y="17"/>
                    </a:lnTo>
                    <a:lnTo>
                      <a:pt x="43" y="26"/>
                    </a:lnTo>
                    <a:lnTo>
                      <a:pt x="43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216"/>
              <p:cNvSpPr>
                <a:spLocks/>
              </p:cNvSpPr>
              <p:nvPr/>
            </p:nvSpPr>
            <p:spPr bwMode="auto">
              <a:xfrm>
                <a:off x="8902659" y="2557662"/>
                <a:ext cx="750885" cy="438184"/>
              </a:xfrm>
              <a:custGeom>
                <a:avLst/>
                <a:gdLst>
                  <a:gd name="T0" fmla="*/ 1 w 473"/>
                  <a:gd name="T1" fmla="*/ 203 h 276"/>
                  <a:gd name="T2" fmla="*/ 9 w 473"/>
                  <a:gd name="T3" fmla="*/ 180 h 276"/>
                  <a:gd name="T4" fmla="*/ 20 w 473"/>
                  <a:gd name="T5" fmla="*/ 145 h 276"/>
                  <a:gd name="T6" fmla="*/ 21 w 473"/>
                  <a:gd name="T7" fmla="*/ 108 h 276"/>
                  <a:gd name="T8" fmla="*/ 45 w 473"/>
                  <a:gd name="T9" fmla="*/ 88 h 276"/>
                  <a:gd name="T10" fmla="*/ 77 w 473"/>
                  <a:gd name="T11" fmla="*/ 65 h 276"/>
                  <a:gd name="T12" fmla="*/ 117 w 473"/>
                  <a:gd name="T13" fmla="*/ 102 h 276"/>
                  <a:gd name="T14" fmla="*/ 149 w 473"/>
                  <a:gd name="T15" fmla="*/ 137 h 276"/>
                  <a:gd name="T16" fmla="*/ 174 w 473"/>
                  <a:gd name="T17" fmla="*/ 134 h 276"/>
                  <a:gd name="T18" fmla="*/ 202 w 473"/>
                  <a:gd name="T19" fmla="*/ 112 h 276"/>
                  <a:gd name="T20" fmla="*/ 204 w 473"/>
                  <a:gd name="T21" fmla="*/ 90 h 276"/>
                  <a:gd name="T22" fmla="*/ 184 w 473"/>
                  <a:gd name="T23" fmla="*/ 32 h 276"/>
                  <a:gd name="T24" fmla="*/ 189 w 473"/>
                  <a:gd name="T25" fmla="*/ 26 h 276"/>
                  <a:gd name="T26" fmla="*/ 214 w 473"/>
                  <a:gd name="T27" fmla="*/ 11 h 276"/>
                  <a:gd name="T28" fmla="*/ 255 w 473"/>
                  <a:gd name="T29" fmla="*/ 0 h 276"/>
                  <a:gd name="T30" fmla="*/ 284 w 473"/>
                  <a:gd name="T31" fmla="*/ 17 h 276"/>
                  <a:gd name="T32" fmla="*/ 295 w 473"/>
                  <a:gd name="T33" fmla="*/ 20 h 276"/>
                  <a:gd name="T34" fmla="*/ 311 w 473"/>
                  <a:gd name="T35" fmla="*/ 37 h 276"/>
                  <a:gd name="T36" fmla="*/ 340 w 473"/>
                  <a:gd name="T37" fmla="*/ 37 h 276"/>
                  <a:gd name="T38" fmla="*/ 361 w 473"/>
                  <a:gd name="T39" fmla="*/ 28 h 276"/>
                  <a:gd name="T40" fmla="*/ 390 w 473"/>
                  <a:gd name="T41" fmla="*/ 32 h 276"/>
                  <a:gd name="T42" fmla="*/ 423 w 473"/>
                  <a:gd name="T43" fmla="*/ 50 h 276"/>
                  <a:gd name="T44" fmla="*/ 420 w 473"/>
                  <a:gd name="T45" fmla="*/ 89 h 276"/>
                  <a:gd name="T46" fmla="*/ 433 w 473"/>
                  <a:gd name="T47" fmla="*/ 104 h 276"/>
                  <a:gd name="T48" fmla="*/ 457 w 473"/>
                  <a:gd name="T49" fmla="*/ 123 h 276"/>
                  <a:gd name="T50" fmla="*/ 468 w 473"/>
                  <a:gd name="T51" fmla="*/ 153 h 276"/>
                  <a:gd name="T52" fmla="*/ 465 w 473"/>
                  <a:gd name="T53" fmla="*/ 171 h 276"/>
                  <a:gd name="T54" fmla="*/ 453 w 473"/>
                  <a:gd name="T55" fmla="*/ 195 h 276"/>
                  <a:gd name="T56" fmla="*/ 450 w 473"/>
                  <a:gd name="T57" fmla="*/ 210 h 276"/>
                  <a:gd name="T58" fmla="*/ 433 w 473"/>
                  <a:gd name="T59" fmla="*/ 218 h 276"/>
                  <a:gd name="T60" fmla="*/ 404 w 473"/>
                  <a:gd name="T61" fmla="*/ 233 h 276"/>
                  <a:gd name="T62" fmla="*/ 375 w 473"/>
                  <a:gd name="T63" fmla="*/ 247 h 276"/>
                  <a:gd name="T64" fmla="*/ 359 w 473"/>
                  <a:gd name="T65" fmla="*/ 232 h 276"/>
                  <a:gd name="T66" fmla="*/ 338 w 473"/>
                  <a:gd name="T67" fmla="*/ 224 h 276"/>
                  <a:gd name="T68" fmla="*/ 321 w 473"/>
                  <a:gd name="T69" fmla="*/ 210 h 276"/>
                  <a:gd name="T70" fmla="*/ 288 w 473"/>
                  <a:gd name="T71" fmla="*/ 209 h 276"/>
                  <a:gd name="T72" fmla="*/ 274 w 473"/>
                  <a:gd name="T73" fmla="*/ 203 h 276"/>
                  <a:gd name="T74" fmla="*/ 257 w 473"/>
                  <a:gd name="T75" fmla="*/ 191 h 276"/>
                  <a:gd name="T76" fmla="*/ 235 w 473"/>
                  <a:gd name="T77" fmla="*/ 202 h 276"/>
                  <a:gd name="T78" fmla="*/ 211 w 473"/>
                  <a:gd name="T79" fmla="*/ 210 h 276"/>
                  <a:gd name="T80" fmla="*/ 186 w 473"/>
                  <a:gd name="T81" fmla="*/ 207 h 276"/>
                  <a:gd name="T82" fmla="*/ 162 w 473"/>
                  <a:gd name="T83" fmla="*/ 214 h 276"/>
                  <a:gd name="T84" fmla="*/ 146 w 473"/>
                  <a:gd name="T85" fmla="*/ 212 h 276"/>
                  <a:gd name="T86" fmla="*/ 121 w 473"/>
                  <a:gd name="T87" fmla="*/ 215 h 276"/>
                  <a:gd name="T88" fmla="*/ 78 w 473"/>
                  <a:gd name="T89" fmla="*/ 219 h 276"/>
                  <a:gd name="T90" fmla="*/ 55 w 473"/>
                  <a:gd name="T91" fmla="*/ 225 h 276"/>
                  <a:gd name="T92" fmla="*/ 46 w 473"/>
                  <a:gd name="T93" fmla="*/ 242 h 276"/>
                  <a:gd name="T94" fmla="*/ 26 w 473"/>
                  <a:gd name="T95" fmla="*/ 247 h 276"/>
                  <a:gd name="T96" fmla="*/ 23 w 473"/>
                  <a:gd name="T97" fmla="*/ 265 h 276"/>
                  <a:gd name="T98" fmla="*/ 15 w 473"/>
                  <a:gd name="T99" fmla="*/ 276 h 276"/>
                  <a:gd name="T100" fmla="*/ 4 w 473"/>
                  <a:gd name="T101" fmla="*/ 27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3" h="276">
                    <a:moveTo>
                      <a:pt x="2" y="264"/>
                    </a:moveTo>
                    <a:lnTo>
                      <a:pt x="2" y="264"/>
                    </a:lnTo>
                    <a:lnTo>
                      <a:pt x="1" y="253"/>
                    </a:lnTo>
                    <a:lnTo>
                      <a:pt x="0" y="229"/>
                    </a:lnTo>
                    <a:lnTo>
                      <a:pt x="1" y="203"/>
                    </a:lnTo>
                    <a:lnTo>
                      <a:pt x="2" y="193"/>
                    </a:lnTo>
                    <a:lnTo>
                      <a:pt x="3" y="189"/>
                    </a:lnTo>
                    <a:lnTo>
                      <a:pt x="4" y="187"/>
                    </a:lnTo>
                    <a:lnTo>
                      <a:pt x="4" y="187"/>
                    </a:lnTo>
                    <a:lnTo>
                      <a:pt x="9" y="180"/>
                    </a:lnTo>
                    <a:lnTo>
                      <a:pt x="15" y="173"/>
                    </a:lnTo>
                    <a:lnTo>
                      <a:pt x="17" y="167"/>
                    </a:lnTo>
                    <a:lnTo>
                      <a:pt x="18" y="162"/>
                    </a:lnTo>
                    <a:lnTo>
                      <a:pt x="20" y="154"/>
                    </a:lnTo>
                    <a:lnTo>
                      <a:pt x="20" y="145"/>
                    </a:lnTo>
                    <a:lnTo>
                      <a:pt x="20" y="145"/>
                    </a:lnTo>
                    <a:lnTo>
                      <a:pt x="20" y="128"/>
                    </a:lnTo>
                    <a:lnTo>
                      <a:pt x="20" y="120"/>
                    </a:lnTo>
                    <a:lnTo>
                      <a:pt x="20" y="114"/>
                    </a:lnTo>
                    <a:lnTo>
                      <a:pt x="21" y="108"/>
                    </a:lnTo>
                    <a:lnTo>
                      <a:pt x="24" y="103"/>
                    </a:lnTo>
                    <a:lnTo>
                      <a:pt x="30" y="97"/>
                    </a:lnTo>
                    <a:lnTo>
                      <a:pt x="36" y="93"/>
                    </a:lnTo>
                    <a:lnTo>
                      <a:pt x="36" y="93"/>
                    </a:lnTo>
                    <a:lnTo>
                      <a:pt x="45" y="88"/>
                    </a:lnTo>
                    <a:lnTo>
                      <a:pt x="51" y="82"/>
                    </a:lnTo>
                    <a:lnTo>
                      <a:pt x="62" y="73"/>
                    </a:lnTo>
                    <a:lnTo>
                      <a:pt x="71" y="66"/>
                    </a:lnTo>
                    <a:lnTo>
                      <a:pt x="74" y="65"/>
                    </a:lnTo>
                    <a:lnTo>
                      <a:pt x="77" y="65"/>
                    </a:lnTo>
                    <a:lnTo>
                      <a:pt x="77" y="65"/>
                    </a:lnTo>
                    <a:lnTo>
                      <a:pt x="83" y="68"/>
                    </a:lnTo>
                    <a:lnTo>
                      <a:pt x="92" y="75"/>
                    </a:lnTo>
                    <a:lnTo>
                      <a:pt x="104" y="86"/>
                    </a:lnTo>
                    <a:lnTo>
                      <a:pt x="117" y="102"/>
                    </a:lnTo>
                    <a:lnTo>
                      <a:pt x="117" y="102"/>
                    </a:lnTo>
                    <a:lnTo>
                      <a:pt x="130" y="120"/>
                    </a:lnTo>
                    <a:lnTo>
                      <a:pt x="136" y="128"/>
                    </a:lnTo>
                    <a:lnTo>
                      <a:pt x="143" y="133"/>
                    </a:lnTo>
                    <a:lnTo>
                      <a:pt x="149" y="137"/>
                    </a:lnTo>
                    <a:lnTo>
                      <a:pt x="152" y="138"/>
                    </a:lnTo>
                    <a:lnTo>
                      <a:pt x="157" y="138"/>
                    </a:lnTo>
                    <a:lnTo>
                      <a:pt x="161" y="138"/>
                    </a:lnTo>
                    <a:lnTo>
                      <a:pt x="165" y="138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83" y="129"/>
                    </a:lnTo>
                    <a:lnTo>
                      <a:pt x="191" y="123"/>
                    </a:lnTo>
                    <a:lnTo>
                      <a:pt x="197" y="118"/>
                    </a:lnTo>
                    <a:lnTo>
                      <a:pt x="202" y="112"/>
                    </a:lnTo>
                    <a:lnTo>
                      <a:pt x="205" y="107"/>
                    </a:lnTo>
                    <a:lnTo>
                      <a:pt x="206" y="102"/>
                    </a:lnTo>
                    <a:lnTo>
                      <a:pt x="206" y="96"/>
                    </a:lnTo>
                    <a:lnTo>
                      <a:pt x="204" y="90"/>
                    </a:lnTo>
                    <a:lnTo>
                      <a:pt x="204" y="90"/>
                    </a:lnTo>
                    <a:lnTo>
                      <a:pt x="197" y="77"/>
                    </a:lnTo>
                    <a:lnTo>
                      <a:pt x="191" y="60"/>
                    </a:lnTo>
                    <a:lnTo>
                      <a:pt x="187" y="44"/>
                    </a:lnTo>
                    <a:lnTo>
                      <a:pt x="186" y="37"/>
                    </a:lnTo>
                    <a:lnTo>
                      <a:pt x="184" y="32"/>
                    </a:lnTo>
                    <a:lnTo>
                      <a:pt x="184" y="32"/>
                    </a:lnTo>
                    <a:lnTo>
                      <a:pt x="186" y="26"/>
                    </a:lnTo>
                    <a:lnTo>
                      <a:pt x="186" y="25"/>
                    </a:lnTo>
                    <a:lnTo>
                      <a:pt x="187" y="25"/>
                    </a:lnTo>
                    <a:lnTo>
                      <a:pt x="189" y="26"/>
                    </a:lnTo>
                    <a:lnTo>
                      <a:pt x="191" y="25"/>
                    </a:lnTo>
                    <a:lnTo>
                      <a:pt x="194" y="24"/>
                    </a:lnTo>
                    <a:lnTo>
                      <a:pt x="194" y="24"/>
                    </a:lnTo>
                    <a:lnTo>
                      <a:pt x="206" y="17"/>
                    </a:lnTo>
                    <a:lnTo>
                      <a:pt x="214" y="11"/>
                    </a:lnTo>
                    <a:lnTo>
                      <a:pt x="223" y="7"/>
                    </a:lnTo>
                    <a:lnTo>
                      <a:pt x="233" y="3"/>
                    </a:lnTo>
                    <a:lnTo>
                      <a:pt x="241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60" y="2"/>
                    </a:lnTo>
                    <a:lnTo>
                      <a:pt x="260" y="2"/>
                    </a:lnTo>
                    <a:lnTo>
                      <a:pt x="272" y="8"/>
                    </a:lnTo>
                    <a:lnTo>
                      <a:pt x="279" y="14"/>
                    </a:lnTo>
                    <a:lnTo>
                      <a:pt x="284" y="17"/>
                    </a:lnTo>
                    <a:lnTo>
                      <a:pt x="288" y="18"/>
                    </a:lnTo>
                    <a:lnTo>
                      <a:pt x="290" y="18"/>
                    </a:lnTo>
                    <a:lnTo>
                      <a:pt x="290" y="18"/>
                    </a:lnTo>
                    <a:lnTo>
                      <a:pt x="293" y="19"/>
                    </a:lnTo>
                    <a:lnTo>
                      <a:pt x="295" y="20"/>
                    </a:lnTo>
                    <a:lnTo>
                      <a:pt x="301" y="26"/>
                    </a:lnTo>
                    <a:lnTo>
                      <a:pt x="305" y="33"/>
                    </a:lnTo>
                    <a:lnTo>
                      <a:pt x="308" y="35"/>
                    </a:lnTo>
                    <a:lnTo>
                      <a:pt x="311" y="37"/>
                    </a:lnTo>
                    <a:lnTo>
                      <a:pt x="311" y="37"/>
                    </a:lnTo>
                    <a:lnTo>
                      <a:pt x="319" y="39"/>
                    </a:lnTo>
                    <a:lnTo>
                      <a:pt x="327" y="40"/>
                    </a:lnTo>
                    <a:lnTo>
                      <a:pt x="332" y="40"/>
                    </a:lnTo>
                    <a:lnTo>
                      <a:pt x="336" y="38"/>
                    </a:lnTo>
                    <a:lnTo>
                      <a:pt x="340" y="37"/>
                    </a:lnTo>
                    <a:lnTo>
                      <a:pt x="346" y="34"/>
                    </a:lnTo>
                    <a:lnTo>
                      <a:pt x="346" y="34"/>
                    </a:lnTo>
                    <a:lnTo>
                      <a:pt x="350" y="31"/>
                    </a:lnTo>
                    <a:lnTo>
                      <a:pt x="355" y="29"/>
                    </a:lnTo>
                    <a:lnTo>
                      <a:pt x="361" y="28"/>
                    </a:lnTo>
                    <a:lnTo>
                      <a:pt x="367" y="28"/>
                    </a:lnTo>
                    <a:lnTo>
                      <a:pt x="373" y="28"/>
                    </a:lnTo>
                    <a:lnTo>
                      <a:pt x="379" y="29"/>
                    </a:lnTo>
                    <a:lnTo>
                      <a:pt x="390" y="32"/>
                    </a:lnTo>
                    <a:lnTo>
                      <a:pt x="390" y="32"/>
                    </a:lnTo>
                    <a:lnTo>
                      <a:pt x="402" y="36"/>
                    </a:lnTo>
                    <a:lnTo>
                      <a:pt x="413" y="39"/>
                    </a:lnTo>
                    <a:lnTo>
                      <a:pt x="418" y="42"/>
                    </a:lnTo>
                    <a:lnTo>
                      <a:pt x="421" y="45"/>
                    </a:lnTo>
                    <a:lnTo>
                      <a:pt x="423" y="50"/>
                    </a:lnTo>
                    <a:lnTo>
                      <a:pt x="422" y="56"/>
                    </a:lnTo>
                    <a:lnTo>
                      <a:pt x="422" y="56"/>
                    </a:lnTo>
                    <a:lnTo>
                      <a:pt x="421" y="69"/>
                    </a:lnTo>
                    <a:lnTo>
                      <a:pt x="420" y="83"/>
                    </a:lnTo>
                    <a:lnTo>
                      <a:pt x="420" y="89"/>
                    </a:lnTo>
                    <a:lnTo>
                      <a:pt x="421" y="94"/>
                    </a:lnTo>
                    <a:lnTo>
                      <a:pt x="423" y="99"/>
                    </a:lnTo>
                    <a:lnTo>
                      <a:pt x="425" y="101"/>
                    </a:lnTo>
                    <a:lnTo>
                      <a:pt x="425" y="101"/>
                    </a:lnTo>
                    <a:lnTo>
                      <a:pt x="433" y="104"/>
                    </a:lnTo>
                    <a:lnTo>
                      <a:pt x="443" y="107"/>
                    </a:lnTo>
                    <a:lnTo>
                      <a:pt x="447" y="110"/>
                    </a:lnTo>
                    <a:lnTo>
                      <a:pt x="451" y="114"/>
                    </a:lnTo>
                    <a:lnTo>
                      <a:pt x="454" y="118"/>
                    </a:lnTo>
                    <a:lnTo>
                      <a:pt x="457" y="123"/>
                    </a:lnTo>
                    <a:lnTo>
                      <a:pt x="457" y="123"/>
                    </a:lnTo>
                    <a:lnTo>
                      <a:pt x="459" y="133"/>
                    </a:lnTo>
                    <a:lnTo>
                      <a:pt x="461" y="142"/>
                    </a:lnTo>
                    <a:lnTo>
                      <a:pt x="464" y="148"/>
                    </a:lnTo>
                    <a:lnTo>
                      <a:pt x="468" y="153"/>
                    </a:lnTo>
                    <a:lnTo>
                      <a:pt x="468" y="153"/>
                    </a:lnTo>
                    <a:lnTo>
                      <a:pt x="472" y="158"/>
                    </a:lnTo>
                    <a:lnTo>
                      <a:pt x="473" y="161"/>
                    </a:lnTo>
                    <a:lnTo>
                      <a:pt x="470" y="165"/>
                    </a:lnTo>
                    <a:lnTo>
                      <a:pt x="465" y="171"/>
                    </a:lnTo>
                    <a:lnTo>
                      <a:pt x="465" y="171"/>
                    </a:lnTo>
                    <a:lnTo>
                      <a:pt x="460" y="178"/>
                    </a:lnTo>
                    <a:lnTo>
                      <a:pt x="455" y="182"/>
                    </a:lnTo>
                    <a:lnTo>
                      <a:pt x="454" y="189"/>
                    </a:lnTo>
                    <a:lnTo>
                      <a:pt x="453" y="195"/>
                    </a:lnTo>
                    <a:lnTo>
                      <a:pt x="453" y="195"/>
                    </a:lnTo>
                    <a:lnTo>
                      <a:pt x="454" y="200"/>
                    </a:lnTo>
                    <a:lnTo>
                      <a:pt x="453" y="204"/>
                    </a:lnTo>
                    <a:lnTo>
                      <a:pt x="452" y="207"/>
                    </a:lnTo>
                    <a:lnTo>
                      <a:pt x="450" y="210"/>
                    </a:lnTo>
                    <a:lnTo>
                      <a:pt x="447" y="212"/>
                    </a:lnTo>
                    <a:lnTo>
                      <a:pt x="443" y="215"/>
                    </a:lnTo>
                    <a:lnTo>
                      <a:pt x="438" y="217"/>
                    </a:lnTo>
                    <a:lnTo>
                      <a:pt x="433" y="218"/>
                    </a:lnTo>
                    <a:lnTo>
                      <a:pt x="433" y="218"/>
                    </a:lnTo>
                    <a:lnTo>
                      <a:pt x="423" y="220"/>
                    </a:lnTo>
                    <a:lnTo>
                      <a:pt x="416" y="222"/>
                    </a:lnTo>
                    <a:lnTo>
                      <a:pt x="410" y="226"/>
                    </a:lnTo>
                    <a:lnTo>
                      <a:pt x="404" y="233"/>
                    </a:lnTo>
                    <a:lnTo>
                      <a:pt x="404" y="233"/>
                    </a:lnTo>
                    <a:lnTo>
                      <a:pt x="395" y="240"/>
                    </a:lnTo>
                    <a:lnTo>
                      <a:pt x="387" y="246"/>
                    </a:lnTo>
                    <a:lnTo>
                      <a:pt x="382" y="247"/>
                    </a:lnTo>
                    <a:lnTo>
                      <a:pt x="378" y="247"/>
                    </a:lnTo>
                    <a:lnTo>
                      <a:pt x="375" y="247"/>
                    </a:lnTo>
                    <a:lnTo>
                      <a:pt x="372" y="245"/>
                    </a:lnTo>
                    <a:lnTo>
                      <a:pt x="372" y="245"/>
                    </a:lnTo>
                    <a:lnTo>
                      <a:pt x="366" y="240"/>
                    </a:lnTo>
                    <a:lnTo>
                      <a:pt x="363" y="236"/>
                    </a:lnTo>
                    <a:lnTo>
                      <a:pt x="359" y="232"/>
                    </a:lnTo>
                    <a:lnTo>
                      <a:pt x="355" y="231"/>
                    </a:lnTo>
                    <a:lnTo>
                      <a:pt x="352" y="230"/>
                    </a:lnTo>
                    <a:lnTo>
                      <a:pt x="352" y="230"/>
                    </a:lnTo>
                    <a:lnTo>
                      <a:pt x="345" y="228"/>
                    </a:lnTo>
                    <a:lnTo>
                      <a:pt x="338" y="224"/>
                    </a:lnTo>
                    <a:lnTo>
                      <a:pt x="334" y="221"/>
                    </a:lnTo>
                    <a:lnTo>
                      <a:pt x="331" y="217"/>
                    </a:lnTo>
                    <a:lnTo>
                      <a:pt x="331" y="217"/>
                    </a:lnTo>
                    <a:lnTo>
                      <a:pt x="326" y="212"/>
                    </a:lnTo>
                    <a:lnTo>
                      <a:pt x="321" y="210"/>
                    </a:lnTo>
                    <a:lnTo>
                      <a:pt x="315" y="208"/>
                    </a:lnTo>
                    <a:lnTo>
                      <a:pt x="308" y="207"/>
                    </a:lnTo>
                    <a:lnTo>
                      <a:pt x="308" y="207"/>
                    </a:lnTo>
                    <a:lnTo>
                      <a:pt x="298" y="208"/>
                    </a:lnTo>
                    <a:lnTo>
                      <a:pt x="288" y="209"/>
                    </a:lnTo>
                    <a:lnTo>
                      <a:pt x="279" y="209"/>
                    </a:lnTo>
                    <a:lnTo>
                      <a:pt x="276" y="209"/>
                    </a:lnTo>
                    <a:lnTo>
                      <a:pt x="275" y="207"/>
                    </a:lnTo>
                    <a:lnTo>
                      <a:pt x="275" y="207"/>
                    </a:lnTo>
                    <a:lnTo>
                      <a:pt x="274" y="203"/>
                    </a:lnTo>
                    <a:lnTo>
                      <a:pt x="269" y="196"/>
                    </a:lnTo>
                    <a:lnTo>
                      <a:pt x="267" y="194"/>
                    </a:lnTo>
                    <a:lnTo>
                      <a:pt x="264" y="192"/>
                    </a:lnTo>
                    <a:lnTo>
                      <a:pt x="261" y="191"/>
                    </a:lnTo>
                    <a:lnTo>
                      <a:pt x="257" y="191"/>
                    </a:lnTo>
                    <a:lnTo>
                      <a:pt x="257" y="191"/>
                    </a:lnTo>
                    <a:lnTo>
                      <a:pt x="250" y="192"/>
                    </a:lnTo>
                    <a:lnTo>
                      <a:pt x="245" y="194"/>
                    </a:lnTo>
                    <a:lnTo>
                      <a:pt x="239" y="197"/>
                    </a:lnTo>
                    <a:lnTo>
                      <a:pt x="235" y="202"/>
                    </a:lnTo>
                    <a:lnTo>
                      <a:pt x="235" y="202"/>
                    </a:lnTo>
                    <a:lnTo>
                      <a:pt x="231" y="206"/>
                    </a:lnTo>
                    <a:lnTo>
                      <a:pt x="224" y="208"/>
                    </a:lnTo>
                    <a:lnTo>
                      <a:pt x="218" y="209"/>
                    </a:lnTo>
                    <a:lnTo>
                      <a:pt x="211" y="210"/>
                    </a:lnTo>
                    <a:lnTo>
                      <a:pt x="211" y="210"/>
                    </a:lnTo>
                    <a:lnTo>
                      <a:pt x="206" y="209"/>
                    </a:lnTo>
                    <a:lnTo>
                      <a:pt x="200" y="208"/>
                    </a:lnTo>
                    <a:lnTo>
                      <a:pt x="193" y="207"/>
                    </a:lnTo>
                    <a:lnTo>
                      <a:pt x="186" y="207"/>
                    </a:lnTo>
                    <a:lnTo>
                      <a:pt x="186" y="207"/>
                    </a:lnTo>
                    <a:lnTo>
                      <a:pt x="178" y="209"/>
                    </a:lnTo>
                    <a:lnTo>
                      <a:pt x="172" y="211"/>
                    </a:lnTo>
                    <a:lnTo>
                      <a:pt x="165" y="214"/>
                    </a:lnTo>
                    <a:lnTo>
                      <a:pt x="162" y="214"/>
                    </a:lnTo>
                    <a:lnTo>
                      <a:pt x="159" y="212"/>
                    </a:lnTo>
                    <a:lnTo>
                      <a:pt x="159" y="212"/>
                    </a:lnTo>
                    <a:lnTo>
                      <a:pt x="154" y="211"/>
                    </a:lnTo>
                    <a:lnTo>
                      <a:pt x="151" y="211"/>
                    </a:lnTo>
                    <a:lnTo>
                      <a:pt x="146" y="212"/>
                    </a:lnTo>
                    <a:lnTo>
                      <a:pt x="138" y="215"/>
                    </a:lnTo>
                    <a:lnTo>
                      <a:pt x="134" y="215"/>
                    </a:lnTo>
                    <a:lnTo>
                      <a:pt x="130" y="215"/>
                    </a:lnTo>
                    <a:lnTo>
                      <a:pt x="130" y="215"/>
                    </a:lnTo>
                    <a:lnTo>
                      <a:pt x="121" y="215"/>
                    </a:lnTo>
                    <a:lnTo>
                      <a:pt x="114" y="216"/>
                    </a:lnTo>
                    <a:lnTo>
                      <a:pt x="104" y="218"/>
                    </a:lnTo>
                    <a:lnTo>
                      <a:pt x="92" y="219"/>
                    </a:lnTo>
                    <a:lnTo>
                      <a:pt x="92" y="219"/>
                    </a:lnTo>
                    <a:lnTo>
                      <a:pt x="78" y="219"/>
                    </a:lnTo>
                    <a:lnTo>
                      <a:pt x="67" y="219"/>
                    </a:lnTo>
                    <a:lnTo>
                      <a:pt x="63" y="220"/>
                    </a:lnTo>
                    <a:lnTo>
                      <a:pt x="60" y="221"/>
                    </a:lnTo>
                    <a:lnTo>
                      <a:pt x="58" y="223"/>
                    </a:lnTo>
                    <a:lnTo>
                      <a:pt x="55" y="225"/>
                    </a:lnTo>
                    <a:lnTo>
                      <a:pt x="55" y="225"/>
                    </a:lnTo>
                    <a:lnTo>
                      <a:pt x="53" y="232"/>
                    </a:lnTo>
                    <a:lnTo>
                      <a:pt x="50" y="237"/>
                    </a:lnTo>
                    <a:lnTo>
                      <a:pt x="49" y="239"/>
                    </a:lnTo>
                    <a:lnTo>
                      <a:pt x="46" y="242"/>
                    </a:lnTo>
                    <a:lnTo>
                      <a:pt x="43" y="243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32" y="245"/>
                    </a:lnTo>
                    <a:lnTo>
                      <a:pt x="26" y="247"/>
                    </a:lnTo>
                    <a:lnTo>
                      <a:pt x="25" y="249"/>
                    </a:lnTo>
                    <a:lnTo>
                      <a:pt x="24" y="251"/>
                    </a:lnTo>
                    <a:lnTo>
                      <a:pt x="23" y="258"/>
                    </a:lnTo>
                    <a:lnTo>
                      <a:pt x="23" y="258"/>
                    </a:lnTo>
                    <a:lnTo>
                      <a:pt x="23" y="265"/>
                    </a:lnTo>
                    <a:lnTo>
                      <a:pt x="23" y="272"/>
                    </a:lnTo>
                    <a:lnTo>
                      <a:pt x="22" y="274"/>
                    </a:lnTo>
                    <a:lnTo>
                      <a:pt x="20" y="275"/>
                    </a:lnTo>
                    <a:lnTo>
                      <a:pt x="18" y="276"/>
                    </a:lnTo>
                    <a:lnTo>
                      <a:pt x="15" y="276"/>
                    </a:lnTo>
                    <a:lnTo>
                      <a:pt x="15" y="276"/>
                    </a:lnTo>
                    <a:lnTo>
                      <a:pt x="10" y="276"/>
                    </a:lnTo>
                    <a:lnTo>
                      <a:pt x="7" y="275"/>
                    </a:lnTo>
                    <a:lnTo>
                      <a:pt x="5" y="273"/>
                    </a:lnTo>
                    <a:lnTo>
                      <a:pt x="4" y="271"/>
                    </a:lnTo>
                    <a:lnTo>
                      <a:pt x="2" y="266"/>
                    </a:lnTo>
                    <a:lnTo>
                      <a:pt x="2" y="264"/>
                    </a:lnTo>
                    <a:lnTo>
                      <a:pt x="2" y="2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217"/>
              <p:cNvSpPr>
                <a:spLocks/>
              </p:cNvSpPr>
              <p:nvPr/>
            </p:nvSpPr>
            <p:spPr bwMode="auto">
              <a:xfrm>
                <a:off x="8926470" y="2870423"/>
                <a:ext cx="625472" cy="468349"/>
              </a:xfrm>
              <a:custGeom>
                <a:avLst/>
                <a:gdLst>
                  <a:gd name="T0" fmla="*/ 1 w 394"/>
                  <a:gd name="T1" fmla="*/ 98 h 295"/>
                  <a:gd name="T2" fmla="*/ 7 w 394"/>
                  <a:gd name="T3" fmla="*/ 88 h 295"/>
                  <a:gd name="T4" fmla="*/ 18 w 394"/>
                  <a:gd name="T5" fmla="*/ 63 h 295"/>
                  <a:gd name="T6" fmla="*/ 28 w 394"/>
                  <a:gd name="T7" fmla="*/ 53 h 295"/>
                  <a:gd name="T8" fmla="*/ 45 w 394"/>
                  <a:gd name="T9" fmla="*/ 40 h 295"/>
                  <a:gd name="T10" fmla="*/ 76 w 394"/>
                  <a:gd name="T11" fmla="*/ 28 h 295"/>
                  <a:gd name="T12" fmla="*/ 106 w 394"/>
                  <a:gd name="T13" fmla="*/ 25 h 295"/>
                  <a:gd name="T14" fmla="*/ 123 w 394"/>
                  <a:gd name="T15" fmla="*/ 34 h 295"/>
                  <a:gd name="T16" fmla="*/ 133 w 394"/>
                  <a:gd name="T17" fmla="*/ 33 h 295"/>
                  <a:gd name="T18" fmla="*/ 143 w 394"/>
                  <a:gd name="T19" fmla="*/ 21 h 295"/>
                  <a:gd name="T20" fmla="*/ 158 w 394"/>
                  <a:gd name="T21" fmla="*/ 26 h 295"/>
                  <a:gd name="T22" fmla="*/ 174 w 394"/>
                  <a:gd name="T23" fmla="*/ 18 h 295"/>
                  <a:gd name="T24" fmla="*/ 192 w 394"/>
                  <a:gd name="T25" fmla="*/ 24 h 295"/>
                  <a:gd name="T26" fmla="*/ 207 w 394"/>
                  <a:gd name="T27" fmla="*/ 21 h 295"/>
                  <a:gd name="T28" fmla="*/ 221 w 394"/>
                  <a:gd name="T29" fmla="*/ 15 h 295"/>
                  <a:gd name="T30" fmla="*/ 242 w 394"/>
                  <a:gd name="T31" fmla="*/ 0 h 295"/>
                  <a:gd name="T32" fmla="*/ 250 w 394"/>
                  <a:gd name="T33" fmla="*/ 11 h 295"/>
                  <a:gd name="T34" fmla="*/ 264 w 394"/>
                  <a:gd name="T35" fmla="*/ 23 h 295"/>
                  <a:gd name="T36" fmla="*/ 281 w 394"/>
                  <a:gd name="T37" fmla="*/ 17 h 295"/>
                  <a:gd name="T38" fmla="*/ 297 w 394"/>
                  <a:gd name="T39" fmla="*/ 20 h 295"/>
                  <a:gd name="T40" fmla="*/ 310 w 394"/>
                  <a:gd name="T41" fmla="*/ 25 h 295"/>
                  <a:gd name="T42" fmla="*/ 321 w 394"/>
                  <a:gd name="T43" fmla="*/ 36 h 295"/>
                  <a:gd name="T44" fmla="*/ 347 w 394"/>
                  <a:gd name="T45" fmla="*/ 48 h 295"/>
                  <a:gd name="T46" fmla="*/ 365 w 394"/>
                  <a:gd name="T47" fmla="*/ 55 h 295"/>
                  <a:gd name="T48" fmla="*/ 372 w 394"/>
                  <a:gd name="T49" fmla="*/ 61 h 295"/>
                  <a:gd name="T50" fmla="*/ 371 w 394"/>
                  <a:gd name="T51" fmla="*/ 90 h 295"/>
                  <a:gd name="T52" fmla="*/ 387 w 394"/>
                  <a:gd name="T53" fmla="*/ 92 h 295"/>
                  <a:gd name="T54" fmla="*/ 393 w 394"/>
                  <a:gd name="T55" fmla="*/ 98 h 295"/>
                  <a:gd name="T56" fmla="*/ 376 w 394"/>
                  <a:gd name="T57" fmla="*/ 115 h 295"/>
                  <a:gd name="T58" fmla="*/ 363 w 394"/>
                  <a:gd name="T59" fmla="*/ 115 h 295"/>
                  <a:gd name="T60" fmla="*/ 360 w 394"/>
                  <a:gd name="T61" fmla="*/ 134 h 295"/>
                  <a:gd name="T62" fmla="*/ 349 w 394"/>
                  <a:gd name="T63" fmla="*/ 143 h 295"/>
                  <a:gd name="T64" fmla="*/ 337 w 394"/>
                  <a:gd name="T65" fmla="*/ 167 h 295"/>
                  <a:gd name="T66" fmla="*/ 344 w 394"/>
                  <a:gd name="T67" fmla="*/ 190 h 295"/>
                  <a:gd name="T68" fmla="*/ 337 w 394"/>
                  <a:gd name="T69" fmla="*/ 208 h 295"/>
                  <a:gd name="T70" fmla="*/ 349 w 394"/>
                  <a:gd name="T71" fmla="*/ 232 h 295"/>
                  <a:gd name="T72" fmla="*/ 349 w 394"/>
                  <a:gd name="T73" fmla="*/ 243 h 295"/>
                  <a:gd name="T74" fmla="*/ 343 w 394"/>
                  <a:gd name="T75" fmla="*/ 235 h 295"/>
                  <a:gd name="T76" fmla="*/ 335 w 394"/>
                  <a:gd name="T77" fmla="*/ 226 h 295"/>
                  <a:gd name="T78" fmla="*/ 319 w 394"/>
                  <a:gd name="T79" fmla="*/ 232 h 295"/>
                  <a:gd name="T80" fmla="*/ 311 w 394"/>
                  <a:gd name="T81" fmla="*/ 247 h 295"/>
                  <a:gd name="T82" fmla="*/ 296 w 394"/>
                  <a:gd name="T83" fmla="*/ 250 h 295"/>
                  <a:gd name="T84" fmla="*/ 293 w 394"/>
                  <a:gd name="T85" fmla="*/ 266 h 295"/>
                  <a:gd name="T86" fmla="*/ 280 w 394"/>
                  <a:gd name="T87" fmla="*/ 275 h 295"/>
                  <a:gd name="T88" fmla="*/ 275 w 394"/>
                  <a:gd name="T89" fmla="*/ 284 h 295"/>
                  <a:gd name="T90" fmla="*/ 258 w 394"/>
                  <a:gd name="T91" fmla="*/ 289 h 295"/>
                  <a:gd name="T92" fmla="*/ 224 w 394"/>
                  <a:gd name="T93" fmla="*/ 293 h 295"/>
                  <a:gd name="T94" fmla="*/ 210 w 394"/>
                  <a:gd name="T95" fmla="*/ 293 h 295"/>
                  <a:gd name="T96" fmla="*/ 193 w 394"/>
                  <a:gd name="T97" fmla="*/ 264 h 295"/>
                  <a:gd name="T98" fmla="*/ 165 w 394"/>
                  <a:gd name="T99" fmla="*/ 258 h 295"/>
                  <a:gd name="T100" fmla="*/ 155 w 394"/>
                  <a:gd name="T101" fmla="*/ 253 h 295"/>
                  <a:gd name="T102" fmla="*/ 146 w 394"/>
                  <a:gd name="T103" fmla="*/ 240 h 295"/>
                  <a:gd name="T104" fmla="*/ 142 w 394"/>
                  <a:gd name="T105" fmla="*/ 214 h 295"/>
                  <a:gd name="T106" fmla="*/ 142 w 394"/>
                  <a:gd name="T107" fmla="*/ 195 h 295"/>
                  <a:gd name="T108" fmla="*/ 126 w 394"/>
                  <a:gd name="T109" fmla="*/ 179 h 295"/>
                  <a:gd name="T110" fmla="*/ 110 w 394"/>
                  <a:gd name="T111" fmla="*/ 177 h 295"/>
                  <a:gd name="T112" fmla="*/ 88 w 394"/>
                  <a:gd name="T113" fmla="*/ 182 h 295"/>
                  <a:gd name="T114" fmla="*/ 65 w 394"/>
                  <a:gd name="T115" fmla="*/ 181 h 295"/>
                  <a:gd name="T116" fmla="*/ 44 w 394"/>
                  <a:gd name="T117" fmla="*/ 167 h 295"/>
                  <a:gd name="T118" fmla="*/ 23 w 394"/>
                  <a:gd name="T119" fmla="*/ 163 h 295"/>
                  <a:gd name="T120" fmla="*/ 18 w 394"/>
                  <a:gd name="T121" fmla="*/ 143 h 295"/>
                  <a:gd name="T122" fmla="*/ 9 w 394"/>
                  <a:gd name="T123" fmla="*/ 13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4" h="295">
                    <a:moveTo>
                      <a:pt x="9" y="110"/>
                    </a:moveTo>
                    <a:lnTo>
                      <a:pt x="9" y="110"/>
                    </a:lnTo>
                    <a:lnTo>
                      <a:pt x="7" y="108"/>
                    </a:lnTo>
                    <a:lnTo>
                      <a:pt x="3" y="101"/>
                    </a:lnTo>
                    <a:lnTo>
                      <a:pt x="1" y="98"/>
                    </a:lnTo>
                    <a:lnTo>
                      <a:pt x="0" y="95"/>
                    </a:lnTo>
                    <a:lnTo>
                      <a:pt x="0" y="93"/>
                    </a:lnTo>
                    <a:lnTo>
                      <a:pt x="2" y="91"/>
                    </a:lnTo>
                    <a:lnTo>
                      <a:pt x="2" y="91"/>
                    </a:lnTo>
                    <a:lnTo>
                      <a:pt x="7" y="88"/>
                    </a:lnTo>
                    <a:lnTo>
                      <a:pt x="10" y="83"/>
                    </a:lnTo>
                    <a:lnTo>
                      <a:pt x="12" y="78"/>
                    </a:lnTo>
                    <a:lnTo>
                      <a:pt x="16" y="70"/>
                    </a:lnTo>
                    <a:lnTo>
                      <a:pt x="16" y="70"/>
                    </a:lnTo>
                    <a:lnTo>
                      <a:pt x="18" y="63"/>
                    </a:lnTo>
                    <a:lnTo>
                      <a:pt x="20" y="57"/>
                    </a:lnTo>
                    <a:lnTo>
                      <a:pt x="21" y="55"/>
                    </a:lnTo>
                    <a:lnTo>
                      <a:pt x="23" y="54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34" y="52"/>
                    </a:lnTo>
                    <a:lnTo>
                      <a:pt x="39" y="49"/>
                    </a:lnTo>
                    <a:lnTo>
                      <a:pt x="43" y="45"/>
                    </a:lnTo>
                    <a:lnTo>
                      <a:pt x="45" y="40"/>
                    </a:lnTo>
                    <a:lnTo>
                      <a:pt x="45" y="40"/>
                    </a:lnTo>
                    <a:lnTo>
                      <a:pt x="46" y="37"/>
                    </a:lnTo>
                    <a:lnTo>
                      <a:pt x="49" y="35"/>
                    </a:lnTo>
                    <a:lnTo>
                      <a:pt x="59" y="32"/>
                    </a:lnTo>
                    <a:lnTo>
                      <a:pt x="69" y="29"/>
                    </a:lnTo>
                    <a:lnTo>
                      <a:pt x="76" y="28"/>
                    </a:lnTo>
                    <a:lnTo>
                      <a:pt x="80" y="29"/>
                    </a:lnTo>
                    <a:lnTo>
                      <a:pt x="80" y="29"/>
                    </a:lnTo>
                    <a:lnTo>
                      <a:pt x="88" y="29"/>
                    </a:lnTo>
                    <a:lnTo>
                      <a:pt x="94" y="28"/>
                    </a:lnTo>
                    <a:lnTo>
                      <a:pt x="106" y="25"/>
                    </a:lnTo>
                    <a:lnTo>
                      <a:pt x="106" y="25"/>
                    </a:lnTo>
                    <a:lnTo>
                      <a:pt x="108" y="25"/>
                    </a:lnTo>
                    <a:lnTo>
                      <a:pt x="111" y="26"/>
                    </a:lnTo>
                    <a:lnTo>
                      <a:pt x="117" y="31"/>
                    </a:lnTo>
                    <a:lnTo>
                      <a:pt x="123" y="34"/>
                    </a:lnTo>
                    <a:lnTo>
                      <a:pt x="125" y="35"/>
                    </a:lnTo>
                    <a:lnTo>
                      <a:pt x="129" y="35"/>
                    </a:lnTo>
                    <a:lnTo>
                      <a:pt x="129" y="35"/>
                    </a:lnTo>
                    <a:lnTo>
                      <a:pt x="131" y="34"/>
                    </a:lnTo>
                    <a:lnTo>
                      <a:pt x="133" y="33"/>
                    </a:lnTo>
                    <a:lnTo>
                      <a:pt x="136" y="27"/>
                    </a:lnTo>
                    <a:lnTo>
                      <a:pt x="138" y="23"/>
                    </a:lnTo>
                    <a:lnTo>
                      <a:pt x="139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7" y="22"/>
                    </a:lnTo>
                    <a:lnTo>
                      <a:pt x="150" y="24"/>
                    </a:lnTo>
                    <a:lnTo>
                      <a:pt x="153" y="26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61" y="25"/>
                    </a:lnTo>
                    <a:lnTo>
                      <a:pt x="163" y="24"/>
                    </a:lnTo>
                    <a:lnTo>
                      <a:pt x="166" y="21"/>
                    </a:lnTo>
                    <a:lnTo>
                      <a:pt x="171" y="19"/>
                    </a:lnTo>
                    <a:lnTo>
                      <a:pt x="174" y="18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82" y="20"/>
                    </a:lnTo>
                    <a:lnTo>
                      <a:pt x="187" y="22"/>
                    </a:lnTo>
                    <a:lnTo>
                      <a:pt x="192" y="24"/>
                    </a:lnTo>
                    <a:lnTo>
                      <a:pt x="195" y="25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204" y="23"/>
                    </a:lnTo>
                    <a:lnTo>
                      <a:pt x="207" y="21"/>
                    </a:lnTo>
                    <a:lnTo>
                      <a:pt x="209" y="19"/>
                    </a:lnTo>
                    <a:lnTo>
                      <a:pt x="215" y="18"/>
                    </a:lnTo>
                    <a:lnTo>
                      <a:pt x="215" y="18"/>
                    </a:lnTo>
                    <a:lnTo>
                      <a:pt x="218" y="17"/>
                    </a:lnTo>
                    <a:lnTo>
                      <a:pt x="221" y="15"/>
                    </a:lnTo>
                    <a:lnTo>
                      <a:pt x="229" y="10"/>
                    </a:lnTo>
                    <a:lnTo>
                      <a:pt x="234" y="5"/>
                    </a:lnTo>
                    <a:lnTo>
                      <a:pt x="238" y="1"/>
                    </a:lnTo>
                    <a:lnTo>
                      <a:pt x="238" y="1"/>
                    </a:lnTo>
                    <a:lnTo>
                      <a:pt x="242" y="0"/>
                    </a:lnTo>
                    <a:lnTo>
                      <a:pt x="245" y="1"/>
                    </a:lnTo>
                    <a:lnTo>
                      <a:pt x="247" y="3"/>
                    </a:lnTo>
                    <a:lnTo>
                      <a:pt x="249" y="6"/>
                    </a:lnTo>
                    <a:lnTo>
                      <a:pt x="249" y="6"/>
                    </a:lnTo>
                    <a:lnTo>
                      <a:pt x="250" y="11"/>
                    </a:lnTo>
                    <a:lnTo>
                      <a:pt x="253" y="17"/>
                    </a:lnTo>
                    <a:lnTo>
                      <a:pt x="255" y="20"/>
                    </a:lnTo>
                    <a:lnTo>
                      <a:pt x="258" y="21"/>
                    </a:lnTo>
                    <a:lnTo>
                      <a:pt x="261" y="23"/>
                    </a:lnTo>
                    <a:lnTo>
                      <a:pt x="264" y="23"/>
                    </a:lnTo>
                    <a:lnTo>
                      <a:pt x="264" y="23"/>
                    </a:lnTo>
                    <a:lnTo>
                      <a:pt x="268" y="22"/>
                    </a:lnTo>
                    <a:lnTo>
                      <a:pt x="272" y="21"/>
                    </a:lnTo>
                    <a:lnTo>
                      <a:pt x="277" y="19"/>
                    </a:lnTo>
                    <a:lnTo>
                      <a:pt x="281" y="17"/>
                    </a:lnTo>
                    <a:lnTo>
                      <a:pt x="285" y="15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93" y="18"/>
                    </a:lnTo>
                    <a:lnTo>
                      <a:pt x="297" y="20"/>
                    </a:lnTo>
                    <a:lnTo>
                      <a:pt x="302" y="22"/>
                    </a:lnTo>
                    <a:lnTo>
                      <a:pt x="306" y="23"/>
                    </a:lnTo>
                    <a:lnTo>
                      <a:pt x="306" y="23"/>
                    </a:lnTo>
                    <a:lnTo>
                      <a:pt x="309" y="23"/>
                    </a:lnTo>
                    <a:lnTo>
                      <a:pt x="310" y="25"/>
                    </a:lnTo>
                    <a:lnTo>
                      <a:pt x="314" y="28"/>
                    </a:lnTo>
                    <a:lnTo>
                      <a:pt x="316" y="33"/>
                    </a:lnTo>
                    <a:lnTo>
                      <a:pt x="318" y="35"/>
                    </a:lnTo>
                    <a:lnTo>
                      <a:pt x="321" y="36"/>
                    </a:lnTo>
                    <a:lnTo>
                      <a:pt x="321" y="36"/>
                    </a:lnTo>
                    <a:lnTo>
                      <a:pt x="329" y="37"/>
                    </a:lnTo>
                    <a:lnTo>
                      <a:pt x="335" y="40"/>
                    </a:lnTo>
                    <a:lnTo>
                      <a:pt x="342" y="43"/>
                    </a:lnTo>
                    <a:lnTo>
                      <a:pt x="345" y="46"/>
                    </a:lnTo>
                    <a:lnTo>
                      <a:pt x="347" y="48"/>
                    </a:lnTo>
                    <a:lnTo>
                      <a:pt x="347" y="48"/>
                    </a:lnTo>
                    <a:lnTo>
                      <a:pt x="350" y="52"/>
                    </a:lnTo>
                    <a:lnTo>
                      <a:pt x="354" y="54"/>
                    </a:lnTo>
                    <a:lnTo>
                      <a:pt x="359" y="55"/>
                    </a:lnTo>
                    <a:lnTo>
                      <a:pt x="365" y="55"/>
                    </a:lnTo>
                    <a:lnTo>
                      <a:pt x="365" y="55"/>
                    </a:lnTo>
                    <a:lnTo>
                      <a:pt x="368" y="55"/>
                    </a:lnTo>
                    <a:lnTo>
                      <a:pt x="371" y="56"/>
                    </a:lnTo>
                    <a:lnTo>
                      <a:pt x="372" y="58"/>
                    </a:lnTo>
                    <a:lnTo>
                      <a:pt x="372" y="61"/>
                    </a:lnTo>
                    <a:lnTo>
                      <a:pt x="372" y="67"/>
                    </a:lnTo>
                    <a:lnTo>
                      <a:pt x="371" y="76"/>
                    </a:lnTo>
                    <a:lnTo>
                      <a:pt x="371" y="76"/>
                    </a:lnTo>
                    <a:lnTo>
                      <a:pt x="371" y="84"/>
                    </a:lnTo>
                    <a:lnTo>
                      <a:pt x="371" y="90"/>
                    </a:lnTo>
                    <a:lnTo>
                      <a:pt x="372" y="91"/>
                    </a:lnTo>
                    <a:lnTo>
                      <a:pt x="374" y="92"/>
                    </a:lnTo>
                    <a:lnTo>
                      <a:pt x="380" y="92"/>
                    </a:lnTo>
                    <a:lnTo>
                      <a:pt x="380" y="92"/>
                    </a:lnTo>
                    <a:lnTo>
                      <a:pt x="387" y="92"/>
                    </a:lnTo>
                    <a:lnTo>
                      <a:pt x="392" y="92"/>
                    </a:lnTo>
                    <a:lnTo>
                      <a:pt x="394" y="93"/>
                    </a:lnTo>
                    <a:lnTo>
                      <a:pt x="394" y="94"/>
                    </a:lnTo>
                    <a:lnTo>
                      <a:pt x="394" y="96"/>
                    </a:lnTo>
                    <a:lnTo>
                      <a:pt x="393" y="98"/>
                    </a:lnTo>
                    <a:lnTo>
                      <a:pt x="393" y="98"/>
                    </a:lnTo>
                    <a:lnTo>
                      <a:pt x="385" y="111"/>
                    </a:lnTo>
                    <a:lnTo>
                      <a:pt x="380" y="115"/>
                    </a:lnTo>
                    <a:lnTo>
                      <a:pt x="378" y="117"/>
                    </a:lnTo>
                    <a:lnTo>
                      <a:pt x="376" y="115"/>
                    </a:lnTo>
                    <a:lnTo>
                      <a:pt x="376" y="115"/>
                    </a:lnTo>
                    <a:lnTo>
                      <a:pt x="372" y="113"/>
                    </a:lnTo>
                    <a:lnTo>
                      <a:pt x="366" y="113"/>
                    </a:lnTo>
                    <a:lnTo>
                      <a:pt x="365" y="113"/>
                    </a:lnTo>
                    <a:lnTo>
                      <a:pt x="363" y="115"/>
                    </a:lnTo>
                    <a:lnTo>
                      <a:pt x="362" y="117"/>
                    </a:lnTo>
                    <a:lnTo>
                      <a:pt x="362" y="120"/>
                    </a:lnTo>
                    <a:lnTo>
                      <a:pt x="362" y="120"/>
                    </a:lnTo>
                    <a:lnTo>
                      <a:pt x="361" y="126"/>
                    </a:lnTo>
                    <a:lnTo>
                      <a:pt x="360" y="134"/>
                    </a:lnTo>
                    <a:lnTo>
                      <a:pt x="359" y="136"/>
                    </a:lnTo>
                    <a:lnTo>
                      <a:pt x="357" y="139"/>
                    </a:lnTo>
                    <a:lnTo>
                      <a:pt x="353" y="141"/>
                    </a:lnTo>
                    <a:lnTo>
                      <a:pt x="349" y="143"/>
                    </a:lnTo>
                    <a:lnTo>
                      <a:pt x="349" y="143"/>
                    </a:lnTo>
                    <a:lnTo>
                      <a:pt x="343" y="148"/>
                    </a:lnTo>
                    <a:lnTo>
                      <a:pt x="340" y="150"/>
                    </a:lnTo>
                    <a:lnTo>
                      <a:pt x="338" y="152"/>
                    </a:lnTo>
                    <a:lnTo>
                      <a:pt x="337" y="158"/>
                    </a:lnTo>
                    <a:lnTo>
                      <a:pt x="337" y="167"/>
                    </a:lnTo>
                    <a:lnTo>
                      <a:pt x="337" y="167"/>
                    </a:lnTo>
                    <a:lnTo>
                      <a:pt x="337" y="171"/>
                    </a:lnTo>
                    <a:lnTo>
                      <a:pt x="338" y="176"/>
                    </a:lnTo>
                    <a:lnTo>
                      <a:pt x="342" y="183"/>
                    </a:lnTo>
                    <a:lnTo>
                      <a:pt x="344" y="190"/>
                    </a:lnTo>
                    <a:lnTo>
                      <a:pt x="344" y="192"/>
                    </a:lnTo>
                    <a:lnTo>
                      <a:pt x="343" y="195"/>
                    </a:lnTo>
                    <a:lnTo>
                      <a:pt x="343" y="195"/>
                    </a:lnTo>
                    <a:lnTo>
                      <a:pt x="340" y="200"/>
                    </a:lnTo>
                    <a:lnTo>
                      <a:pt x="337" y="208"/>
                    </a:lnTo>
                    <a:lnTo>
                      <a:pt x="337" y="214"/>
                    </a:lnTo>
                    <a:lnTo>
                      <a:pt x="337" y="217"/>
                    </a:lnTo>
                    <a:lnTo>
                      <a:pt x="338" y="220"/>
                    </a:lnTo>
                    <a:lnTo>
                      <a:pt x="338" y="220"/>
                    </a:lnTo>
                    <a:lnTo>
                      <a:pt x="349" y="232"/>
                    </a:lnTo>
                    <a:lnTo>
                      <a:pt x="353" y="238"/>
                    </a:lnTo>
                    <a:lnTo>
                      <a:pt x="353" y="240"/>
                    </a:lnTo>
                    <a:lnTo>
                      <a:pt x="353" y="242"/>
                    </a:lnTo>
                    <a:lnTo>
                      <a:pt x="353" y="242"/>
                    </a:lnTo>
                    <a:lnTo>
                      <a:pt x="349" y="243"/>
                    </a:lnTo>
                    <a:lnTo>
                      <a:pt x="346" y="243"/>
                    </a:lnTo>
                    <a:lnTo>
                      <a:pt x="344" y="242"/>
                    </a:lnTo>
                    <a:lnTo>
                      <a:pt x="343" y="239"/>
                    </a:lnTo>
                    <a:lnTo>
                      <a:pt x="343" y="239"/>
                    </a:lnTo>
                    <a:lnTo>
                      <a:pt x="343" y="235"/>
                    </a:lnTo>
                    <a:lnTo>
                      <a:pt x="342" y="231"/>
                    </a:lnTo>
                    <a:lnTo>
                      <a:pt x="339" y="227"/>
                    </a:lnTo>
                    <a:lnTo>
                      <a:pt x="337" y="226"/>
                    </a:lnTo>
                    <a:lnTo>
                      <a:pt x="335" y="226"/>
                    </a:lnTo>
                    <a:lnTo>
                      <a:pt x="335" y="226"/>
                    </a:lnTo>
                    <a:lnTo>
                      <a:pt x="331" y="226"/>
                    </a:lnTo>
                    <a:lnTo>
                      <a:pt x="325" y="226"/>
                    </a:lnTo>
                    <a:lnTo>
                      <a:pt x="323" y="227"/>
                    </a:lnTo>
                    <a:lnTo>
                      <a:pt x="321" y="228"/>
                    </a:lnTo>
                    <a:lnTo>
                      <a:pt x="319" y="232"/>
                    </a:lnTo>
                    <a:lnTo>
                      <a:pt x="317" y="235"/>
                    </a:lnTo>
                    <a:lnTo>
                      <a:pt x="317" y="235"/>
                    </a:lnTo>
                    <a:lnTo>
                      <a:pt x="314" y="241"/>
                    </a:lnTo>
                    <a:lnTo>
                      <a:pt x="311" y="246"/>
                    </a:lnTo>
                    <a:lnTo>
                      <a:pt x="311" y="247"/>
                    </a:lnTo>
                    <a:lnTo>
                      <a:pt x="309" y="248"/>
                    </a:lnTo>
                    <a:lnTo>
                      <a:pt x="305" y="248"/>
                    </a:lnTo>
                    <a:lnTo>
                      <a:pt x="305" y="248"/>
                    </a:lnTo>
                    <a:lnTo>
                      <a:pt x="298" y="249"/>
                    </a:lnTo>
                    <a:lnTo>
                      <a:pt x="296" y="250"/>
                    </a:lnTo>
                    <a:lnTo>
                      <a:pt x="295" y="252"/>
                    </a:lnTo>
                    <a:lnTo>
                      <a:pt x="293" y="256"/>
                    </a:lnTo>
                    <a:lnTo>
                      <a:pt x="293" y="262"/>
                    </a:lnTo>
                    <a:lnTo>
                      <a:pt x="293" y="262"/>
                    </a:lnTo>
                    <a:lnTo>
                      <a:pt x="293" y="266"/>
                    </a:lnTo>
                    <a:lnTo>
                      <a:pt x="291" y="270"/>
                    </a:lnTo>
                    <a:lnTo>
                      <a:pt x="288" y="272"/>
                    </a:lnTo>
                    <a:lnTo>
                      <a:pt x="285" y="274"/>
                    </a:lnTo>
                    <a:lnTo>
                      <a:pt x="285" y="274"/>
                    </a:lnTo>
                    <a:lnTo>
                      <a:pt x="280" y="275"/>
                    </a:lnTo>
                    <a:lnTo>
                      <a:pt x="278" y="277"/>
                    </a:lnTo>
                    <a:lnTo>
                      <a:pt x="276" y="279"/>
                    </a:lnTo>
                    <a:lnTo>
                      <a:pt x="275" y="282"/>
                    </a:lnTo>
                    <a:lnTo>
                      <a:pt x="275" y="282"/>
                    </a:lnTo>
                    <a:lnTo>
                      <a:pt x="275" y="284"/>
                    </a:lnTo>
                    <a:lnTo>
                      <a:pt x="273" y="285"/>
                    </a:lnTo>
                    <a:lnTo>
                      <a:pt x="269" y="286"/>
                    </a:lnTo>
                    <a:lnTo>
                      <a:pt x="264" y="287"/>
                    </a:lnTo>
                    <a:lnTo>
                      <a:pt x="264" y="287"/>
                    </a:lnTo>
                    <a:lnTo>
                      <a:pt x="258" y="289"/>
                    </a:lnTo>
                    <a:lnTo>
                      <a:pt x="251" y="290"/>
                    </a:lnTo>
                    <a:lnTo>
                      <a:pt x="244" y="291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24" y="293"/>
                    </a:lnTo>
                    <a:lnTo>
                      <a:pt x="217" y="295"/>
                    </a:lnTo>
                    <a:lnTo>
                      <a:pt x="212" y="295"/>
                    </a:lnTo>
                    <a:lnTo>
                      <a:pt x="211" y="294"/>
                    </a:lnTo>
                    <a:lnTo>
                      <a:pt x="210" y="293"/>
                    </a:lnTo>
                    <a:lnTo>
                      <a:pt x="210" y="293"/>
                    </a:lnTo>
                    <a:lnTo>
                      <a:pt x="210" y="289"/>
                    </a:lnTo>
                    <a:lnTo>
                      <a:pt x="208" y="284"/>
                    </a:lnTo>
                    <a:lnTo>
                      <a:pt x="202" y="274"/>
                    </a:lnTo>
                    <a:lnTo>
                      <a:pt x="197" y="268"/>
                    </a:lnTo>
                    <a:lnTo>
                      <a:pt x="193" y="264"/>
                    </a:lnTo>
                    <a:lnTo>
                      <a:pt x="188" y="261"/>
                    </a:lnTo>
                    <a:lnTo>
                      <a:pt x="182" y="260"/>
                    </a:lnTo>
                    <a:lnTo>
                      <a:pt x="182" y="260"/>
                    </a:lnTo>
                    <a:lnTo>
                      <a:pt x="168" y="260"/>
                    </a:lnTo>
                    <a:lnTo>
                      <a:pt x="165" y="258"/>
                    </a:lnTo>
                    <a:lnTo>
                      <a:pt x="163" y="256"/>
                    </a:lnTo>
                    <a:lnTo>
                      <a:pt x="163" y="256"/>
                    </a:lnTo>
                    <a:lnTo>
                      <a:pt x="162" y="255"/>
                    </a:lnTo>
                    <a:lnTo>
                      <a:pt x="160" y="254"/>
                    </a:lnTo>
                    <a:lnTo>
                      <a:pt x="155" y="253"/>
                    </a:lnTo>
                    <a:lnTo>
                      <a:pt x="151" y="252"/>
                    </a:lnTo>
                    <a:lnTo>
                      <a:pt x="149" y="250"/>
                    </a:lnTo>
                    <a:lnTo>
                      <a:pt x="149" y="248"/>
                    </a:lnTo>
                    <a:lnTo>
                      <a:pt x="149" y="248"/>
                    </a:lnTo>
                    <a:lnTo>
                      <a:pt x="146" y="240"/>
                    </a:lnTo>
                    <a:lnTo>
                      <a:pt x="143" y="231"/>
                    </a:lnTo>
                    <a:lnTo>
                      <a:pt x="140" y="221"/>
                    </a:lnTo>
                    <a:lnTo>
                      <a:pt x="140" y="218"/>
                    </a:lnTo>
                    <a:lnTo>
                      <a:pt x="142" y="214"/>
                    </a:lnTo>
                    <a:lnTo>
                      <a:pt x="142" y="214"/>
                    </a:lnTo>
                    <a:lnTo>
                      <a:pt x="145" y="209"/>
                    </a:lnTo>
                    <a:lnTo>
                      <a:pt x="147" y="205"/>
                    </a:lnTo>
                    <a:lnTo>
                      <a:pt x="147" y="203"/>
                    </a:lnTo>
                    <a:lnTo>
                      <a:pt x="146" y="200"/>
                    </a:lnTo>
                    <a:lnTo>
                      <a:pt x="142" y="195"/>
                    </a:lnTo>
                    <a:lnTo>
                      <a:pt x="142" y="195"/>
                    </a:lnTo>
                    <a:lnTo>
                      <a:pt x="130" y="185"/>
                    </a:lnTo>
                    <a:lnTo>
                      <a:pt x="128" y="182"/>
                    </a:lnTo>
                    <a:lnTo>
                      <a:pt x="126" y="179"/>
                    </a:lnTo>
                    <a:lnTo>
                      <a:pt x="126" y="179"/>
                    </a:lnTo>
                    <a:lnTo>
                      <a:pt x="125" y="178"/>
                    </a:lnTo>
                    <a:lnTo>
                      <a:pt x="124" y="177"/>
                    </a:lnTo>
                    <a:lnTo>
                      <a:pt x="120" y="176"/>
                    </a:lnTo>
                    <a:lnTo>
                      <a:pt x="115" y="176"/>
                    </a:lnTo>
                    <a:lnTo>
                      <a:pt x="110" y="177"/>
                    </a:lnTo>
                    <a:lnTo>
                      <a:pt x="110" y="177"/>
                    </a:lnTo>
                    <a:lnTo>
                      <a:pt x="106" y="179"/>
                    </a:lnTo>
                    <a:lnTo>
                      <a:pt x="102" y="181"/>
                    </a:lnTo>
                    <a:lnTo>
                      <a:pt x="96" y="182"/>
                    </a:lnTo>
                    <a:lnTo>
                      <a:pt x="88" y="182"/>
                    </a:lnTo>
                    <a:lnTo>
                      <a:pt x="88" y="182"/>
                    </a:lnTo>
                    <a:lnTo>
                      <a:pt x="79" y="183"/>
                    </a:lnTo>
                    <a:lnTo>
                      <a:pt x="72" y="183"/>
                    </a:lnTo>
                    <a:lnTo>
                      <a:pt x="68" y="182"/>
                    </a:lnTo>
                    <a:lnTo>
                      <a:pt x="65" y="181"/>
                    </a:lnTo>
                    <a:lnTo>
                      <a:pt x="62" y="179"/>
                    </a:lnTo>
                    <a:lnTo>
                      <a:pt x="58" y="177"/>
                    </a:lnTo>
                    <a:lnTo>
                      <a:pt x="58" y="177"/>
                    </a:lnTo>
                    <a:lnTo>
                      <a:pt x="50" y="170"/>
                    </a:lnTo>
                    <a:lnTo>
                      <a:pt x="44" y="167"/>
                    </a:lnTo>
                    <a:lnTo>
                      <a:pt x="38" y="165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28" y="164"/>
                    </a:lnTo>
                    <a:lnTo>
                      <a:pt x="23" y="163"/>
                    </a:lnTo>
                    <a:lnTo>
                      <a:pt x="21" y="160"/>
                    </a:lnTo>
                    <a:lnTo>
                      <a:pt x="20" y="154"/>
                    </a:lnTo>
                    <a:lnTo>
                      <a:pt x="20" y="154"/>
                    </a:lnTo>
                    <a:lnTo>
                      <a:pt x="20" y="149"/>
                    </a:lnTo>
                    <a:lnTo>
                      <a:pt x="18" y="143"/>
                    </a:lnTo>
                    <a:lnTo>
                      <a:pt x="16" y="140"/>
                    </a:lnTo>
                    <a:lnTo>
                      <a:pt x="11" y="138"/>
                    </a:lnTo>
                    <a:lnTo>
                      <a:pt x="11" y="138"/>
                    </a:lnTo>
                    <a:lnTo>
                      <a:pt x="9" y="137"/>
                    </a:lnTo>
                    <a:lnTo>
                      <a:pt x="9" y="133"/>
                    </a:lnTo>
                    <a:lnTo>
                      <a:pt x="8" y="123"/>
                    </a:lnTo>
                    <a:lnTo>
                      <a:pt x="9" y="110"/>
                    </a:lnTo>
                    <a:lnTo>
                      <a:pt x="9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218"/>
              <p:cNvSpPr>
                <a:spLocks/>
              </p:cNvSpPr>
              <p:nvPr/>
            </p:nvSpPr>
            <p:spPr bwMode="auto">
              <a:xfrm>
                <a:off x="8848683" y="3143494"/>
                <a:ext cx="303212" cy="169876"/>
              </a:xfrm>
              <a:custGeom>
                <a:avLst/>
                <a:gdLst>
                  <a:gd name="T0" fmla="*/ 183 w 191"/>
                  <a:gd name="T1" fmla="*/ 37 h 107"/>
                  <a:gd name="T2" fmla="*/ 182 w 191"/>
                  <a:gd name="T3" fmla="*/ 59 h 107"/>
                  <a:gd name="T4" fmla="*/ 185 w 191"/>
                  <a:gd name="T5" fmla="*/ 66 h 107"/>
                  <a:gd name="T6" fmla="*/ 188 w 191"/>
                  <a:gd name="T7" fmla="*/ 72 h 107"/>
                  <a:gd name="T8" fmla="*/ 191 w 191"/>
                  <a:gd name="T9" fmla="*/ 80 h 107"/>
                  <a:gd name="T10" fmla="*/ 187 w 191"/>
                  <a:gd name="T11" fmla="*/ 83 h 107"/>
                  <a:gd name="T12" fmla="*/ 184 w 191"/>
                  <a:gd name="T13" fmla="*/ 84 h 107"/>
                  <a:gd name="T14" fmla="*/ 164 w 191"/>
                  <a:gd name="T15" fmla="*/ 91 h 107"/>
                  <a:gd name="T16" fmla="*/ 142 w 191"/>
                  <a:gd name="T17" fmla="*/ 96 h 107"/>
                  <a:gd name="T18" fmla="*/ 122 w 191"/>
                  <a:gd name="T19" fmla="*/ 97 h 107"/>
                  <a:gd name="T20" fmla="*/ 107 w 191"/>
                  <a:gd name="T21" fmla="*/ 102 h 107"/>
                  <a:gd name="T22" fmla="*/ 100 w 191"/>
                  <a:gd name="T23" fmla="*/ 105 h 107"/>
                  <a:gd name="T24" fmla="*/ 68 w 191"/>
                  <a:gd name="T25" fmla="*/ 107 h 107"/>
                  <a:gd name="T26" fmla="*/ 27 w 191"/>
                  <a:gd name="T27" fmla="*/ 107 h 107"/>
                  <a:gd name="T28" fmla="*/ 2 w 191"/>
                  <a:gd name="T29" fmla="*/ 105 h 107"/>
                  <a:gd name="T30" fmla="*/ 0 w 191"/>
                  <a:gd name="T31" fmla="*/ 104 h 107"/>
                  <a:gd name="T32" fmla="*/ 0 w 191"/>
                  <a:gd name="T33" fmla="*/ 100 h 107"/>
                  <a:gd name="T34" fmla="*/ 2 w 191"/>
                  <a:gd name="T35" fmla="*/ 93 h 107"/>
                  <a:gd name="T36" fmla="*/ 5 w 191"/>
                  <a:gd name="T37" fmla="*/ 88 h 107"/>
                  <a:gd name="T38" fmla="*/ 6 w 191"/>
                  <a:gd name="T39" fmla="*/ 78 h 107"/>
                  <a:gd name="T40" fmla="*/ 6 w 191"/>
                  <a:gd name="T41" fmla="*/ 62 h 107"/>
                  <a:gd name="T42" fmla="*/ 9 w 191"/>
                  <a:gd name="T43" fmla="*/ 59 h 107"/>
                  <a:gd name="T44" fmla="*/ 24 w 191"/>
                  <a:gd name="T45" fmla="*/ 59 h 107"/>
                  <a:gd name="T46" fmla="*/ 34 w 191"/>
                  <a:gd name="T47" fmla="*/ 56 h 107"/>
                  <a:gd name="T48" fmla="*/ 35 w 191"/>
                  <a:gd name="T49" fmla="*/ 54 h 107"/>
                  <a:gd name="T50" fmla="*/ 38 w 191"/>
                  <a:gd name="T51" fmla="*/ 51 h 107"/>
                  <a:gd name="T52" fmla="*/ 59 w 191"/>
                  <a:gd name="T53" fmla="*/ 51 h 107"/>
                  <a:gd name="T54" fmla="*/ 63 w 191"/>
                  <a:gd name="T55" fmla="*/ 50 h 107"/>
                  <a:gd name="T56" fmla="*/ 70 w 191"/>
                  <a:gd name="T57" fmla="*/ 47 h 107"/>
                  <a:gd name="T58" fmla="*/ 74 w 191"/>
                  <a:gd name="T59" fmla="*/ 40 h 107"/>
                  <a:gd name="T60" fmla="*/ 78 w 191"/>
                  <a:gd name="T61" fmla="*/ 33 h 107"/>
                  <a:gd name="T62" fmla="*/ 78 w 191"/>
                  <a:gd name="T63" fmla="*/ 28 h 107"/>
                  <a:gd name="T64" fmla="*/ 77 w 191"/>
                  <a:gd name="T65" fmla="*/ 9 h 107"/>
                  <a:gd name="T66" fmla="*/ 78 w 191"/>
                  <a:gd name="T67" fmla="*/ 3 h 107"/>
                  <a:gd name="T68" fmla="*/ 84 w 191"/>
                  <a:gd name="T69" fmla="*/ 0 h 107"/>
                  <a:gd name="T70" fmla="*/ 87 w 191"/>
                  <a:gd name="T71" fmla="*/ 2 h 107"/>
                  <a:gd name="T72" fmla="*/ 97 w 191"/>
                  <a:gd name="T73" fmla="*/ 8 h 107"/>
                  <a:gd name="T74" fmla="*/ 105 w 191"/>
                  <a:gd name="T75" fmla="*/ 13 h 107"/>
                  <a:gd name="T76" fmla="*/ 108 w 191"/>
                  <a:gd name="T77" fmla="*/ 14 h 107"/>
                  <a:gd name="T78" fmla="*/ 114 w 191"/>
                  <a:gd name="T79" fmla="*/ 17 h 107"/>
                  <a:gd name="T80" fmla="*/ 126 w 191"/>
                  <a:gd name="T81" fmla="*/ 20 h 107"/>
                  <a:gd name="T82" fmla="*/ 136 w 191"/>
                  <a:gd name="T83" fmla="*/ 19 h 107"/>
                  <a:gd name="T84" fmla="*/ 155 w 191"/>
                  <a:gd name="T85" fmla="*/ 16 h 107"/>
                  <a:gd name="T86" fmla="*/ 163 w 191"/>
                  <a:gd name="T87" fmla="*/ 12 h 107"/>
                  <a:gd name="T88" fmla="*/ 166 w 191"/>
                  <a:gd name="T89" fmla="*/ 10 h 107"/>
                  <a:gd name="T90" fmla="*/ 168 w 191"/>
                  <a:gd name="T91" fmla="*/ 10 h 107"/>
                  <a:gd name="T92" fmla="*/ 170 w 191"/>
                  <a:gd name="T93" fmla="*/ 16 h 107"/>
                  <a:gd name="T94" fmla="*/ 171 w 191"/>
                  <a:gd name="T95" fmla="*/ 20 h 107"/>
                  <a:gd name="T96" fmla="*/ 175 w 191"/>
                  <a:gd name="T97" fmla="*/ 25 h 107"/>
                  <a:gd name="T98" fmla="*/ 180 w 191"/>
                  <a:gd name="T99" fmla="*/ 27 h 107"/>
                  <a:gd name="T100" fmla="*/ 183 w 191"/>
                  <a:gd name="T101" fmla="*/ 28 h 107"/>
                  <a:gd name="T102" fmla="*/ 183 w 191"/>
                  <a:gd name="T103" fmla="*/ 36 h 107"/>
                  <a:gd name="T104" fmla="*/ 183 w 191"/>
                  <a:gd name="T105" fmla="*/ 3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" h="107">
                    <a:moveTo>
                      <a:pt x="183" y="37"/>
                    </a:moveTo>
                    <a:lnTo>
                      <a:pt x="183" y="37"/>
                    </a:lnTo>
                    <a:lnTo>
                      <a:pt x="182" y="49"/>
                    </a:lnTo>
                    <a:lnTo>
                      <a:pt x="182" y="59"/>
                    </a:lnTo>
                    <a:lnTo>
                      <a:pt x="183" y="63"/>
                    </a:lnTo>
                    <a:lnTo>
                      <a:pt x="185" y="66"/>
                    </a:lnTo>
                    <a:lnTo>
                      <a:pt x="185" y="66"/>
                    </a:lnTo>
                    <a:lnTo>
                      <a:pt x="188" y="72"/>
                    </a:lnTo>
                    <a:lnTo>
                      <a:pt x="191" y="78"/>
                    </a:lnTo>
                    <a:lnTo>
                      <a:pt x="191" y="80"/>
                    </a:lnTo>
                    <a:lnTo>
                      <a:pt x="189" y="81"/>
                    </a:lnTo>
                    <a:lnTo>
                      <a:pt x="187" y="83"/>
                    </a:lnTo>
                    <a:lnTo>
                      <a:pt x="184" y="84"/>
                    </a:lnTo>
                    <a:lnTo>
                      <a:pt x="184" y="84"/>
                    </a:lnTo>
                    <a:lnTo>
                      <a:pt x="174" y="86"/>
                    </a:lnTo>
                    <a:lnTo>
                      <a:pt x="164" y="91"/>
                    </a:lnTo>
                    <a:lnTo>
                      <a:pt x="153" y="94"/>
                    </a:lnTo>
                    <a:lnTo>
                      <a:pt x="142" y="96"/>
                    </a:lnTo>
                    <a:lnTo>
                      <a:pt x="142" y="96"/>
                    </a:lnTo>
                    <a:lnTo>
                      <a:pt x="122" y="97"/>
                    </a:lnTo>
                    <a:lnTo>
                      <a:pt x="113" y="99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0" y="105"/>
                    </a:lnTo>
                    <a:lnTo>
                      <a:pt x="93" y="106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27" y="107"/>
                    </a:lnTo>
                    <a:lnTo>
                      <a:pt x="9" y="106"/>
                    </a:lnTo>
                    <a:lnTo>
                      <a:pt x="2" y="105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0"/>
                    </a:lnTo>
                    <a:lnTo>
                      <a:pt x="0" y="97"/>
                    </a:lnTo>
                    <a:lnTo>
                      <a:pt x="2" y="93"/>
                    </a:lnTo>
                    <a:lnTo>
                      <a:pt x="5" y="88"/>
                    </a:lnTo>
                    <a:lnTo>
                      <a:pt x="5" y="88"/>
                    </a:lnTo>
                    <a:lnTo>
                      <a:pt x="5" y="83"/>
                    </a:lnTo>
                    <a:lnTo>
                      <a:pt x="6" y="78"/>
                    </a:lnTo>
                    <a:lnTo>
                      <a:pt x="5" y="69"/>
                    </a:lnTo>
                    <a:lnTo>
                      <a:pt x="6" y="62"/>
                    </a:lnTo>
                    <a:lnTo>
                      <a:pt x="7" y="60"/>
                    </a:lnTo>
                    <a:lnTo>
                      <a:pt x="9" y="59"/>
                    </a:lnTo>
                    <a:lnTo>
                      <a:pt x="9" y="59"/>
                    </a:lnTo>
                    <a:lnTo>
                      <a:pt x="24" y="59"/>
                    </a:lnTo>
                    <a:lnTo>
                      <a:pt x="31" y="57"/>
                    </a:lnTo>
                    <a:lnTo>
                      <a:pt x="34" y="56"/>
                    </a:lnTo>
                    <a:lnTo>
                      <a:pt x="35" y="54"/>
                    </a:lnTo>
                    <a:lnTo>
                      <a:pt x="35" y="54"/>
                    </a:lnTo>
                    <a:lnTo>
                      <a:pt x="36" y="53"/>
                    </a:lnTo>
                    <a:lnTo>
                      <a:pt x="38" y="51"/>
                    </a:lnTo>
                    <a:lnTo>
                      <a:pt x="43" y="50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63" y="50"/>
                    </a:lnTo>
                    <a:lnTo>
                      <a:pt x="67" y="49"/>
                    </a:lnTo>
                    <a:lnTo>
                      <a:pt x="70" y="47"/>
                    </a:lnTo>
                    <a:lnTo>
                      <a:pt x="72" y="43"/>
                    </a:lnTo>
                    <a:lnTo>
                      <a:pt x="74" y="40"/>
                    </a:lnTo>
                    <a:lnTo>
                      <a:pt x="77" y="36"/>
                    </a:lnTo>
                    <a:lnTo>
                      <a:pt x="78" y="33"/>
                    </a:lnTo>
                    <a:lnTo>
                      <a:pt x="78" y="28"/>
                    </a:lnTo>
                    <a:lnTo>
                      <a:pt x="78" y="28"/>
                    </a:lnTo>
                    <a:lnTo>
                      <a:pt x="78" y="19"/>
                    </a:lnTo>
                    <a:lnTo>
                      <a:pt x="77" y="9"/>
                    </a:lnTo>
                    <a:lnTo>
                      <a:pt x="77" y="6"/>
                    </a:lnTo>
                    <a:lnTo>
                      <a:pt x="78" y="3"/>
                    </a:lnTo>
                    <a:lnTo>
                      <a:pt x="80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7" y="2"/>
                    </a:lnTo>
                    <a:lnTo>
                      <a:pt x="92" y="4"/>
                    </a:lnTo>
                    <a:lnTo>
                      <a:pt x="97" y="8"/>
                    </a:lnTo>
                    <a:lnTo>
                      <a:pt x="102" y="12"/>
                    </a:lnTo>
                    <a:lnTo>
                      <a:pt x="105" y="13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11" y="16"/>
                    </a:lnTo>
                    <a:lnTo>
                      <a:pt x="114" y="17"/>
                    </a:lnTo>
                    <a:lnTo>
                      <a:pt x="117" y="19"/>
                    </a:lnTo>
                    <a:lnTo>
                      <a:pt x="126" y="20"/>
                    </a:lnTo>
                    <a:lnTo>
                      <a:pt x="126" y="20"/>
                    </a:lnTo>
                    <a:lnTo>
                      <a:pt x="136" y="19"/>
                    </a:lnTo>
                    <a:lnTo>
                      <a:pt x="146" y="18"/>
                    </a:lnTo>
                    <a:lnTo>
                      <a:pt x="155" y="16"/>
                    </a:lnTo>
                    <a:lnTo>
                      <a:pt x="159" y="14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6" y="10"/>
                    </a:lnTo>
                    <a:lnTo>
                      <a:pt x="168" y="10"/>
                    </a:lnTo>
                    <a:lnTo>
                      <a:pt x="168" y="10"/>
                    </a:lnTo>
                    <a:lnTo>
                      <a:pt x="169" y="12"/>
                    </a:lnTo>
                    <a:lnTo>
                      <a:pt x="170" y="16"/>
                    </a:lnTo>
                    <a:lnTo>
                      <a:pt x="170" y="16"/>
                    </a:lnTo>
                    <a:lnTo>
                      <a:pt x="171" y="20"/>
                    </a:lnTo>
                    <a:lnTo>
                      <a:pt x="172" y="23"/>
                    </a:lnTo>
                    <a:lnTo>
                      <a:pt x="175" y="25"/>
                    </a:lnTo>
                    <a:lnTo>
                      <a:pt x="180" y="27"/>
                    </a:lnTo>
                    <a:lnTo>
                      <a:pt x="180" y="27"/>
                    </a:lnTo>
                    <a:lnTo>
                      <a:pt x="182" y="27"/>
                    </a:lnTo>
                    <a:lnTo>
                      <a:pt x="183" y="28"/>
                    </a:lnTo>
                    <a:lnTo>
                      <a:pt x="184" y="33"/>
                    </a:lnTo>
                    <a:lnTo>
                      <a:pt x="183" y="36"/>
                    </a:lnTo>
                    <a:lnTo>
                      <a:pt x="183" y="37"/>
                    </a:lnTo>
                    <a:lnTo>
                      <a:pt x="183" y="3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219"/>
              <p:cNvSpPr>
                <a:spLocks/>
              </p:cNvSpPr>
              <p:nvPr/>
            </p:nvSpPr>
            <p:spPr bwMode="auto">
              <a:xfrm>
                <a:off x="8945520" y="3175246"/>
                <a:ext cx="17463" cy="33340"/>
              </a:xfrm>
              <a:custGeom>
                <a:avLst/>
                <a:gdLst>
                  <a:gd name="T0" fmla="*/ 2 w 11"/>
                  <a:gd name="T1" fmla="*/ 21 h 21"/>
                  <a:gd name="T2" fmla="*/ 2 w 11"/>
                  <a:gd name="T3" fmla="*/ 21 h 21"/>
                  <a:gd name="T4" fmla="*/ 8 w 11"/>
                  <a:gd name="T5" fmla="*/ 17 h 21"/>
                  <a:gd name="T6" fmla="*/ 8 w 11"/>
                  <a:gd name="T7" fmla="*/ 17 h 21"/>
                  <a:gd name="T8" fmla="*/ 10 w 11"/>
                  <a:gd name="T9" fmla="*/ 14 h 21"/>
                  <a:gd name="T10" fmla="*/ 11 w 11"/>
                  <a:gd name="T11" fmla="*/ 9 h 21"/>
                  <a:gd name="T12" fmla="*/ 11 w 11"/>
                  <a:gd name="T13" fmla="*/ 4 h 21"/>
                  <a:gd name="T14" fmla="*/ 10 w 11"/>
                  <a:gd name="T15" fmla="*/ 1 h 21"/>
                  <a:gd name="T16" fmla="*/ 10 w 11"/>
                  <a:gd name="T17" fmla="*/ 1 h 21"/>
                  <a:gd name="T18" fmla="*/ 9 w 11"/>
                  <a:gd name="T19" fmla="*/ 0 h 21"/>
                  <a:gd name="T20" fmla="*/ 8 w 11"/>
                  <a:gd name="T21" fmla="*/ 0 h 21"/>
                  <a:gd name="T22" fmla="*/ 7 w 11"/>
                  <a:gd name="T23" fmla="*/ 1 h 21"/>
                  <a:gd name="T24" fmla="*/ 7 w 11"/>
                  <a:gd name="T25" fmla="*/ 4 h 21"/>
                  <a:gd name="T26" fmla="*/ 7 w 11"/>
                  <a:gd name="T27" fmla="*/ 4 h 21"/>
                  <a:gd name="T28" fmla="*/ 7 w 11"/>
                  <a:gd name="T29" fmla="*/ 7 h 21"/>
                  <a:gd name="T30" fmla="*/ 6 w 11"/>
                  <a:gd name="T31" fmla="*/ 11 h 21"/>
                  <a:gd name="T32" fmla="*/ 5 w 11"/>
                  <a:gd name="T33" fmla="*/ 13 h 21"/>
                  <a:gd name="T34" fmla="*/ 3 w 11"/>
                  <a:gd name="T35" fmla="*/ 14 h 21"/>
                  <a:gd name="T36" fmla="*/ 3 w 11"/>
                  <a:gd name="T37" fmla="*/ 14 h 21"/>
                  <a:gd name="T38" fmla="*/ 2 w 11"/>
                  <a:gd name="T39" fmla="*/ 15 h 21"/>
                  <a:gd name="T40" fmla="*/ 0 w 11"/>
                  <a:gd name="T41" fmla="*/ 16 h 21"/>
                  <a:gd name="T42" fmla="*/ 0 w 11"/>
                  <a:gd name="T43" fmla="*/ 18 h 21"/>
                  <a:gd name="T44" fmla="*/ 2 w 11"/>
                  <a:gd name="T45" fmla="*/ 21 h 21"/>
                  <a:gd name="T46" fmla="*/ 2 w 11"/>
                  <a:gd name="T4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21">
                    <a:moveTo>
                      <a:pt x="2" y="21"/>
                    </a:moveTo>
                    <a:lnTo>
                      <a:pt x="2" y="21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0" y="14"/>
                    </a:lnTo>
                    <a:lnTo>
                      <a:pt x="11" y="9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1"/>
                    </a:lnTo>
                    <a:lnTo>
                      <a:pt x="2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220"/>
              <p:cNvSpPr>
                <a:spLocks/>
              </p:cNvSpPr>
              <p:nvPr/>
            </p:nvSpPr>
            <p:spPr bwMode="auto">
              <a:xfrm>
                <a:off x="8872495" y="3216524"/>
                <a:ext cx="20638" cy="6350"/>
              </a:xfrm>
              <a:custGeom>
                <a:avLst/>
                <a:gdLst>
                  <a:gd name="T0" fmla="*/ 13 w 13"/>
                  <a:gd name="T1" fmla="*/ 3 h 4"/>
                  <a:gd name="T2" fmla="*/ 13 w 13"/>
                  <a:gd name="T3" fmla="*/ 3 h 4"/>
                  <a:gd name="T4" fmla="*/ 6 w 13"/>
                  <a:gd name="T5" fmla="*/ 4 h 4"/>
                  <a:gd name="T6" fmla="*/ 1 w 13"/>
                  <a:gd name="T7" fmla="*/ 3 h 4"/>
                  <a:gd name="T8" fmla="*/ 0 w 13"/>
                  <a:gd name="T9" fmla="*/ 3 h 4"/>
                  <a:gd name="T10" fmla="*/ 0 w 13"/>
                  <a:gd name="T11" fmla="*/ 2 h 4"/>
                  <a:gd name="T12" fmla="*/ 0 w 13"/>
                  <a:gd name="T13" fmla="*/ 2 h 4"/>
                  <a:gd name="T14" fmla="*/ 1 w 13"/>
                  <a:gd name="T15" fmla="*/ 1 h 4"/>
                  <a:gd name="T16" fmla="*/ 3 w 13"/>
                  <a:gd name="T17" fmla="*/ 0 h 4"/>
                  <a:gd name="T18" fmla="*/ 9 w 13"/>
                  <a:gd name="T19" fmla="*/ 0 h 4"/>
                  <a:gd name="T20" fmla="*/ 9 w 13"/>
                  <a:gd name="T21" fmla="*/ 0 h 4"/>
                  <a:gd name="T22" fmla="*/ 11 w 13"/>
                  <a:gd name="T23" fmla="*/ 1 h 4"/>
                  <a:gd name="T24" fmla="*/ 12 w 13"/>
                  <a:gd name="T25" fmla="*/ 1 h 4"/>
                  <a:gd name="T26" fmla="*/ 13 w 13"/>
                  <a:gd name="T27" fmla="*/ 3 h 4"/>
                  <a:gd name="T28" fmla="*/ 13 w 13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4">
                    <a:moveTo>
                      <a:pt x="13" y="3"/>
                    </a:moveTo>
                    <a:lnTo>
                      <a:pt x="13" y="3"/>
                    </a:lnTo>
                    <a:lnTo>
                      <a:pt x="6" y="4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3" y="3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221"/>
              <p:cNvSpPr>
                <a:spLocks/>
              </p:cNvSpPr>
              <p:nvPr/>
            </p:nvSpPr>
            <p:spPr bwMode="auto">
              <a:xfrm>
                <a:off x="8839160" y="3272091"/>
                <a:ext cx="3176" cy="11114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0 h 7"/>
                  <a:gd name="T4" fmla="*/ 0 w 2"/>
                  <a:gd name="T5" fmla="*/ 2 h 7"/>
                  <a:gd name="T6" fmla="*/ 0 w 2"/>
                  <a:gd name="T7" fmla="*/ 5 h 7"/>
                  <a:gd name="T8" fmla="*/ 2 w 2"/>
                  <a:gd name="T9" fmla="*/ 7 h 7"/>
                  <a:gd name="T10" fmla="*/ 2 w 2"/>
                  <a:gd name="T11" fmla="*/ 7 h 7"/>
                  <a:gd name="T12" fmla="*/ 2 w 2"/>
                  <a:gd name="T13" fmla="*/ 5 h 7"/>
                  <a:gd name="T14" fmla="*/ 2 w 2"/>
                  <a:gd name="T15" fmla="*/ 5 h 7"/>
                  <a:gd name="T16" fmla="*/ 2 w 2"/>
                  <a:gd name="T17" fmla="*/ 3 h 7"/>
                  <a:gd name="T18" fmla="*/ 1 w 2"/>
                  <a:gd name="T19" fmla="*/ 1 h 7"/>
                  <a:gd name="T20" fmla="*/ 0 w 2"/>
                  <a:gd name="T21" fmla="*/ 0 h 7"/>
                  <a:gd name="T22" fmla="*/ 0 w 2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Freeform 222"/>
              <p:cNvSpPr>
                <a:spLocks/>
              </p:cNvSpPr>
              <p:nvPr/>
            </p:nvSpPr>
            <p:spPr bwMode="auto">
              <a:xfrm>
                <a:off x="8829636" y="3287967"/>
                <a:ext cx="7937" cy="9526"/>
              </a:xfrm>
              <a:custGeom>
                <a:avLst/>
                <a:gdLst>
                  <a:gd name="T0" fmla="*/ 5 w 5"/>
                  <a:gd name="T1" fmla="*/ 3 h 6"/>
                  <a:gd name="T2" fmla="*/ 5 w 5"/>
                  <a:gd name="T3" fmla="*/ 3 h 6"/>
                  <a:gd name="T4" fmla="*/ 5 w 5"/>
                  <a:gd name="T5" fmla="*/ 4 h 6"/>
                  <a:gd name="T6" fmla="*/ 4 w 5"/>
                  <a:gd name="T7" fmla="*/ 5 h 6"/>
                  <a:gd name="T8" fmla="*/ 1 w 5"/>
                  <a:gd name="T9" fmla="*/ 6 h 6"/>
                  <a:gd name="T10" fmla="*/ 0 w 5"/>
                  <a:gd name="T11" fmla="*/ 4 h 6"/>
                  <a:gd name="T12" fmla="*/ 0 w 5"/>
                  <a:gd name="T13" fmla="*/ 4 h 6"/>
                  <a:gd name="T14" fmla="*/ 0 w 5"/>
                  <a:gd name="T15" fmla="*/ 3 h 6"/>
                  <a:gd name="T16" fmla="*/ 1 w 5"/>
                  <a:gd name="T17" fmla="*/ 2 h 6"/>
                  <a:gd name="T18" fmla="*/ 3 w 5"/>
                  <a:gd name="T19" fmla="*/ 0 h 6"/>
                  <a:gd name="T20" fmla="*/ 3 w 5"/>
                  <a:gd name="T21" fmla="*/ 0 h 6"/>
                  <a:gd name="T22" fmla="*/ 4 w 5"/>
                  <a:gd name="T23" fmla="*/ 0 h 6"/>
                  <a:gd name="T24" fmla="*/ 5 w 5"/>
                  <a:gd name="T25" fmla="*/ 1 h 6"/>
                  <a:gd name="T26" fmla="*/ 5 w 5"/>
                  <a:gd name="T27" fmla="*/ 3 h 6"/>
                  <a:gd name="T28" fmla="*/ 5 w 5"/>
                  <a:gd name="T2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lnTo>
                      <a:pt x="5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223"/>
              <p:cNvSpPr>
                <a:spLocks/>
              </p:cNvSpPr>
              <p:nvPr/>
            </p:nvSpPr>
            <p:spPr bwMode="auto">
              <a:xfrm>
                <a:off x="9123321" y="4324685"/>
                <a:ext cx="1247769" cy="912883"/>
              </a:xfrm>
              <a:custGeom>
                <a:avLst/>
                <a:gdLst>
                  <a:gd name="T0" fmla="*/ 33 w 786"/>
                  <a:gd name="T1" fmla="*/ 334 h 575"/>
                  <a:gd name="T2" fmla="*/ 53 w 786"/>
                  <a:gd name="T3" fmla="*/ 325 h 575"/>
                  <a:gd name="T4" fmla="*/ 79 w 786"/>
                  <a:gd name="T5" fmla="*/ 272 h 575"/>
                  <a:gd name="T6" fmla="*/ 96 w 786"/>
                  <a:gd name="T7" fmla="*/ 235 h 575"/>
                  <a:gd name="T8" fmla="*/ 113 w 786"/>
                  <a:gd name="T9" fmla="*/ 156 h 575"/>
                  <a:gd name="T10" fmla="*/ 131 w 786"/>
                  <a:gd name="T11" fmla="*/ 135 h 575"/>
                  <a:gd name="T12" fmla="*/ 148 w 786"/>
                  <a:gd name="T13" fmla="*/ 120 h 575"/>
                  <a:gd name="T14" fmla="*/ 186 w 786"/>
                  <a:gd name="T15" fmla="*/ 91 h 575"/>
                  <a:gd name="T16" fmla="*/ 202 w 786"/>
                  <a:gd name="T17" fmla="*/ 82 h 575"/>
                  <a:gd name="T18" fmla="*/ 231 w 786"/>
                  <a:gd name="T19" fmla="*/ 78 h 575"/>
                  <a:gd name="T20" fmla="*/ 272 w 786"/>
                  <a:gd name="T21" fmla="*/ 80 h 575"/>
                  <a:gd name="T22" fmla="*/ 325 w 786"/>
                  <a:gd name="T23" fmla="*/ 89 h 575"/>
                  <a:gd name="T24" fmla="*/ 355 w 786"/>
                  <a:gd name="T25" fmla="*/ 80 h 575"/>
                  <a:gd name="T26" fmla="*/ 428 w 786"/>
                  <a:gd name="T27" fmla="*/ 40 h 575"/>
                  <a:gd name="T28" fmla="*/ 448 w 786"/>
                  <a:gd name="T29" fmla="*/ 7 h 575"/>
                  <a:gd name="T30" fmla="*/ 506 w 786"/>
                  <a:gd name="T31" fmla="*/ 29 h 575"/>
                  <a:gd name="T32" fmla="*/ 528 w 786"/>
                  <a:gd name="T33" fmla="*/ 69 h 575"/>
                  <a:gd name="T34" fmla="*/ 554 w 786"/>
                  <a:gd name="T35" fmla="*/ 92 h 575"/>
                  <a:gd name="T36" fmla="*/ 615 w 786"/>
                  <a:gd name="T37" fmla="*/ 159 h 575"/>
                  <a:gd name="T38" fmla="*/ 655 w 786"/>
                  <a:gd name="T39" fmla="*/ 296 h 575"/>
                  <a:gd name="T40" fmla="*/ 710 w 786"/>
                  <a:gd name="T41" fmla="*/ 312 h 575"/>
                  <a:gd name="T42" fmla="*/ 738 w 786"/>
                  <a:gd name="T43" fmla="*/ 290 h 575"/>
                  <a:gd name="T44" fmla="*/ 777 w 786"/>
                  <a:gd name="T45" fmla="*/ 295 h 575"/>
                  <a:gd name="T46" fmla="*/ 777 w 786"/>
                  <a:gd name="T47" fmla="*/ 337 h 575"/>
                  <a:gd name="T48" fmla="*/ 755 w 786"/>
                  <a:gd name="T49" fmla="*/ 355 h 575"/>
                  <a:gd name="T50" fmla="*/ 747 w 786"/>
                  <a:gd name="T51" fmla="*/ 347 h 575"/>
                  <a:gd name="T52" fmla="*/ 731 w 786"/>
                  <a:gd name="T53" fmla="*/ 333 h 575"/>
                  <a:gd name="T54" fmla="*/ 735 w 786"/>
                  <a:gd name="T55" fmla="*/ 351 h 575"/>
                  <a:gd name="T56" fmla="*/ 734 w 786"/>
                  <a:gd name="T57" fmla="*/ 368 h 575"/>
                  <a:gd name="T58" fmla="*/ 728 w 786"/>
                  <a:gd name="T59" fmla="*/ 382 h 575"/>
                  <a:gd name="T60" fmla="*/ 747 w 786"/>
                  <a:gd name="T61" fmla="*/ 362 h 575"/>
                  <a:gd name="T62" fmla="*/ 740 w 786"/>
                  <a:gd name="T63" fmla="*/ 374 h 575"/>
                  <a:gd name="T64" fmla="*/ 734 w 786"/>
                  <a:gd name="T65" fmla="*/ 394 h 575"/>
                  <a:gd name="T66" fmla="*/ 731 w 786"/>
                  <a:gd name="T67" fmla="*/ 412 h 575"/>
                  <a:gd name="T68" fmla="*/ 728 w 786"/>
                  <a:gd name="T69" fmla="*/ 438 h 575"/>
                  <a:gd name="T70" fmla="*/ 735 w 786"/>
                  <a:gd name="T71" fmla="*/ 464 h 575"/>
                  <a:gd name="T72" fmla="*/ 736 w 786"/>
                  <a:gd name="T73" fmla="*/ 479 h 575"/>
                  <a:gd name="T74" fmla="*/ 688 w 786"/>
                  <a:gd name="T75" fmla="*/ 464 h 575"/>
                  <a:gd name="T76" fmla="*/ 667 w 786"/>
                  <a:gd name="T77" fmla="*/ 469 h 575"/>
                  <a:gd name="T78" fmla="*/ 649 w 786"/>
                  <a:gd name="T79" fmla="*/ 462 h 575"/>
                  <a:gd name="T80" fmla="*/ 619 w 786"/>
                  <a:gd name="T81" fmla="*/ 462 h 575"/>
                  <a:gd name="T82" fmla="*/ 597 w 786"/>
                  <a:gd name="T83" fmla="*/ 464 h 575"/>
                  <a:gd name="T84" fmla="*/ 557 w 786"/>
                  <a:gd name="T85" fmla="*/ 482 h 575"/>
                  <a:gd name="T86" fmla="*/ 510 w 786"/>
                  <a:gd name="T87" fmla="*/ 523 h 575"/>
                  <a:gd name="T88" fmla="*/ 444 w 786"/>
                  <a:gd name="T89" fmla="*/ 549 h 575"/>
                  <a:gd name="T90" fmla="*/ 394 w 786"/>
                  <a:gd name="T91" fmla="*/ 554 h 575"/>
                  <a:gd name="T92" fmla="*/ 359 w 786"/>
                  <a:gd name="T93" fmla="*/ 574 h 575"/>
                  <a:gd name="T94" fmla="*/ 278 w 786"/>
                  <a:gd name="T95" fmla="*/ 562 h 575"/>
                  <a:gd name="T96" fmla="*/ 251 w 786"/>
                  <a:gd name="T97" fmla="*/ 565 h 575"/>
                  <a:gd name="T98" fmla="*/ 254 w 786"/>
                  <a:gd name="T99" fmla="*/ 535 h 575"/>
                  <a:gd name="T100" fmla="*/ 218 w 786"/>
                  <a:gd name="T101" fmla="*/ 509 h 575"/>
                  <a:gd name="T102" fmla="*/ 236 w 786"/>
                  <a:gd name="T103" fmla="*/ 485 h 575"/>
                  <a:gd name="T104" fmla="*/ 200 w 786"/>
                  <a:gd name="T105" fmla="*/ 480 h 575"/>
                  <a:gd name="T106" fmla="*/ 181 w 786"/>
                  <a:gd name="T107" fmla="*/ 507 h 575"/>
                  <a:gd name="T108" fmla="*/ 124 w 786"/>
                  <a:gd name="T109" fmla="*/ 489 h 575"/>
                  <a:gd name="T110" fmla="*/ 115 w 786"/>
                  <a:gd name="T111" fmla="*/ 462 h 575"/>
                  <a:gd name="T112" fmla="*/ 119 w 786"/>
                  <a:gd name="T113" fmla="*/ 440 h 575"/>
                  <a:gd name="T114" fmla="*/ 80 w 786"/>
                  <a:gd name="T115" fmla="*/ 421 h 575"/>
                  <a:gd name="T116" fmla="*/ 49 w 786"/>
                  <a:gd name="T117" fmla="*/ 391 h 575"/>
                  <a:gd name="T118" fmla="*/ 25 w 786"/>
                  <a:gd name="T119" fmla="*/ 358 h 575"/>
                  <a:gd name="T120" fmla="*/ 0 w 786"/>
                  <a:gd name="T121" fmla="*/ 342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6" h="575">
                    <a:moveTo>
                      <a:pt x="0" y="342"/>
                    </a:moveTo>
                    <a:lnTo>
                      <a:pt x="0" y="342"/>
                    </a:lnTo>
                    <a:lnTo>
                      <a:pt x="1" y="341"/>
                    </a:lnTo>
                    <a:lnTo>
                      <a:pt x="12" y="341"/>
                    </a:lnTo>
                    <a:lnTo>
                      <a:pt x="12" y="341"/>
                    </a:lnTo>
                    <a:lnTo>
                      <a:pt x="20" y="340"/>
                    </a:lnTo>
                    <a:lnTo>
                      <a:pt x="26" y="339"/>
                    </a:lnTo>
                    <a:lnTo>
                      <a:pt x="31" y="336"/>
                    </a:lnTo>
                    <a:lnTo>
                      <a:pt x="33" y="334"/>
                    </a:lnTo>
                    <a:lnTo>
                      <a:pt x="34" y="331"/>
                    </a:lnTo>
                    <a:lnTo>
                      <a:pt x="34" y="331"/>
                    </a:lnTo>
                    <a:lnTo>
                      <a:pt x="36" y="328"/>
                    </a:lnTo>
                    <a:lnTo>
                      <a:pt x="37" y="327"/>
                    </a:lnTo>
                    <a:lnTo>
                      <a:pt x="42" y="327"/>
                    </a:lnTo>
                    <a:lnTo>
                      <a:pt x="48" y="328"/>
                    </a:lnTo>
                    <a:lnTo>
                      <a:pt x="51" y="327"/>
                    </a:lnTo>
                    <a:lnTo>
                      <a:pt x="53" y="325"/>
                    </a:lnTo>
                    <a:lnTo>
                      <a:pt x="53" y="325"/>
                    </a:lnTo>
                    <a:lnTo>
                      <a:pt x="61" y="317"/>
                    </a:lnTo>
                    <a:lnTo>
                      <a:pt x="68" y="305"/>
                    </a:lnTo>
                    <a:lnTo>
                      <a:pt x="75" y="292"/>
                    </a:lnTo>
                    <a:lnTo>
                      <a:pt x="77" y="286"/>
                    </a:lnTo>
                    <a:lnTo>
                      <a:pt x="77" y="282"/>
                    </a:lnTo>
                    <a:lnTo>
                      <a:pt x="77" y="282"/>
                    </a:lnTo>
                    <a:lnTo>
                      <a:pt x="77" y="278"/>
                    </a:lnTo>
                    <a:lnTo>
                      <a:pt x="77" y="275"/>
                    </a:lnTo>
                    <a:lnTo>
                      <a:pt x="79" y="272"/>
                    </a:lnTo>
                    <a:lnTo>
                      <a:pt x="83" y="269"/>
                    </a:lnTo>
                    <a:lnTo>
                      <a:pt x="83" y="269"/>
                    </a:lnTo>
                    <a:lnTo>
                      <a:pt x="88" y="266"/>
                    </a:lnTo>
                    <a:lnTo>
                      <a:pt x="91" y="262"/>
                    </a:lnTo>
                    <a:lnTo>
                      <a:pt x="92" y="256"/>
                    </a:lnTo>
                    <a:lnTo>
                      <a:pt x="92" y="249"/>
                    </a:lnTo>
                    <a:lnTo>
                      <a:pt x="92" y="249"/>
                    </a:lnTo>
                    <a:lnTo>
                      <a:pt x="93" y="241"/>
                    </a:lnTo>
                    <a:lnTo>
                      <a:pt x="96" y="235"/>
                    </a:lnTo>
                    <a:lnTo>
                      <a:pt x="99" y="228"/>
                    </a:lnTo>
                    <a:lnTo>
                      <a:pt x="105" y="219"/>
                    </a:lnTo>
                    <a:lnTo>
                      <a:pt x="105" y="219"/>
                    </a:lnTo>
                    <a:lnTo>
                      <a:pt x="108" y="206"/>
                    </a:lnTo>
                    <a:lnTo>
                      <a:pt x="111" y="192"/>
                    </a:lnTo>
                    <a:lnTo>
                      <a:pt x="112" y="177"/>
                    </a:lnTo>
                    <a:lnTo>
                      <a:pt x="113" y="165"/>
                    </a:lnTo>
                    <a:lnTo>
                      <a:pt x="113" y="165"/>
                    </a:lnTo>
                    <a:lnTo>
                      <a:pt x="113" y="156"/>
                    </a:lnTo>
                    <a:lnTo>
                      <a:pt x="114" y="152"/>
                    </a:lnTo>
                    <a:lnTo>
                      <a:pt x="115" y="151"/>
                    </a:lnTo>
                    <a:lnTo>
                      <a:pt x="116" y="150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3" y="149"/>
                    </a:lnTo>
                    <a:lnTo>
                      <a:pt x="125" y="148"/>
                    </a:lnTo>
                    <a:lnTo>
                      <a:pt x="129" y="142"/>
                    </a:lnTo>
                    <a:lnTo>
                      <a:pt x="131" y="135"/>
                    </a:lnTo>
                    <a:lnTo>
                      <a:pt x="131" y="128"/>
                    </a:lnTo>
                    <a:lnTo>
                      <a:pt x="131" y="128"/>
                    </a:lnTo>
                    <a:lnTo>
                      <a:pt x="133" y="126"/>
                    </a:lnTo>
                    <a:lnTo>
                      <a:pt x="134" y="124"/>
                    </a:lnTo>
                    <a:lnTo>
                      <a:pt x="135" y="122"/>
                    </a:lnTo>
                    <a:lnTo>
                      <a:pt x="137" y="121"/>
                    </a:lnTo>
                    <a:lnTo>
                      <a:pt x="142" y="120"/>
                    </a:lnTo>
                    <a:lnTo>
                      <a:pt x="148" y="120"/>
                    </a:lnTo>
                    <a:lnTo>
                      <a:pt x="148" y="120"/>
                    </a:lnTo>
                    <a:lnTo>
                      <a:pt x="152" y="119"/>
                    </a:lnTo>
                    <a:lnTo>
                      <a:pt x="156" y="117"/>
                    </a:lnTo>
                    <a:lnTo>
                      <a:pt x="167" y="107"/>
                    </a:lnTo>
                    <a:lnTo>
                      <a:pt x="167" y="107"/>
                    </a:lnTo>
                    <a:lnTo>
                      <a:pt x="178" y="96"/>
                    </a:lnTo>
                    <a:lnTo>
                      <a:pt x="182" y="93"/>
                    </a:lnTo>
                    <a:lnTo>
                      <a:pt x="185" y="92"/>
                    </a:lnTo>
                    <a:lnTo>
                      <a:pt x="185" y="92"/>
                    </a:lnTo>
                    <a:lnTo>
                      <a:pt x="186" y="91"/>
                    </a:lnTo>
                    <a:lnTo>
                      <a:pt x="187" y="90"/>
                    </a:lnTo>
                    <a:lnTo>
                      <a:pt x="188" y="86"/>
                    </a:lnTo>
                    <a:lnTo>
                      <a:pt x="190" y="83"/>
                    </a:lnTo>
                    <a:lnTo>
                      <a:pt x="192" y="80"/>
                    </a:lnTo>
                    <a:lnTo>
                      <a:pt x="192" y="80"/>
                    </a:lnTo>
                    <a:lnTo>
                      <a:pt x="195" y="79"/>
                    </a:lnTo>
                    <a:lnTo>
                      <a:pt x="197" y="79"/>
                    </a:lnTo>
                    <a:lnTo>
                      <a:pt x="200" y="80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207" y="84"/>
                    </a:lnTo>
                    <a:lnTo>
                      <a:pt x="212" y="86"/>
                    </a:lnTo>
                    <a:lnTo>
                      <a:pt x="218" y="86"/>
                    </a:lnTo>
                    <a:lnTo>
                      <a:pt x="220" y="86"/>
                    </a:lnTo>
                    <a:lnTo>
                      <a:pt x="222" y="85"/>
                    </a:lnTo>
                    <a:lnTo>
                      <a:pt x="222" y="85"/>
                    </a:lnTo>
                    <a:lnTo>
                      <a:pt x="226" y="82"/>
                    </a:lnTo>
                    <a:lnTo>
                      <a:pt x="231" y="78"/>
                    </a:lnTo>
                    <a:lnTo>
                      <a:pt x="235" y="77"/>
                    </a:lnTo>
                    <a:lnTo>
                      <a:pt x="238" y="77"/>
                    </a:lnTo>
                    <a:lnTo>
                      <a:pt x="242" y="77"/>
                    </a:lnTo>
                    <a:lnTo>
                      <a:pt x="245" y="78"/>
                    </a:lnTo>
                    <a:lnTo>
                      <a:pt x="245" y="78"/>
                    </a:lnTo>
                    <a:lnTo>
                      <a:pt x="252" y="81"/>
                    </a:lnTo>
                    <a:lnTo>
                      <a:pt x="257" y="83"/>
                    </a:lnTo>
                    <a:lnTo>
                      <a:pt x="264" y="83"/>
                    </a:lnTo>
                    <a:lnTo>
                      <a:pt x="272" y="80"/>
                    </a:lnTo>
                    <a:lnTo>
                      <a:pt x="272" y="80"/>
                    </a:lnTo>
                    <a:lnTo>
                      <a:pt x="283" y="77"/>
                    </a:lnTo>
                    <a:lnTo>
                      <a:pt x="294" y="76"/>
                    </a:lnTo>
                    <a:lnTo>
                      <a:pt x="299" y="76"/>
                    </a:lnTo>
                    <a:lnTo>
                      <a:pt x="306" y="77"/>
                    </a:lnTo>
                    <a:lnTo>
                      <a:pt x="311" y="79"/>
                    </a:lnTo>
                    <a:lnTo>
                      <a:pt x="316" y="82"/>
                    </a:lnTo>
                    <a:lnTo>
                      <a:pt x="316" y="82"/>
                    </a:lnTo>
                    <a:lnTo>
                      <a:pt x="325" y="89"/>
                    </a:lnTo>
                    <a:lnTo>
                      <a:pt x="333" y="95"/>
                    </a:lnTo>
                    <a:lnTo>
                      <a:pt x="336" y="97"/>
                    </a:lnTo>
                    <a:lnTo>
                      <a:pt x="339" y="99"/>
                    </a:lnTo>
                    <a:lnTo>
                      <a:pt x="342" y="98"/>
                    </a:lnTo>
                    <a:lnTo>
                      <a:pt x="345" y="97"/>
                    </a:lnTo>
                    <a:lnTo>
                      <a:pt x="345" y="97"/>
                    </a:lnTo>
                    <a:lnTo>
                      <a:pt x="348" y="93"/>
                    </a:lnTo>
                    <a:lnTo>
                      <a:pt x="351" y="89"/>
                    </a:lnTo>
                    <a:lnTo>
                      <a:pt x="355" y="80"/>
                    </a:lnTo>
                    <a:lnTo>
                      <a:pt x="357" y="75"/>
                    </a:lnTo>
                    <a:lnTo>
                      <a:pt x="361" y="70"/>
                    </a:lnTo>
                    <a:lnTo>
                      <a:pt x="364" y="67"/>
                    </a:lnTo>
                    <a:lnTo>
                      <a:pt x="368" y="64"/>
                    </a:lnTo>
                    <a:lnTo>
                      <a:pt x="368" y="64"/>
                    </a:lnTo>
                    <a:lnTo>
                      <a:pt x="404" y="52"/>
                    </a:lnTo>
                    <a:lnTo>
                      <a:pt x="413" y="49"/>
                    </a:lnTo>
                    <a:lnTo>
                      <a:pt x="422" y="45"/>
                    </a:lnTo>
                    <a:lnTo>
                      <a:pt x="428" y="40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6" y="27"/>
                    </a:lnTo>
                    <a:lnTo>
                      <a:pt x="437" y="20"/>
                    </a:lnTo>
                    <a:lnTo>
                      <a:pt x="439" y="17"/>
                    </a:lnTo>
                    <a:lnTo>
                      <a:pt x="441" y="13"/>
                    </a:lnTo>
                    <a:lnTo>
                      <a:pt x="443" y="10"/>
                    </a:lnTo>
                    <a:lnTo>
                      <a:pt x="448" y="7"/>
                    </a:lnTo>
                    <a:lnTo>
                      <a:pt x="448" y="7"/>
                    </a:lnTo>
                    <a:lnTo>
                      <a:pt x="458" y="3"/>
                    </a:lnTo>
                    <a:lnTo>
                      <a:pt x="464" y="0"/>
                    </a:lnTo>
                    <a:lnTo>
                      <a:pt x="469" y="0"/>
                    </a:lnTo>
                    <a:lnTo>
                      <a:pt x="474" y="2"/>
                    </a:lnTo>
                    <a:lnTo>
                      <a:pt x="481" y="4"/>
                    </a:lnTo>
                    <a:lnTo>
                      <a:pt x="487" y="8"/>
                    </a:lnTo>
                    <a:lnTo>
                      <a:pt x="494" y="16"/>
                    </a:lnTo>
                    <a:lnTo>
                      <a:pt x="494" y="16"/>
                    </a:lnTo>
                    <a:lnTo>
                      <a:pt x="506" y="29"/>
                    </a:lnTo>
                    <a:lnTo>
                      <a:pt x="516" y="39"/>
                    </a:lnTo>
                    <a:lnTo>
                      <a:pt x="520" y="43"/>
                    </a:lnTo>
                    <a:lnTo>
                      <a:pt x="523" y="48"/>
                    </a:lnTo>
                    <a:lnTo>
                      <a:pt x="524" y="52"/>
                    </a:lnTo>
                    <a:lnTo>
                      <a:pt x="525" y="56"/>
                    </a:lnTo>
                    <a:lnTo>
                      <a:pt x="525" y="56"/>
                    </a:lnTo>
                    <a:lnTo>
                      <a:pt x="525" y="63"/>
                    </a:lnTo>
                    <a:lnTo>
                      <a:pt x="526" y="67"/>
                    </a:lnTo>
                    <a:lnTo>
                      <a:pt x="528" y="69"/>
                    </a:lnTo>
                    <a:lnTo>
                      <a:pt x="535" y="72"/>
                    </a:lnTo>
                    <a:lnTo>
                      <a:pt x="535" y="72"/>
                    </a:lnTo>
                    <a:lnTo>
                      <a:pt x="538" y="74"/>
                    </a:lnTo>
                    <a:lnTo>
                      <a:pt x="540" y="75"/>
                    </a:lnTo>
                    <a:lnTo>
                      <a:pt x="543" y="79"/>
                    </a:lnTo>
                    <a:lnTo>
                      <a:pt x="544" y="83"/>
                    </a:lnTo>
                    <a:lnTo>
                      <a:pt x="547" y="86"/>
                    </a:lnTo>
                    <a:lnTo>
                      <a:pt x="547" y="86"/>
                    </a:lnTo>
                    <a:lnTo>
                      <a:pt x="554" y="92"/>
                    </a:lnTo>
                    <a:lnTo>
                      <a:pt x="568" y="99"/>
                    </a:lnTo>
                    <a:lnTo>
                      <a:pt x="577" y="106"/>
                    </a:lnTo>
                    <a:lnTo>
                      <a:pt x="585" y="112"/>
                    </a:lnTo>
                    <a:lnTo>
                      <a:pt x="593" y="121"/>
                    </a:lnTo>
                    <a:lnTo>
                      <a:pt x="599" y="129"/>
                    </a:lnTo>
                    <a:lnTo>
                      <a:pt x="599" y="129"/>
                    </a:lnTo>
                    <a:lnTo>
                      <a:pt x="609" y="146"/>
                    </a:lnTo>
                    <a:lnTo>
                      <a:pt x="612" y="152"/>
                    </a:lnTo>
                    <a:lnTo>
                      <a:pt x="615" y="159"/>
                    </a:lnTo>
                    <a:lnTo>
                      <a:pt x="620" y="176"/>
                    </a:lnTo>
                    <a:lnTo>
                      <a:pt x="626" y="206"/>
                    </a:lnTo>
                    <a:lnTo>
                      <a:pt x="626" y="206"/>
                    </a:lnTo>
                    <a:lnTo>
                      <a:pt x="634" y="241"/>
                    </a:lnTo>
                    <a:lnTo>
                      <a:pt x="638" y="256"/>
                    </a:lnTo>
                    <a:lnTo>
                      <a:pt x="642" y="269"/>
                    </a:lnTo>
                    <a:lnTo>
                      <a:pt x="647" y="281"/>
                    </a:lnTo>
                    <a:lnTo>
                      <a:pt x="651" y="290"/>
                    </a:lnTo>
                    <a:lnTo>
                      <a:pt x="655" y="296"/>
                    </a:lnTo>
                    <a:lnTo>
                      <a:pt x="660" y="300"/>
                    </a:lnTo>
                    <a:lnTo>
                      <a:pt x="660" y="300"/>
                    </a:lnTo>
                    <a:lnTo>
                      <a:pt x="673" y="308"/>
                    </a:lnTo>
                    <a:lnTo>
                      <a:pt x="686" y="314"/>
                    </a:lnTo>
                    <a:lnTo>
                      <a:pt x="693" y="317"/>
                    </a:lnTo>
                    <a:lnTo>
                      <a:pt x="699" y="318"/>
                    </a:lnTo>
                    <a:lnTo>
                      <a:pt x="705" y="317"/>
                    </a:lnTo>
                    <a:lnTo>
                      <a:pt x="708" y="314"/>
                    </a:lnTo>
                    <a:lnTo>
                      <a:pt x="710" y="312"/>
                    </a:lnTo>
                    <a:lnTo>
                      <a:pt x="710" y="312"/>
                    </a:lnTo>
                    <a:lnTo>
                      <a:pt x="714" y="309"/>
                    </a:lnTo>
                    <a:lnTo>
                      <a:pt x="719" y="306"/>
                    </a:lnTo>
                    <a:lnTo>
                      <a:pt x="726" y="303"/>
                    </a:lnTo>
                    <a:lnTo>
                      <a:pt x="733" y="299"/>
                    </a:lnTo>
                    <a:lnTo>
                      <a:pt x="735" y="298"/>
                    </a:lnTo>
                    <a:lnTo>
                      <a:pt x="736" y="296"/>
                    </a:lnTo>
                    <a:lnTo>
                      <a:pt x="736" y="296"/>
                    </a:lnTo>
                    <a:lnTo>
                      <a:pt x="738" y="290"/>
                    </a:lnTo>
                    <a:lnTo>
                      <a:pt x="740" y="288"/>
                    </a:lnTo>
                    <a:lnTo>
                      <a:pt x="742" y="285"/>
                    </a:lnTo>
                    <a:lnTo>
                      <a:pt x="745" y="284"/>
                    </a:lnTo>
                    <a:lnTo>
                      <a:pt x="750" y="283"/>
                    </a:lnTo>
                    <a:lnTo>
                      <a:pt x="755" y="284"/>
                    </a:lnTo>
                    <a:lnTo>
                      <a:pt x="760" y="286"/>
                    </a:lnTo>
                    <a:lnTo>
                      <a:pt x="760" y="286"/>
                    </a:lnTo>
                    <a:lnTo>
                      <a:pt x="771" y="292"/>
                    </a:lnTo>
                    <a:lnTo>
                      <a:pt x="777" y="295"/>
                    </a:lnTo>
                    <a:lnTo>
                      <a:pt x="780" y="299"/>
                    </a:lnTo>
                    <a:lnTo>
                      <a:pt x="783" y="303"/>
                    </a:lnTo>
                    <a:lnTo>
                      <a:pt x="785" y="307"/>
                    </a:lnTo>
                    <a:lnTo>
                      <a:pt x="786" y="312"/>
                    </a:lnTo>
                    <a:lnTo>
                      <a:pt x="785" y="318"/>
                    </a:lnTo>
                    <a:lnTo>
                      <a:pt x="785" y="318"/>
                    </a:lnTo>
                    <a:lnTo>
                      <a:pt x="783" y="327"/>
                    </a:lnTo>
                    <a:lnTo>
                      <a:pt x="781" y="334"/>
                    </a:lnTo>
                    <a:lnTo>
                      <a:pt x="777" y="337"/>
                    </a:lnTo>
                    <a:lnTo>
                      <a:pt x="772" y="338"/>
                    </a:lnTo>
                    <a:lnTo>
                      <a:pt x="772" y="338"/>
                    </a:lnTo>
                    <a:lnTo>
                      <a:pt x="767" y="339"/>
                    </a:lnTo>
                    <a:lnTo>
                      <a:pt x="764" y="340"/>
                    </a:lnTo>
                    <a:lnTo>
                      <a:pt x="762" y="342"/>
                    </a:lnTo>
                    <a:lnTo>
                      <a:pt x="759" y="348"/>
                    </a:lnTo>
                    <a:lnTo>
                      <a:pt x="759" y="348"/>
                    </a:lnTo>
                    <a:lnTo>
                      <a:pt x="758" y="352"/>
                    </a:lnTo>
                    <a:lnTo>
                      <a:pt x="755" y="355"/>
                    </a:lnTo>
                    <a:lnTo>
                      <a:pt x="753" y="355"/>
                    </a:lnTo>
                    <a:lnTo>
                      <a:pt x="750" y="355"/>
                    </a:lnTo>
                    <a:lnTo>
                      <a:pt x="750" y="355"/>
                    </a:lnTo>
                    <a:lnTo>
                      <a:pt x="749" y="354"/>
                    </a:lnTo>
                    <a:lnTo>
                      <a:pt x="748" y="353"/>
                    </a:lnTo>
                    <a:lnTo>
                      <a:pt x="749" y="352"/>
                    </a:lnTo>
                    <a:lnTo>
                      <a:pt x="749" y="350"/>
                    </a:lnTo>
                    <a:lnTo>
                      <a:pt x="749" y="348"/>
                    </a:lnTo>
                    <a:lnTo>
                      <a:pt x="747" y="347"/>
                    </a:lnTo>
                    <a:lnTo>
                      <a:pt x="747" y="347"/>
                    </a:lnTo>
                    <a:lnTo>
                      <a:pt x="743" y="343"/>
                    </a:lnTo>
                    <a:lnTo>
                      <a:pt x="742" y="340"/>
                    </a:lnTo>
                    <a:lnTo>
                      <a:pt x="740" y="338"/>
                    </a:lnTo>
                    <a:lnTo>
                      <a:pt x="739" y="335"/>
                    </a:lnTo>
                    <a:lnTo>
                      <a:pt x="739" y="335"/>
                    </a:lnTo>
                    <a:lnTo>
                      <a:pt x="736" y="332"/>
                    </a:lnTo>
                    <a:lnTo>
                      <a:pt x="734" y="332"/>
                    </a:lnTo>
                    <a:lnTo>
                      <a:pt x="731" y="333"/>
                    </a:lnTo>
                    <a:lnTo>
                      <a:pt x="730" y="336"/>
                    </a:lnTo>
                    <a:lnTo>
                      <a:pt x="730" y="336"/>
                    </a:lnTo>
                    <a:lnTo>
                      <a:pt x="731" y="338"/>
                    </a:lnTo>
                    <a:lnTo>
                      <a:pt x="733" y="340"/>
                    </a:lnTo>
                    <a:lnTo>
                      <a:pt x="736" y="345"/>
                    </a:lnTo>
                    <a:lnTo>
                      <a:pt x="737" y="348"/>
                    </a:lnTo>
                    <a:lnTo>
                      <a:pt x="737" y="350"/>
                    </a:lnTo>
                    <a:lnTo>
                      <a:pt x="735" y="351"/>
                    </a:lnTo>
                    <a:lnTo>
                      <a:pt x="735" y="351"/>
                    </a:lnTo>
                    <a:lnTo>
                      <a:pt x="731" y="354"/>
                    </a:lnTo>
                    <a:lnTo>
                      <a:pt x="729" y="356"/>
                    </a:lnTo>
                    <a:lnTo>
                      <a:pt x="729" y="360"/>
                    </a:lnTo>
                    <a:lnTo>
                      <a:pt x="731" y="361"/>
                    </a:lnTo>
                    <a:lnTo>
                      <a:pt x="731" y="361"/>
                    </a:lnTo>
                    <a:lnTo>
                      <a:pt x="734" y="363"/>
                    </a:lnTo>
                    <a:lnTo>
                      <a:pt x="735" y="365"/>
                    </a:lnTo>
                    <a:lnTo>
                      <a:pt x="735" y="368"/>
                    </a:lnTo>
                    <a:lnTo>
                      <a:pt x="734" y="368"/>
                    </a:lnTo>
                    <a:lnTo>
                      <a:pt x="733" y="368"/>
                    </a:lnTo>
                    <a:lnTo>
                      <a:pt x="733" y="368"/>
                    </a:lnTo>
                    <a:lnTo>
                      <a:pt x="730" y="369"/>
                    </a:lnTo>
                    <a:lnTo>
                      <a:pt x="728" y="369"/>
                    </a:lnTo>
                    <a:lnTo>
                      <a:pt x="727" y="371"/>
                    </a:lnTo>
                    <a:lnTo>
                      <a:pt x="727" y="375"/>
                    </a:lnTo>
                    <a:lnTo>
                      <a:pt x="727" y="375"/>
                    </a:lnTo>
                    <a:lnTo>
                      <a:pt x="727" y="379"/>
                    </a:lnTo>
                    <a:lnTo>
                      <a:pt x="728" y="382"/>
                    </a:lnTo>
                    <a:lnTo>
                      <a:pt x="729" y="383"/>
                    </a:lnTo>
                    <a:lnTo>
                      <a:pt x="730" y="383"/>
                    </a:lnTo>
                    <a:lnTo>
                      <a:pt x="730" y="381"/>
                    </a:lnTo>
                    <a:lnTo>
                      <a:pt x="730" y="381"/>
                    </a:lnTo>
                    <a:lnTo>
                      <a:pt x="734" y="375"/>
                    </a:lnTo>
                    <a:lnTo>
                      <a:pt x="739" y="368"/>
                    </a:lnTo>
                    <a:lnTo>
                      <a:pt x="739" y="368"/>
                    </a:lnTo>
                    <a:lnTo>
                      <a:pt x="742" y="364"/>
                    </a:lnTo>
                    <a:lnTo>
                      <a:pt x="747" y="362"/>
                    </a:lnTo>
                    <a:lnTo>
                      <a:pt x="749" y="361"/>
                    </a:lnTo>
                    <a:lnTo>
                      <a:pt x="750" y="362"/>
                    </a:lnTo>
                    <a:lnTo>
                      <a:pt x="749" y="363"/>
                    </a:lnTo>
                    <a:lnTo>
                      <a:pt x="749" y="363"/>
                    </a:lnTo>
                    <a:lnTo>
                      <a:pt x="745" y="366"/>
                    </a:lnTo>
                    <a:lnTo>
                      <a:pt x="742" y="369"/>
                    </a:lnTo>
                    <a:lnTo>
                      <a:pt x="741" y="370"/>
                    </a:lnTo>
                    <a:lnTo>
                      <a:pt x="740" y="371"/>
                    </a:lnTo>
                    <a:lnTo>
                      <a:pt x="740" y="374"/>
                    </a:lnTo>
                    <a:lnTo>
                      <a:pt x="741" y="377"/>
                    </a:lnTo>
                    <a:lnTo>
                      <a:pt x="741" y="377"/>
                    </a:lnTo>
                    <a:lnTo>
                      <a:pt x="742" y="382"/>
                    </a:lnTo>
                    <a:lnTo>
                      <a:pt x="742" y="385"/>
                    </a:lnTo>
                    <a:lnTo>
                      <a:pt x="740" y="386"/>
                    </a:lnTo>
                    <a:lnTo>
                      <a:pt x="739" y="388"/>
                    </a:lnTo>
                    <a:lnTo>
                      <a:pt x="739" y="388"/>
                    </a:lnTo>
                    <a:lnTo>
                      <a:pt x="736" y="391"/>
                    </a:lnTo>
                    <a:lnTo>
                      <a:pt x="734" y="394"/>
                    </a:lnTo>
                    <a:lnTo>
                      <a:pt x="733" y="397"/>
                    </a:lnTo>
                    <a:lnTo>
                      <a:pt x="734" y="400"/>
                    </a:lnTo>
                    <a:lnTo>
                      <a:pt x="734" y="400"/>
                    </a:lnTo>
                    <a:lnTo>
                      <a:pt x="736" y="405"/>
                    </a:lnTo>
                    <a:lnTo>
                      <a:pt x="735" y="406"/>
                    </a:lnTo>
                    <a:lnTo>
                      <a:pt x="734" y="408"/>
                    </a:lnTo>
                    <a:lnTo>
                      <a:pt x="734" y="408"/>
                    </a:lnTo>
                    <a:lnTo>
                      <a:pt x="731" y="410"/>
                    </a:lnTo>
                    <a:lnTo>
                      <a:pt x="731" y="412"/>
                    </a:lnTo>
                    <a:lnTo>
                      <a:pt x="733" y="415"/>
                    </a:lnTo>
                    <a:lnTo>
                      <a:pt x="731" y="417"/>
                    </a:lnTo>
                    <a:lnTo>
                      <a:pt x="731" y="417"/>
                    </a:lnTo>
                    <a:lnTo>
                      <a:pt x="728" y="419"/>
                    </a:lnTo>
                    <a:lnTo>
                      <a:pt x="727" y="420"/>
                    </a:lnTo>
                    <a:lnTo>
                      <a:pt x="726" y="422"/>
                    </a:lnTo>
                    <a:lnTo>
                      <a:pt x="726" y="422"/>
                    </a:lnTo>
                    <a:lnTo>
                      <a:pt x="727" y="433"/>
                    </a:lnTo>
                    <a:lnTo>
                      <a:pt x="728" y="438"/>
                    </a:lnTo>
                    <a:lnTo>
                      <a:pt x="728" y="439"/>
                    </a:lnTo>
                    <a:lnTo>
                      <a:pt x="729" y="440"/>
                    </a:lnTo>
                    <a:lnTo>
                      <a:pt x="729" y="440"/>
                    </a:lnTo>
                    <a:lnTo>
                      <a:pt x="731" y="442"/>
                    </a:lnTo>
                    <a:lnTo>
                      <a:pt x="733" y="445"/>
                    </a:lnTo>
                    <a:lnTo>
                      <a:pt x="734" y="452"/>
                    </a:lnTo>
                    <a:lnTo>
                      <a:pt x="734" y="452"/>
                    </a:lnTo>
                    <a:lnTo>
                      <a:pt x="734" y="461"/>
                    </a:lnTo>
                    <a:lnTo>
                      <a:pt x="735" y="464"/>
                    </a:lnTo>
                    <a:lnTo>
                      <a:pt x="737" y="465"/>
                    </a:lnTo>
                    <a:lnTo>
                      <a:pt x="737" y="465"/>
                    </a:lnTo>
                    <a:lnTo>
                      <a:pt x="738" y="466"/>
                    </a:lnTo>
                    <a:lnTo>
                      <a:pt x="739" y="468"/>
                    </a:lnTo>
                    <a:lnTo>
                      <a:pt x="739" y="472"/>
                    </a:lnTo>
                    <a:lnTo>
                      <a:pt x="738" y="477"/>
                    </a:lnTo>
                    <a:lnTo>
                      <a:pt x="737" y="478"/>
                    </a:lnTo>
                    <a:lnTo>
                      <a:pt x="736" y="479"/>
                    </a:lnTo>
                    <a:lnTo>
                      <a:pt x="736" y="479"/>
                    </a:lnTo>
                    <a:lnTo>
                      <a:pt x="728" y="479"/>
                    </a:lnTo>
                    <a:lnTo>
                      <a:pt x="715" y="480"/>
                    </a:lnTo>
                    <a:lnTo>
                      <a:pt x="709" y="480"/>
                    </a:lnTo>
                    <a:lnTo>
                      <a:pt x="703" y="479"/>
                    </a:lnTo>
                    <a:lnTo>
                      <a:pt x="699" y="477"/>
                    </a:lnTo>
                    <a:lnTo>
                      <a:pt x="696" y="475"/>
                    </a:lnTo>
                    <a:lnTo>
                      <a:pt x="696" y="475"/>
                    </a:lnTo>
                    <a:lnTo>
                      <a:pt x="693" y="469"/>
                    </a:lnTo>
                    <a:lnTo>
                      <a:pt x="688" y="464"/>
                    </a:lnTo>
                    <a:lnTo>
                      <a:pt x="684" y="461"/>
                    </a:lnTo>
                    <a:lnTo>
                      <a:pt x="682" y="461"/>
                    </a:lnTo>
                    <a:lnTo>
                      <a:pt x="680" y="460"/>
                    </a:lnTo>
                    <a:lnTo>
                      <a:pt x="680" y="460"/>
                    </a:lnTo>
                    <a:lnTo>
                      <a:pt x="677" y="461"/>
                    </a:lnTo>
                    <a:lnTo>
                      <a:pt x="674" y="462"/>
                    </a:lnTo>
                    <a:lnTo>
                      <a:pt x="671" y="465"/>
                    </a:lnTo>
                    <a:lnTo>
                      <a:pt x="668" y="468"/>
                    </a:lnTo>
                    <a:lnTo>
                      <a:pt x="667" y="469"/>
                    </a:lnTo>
                    <a:lnTo>
                      <a:pt x="665" y="469"/>
                    </a:lnTo>
                    <a:lnTo>
                      <a:pt x="665" y="469"/>
                    </a:lnTo>
                    <a:lnTo>
                      <a:pt x="662" y="467"/>
                    </a:lnTo>
                    <a:lnTo>
                      <a:pt x="659" y="465"/>
                    </a:lnTo>
                    <a:lnTo>
                      <a:pt x="656" y="462"/>
                    </a:lnTo>
                    <a:lnTo>
                      <a:pt x="654" y="461"/>
                    </a:lnTo>
                    <a:lnTo>
                      <a:pt x="653" y="461"/>
                    </a:lnTo>
                    <a:lnTo>
                      <a:pt x="653" y="461"/>
                    </a:lnTo>
                    <a:lnTo>
                      <a:pt x="649" y="462"/>
                    </a:lnTo>
                    <a:lnTo>
                      <a:pt x="645" y="465"/>
                    </a:lnTo>
                    <a:lnTo>
                      <a:pt x="640" y="467"/>
                    </a:lnTo>
                    <a:lnTo>
                      <a:pt x="637" y="468"/>
                    </a:lnTo>
                    <a:lnTo>
                      <a:pt x="634" y="468"/>
                    </a:lnTo>
                    <a:lnTo>
                      <a:pt x="634" y="468"/>
                    </a:lnTo>
                    <a:lnTo>
                      <a:pt x="629" y="467"/>
                    </a:lnTo>
                    <a:lnTo>
                      <a:pt x="627" y="467"/>
                    </a:lnTo>
                    <a:lnTo>
                      <a:pt x="623" y="464"/>
                    </a:lnTo>
                    <a:lnTo>
                      <a:pt x="619" y="462"/>
                    </a:lnTo>
                    <a:lnTo>
                      <a:pt x="616" y="461"/>
                    </a:lnTo>
                    <a:lnTo>
                      <a:pt x="614" y="460"/>
                    </a:lnTo>
                    <a:lnTo>
                      <a:pt x="614" y="460"/>
                    </a:lnTo>
                    <a:lnTo>
                      <a:pt x="610" y="461"/>
                    </a:lnTo>
                    <a:lnTo>
                      <a:pt x="608" y="462"/>
                    </a:lnTo>
                    <a:lnTo>
                      <a:pt x="606" y="464"/>
                    </a:lnTo>
                    <a:lnTo>
                      <a:pt x="602" y="465"/>
                    </a:lnTo>
                    <a:lnTo>
                      <a:pt x="602" y="465"/>
                    </a:lnTo>
                    <a:lnTo>
                      <a:pt x="597" y="464"/>
                    </a:lnTo>
                    <a:lnTo>
                      <a:pt x="590" y="465"/>
                    </a:lnTo>
                    <a:lnTo>
                      <a:pt x="586" y="465"/>
                    </a:lnTo>
                    <a:lnTo>
                      <a:pt x="583" y="466"/>
                    </a:lnTo>
                    <a:lnTo>
                      <a:pt x="580" y="468"/>
                    </a:lnTo>
                    <a:lnTo>
                      <a:pt x="578" y="471"/>
                    </a:lnTo>
                    <a:lnTo>
                      <a:pt x="578" y="471"/>
                    </a:lnTo>
                    <a:lnTo>
                      <a:pt x="572" y="477"/>
                    </a:lnTo>
                    <a:lnTo>
                      <a:pt x="565" y="480"/>
                    </a:lnTo>
                    <a:lnTo>
                      <a:pt x="557" y="482"/>
                    </a:lnTo>
                    <a:lnTo>
                      <a:pt x="548" y="484"/>
                    </a:lnTo>
                    <a:lnTo>
                      <a:pt x="548" y="484"/>
                    </a:lnTo>
                    <a:lnTo>
                      <a:pt x="539" y="486"/>
                    </a:lnTo>
                    <a:lnTo>
                      <a:pt x="536" y="489"/>
                    </a:lnTo>
                    <a:lnTo>
                      <a:pt x="533" y="491"/>
                    </a:lnTo>
                    <a:lnTo>
                      <a:pt x="526" y="497"/>
                    </a:lnTo>
                    <a:lnTo>
                      <a:pt x="519" y="509"/>
                    </a:lnTo>
                    <a:lnTo>
                      <a:pt x="519" y="509"/>
                    </a:lnTo>
                    <a:lnTo>
                      <a:pt x="510" y="523"/>
                    </a:lnTo>
                    <a:lnTo>
                      <a:pt x="500" y="537"/>
                    </a:lnTo>
                    <a:lnTo>
                      <a:pt x="496" y="543"/>
                    </a:lnTo>
                    <a:lnTo>
                      <a:pt x="492" y="548"/>
                    </a:lnTo>
                    <a:lnTo>
                      <a:pt x="488" y="551"/>
                    </a:lnTo>
                    <a:lnTo>
                      <a:pt x="484" y="552"/>
                    </a:lnTo>
                    <a:lnTo>
                      <a:pt x="484" y="552"/>
                    </a:lnTo>
                    <a:lnTo>
                      <a:pt x="463" y="549"/>
                    </a:lnTo>
                    <a:lnTo>
                      <a:pt x="451" y="549"/>
                    </a:lnTo>
                    <a:lnTo>
                      <a:pt x="444" y="549"/>
                    </a:lnTo>
                    <a:lnTo>
                      <a:pt x="440" y="550"/>
                    </a:lnTo>
                    <a:lnTo>
                      <a:pt x="440" y="550"/>
                    </a:lnTo>
                    <a:lnTo>
                      <a:pt x="430" y="553"/>
                    </a:lnTo>
                    <a:lnTo>
                      <a:pt x="423" y="556"/>
                    </a:lnTo>
                    <a:lnTo>
                      <a:pt x="416" y="558"/>
                    </a:lnTo>
                    <a:lnTo>
                      <a:pt x="411" y="560"/>
                    </a:lnTo>
                    <a:lnTo>
                      <a:pt x="411" y="560"/>
                    </a:lnTo>
                    <a:lnTo>
                      <a:pt x="400" y="555"/>
                    </a:lnTo>
                    <a:lnTo>
                      <a:pt x="394" y="554"/>
                    </a:lnTo>
                    <a:lnTo>
                      <a:pt x="392" y="555"/>
                    </a:lnTo>
                    <a:lnTo>
                      <a:pt x="388" y="556"/>
                    </a:lnTo>
                    <a:lnTo>
                      <a:pt x="388" y="556"/>
                    </a:lnTo>
                    <a:lnTo>
                      <a:pt x="383" y="562"/>
                    </a:lnTo>
                    <a:lnTo>
                      <a:pt x="374" y="568"/>
                    </a:lnTo>
                    <a:lnTo>
                      <a:pt x="366" y="572"/>
                    </a:lnTo>
                    <a:lnTo>
                      <a:pt x="362" y="575"/>
                    </a:lnTo>
                    <a:lnTo>
                      <a:pt x="359" y="574"/>
                    </a:lnTo>
                    <a:lnTo>
                      <a:pt x="359" y="574"/>
                    </a:lnTo>
                    <a:lnTo>
                      <a:pt x="355" y="571"/>
                    </a:lnTo>
                    <a:lnTo>
                      <a:pt x="352" y="568"/>
                    </a:lnTo>
                    <a:lnTo>
                      <a:pt x="349" y="565"/>
                    </a:lnTo>
                    <a:lnTo>
                      <a:pt x="345" y="564"/>
                    </a:lnTo>
                    <a:lnTo>
                      <a:pt x="342" y="564"/>
                    </a:lnTo>
                    <a:lnTo>
                      <a:pt x="342" y="564"/>
                    </a:lnTo>
                    <a:lnTo>
                      <a:pt x="306" y="562"/>
                    </a:lnTo>
                    <a:lnTo>
                      <a:pt x="284" y="561"/>
                    </a:lnTo>
                    <a:lnTo>
                      <a:pt x="278" y="562"/>
                    </a:lnTo>
                    <a:lnTo>
                      <a:pt x="273" y="564"/>
                    </a:lnTo>
                    <a:lnTo>
                      <a:pt x="273" y="564"/>
                    </a:lnTo>
                    <a:lnTo>
                      <a:pt x="271" y="565"/>
                    </a:lnTo>
                    <a:lnTo>
                      <a:pt x="268" y="567"/>
                    </a:lnTo>
                    <a:lnTo>
                      <a:pt x="258" y="568"/>
                    </a:lnTo>
                    <a:lnTo>
                      <a:pt x="255" y="568"/>
                    </a:lnTo>
                    <a:lnTo>
                      <a:pt x="252" y="567"/>
                    </a:lnTo>
                    <a:lnTo>
                      <a:pt x="251" y="566"/>
                    </a:lnTo>
                    <a:lnTo>
                      <a:pt x="251" y="565"/>
                    </a:lnTo>
                    <a:lnTo>
                      <a:pt x="251" y="565"/>
                    </a:lnTo>
                    <a:lnTo>
                      <a:pt x="259" y="557"/>
                    </a:lnTo>
                    <a:lnTo>
                      <a:pt x="263" y="553"/>
                    </a:lnTo>
                    <a:lnTo>
                      <a:pt x="264" y="551"/>
                    </a:lnTo>
                    <a:lnTo>
                      <a:pt x="264" y="548"/>
                    </a:lnTo>
                    <a:lnTo>
                      <a:pt x="264" y="548"/>
                    </a:lnTo>
                    <a:lnTo>
                      <a:pt x="263" y="542"/>
                    </a:lnTo>
                    <a:lnTo>
                      <a:pt x="259" y="539"/>
                    </a:lnTo>
                    <a:lnTo>
                      <a:pt x="254" y="535"/>
                    </a:lnTo>
                    <a:lnTo>
                      <a:pt x="247" y="529"/>
                    </a:lnTo>
                    <a:lnTo>
                      <a:pt x="247" y="529"/>
                    </a:lnTo>
                    <a:lnTo>
                      <a:pt x="237" y="524"/>
                    </a:lnTo>
                    <a:lnTo>
                      <a:pt x="226" y="520"/>
                    </a:lnTo>
                    <a:lnTo>
                      <a:pt x="222" y="518"/>
                    </a:lnTo>
                    <a:lnTo>
                      <a:pt x="220" y="514"/>
                    </a:lnTo>
                    <a:lnTo>
                      <a:pt x="218" y="512"/>
                    </a:lnTo>
                    <a:lnTo>
                      <a:pt x="218" y="509"/>
                    </a:lnTo>
                    <a:lnTo>
                      <a:pt x="218" y="509"/>
                    </a:lnTo>
                    <a:lnTo>
                      <a:pt x="219" y="506"/>
                    </a:lnTo>
                    <a:lnTo>
                      <a:pt x="221" y="503"/>
                    </a:lnTo>
                    <a:lnTo>
                      <a:pt x="225" y="498"/>
                    </a:lnTo>
                    <a:lnTo>
                      <a:pt x="233" y="494"/>
                    </a:lnTo>
                    <a:lnTo>
                      <a:pt x="233" y="494"/>
                    </a:lnTo>
                    <a:lnTo>
                      <a:pt x="235" y="493"/>
                    </a:lnTo>
                    <a:lnTo>
                      <a:pt x="236" y="491"/>
                    </a:lnTo>
                    <a:lnTo>
                      <a:pt x="236" y="488"/>
                    </a:lnTo>
                    <a:lnTo>
                      <a:pt x="236" y="485"/>
                    </a:lnTo>
                    <a:lnTo>
                      <a:pt x="235" y="483"/>
                    </a:lnTo>
                    <a:lnTo>
                      <a:pt x="234" y="481"/>
                    </a:lnTo>
                    <a:lnTo>
                      <a:pt x="231" y="479"/>
                    </a:lnTo>
                    <a:lnTo>
                      <a:pt x="227" y="479"/>
                    </a:lnTo>
                    <a:lnTo>
                      <a:pt x="227" y="479"/>
                    </a:lnTo>
                    <a:lnTo>
                      <a:pt x="219" y="478"/>
                    </a:lnTo>
                    <a:lnTo>
                      <a:pt x="209" y="478"/>
                    </a:lnTo>
                    <a:lnTo>
                      <a:pt x="205" y="479"/>
                    </a:lnTo>
                    <a:lnTo>
                      <a:pt x="200" y="480"/>
                    </a:lnTo>
                    <a:lnTo>
                      <a:pt x="198" y="482"/>
                    </a:lnTo>
                    <a:lnTo>
                      <a:pt x="196" y="484"/>
                    </a:lnTo>
                    <a:lnTo>
                      <a:pt x="196" y="484"/>
                    </a:lnTo>
                    <a:lnTo>
                      <a:pt x="193" y="492"/>
                    </a:lnTo>
                    <a:lnTo>
                      <a:pt x="190" y="500"/>
                    </a:lnTo>
                    <a:lnTo>
                      <a:pt x="187" y="505"/>
                    </a:lnTo>
                    <a:lnTo>
                      <a:pt x="185" y="507"/>
                    </a:lnTo>
                    <a:lnTo>
                      <a:pt x="183" y="508"/>
                    </a:lnTo>
                    <a:lnTo>
                      <a:pt x="181" y="507"/>
                    </a:lnTo>
                    <a:lnTo>
                      <a:pt x="181" y="507"/>
                    </a:lnTo>
                    <a:lnTo>
                      <a:pt x="176" y="501"/>
                    </a:lnTo>
                    <a:lnTo>
                      <a:pt x="169" y="496"/>
                    </a:lnTo>
                    <a:lnTo>
                      <a:pt x="162" y="492"/>
                    </a:lnTo>
                    <a:lnTo>
                      <a:pt x="157" y="491"/>
                    </a:lnTo>
                    <a:lnTo>
                      <a:pt x="153" y="490"/>
                    </a:lnTo>
                    <a:lnTo>
                      <a:pt x="153" y="490"/>
                    </a:lnTo>
                    <a:lnTo>
                      <a:pt x="133" y="490"/>
                    </a:lnTo>
                    <a:lnTo>
                      <a:pt x="124" y="489"/>
                    </a:lnTo>
                    <a:lnTo>
                      <a:pt x="121" y="488"/>
                    </a:lnTo>
                    <a:lnTo>
                      <a:pt x="120" y="485"/>
                    </a:lnTo>
                    <a:lnTo>
                      <a:pt x="120" y="485"/>
                    </a:lnTo>
                    <a:lnTo>
                      <a:pt x="121" y="472"/>
                    </a:lnTo>
                    <a:lnTo>
                      <a:pt x="121" y="469"/>
                    </a:lnTo>
                    <a:lnTo>
                      <a:pt x="121" y="466"/>
                    </a:lnTo>
                    <a:lnTo>
                      <a:pt x="119" y="463"/>
                    </a:lnTo>
                    <a:lnTo>
                      <a:pt x="115" y="462"/>
                    </a:lnTo>
                    <a:lnTo>
                      <a:pt x="115" y="462"/>
                    </a:lnTo>
                    <a:lnTo>
                      <a:pt x="111" y="460"/>
                    </a:lnTo>
                    <a:lnTo>
                      <a:pt x="110" y="457"/>
                    </a:lnTo>
                    <a:lnTo>
                      <a:pt x="109" y="456"/>
                    </a:lnTo>
                    <a:lnTo>
                      <a:pt x="110" y="453"/>
                    </a:lnTo>
                    <a:lnTo>
                      <a:pt x="113" y="449"/>
                    </a:lnTo>
                    <a:lnTo>
                      <a:pt x="113" y="449"/>
                    </a:lnTo>
                    <a:lnTo>
                      <a:pt x="118" y="446"/>
                    </a:lnTo>
                    <a:lnTo>
                      <a:pt x="119" y="442"/>
                    </a:lnTo>
                    <a:lnTo>
                      <a:pt x="119" y="440"/>
                    </a:lnTo>
                    <a:lnTo>
                      <a:pt x="118" y="439"/>
                    </a:lnTo>
                    <a:lnTo>
                      <a:pt x="111" y="436"/>
                    </a:lnTo>
                    <a:lnTo>
                      <a:pt x="111" y="436"/>
                    </a:lnTo>
                    <a:lnTo>
                      <a:pt x="104" y="433"/>
                    </a:lnTo>
                    <a:lnTo>
                      <a:pt x="96" y="428"/>
                    </a:lnTo>
                    <a:lnTo>
                      <a:pt x="88" y="424"/>
                    </a:lnTo>
                    <a:lnTo>
                      <a:pt x="84" y="422"/>
                    </a:lnTo>
                    <a:lnTo>
                      <a:pt x="80" y="421"/>
                    </a:lnTo>
                    <a:lnTo>
                      <a:pt x="80" y="421"/>
                    </a:lnTo>
                    <a:lnTo>
                      <a:pt x="70" y="419"/>
                    </a:lnTo>
                    <a:lnTo>
                      <a:pt x="62" y="415"/>
                    </a:lnTo>
                    <a:lnTo>
                      <a:pt x="58" y="413"/>
                    </a:lnTo>
                    <a:lnTo>
                      <a:pt x="55" y="411"/>
                    </a:lnTo>
                    <a:lnTo>
                      <a:pt x="53" y="408"/>
                    </a:lnTo>
                    <a:lnTo>
                      <a:pt x="52" y="404"/>
                    </a:lnTo>
                    <a:lnTo>
                      <a:pt x="52" y="404"/>
                    </a:lnTo>
                    <a:lnTo>
                      <a:pt x="51" y="396"/>
                    </a:lnTo>
                    <a:lnTo>
                      <a:pt x="49" y="391"/>
                    </a:lnTo>
                    <a:lnTo>
                      <a:pt x="45" y="385"/>
                    </a:lnTo>
                    <a:lnTo>
                      <a:pt x="41" y="380"/>
                    </a:lnTo>
                    <a:lnTo>
                      <a:pt x="41" y="380"/>
                    </a:lnTo>
                    <a:lnTo>
                      <a:pt x="37" y="374"/>
                    </a:lnTo>
                    <a:lnTo>
                      <a:pt x="34" y="367"/>
                    </a:lnTo>
                    <a:lnTo>
                      <a:pt x="30" y="363"/>
                    </a:lnTo>
                    <a:lnTo>
                      <a:pt x="28" y="361"/>
                    </a:lnTo>
                    <a:lnTo>
                      <a:pt x="25" y="358"/>
                    </a:lnTo>
                    <a:lnTo>
                      <a:pt x="25" y="358"/>
                    </a:lnTo>
                    <a:lnTo>
                      <a:pt x="22" y="357"/>
                    </a:lnTo>
                    <a:lnTo>
                      <a:pt x="21" y="355"/>
                    </a:lnTo>
                    <a:lnTo>
                      <a:pt x="18" y="352"/>
                    </a:lnTo>
                    <a:lnTo>
                      <a:pt x="16" y="350"/>
                    </a:lnTo>
                    <a:lnTo>
                      <a:pt x="14" y="349"/>
                    </a:lnTo>
                    <a:lnTo>
                      <a:pt x="12" y="348"/>
                    </a:lnTo>
                    <a:lnTo>
                      <a:pt x="12" y="348"/>
                    </a:lnTo>
                    <a:lnTo>
                      <a:pt x="2" y="34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224"/>
              <p:cNvSpPr>
                <a:spLocks/>
              </p:cNvSpPr>
              <p:nvPr/>
            </p:nvSpPr>
            <p:spPr bwMode="auto">
              <a:xfrm>
                <a:off x="9469394" y="5072455"/>
                <a:ext cx="846134" cy="631874"/>
              </a:xfrm>
              <a:custGeom>
                <a:avLst/>
                <a:gdLst>
                  <a:gd name="T0" fmla="*/ 5 w 533"/>
                  <a:gd name="T1" fmla="*/ 92 h 398"/>
                  <a:gd name="T2" fmla="*/ 1 w 533"/>
                  <a:gd name="T3" fmla="*/ 118 h 398"/>
                  <a:gd name="T4" fmla="*/ 19 w 533"/>
                  <a:gd name="T5" fmla="*/ 147 h 398"/>
                  <a:gd name="T6" fmla="*/ 55 w 533"/>
                  <a:gd name="T7" fmla="*/ 168 h 398"/>
                  <a:gd name="T8" fmla="*/ 64 w 533"/>
                  <a:gd name="T9" fmla="*/ 194 h 398"/>
                  <a:gd name="T10" fmla="*/ 51 w 533"/>
                  <a:gd name="T11" fmla="*/ 219 h 398"/>
                  <a:gd name="T12" fmla="*/ 39 w 533"/>
                  <a:gd name="T13" fmla="*/ 226 h 398"/>
                  <a:gd name="T14" fmla="*/ 30 w 533"/>
                  <a:gd name="T15" fmla="*/ 234 h 398"/>
                  <a:gd name="T16" fmla="*/ 38 w 533"/>
                  <a:gd name="T17" fmla="*/ 271 h 398"/>
                  <a:gd name="T18" fmla="*/ 39 w 533"/>
                  <a:gd name="T19" fmla="*/ 296 h 398"/>
                  <a:gd name="T20" fmla="*/ 86 w 533"/>
                  <a:gd name="T21" fmla="*/ 323 h 398"/>
                  <a:gd name="T22" fmla="*/ 100 w 533"/>
                  <a:gd name="T23" fmla="*/ 357 h 398"/>
                  <a:gd name="T24" fmla="*/ 103 w 533"/>
                  <a:gd name="T25" fmla="*/ 397 h 398"/>
                  <a:gd name="T26" fmla="*/ 115 w 533"/>
                  <a:gd name="T27" fmla="*/ 390 h 398"/>
                  <a:gd name="T28" fmla="*/ 151 w 533"/>
                  <a:gd name="T29" fmla="*/ 382 h 398"/>
                  <a:gd name="T30" fmla="*/ 192 w 533"/>
                  <a:gd name="T31" fmla="*/ 356 h 398"/>
                  <a:gd name="T32" fmla="*/ 222 w 533"/>
                  <a:gd name="T33" fmla="*/ 346 h 398"/>
                  <a:gd name="T34" fmla="*/ 249 w 533"/>
                  <a:gd name="T35" fmla="*/ 350 h 398"/>
                  <a:gd name="T36" fmla="*/ 278 w 533"/>
                  <a:gd name="T37" fmla="*/ 362 h 398"/>
                  <a:gd name="T38" fmla="*/ 302 w 533"/>
                  <a:gd name="T39" fmla="*/ 366 h 398"/>
                  <a:gd name="T40" fmla="*/ 335 w 533"/>
                  <a:gd name="T41" fmla="*/ 357 h 398"/>
                  <a:gd name="T42" fmla="*/ 381 w 533"/>
                  <a:gd name="T43" fmla="*/ 333 h 398"/>
                  <a:gd name="T44" fmla="*/ 373 w 533"/>
                  <a:gd name="T45" fmla="*/ 314 h 398"/>
                  <a:gd name="T46" fmla="*/ 387 w 533"/>
                  <a:gd name="T47" fmla="*/ 286 h 398"/>
                  <a:gd name="T48" fmla="*/ 401 w 533"/>
                  <a:gd name="T49" fmla="*/ 267 h 398"/>
                  <a:gd name="T50" fmla="*/ 424 w 533"/>
                  <a:gd name="T51" fmla="*/ 253 h 398"/>
                  <a:gd name="T52" fmla="*/ 447 w 533"/>
                  <a:gd name="T53" fmla="*/ 234 h 398"/>
                  <a:gd name="T54" fmla="*/ 474 w 533"/>
                  <a:gd name="T55" fmla="*/ 227 h 398"/>
                  <a:gd name="T56" fmla="*/ 487 w 533"/>
                  <a:gd name="T57" fmla="*/ 241 h 398"/>
                  <a:gd name="T58" fmla="*/ 510 w 533"/>
                  <a:gd name="T59" fmla="*/ 230 h 398"/>
                  <a:gd name="T60" fmla="*/ 510 w 533"/>
                  <a:gd name="T61" fmla="*/ 213 h 398"/>
                  <a:gd name="T62" fmla="*/ 492 w 533"/>
                  <a:gd name="T63" fmla="*/ 201 h 398"/>
                  <a:gd name="T64" fmla="*/ 479 w 533"/>
                  <a:gd name="T65" fmla="*/ 192 h 398"/>
                  <a:gd name="T66" fmla="*/ 465 w 533"/>
                  <a:gd name="T67" fmla="*/ 195 h 398"/>
                  <a:gd name="T68" fmla="*/ 468 w 533"/>
                  <a:gd name="T69" fmla="*/ 179 h 398"/>
                  <a:gd name="T70" fmla="*/ 491 w 533"/>
                  <a:gd name="T71" fmla="*/ 169 h 398"/>
                  <a:gd name="T72" fmla="*/ 495 w 533"/>
                  <a:gd name="T73" fmla="*/ 152 h 398"/>
                  <a:gd name="T74" fmla="*/ 493 w 533"/>
                  <a:gd name="T75" fmla="*/ 93 h 398"/>
                  <a:gd name="T76" fmla="*/ 510 w 533"/>
                  <a:gd name="T77" fmla="*/ 63 h 398"/>
                  <a:gd name="T78" fmla="*/ 531 w 533"/>
                  <a:gd name="T79" fmla="*/ 66 h 398"/>
                  <a:gd name="T80" fmla="*/ 527 w 533"/>
                  <a:gd name="T81" fmla="*/ 37 h 398"/>
                  <a:gd name="T82" fmla="*/ 513 w 533"/>
                  <a:gd name="T83" fmla="*/ 18 h 398"/>
                  <a:gd name="T84" fmla="*/ 470 w 533"/>
                  <a:gd name="T85" fmla="*/ 13 h 398"/>
                  <a:gd name="T86" fmla="*/ 460 w 533"/>
                  <a:gd name="T87" fmla="*/ 0 h 398"/>
                  <a:gd name="T88" fmla="*/ 446 w 533"/>
                  <a:gd name="T89" fmla="*/ 12 h 398"/>
                  <a:gd name="T90" fmla="*/ 430 w 533"/>
                  <a:gd name="T91" fmla="*/ 1 h 398"/>
                  <a:gd name="T92" fmla="*/ 403 w 533"/>
                  <a:gd name="T93" fmla="*/ 6 h 398"/>
                  <a:gd name="T94" fmla="*/ 372 w 533"/>
                  <a:gd name="T95" fmla="*/ 7 h 398"/>
                  <a:gd name="T96" fmla="*/ 329 w 533"/>
                  <a:gd name="T97" fmla="*/ 25 h 398"/>
                  <a:gd name="T98" fmla="*/ 295 w 533"/>
                  <a:gd name="T99" fmla="*/ 63 h 398"/>
                  <a:gd name="T100" fmla="*/ 259 w 533"/>
                  <a:gd name="T101" fmla="*/ 90 h 398"/>
                  <a:gd name="T102" fmla="*/ 204 w 533"/>
                  <a:gd name="T103" fmla="*/ 96 h 398"/>
                  <a:gd name="T104" fmla="*/ 175 w 533"/>
                  <a:gd name="T105" fmla="*/ 98 h 398"/>
                  <a:gd name="T106" fmla="*/ 150 w 533"/>
                  <a:gd name="T107" fmla="*/ 113 h 398"/>
                  <a:gd name="T108" fmla="*/ 129 w 533"/>
                  <a:gd name="T109" fmla="*/ 108 h 398"/>
                  <a:gd name="T110" fmla="*/ 82 w 533"/>
                  <a:gd name="T111" fmla="*/ 99 h 398"/>
                  <a:gd name="T112" fmla="*/ 52 w 533"/>
                  <a:gd name="T113" fmla="*/ 107 h 398"/>
                  <a:gd name="T114" fmla="*/ 26 w 533"/>
                  <a:gd name="T115" fmla="*/ 105 h 398"/>
                  <a:gd name="T116" fmla="*/ 30 w 533"/>
                  <a:gd name="T117" fmla="*/ 90 h 398"/>
                  <a:gd name="T118" fmla="*/ 34 w 533"/>
                  <a:gd name="T119" fmla="*/ 78 h 398"/>
                  <a:gd name="T120" fmla="*/ 16 w 533"/>
                  <a:gd name="T121" fmla="*/ 65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33" h="398">
                    <a:moveTo>
                      <a:pt x="15" y="67"/>
                    </a:moveTo>
                    <a:lnTo>
                      <a:pt x="15" y="67"/>
                    </a:lnTo>
                    <a:lnTo>
                      <a:pt x="11" y="79"/>
                    </a:lnTo>
                    <a:lnTo>
                      <a:pt x="8" y="86"/>
                    </a:lnTo>
                    <a:lnTo>
                      <a:pt x="6" y="90"/>
                    </a:lnTo>
                    <a:lnTo>
                      <a:pt x="5" y="92"/>
                    </a:lnTo>
                    <a:lnTo>
                      <a:pt x="5" y="92"/>
                    </a:lnTo>
                    <a:lnTo>
                      <a:pt x="3" y="94"/>
                    </a:lnTo>
                    <a:lnTo>
                      <a:pt x="2" y="97"/>
                    </a:lnTo>
                    <a:lnTo>
                      <a:pt x="0" y="106"/>
                    </a:lnTo>
                    <a:lnTo>
                      <a:pt x="0" y="111"/>
                    </a:lnTo>
                    <a:lnTo>
                      <a:pt x="1" y="118"/>
                    </a:lnTo>
                    <a:lnTo>
                      <a:pt x="2" y="123"/>
                    </a:lnTo>
                    <a:lnTo>
                      <a:pt x="3" y="128"/>
                    </a:lnTo>
                    <a:lnTo>
                      <a:pt x="3" y="128"/>
                    </a:lnTo>
                    <a:lnTo>
                      <a:pt x="7" y="135"/>
                    </a:lnTo>
                    <a:lnTo>
                      <a:pt x="12" y="140"/>
                    </a:lnTo>
                    <a:lnTo>
                      <a:pt x="19" y="147"/>
                    </a:lnTo>
                    <a:lnTo>
                      <a:pt x="26" y="151"/>
                    </a:lnTo>
                    <a:lnTo>
                      <a:pt x="40" y="160"/>
                    </a:lnTo>
                    <a:lnTo>
                      <a:pt x="50" y="164"/>
                    </a:lnTo>
                    <a:lnTo>
                      <a:pt x="50" y="164"/>
                    </a:lnTo>
                    <a:lnTo>
                      <a:pt x="52" y="166"/>
                    </a:lnTo>
                    <a:lnTo>
                      <a:pt x="55" y="168"/>
                    </a:lnTo>
                    <a:lnTo>
                      <a:pt x="61" y="176"/>
                    </a:lnTo>
                    <a:lnTo>
                      <a:pt x="63" y="181"/>
                    </a:lnTo>
                    <a:lnTo>
                      <a:pt x="64" y="185"/>
                    </a:lnTo>
                    <a:lnTo>
                      <a:pt x="64" y="190"/>
                    </a:lnTo>
                    <a:lnTo>
                      <a:pt x="64" y="194"/>
                    </a:lnTo>
                    <a:lnTo>
                      <a:pt x="64" y="194"/>
                    </a:lnTo>
                    <a:lnTo>
                      <a:pt x="61" y="200"/>
                    </a:lnTo>
                    <a:lnTo>
                      <a:pt x="56" y="207"/>
                    </a:lnTo>
                    <a:lnTo>
                      <a:pt x="53" y="212"/>
                    </a:lnTo>
                    <a:lnTo>
                      <a:pt x="52" y="215"/>
                    </a:lnTo>
                    <a:lnTo>
                      <a:pt x="51" y="219"/>
                    </a:lnTo>
                    <a:lnTo>
                      <a:pt x="51" y="219"/>
                    </a:lnTo>
                    <a:lnTo>
                      <a:pt x="50" y="224"/>
                    </a:lnTo>
                    <a:lnTo>
                      <a:pt x="49" y="226"/>
                    </a:lnTo>
                    <a:lnTo>
                      <a:pt x="48" y="227"/>
                    </a:lnTo>
                    <a:lnTo>
                      <a:pt x="44" y="228"/>
                    </a:lnTo>
                    <a:lnTo>
                      <a:pt x="39" y="226"/>
                    </a:lnTo>
                    <a:lnTo>
                      <a:pt x="39" y="226"/>
                    </a:lnTo>
                    <a:lnTo>
                      <a:pt x="35" y="225"/>
                    </a:lnTo>
                    <a:lnTo>
                      <a:pt x="33" y="226"/>
                    </a:lnTo>
                    <a:lnTo>
                      <a:pt x="32" y="226"/>
                    </a:lnTo>
                    <a:lnTo>
                      <a:pt x="30" y="229"/>
                    </a:lnTo>
                    <a:lnTo>
                      <a:pt x="30" y="234"/>
                    </a:lnTo>
                    <a:lnTo>
                      <a:pt x="30" y="234"/>
                    </a:lnTo>
                    <a:lnTo>
                      <a:pt x="32" y="239"/>
                    </a:lnTo>
                    <a:lnTo>
                      <a:pt x="34" y="244"/>
                    </a:lnTo>
                    <a:lnTo>
                      <a:pt x="36" y="250"/>
                    </a:lnTo>
                    <a:lnTo>
                      <a:pt x="37" y="255"/>
                    </a:lnTo>
                    <a:lnTo>
                      <a:pt x="37" y="255"/>
                    </a:lnTo>
                    <a:lnTo>
                      <a:pt x="38" y="271"/>
                    </a:lnTo>
                    <a:lnTo>
                      <a:pt x="38" y="279"/>
                    </a:lnTo>
                    <a:lnTo>
                      <a:pt x="37" y="283"/>
                    </a:lnTo>
                    <a:lnTo>
                      <a:pt x="37" y="283"/>
                    </a:lnTo>
                    <a:lnTo>
                      <a:pt x="37" y="287"/>
                    </a:lnTo>
                    <a:lnTo>
                      <a:pt x="37" y="291"/>
                    </a:lnTo>
                    <a:lnTo>
                      <a:pt x="39" y="296"/>
                    </a:lnTo>
                    <a:lnTo>
                      <a:pt x="43" y="299"/>
                    </a:lnTo>
                    <a:lnTo>
                      <a:pt x="43" y="299"/>
                    </a:lnTo>
                    <a:lnTo>
                      <a:pt x="52" y="305"/>
                    </a:lnTo>
                    <a:lnTo>
                      <a:pt x="66" y="311"/>
                    </a:lnTo>
                    <a:lnTo>
                      <a:pt x="80" y="320"/>
                    </a:lnTo>
                    <a:lnTo>
                      <a:pt x="86" y="323"/>
                    </a:lnTo>
                    <a:lnTo>
                      <a:pt x="89" y="327"/>
                    </a:lnTo>
                    <a:lnTo>
                      <a:pt x="89" y="327"/>
                    </a:lnTo>
                    <a:lnTo>
                      <a:pt x="93" y="334"/>
                    </a:lnTo>
                    <a:lnTo>
                      <a:pt x="97" y="338"/>
                    </a:lnTo>
                    <a:lnTo>
                      <a:pt x="100" y="346"/>
                    </a:lnTo>
                    <a:lnTo>
                      <a:pt x="100" y="357"/>
                    </a:lnTo>
                    <a:lnTo>
                      <a:pt x="100" y="357"/>
                    </a:lnTo>
                    <a:lnTo>
                      <a:pt x="100" y="373"/>
                    </a:lnTo>
                    <a:lnTo>
                      <a:pt x="100" y="386"/>
                    </a:lnTo>
                    <a:lnTo>
                      <a:pt x="101" y="392"/>
                    </a:lnTo>
                    <a:lnTo>
                      <a:pt x="102" y="395"/>
                    </a:lnTo>
                    <a:lnTo>
                      <a:pt x="103" y="397"/>
                    </a:lnTo>
                    <a:lnTo>
                      <a:pt x="106" y="398"/>
                    </a:lnTo>
                    <a:lnTo>
                      <a:pt x="106" y="398"/>
                    </a:lnTo>
                    <a:lnTo>
                      <a:pt x="108" y="397"/>
                    </a:lnTo>
                    <a:lnTo>
                      <a:pt x="110" y="395"/>
                    </a:lnTo>
                    <a:lnTo>
                      <a:pt x="112" y="391"/>
                    </a:lnTo>
                    <a:lnTo>
                      <a:pt x="115" y="390"/>
                    </a:lnTo>
                    <a:lnTo>
                      <a:pt x="117" y="387"/>
                    </a:lnTo>
                    <a:lnTo>
                      <a:pt x="120" y="386"/>
                    </a:lnTo>
                    <a:lnTo>
                      <a:pt x="124" y="386"/>
                    </a:lnTo>
                    <a:lnTo>
                      <a:pt x="124" y="386"/>
                    </a:lnTo>
                    <a:lnTo>
                      <a:pt x="137" y="385"/>
                    </a:lnTo>
                    <a:lnTo>
                      <a:pt x="151" y="382"/>
                    </a:lnTo>
                    <a:lnTo>
                      <a:pt x="165" y="377"/>
                    </a:lnTo>
                    <a:lnTo>
                      <a:pt x="170" y="373"/>
                    </a:lnTo>
                    <a:lnTo>
                      <a:pt x="175" y="370"/>
                    </a:lnTo>
                    <a:lnTo>
                      <a:pt x="175" y="370"/>
                    </a:lnTo>
                    <a:lnTo>
                      <a:pt x="183" y="364"/>
                    </a:lnTo>
                    <a:lnTo>
                      <a:pt x="192" y="356"/>
                    </a:lnTo>
                    <a:lnTo>
                      <a:pt x="196" y="353"/>
                    </a:lnTo>
                    <a:lnTo>
                      <a:pt x="201" y="350"/>
                    </a:lnTo>
                    <a:lnTo>
                      <a:pt x="206" y="348"/>
                    </a:lnTo>
                    <a:lnTo>
                      <a:pt x="211" y="348"/>
                    </a:lnTo>
                    <a:lnTo>
                      <a:pt x="211" y="348"/>
                    </a:lnTo>
                    <a:lnTo>
                      <a:pt x="222" y="346"/>
                    </a:lnTo>
                    <a:lnTo>
                      <a:pt x="233" y="344"/>
                    </a:lnTo>
                    <a:lnTo>
                      <a:pt x="237" y="344"/>
                    </a:lnTo>
                    <a:lnTo>
                      <a:pt x="241" y="346"/>
                    </a:lnTo>
                    <a:lnTo>
                      <a:pt x="246" y="347"/>
                    </a:lnTo>
                    <a:lnTo>
                      <a:pt x="249" y="350"/>
                    </a:lnTo>
                    <a:lnTo>
                      <a:pt x="249" y="350"/>
                    </a:lnTo>
                    <a:lnTo>
                      <a:pt x="256" y="356"/>
                    </a:lnTo>
                    <a:lnTo>
                      <a:pt x="264" y="361"/>
                    </a:lnTo>
                    <a:lnTo>
                      <a:pt x="267" y="363"/>
                    </a:lnTo>
                    <a:lnTo>
                      <a:pt x="270" y="363"/>
                    </a:lnTo>
                    <a:lnTo>
                      <a:pt x="274" y="363"/>
                    </a:lnTo>
                    <a:lnTo>
                      <a:pt x="278" y="362"/>
                    </a:lnTo>
                    <a:lnTo>
                      <a:pt x="278" y="362"/>
                    </a:lnTo>
                    <a:lnTo>
                      <a:pt x="284" y="361"/>
                    </a:lnTo>
                    <a:lnTo>
                      <a:pt x="291" y="361"/>
                    </a:lnTo>
                    <a:lnTo>
                      <a:pt x="296" y="363"/>
                    </a:lnTo>
                    <a:lnTo>
                      <a:pt x="302" y="366"/>
                    </a:lnTo>
                    <a:lnTo>
                      <a:pt x="302" y="366"/>
                    </a:lnTo>
                    <a:lnTo>
                      <a:pt x="307" y="367"/>
                    </a:lnTo>
                    <a:lnTo>
                      <a:pt x="312" y="367"/>
                    </a:lnTo>
                    <a:lnTo>
                      <a:pt x="319" y="365"/>
                    </a:lnTo>
                    <a:lnTo>
                      <a:pt x="325" y="362"/>
                    </a:lnTo>
                    <a:lnTo>
                      <a:pt x="325" y="362"/>
                    </a:lnTo>
                    <a:lnTo>
                      <a:pt x="335" y="357"/>
                    </a:lnTo>
                    <a:lnTo>
                      <a:pt x="347" y="353"/>
                    </a:lnTo>
                    <a:lnTo>
                      <a:pt x="369" y="343"/>
                    </a:lnTo>
                    <a:lnTo>
                      <a:pt x="369" y="343"/>
                    </a:lnTo>
                    <a:lnTo>
                      <a:pt x="376" y="340"/>
                    </a:lnTo>
                    <a:lnTo>
                      <a:pt x="380" y="336"/>
                    </a:lnTo>
                    <a:lnTo>
                      <a:pt x="381" y="333"/>
                    </a:lnTo>
                    <a:lnTo>
                      <a:pt x="381" y="330"/>
                    </a:lnTo>
                    <a:lnTo>
                      <a:pt x="380" y="328"/>
                    </a:lnTo>
                    <a:lnTo>
                      <a:pt x="380" y="328"/>
                    </a:lnTo>
                    <a:lnTo>
                      <a:pt x="378" y="325"/>
                    </a:lnTo>
                    <a:lnTo>
                      <a:pt x="375" y="320"/>
                    </a:lnTo>
                    <a:lnTo>
                      <a:pt x="373" y="314"/>
                    </a:lnTo>
                    <a:lnTo>
                      <a:pt x="372" y="307"/>
                    </a:lnTo>
                    <a:lnTo>
                      <a:pt x="372" y="307"/>
                    </a:lnTo>
                    <a:lnTo>
                      <a:pt x="373" y="299"/>
                    </a:lnTo>
                    <a:lnTo>
                      <a:pt x="376" y="294"/>
                    </a:lnTo>
                    <a:lnTo>
                      <a:pt x="380" y="291"/>
                    </a:lnTo>
                    <a:lnTo>
                      <a:pt x="387" y="286"/>
                    </a:lnTo>
                    <a:lnTo>
                      <a:pt x="387" y="286"/>
                    </a:lnTo>
                    <a:lnTo>
                      <a:pt x="393" y="282"/>
                    </a:lnTo>
                    <a:lnTo>
                      <a:pt x="397" y="277"/>
                    </a:lnTo>
                    <a:lnTo>
                      <a:pt x="399" y="271"/>
                    </a:lnTo>
                    <a:lnTo>
                      <a:pt x="401" y="267"/>
                    </a:lnTo>
                    <a:lnTo>
                      <a:pt x="401" y="267"/>
                    </a:lnTo>
                    <a:lnTo>
                      <a:pt x="401" y="264"/>
                    </a:lnTo>
                    <a:lnTo>
                      <a:pt x="404" y="261"/>
                    </a:lnTo>
                    <a:lnTo>
                      <a:pt x="408" y="257"/>
                    </a:lnTo>
                    <a:lnTo>
                      <a:pt x="416" y="255"/>
                    </a:lnTo>
                    <a:lnTo>
                      <a:pt x="416" y="255"/>
                    </a:lnTo>
                    <a:lnTo>
                      <a:pt x="424" y="253"/>
                    </a:lnTo>
                    <a:lnTo>
                      <a:pt x="433" y="249"/>
                    </a:lnTo>
                    <a:lnTo>
                      <a:pt x="439" y="243"/>
                    </a:lnTo>
                    <a:lnTo>
                      <a:pt x="442" y="240"/>
                    </a:lnTo>
                    <a:lnTo>
                      <a:pt x="445" y="237"/>
                    </a:lnTo>
                    <a:lnTo>
                      <a:pt x="445" y="237"/>
                    </a:lnTo>
                    <a:lnTo>
                      <a:pt x="447" y="234"/>
                    </a:lnTo>
                    <a:lnTo>
                      <a:pt x="449" y="232"/>
                    </a:lnTo>
                    <a:lnTo>
                      <a:pt x="455" y="227"/>
                    </a:lnTo>
                    <a:lnTo>
                      <a:pt x="462" y="226"/>
                    </a:lnTo>
                    <a:lnTo>
                      <a:pt x="468" y="226"/>
                    </a:lnTo>
                    <a:lnTo>
                      <a:pt x="468" y="226"/>
                    </a:lnTo>
                    <a:lnTo>
                      <a:pt x="474" y="227"/>
                    </a:lnTo>
                    <a:lnTo>
                      <a:pt x="478" y="230"/>
                    </a:lnTo>
                    <a:lnTo>
                      <a:pt x="481" y="234"/>
                    </a:lnTo>
                    <a:lnTo>
                      <a:pt x="483" y="238"/>
                    </a:lnTo>
                    <a:lnTo>
                      <a:pt x="483" y="238"/>
                    </a:lnTo>
                    <a:lnTo>
                      <a:pt x="484" y="239"/>
                    </a:lnTo>
                    <a:lnTo>
                      <a:pt x="487" y="241"/>
                    </a:lnTo>
                    <a:lnTo>
                      <a:pt x="489" y="241"/>
                    </a:lnTo>
                    <a:lnTo>
                      <a:pt x="492" y="241"/>
                    </a:lnTo>
                    <a:lnTo>
                      <a:pt x="498" y="239"/>
                    </a:lnTo>
                    <a:lnTo>
                      <a:pt x="505" y="236"/>
                    </a:lnTo>
                    <a:lnTo>
                      <a:pt x="505" y="236"/>
                    </a:lnTo>
                    <a:lnTo>
                      <a:pt x="510" y="230"/>
                    </a:lnTo>
                    <a:lnTo>
                      <a:pt x="515" y="224"/>
                    </a:lnTo>
                    <a:lnTo>
                      <a:pt x="516" y="221"/>
                    </a:lnTo>
                    <a:lnTo>
                      <a:pt x="515" y="218"/>
                    </a:lnTo>
                    <a:lnTo>
                      <a:pt x="513" y="215"/>
                    </a:lnTo>
                    <a:lnTo>
                      <a:pt x="510" y="213"/>
                    </a:lnTo>
                    <a:lnTo>
                      <a:pt x="510" y="213"/>
                    </a:lnTo>
                    <a:lnTo>
                      <a:pt x="504" y="210"/>
                    </a:lnTo>
                    <a:lnTo>
                      <a:pt x="498" y="209"/>
                    </a:lnTo>
                    <a:lnTo>
                      <a:pt x="494" y="206"/>
                    </a:lnTo>
                    <a:lnTo>
                      <a:pt x="493" y="204"/>
                    </a:lnTo>
                    <a:lnTo>
                      <a:pt x="492" y="201"/>
                    </a:lnTo>
                    <a:lnTo>
                      <a:pt x="492" y="201"/>
                    </a:lnTo>
                    <a:lnTo>
                      <a:pt x="490" y="193"/>
                    </a:lnTo>
                    <a:lnTo>
                      <a:pt x="490" y="192"/>
                    </a:lnTo>
                    <a:lnTo>
                      <a:pt x="488" y="191"/>
                    </a:lnTo>
                    <a:lnTo>
                      <a:pt x="482" y="192"/>
                    </a:lnTo>
                    <a:lnTo>
                      <a:pt x="482" y="192"/>
                    </a:lnTo>
                    <a:lnTo>
                      <a:pt x="479" y="192"/>
                    </a:lnTo>
                    <a:lnTo>
                      <a:pt x="476" y="194"/>
                    </a:lnTo>
                    <a:lnTo>
                      <a:pt x="472" y="196"/>
                    </a:lnTo>
                    <a:lnTo>
                      <a:pt x="469" y="197"/>
                    </a:lnTo>
                    <a:lnTo>
                      <a:pt x="468" y="198"/>
                    </a:lnTo>
                    <a:lnTo>
                      <a:pt x="466" y="197"/>
                    </a:lnTo>
                    <a:lnTo>
                      <a:pt x="465" y="195"/>
                    </a:lnTo>
                    <a:lnTo>
                      <a:pt x="465" y="195"/>
                    </a:lnTo>
                    <a:lnTo>
                      <a:pt x="463" y="193"/>
                    </a:lnTo>
                    <a:lnTo>
                      <a:pt x="463" y="190"/>
                    </a:lnTo>
                    <a:lnTo>
                      <a:pt x="464" y="185"/>
                    </a:lnTo>
                    <a:lnTo>
                      <a:pt x="466" y="182"/>
                    </a:lnTo>
                    <a:lnTo>
                      <a:pt x="468" y="179"/>
                    </a:lnTo>
                    <a:lnTo>
                      <a:pt x="472" y="177"/>
                    </a:lnTo>
                    <a:lnTo>
                      <a:pt x="476" y="175"/>
                    </a:lnTo>
                    <a:lnTo>
                      <a:pt x="480" y="173"/>
                    </a:lnTo>
                    <a:lnTo>
                      <a:pt x="480" y="173"/>
                    </a:lnTo>
                    <a:lnTo>
                      <a:pt x="488" y="171"/>
                    </a:lnTo>
                    <a:lnTo>
                      <a:pt x="491" y="169"/>
                    </a:lnTo>
                    <a:lnTo>
                      <a:pt x="493" y="167"/>
                    </a:lnTo>
                    <a:lnTo>
                      <a:pt x="495" y="165"/>
                    </a:lnTo>
                    <a:lnTo>
                      <a:pt x="496" y="162"/>
                    </a:lnTo>
                    <a:lnTo>
                      <a:pt x="495" y="157"/>
                    </a:lnTo>
                    <a:lnTo>
                      <a:pt x="495" y="152"/>
                    </a:lnTo>
                    <a:lnTo>
                      <a:pt x="495" y="152"/>
                    </a:lnTo>
                    <a:lnTo>
                      <a:pt x="492" y="139"/>
                    </a:lnTo>
                    <a:lnTo>
                      <a:pt x="491" y="125"/>
                    </a:lnTo>
                    <a:lnTo>
                      <a:pt x="491" y="112"/>
                    </a:lnTo>
                    <a:lnTo>
                      <a:pt x="491" y="103"/>
                    </a:lnTo>
                    <a:lnTo>
                      <a:pt x="491" y="103"/>
                    </a:lnTo>
                    <a:lnTo>
                      <a:pt x="493" y="93"/>
                    </a:lnTo>
                    <a:lnTo>
                      <a:pt x="496" y="81"/>
                    </a:lnTo>
                    <a:lnTo>
                      <a:pt x="498" y="75"/>
                    </a:lnTo>
                    <a:lnTo>
                      <a:pt x="502" y="69"/>
                    </a:lnTo>
                    <a:lnTo>
                      <a:pt x="506" y="65"/>
                    </a:lnTo>
                    <a:lnTo>
                      <a:pt x="510" y="63"/>
                    </a:lnTo>
                    <a:lnTo>
                      <a:pt x="510" y="63"/>
                    </a:lnTo>
                    <a:lnTo>
                      <a:pt x="516" y="62"/>
                    </a:lnTo>
                    <a:lnTo>
                      <a:pt x="520" y="62"/>
                    </a:lnTo>
                    <a:lnTo>
                      <a:pt x="523" y="63"/>
                    </a:lnTo>
                    <a:lnTo>
                      <a:pt x="525" y="64"/>
                    </a:lnTo>
                    <a:lnTo>
                      <a:pt x="529" y="66"/>
                    </a:lnTo>
                    <a:lnTo>
                      <a:pt x="531" y="66"/>
                    </a:lnTo>
                    <a:lnTo>
                      <a:pt x="532" y="64"/>
                    </a:lnTo>
                    <a:lnTo>
                      <a:pt x="532" y="64"/>
                    </a:lnTo>
                    <a:lnTo>
                      <a:pt x="533" y="61"/>
                    </a:lnTo>
                    <a:lnTo>
                      <a:pt x="533" y="57"/>
                    </a:lnTo>
                    <a:lnTo>
                      <a:pt x="531" y="47"/>
                    </a:lnTo>
                    <a:lnTo>
                      <a:pt x="527" y="37"/>
                    </a:lnTo>
                    <a:lnTo>
                      <a:pt x="523" y="28"/>
                    </a:lnTo>
                    <a:lnTo>
                      <a:pt x="523" y="28"/>
                    </a:lnTo>
                    <a:lnTo>
                      <a:pt x="521" y="23"/>
                    </a:lnTo>
                    <a:lnTo>
                      <a:pt x="519" y="20"/>
                    </a:lnTo>
                    <a:lnTo>
                      <a:pt x="517" y="18"/>
                    </a:lnTo>
                    <a:lnTo>
                      <a:pt x="513" y="18"/>
                    </a:lnTo>
                    <a:lnTo>
                      <a:pt x="503" y="17"/>
                    </a:lnTo>
                    <a:lnTo>
                      <a:pt x="503" y="17"/>
                    </a:lnTo>
                    <a:lnTo>
                      <a:pt x="479" y="17"/>
                    </a:lnTo>
                    <a:lnTo>
                      <a:pt x="476" y="15"/>
                    </a:lnTo>
                    <a:lnTo>
                      <a:pt x="473" y="14"/>
                    </a:lnTo>
                    <a:lnTo>
                      <a:pt x="470" y="13"/>
                    </a:lnTo>
                    <a:lnTo>
                      <a:pt x="468" y="10"/>
                    </a:lnTo>
                    <a:lnTo>
                      <a:pt x="468" y="10"/>
                    </a:lnTo>
                    <a:lnTo>
                      <a:pt x="465" y="5"/>
                    </a:lnTo>
                    <a:lnTo>
                      <a:pt x="463" y="1"/>
                    </a:lnTo>
                    <a:lnTo>
                      <a:pt x="462" y="0"/>
                    </a:lnTo>
                    <a:lnTo>
                      <a:pt x="460" y="0"/>
                    </a:lnTo>
                    <a:lnTo>
                      <a:pt x="456" y="4"/>
                    </a:lnTo>
                    <a:lnTo>
                      <a:pt x="456" y="4"/>
                    </a:lnTo>
                    <a:lnTo>
                      <a:pt x="450" y="12"/>
                    </a:lnTo>
                    <a:lnTo>
                      <a:pt x="449" y="13"/>
                    </a:lnTo>
                    <a:lnTo>
                      <a:pt x="448" y="13"/>
                    </a:lnTo>
                    <a:lnTo>
                      <a:pt x="446" y="12"/>
                    </a:lnTo>
                    <a:lnTo>
                      <a:pt x="444" y="10"/>
                    </a:lnTo>
                    <a:lnTo>
                      <a:pt x="444" y="10"/>
                    </a:lnTo>
                    <a:lnTo>
                      <a:pt x="440" y="6"/>
                    </a:lnTo>
                    <a:lnTo>
                      <a:pt x="436" y="3"/>
                    </a:lnTo>
                    <a:lnTo>
                      <a:pt x="432" y="0"/>
                    </a:lnTo>
                    <a:lnTo>
                      <a:pt x="430" y="1"/>
                    </a:lnTo>
                    <a:lnTo>
                      <a:pt x="427" y="1"/>
                    </a:lnTo>
                    <a:lnTo>
                      <a:pt x="427" y="1"/>
                    </a:lnTo>
                    <a:lnTo>
                      <a:pt x="420" y="5"/>
                    </a:lnTo>
                    <a:lnTo>
                      <a:pt x="409" y="6"/>
                    </a:lnTo>
                    <a:lnTo>
                      <a:pt x="409" y="6"/>
                    </a:lnTo>
                    <a:lnTo>
                      <a:pt x="403" y="6"/>
                    </a:lnTo>
                    <a:lnTo>
                      <a:pt x="398" y="5"/>
                    </a:lnTo>
                    <a:lnTo>
                      <a:pt x="393" y="4"/>
                    </a:lnTo>
                    <a:lnTo>
                      <a:pt x="387" y="3"/>
                    </a:lnTo>
                    <a:lnTo>
                      <a:pt x="387" y="3"/>
                    </a:lnTo>
                    <a:lnTo>
                      <a:pt x="379" y="5"/>
                    </a:lnTo>
                    <a:lnTo>
                      <a:pt x="372" y="7"/>
                    </a:lnTo>
                    <a:lnTo>
                      <a:pt x="356" y="14"/>
                    </a:lnTo>
                    <a:lnTo>
                      <a:pt x="356" y="14"/>
                    </a:lnTo>
                    <a:lnTo>
                      <a:pt x="349" y="19"/>
                    </a:lnTo>
                    <a:lnTo>
                      <a:pt x="341" y="22"/>
                    </a:lnTo>
                    <a:lnTo>
                      <a:pt x="329" y="25"/>
                    </a:lnTo>
                    <a:lnTo>
                      <a:pt x="329" y="25"/>
                    </a:lnTo>
                    <a:lnTo>
                      <a:pt x="325" y="26"/>
                    </a:lnTo>
                    <a:lnTo>
                      <a:pt x="322" y="29"/>
                    </a:lnTo>
                    <a:lnTo>
                      <a:pt x="313" y="38"/>
                    </a:lnTo>
                    <a:lnTo>
                      <a:pt x="305" y="49"/>
                    </a:lnTo>
                    <a:lnTo>
                      <a:pt x="295" y="63"/>
                    </a:lnTo>
                    <a:lnTo>
                      <a:pt x="295" y="63"/>
                    </a:lnTo>
                    <a:lnTo>
                      <a:pt x="287" y="75"/>
                    </a:lnTo>
                    <a:lnTo>
                      <a:pt x="282" y="79"/>
                    </a:lnTo>
                    <a:lnTo>
                      <a:pt x="277" y="83"/>
                    </a:lnTo>
                    <a:lnTo>
                      <a:pt x="272" y="86"/>
                    </a:lnTo>
                    <a:lnTo>
                      <a:pt x="265" y="89"/>
                    </a:lnTo>
                    <a:lnTo>
                      <a:pt x="259" y="90"/>
                    </a:lnTo>
                    <a:lnTo>
                      <a:pt x="250" y="91"/>
                    </a:lnTo>
                    <a:lnTo>
                      <a:pt x="250" y="91"/>
                    </a:lnTo>
                    <a:lnTo>
                      <a:pt x="235" y="91"/>
                    </a:lnTo>
                    <a:lnTo>
                      <a:pt x="221" y="93"/>
                    </a:lnTo>
                    <a:lnTo>
                      <a:pt x="210" y="94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199" y="98"/>
                    </a:lnTo>
                    <a:lnTo>
                      <a:pt x="193" y="98"/>
                    </a:lnTo>
                    <a:lnTo>
                      <a:pt x="180" y="97"/>
                    </a:lnTo>
                    <a:lnTo>
                      <a:pt x="180" y="97"/>
                    </a:lnTo>
                    <a:lnTo>
                      <a:pt x="175" y="98"/>
                    </a:lnTo>
                    <a:lnTo>
                      <a:pt x="169" y="99"/>
                    </a:lnTo>
                    <a:lnTo>
                      <a:pt x="165" y="101"/>
                    </a:lnTo>
                    <a:lnTo>
                      <a:pt x="160" y="106"/>
                    </a:lnTo>
                    <a:lnTo>
                      <a:pt x="160" y="106"/>
                    </a:lnTo>
                    <a:lnTo>
                      <a:pt x="154" y="110"/>
                    </a:lnTo>
                    <a:lnTo>
                      <a:pt x="150" y="113"/>
                    </a:lnTo>
                    <a:lnTo>
                      <a:pt x="148" y="114"/>
                    </a:lnTo>
                    <a:lnTo>
                      <a:pt x="145" y="114"/>
                    </a:lnTo>
                    <a:lnTo>
                      <a:pt x="141" y="114"/>
                    </a:lnTo>
                    <a:lnTo>
                      <a:pt x="137" y="112"/>
                    </a:lnTo>
                    <a:lnTo>
                      <a:pt x="137" y="112"/>
                    </a:lnTo>
                    <a:lnTo>
                      <a:pt x="129" y="108"/>
                    </a:lnTo>
                    <a:lnTo>
                      <a:pt x="123" y="105"/>
                    </a:lnTo>
                    <a:lnTo>
                      <a:pt x="117" y="103"/>
                    </a:lnTo>
                    <a:lnTo>
                      <a:pt x="108" y="101"/>
                    </a:lnTo>
                    <a:lnTo>
                      <a:pt x="108" y="101"/>
                    </a:lnTo>
                    <a:lnTo>
                      <a:pt x="95" y="100"/>
                    </a:lnTo>
                    <a:lnTo>
                      <a:pt x="82" y="99"/>
                    </a:lnTo>
                    <a:lnTo>
                      <a:pt x="70" y="99"/>
                    </a:lnTo>
                    <a:lnTo>
                      <a:pt x="66" y="100"/>
                    </a:lnTo>
                    <a:lnTo>
                      <a:pt x="63" y="101"/>
                    </a:lnTo>
                    <a:lnTo>
                      <a:pt x="63" y="101"/>
                    </a:lnTo>
                    <a:lnTo>
                      <a:pt x="58" y="105"/>
                    </a:lnTo>
                    <a:lnTo>
                      <a:pt x="52" y="107"/>
                    </a:lnTo>
                    <a:lnTo>
                      <a:pt x="45" y="107"/>
                    </a:lnTo>
                    <a:lnTo>
                      <a:pt x="36" y="107"/>
                    </a:lnTo>
                    <a:lnTo>
                      <a:pt x="36" y="107"/>
                    </a:lnTo>
                    <a:lnTo>
                      <a:pt x="32" y="107"/>
                    </a:lnTo>
                    <a:lnTo>
                      <a:pt x="29" y="106"/>
                    </a:lnTo>
                    <a:lnTo>
                      <a:pt x="26" y="105"/>
                    </a:lnTo>
                    <a:lnTo>
                      <a:pt x="24" y="103"/>
                    </a:lnTo>
                    <a:lnTo>
                      <a:pt x="24" y="100"/>
                    </a:lnTo>
                    <a:lnTo>
                      <a:pt x="23" y="97"/>
                    </a:lnTo>
                    <a:lnTo>
                      <a:pt x="25" y="93"/>
                    </a:lnTo>
                    <a:lnTo>
                      <a:pt x="25" y="93"/>
                    </a:lnTo>
                    <a:lnTo>
                      <a:pt x="30" y="90"/>
                    </a:lnTo>
                    <a:lnTo>
                      <a:pt x="33" y="86"/>
                    </a:lnTo>
                    <a:lnTo>
                      <a:pt x="35" y="84"/>
                    </a:lnTo>
                    <a:lnTo>
                      <a:pt x="35" y="83"/>
                    </a:lnTo>
                    <a:lnTo>
                      <a:pt x="35" y="81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1" y="73"/>
                    </a:lnTo>
                    <a:lnTo>
                      <a:pt x="26" y="69"/>
                    </a:lnTo>
                    <a:lnTo>
                      <a:pt x="22" y="66"/>
                    </a:lnTo>
                    <a:lnTo>
                      <a:pt x="18" y="65"/>
                    </a:lnTo>
                    <a:lnTo>
                      <a:pt x="18" y="65"/>
                    </a:lnTo>
                    <a:lnTo>
                      <a:pt x="16" y="65"/>
                    </a:lnTo>
                    <a:lnTo>
                      <a:pt x="15" y="66"/>
                    </a:lnTo>
                    <a:lnTo>
                      <a:pt x="15" y="67"/>
                    </a:lnTo>
                    <a:lnTo>
                      <a:pt x="15" y="6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225"/>
              <p:cNvSpPr>
                <a:spLocks/>
              </p:cNvSpPr>
              <p:nvPr/>
            </p:nvSpPr>
            <p:spPr bwMode="auto">
              <a:xfrm>
                <a:off x="10098042" y="5440785"/>
                <a:ext cx="395286" cy="371504"/>
              </a:xfrm>
              <a:custGeom>
                <a:avLst/>
                <a:gdLst>
                  <a:gd name="T0" fmla="*/ 113 w 249"/>
                  <a:gd name="T1" fmla="*/ 10 h 234"/>
                  <a:gd name="T2" fmla="*/ 94 w 249"/>
                  <a:gd name="T3" fmla="*/ 17 h 234"/>
                  <a:gd name="T4" fmla="*/ 77 w 249"/>
                  <a:gd name="T5" fmla="*/ 7 h 234"/>
                  <a:gd name="T6" fmla="*/ 70 w 249"/>
                  <a:gd name="T7" fmla="*/ 2 h 234"/>
                  <a:gd name="T8" fmla="*/ 60 w 249"/>
                  <a:gd name="T9" fmla="*/ 5 h 234"/>
                  <a:gd name="T10" fmla="*/ 52 w 249"/>
                  <a:gd name="T11" fmla="*/ 15 h 234"/>
                  <a:gd name="T12" fmla="*/ 41 w 249"/>
                  <a:gd name="T13" fmla="*/ 24 h 234"/>
                  <a:gd name="T14" fmla="*/ 23 w 249"/>
                  <a:gd name="T15" fmla="*/ 29 h 234"/>
                  <a:gd name="T16" fmla="*/ 12 w 249"/>
                  <a:gd name="T17" fmla="*/ 44 h 234"/>
                  <a:gd name="T18" fmla="*/ 7 w 249"/>
                  <a:gd name="T19" fmla="*/ 51 h 234"/>
                  <a:gd name="T20" fmla="*/ 0 w 249"/>
                  <a:gd name="T21" fmla="*/ 58 h 234"/>
                  <a:gd name="T22" fmla="*/ 9 w 249"/>
                  <a:gd name="T23" fmla="*/ 59 h 234"/>
                  <a:gd name="T24" fmla="*/ 24 w 249"/>
                  <a:gd name="T25" fmla="*/ 64 h 234"/>
                  <a:gd name="T26" fmla="*/ 30 w 249"/>
                  <a:gd name="T27" fmla="*/ 92 h 234"/>
                  <a:gd name="T28" fmla="*/ 27 w 249"/>
                  <a:gd name="T29" fmla="*/ 116 h 234"/>
                  <a:gd name="T30" fmla="*/ 14 w 249"/>
                  <a:gd name="T31" fmla="*/ 131 h 234"/>
                  <a:gd name="T32" fmla="*/ 16 w 249"/>
                  <a:gd name="T33" fmla="*/ 150 h 234"/>
                  <a:gd name="T34" fmla="*/ 16 w 249"/>
                  <a:gd name="T35" fmla="*/ 161 h 234"/>
                  <a:gd name="T36" fmla="*/ 2 w 249"/>
                  <a:gd name="T37" fmla="*/ 189 h 234"/>
                  <a:gd name="T38" fmla="*/ 5 w 249"/>
                  <a:gd name="T39" fmla="*/ 194 h 234"/>
                  <a:gd name="T40" fmla="*/ 31 w 249"/>
                  <a:gd name="T41" fmla="*/ 192 h 234"/>
                  <a:gd name="T42" fmla="*/ 40 w 249"/>
                  <a:gd name="T43" fmla="*/ 195 h 234"/>
                  <a:gd name="T44" fmla="*/ 22 w 249"/>
                  <a:gd name="T45" fmla="*/ 219 h 234"/>
                  <a:gd name="T46" fmla="*/ 19 w 249"/>
                  <a:gd name="T47" fmla="*/ 233 h 234"/>
                  <a:gd name="T48" fmla="*/ 26 w 249"/>
                  <a:gd name="T49" fmla="*/ 234 h 234"/>
                  <a:gd name="T50" fmla="*/ 40 w 249"/>
                  <a:gd name="T51" fmla="*/ 217 h 234"/>
                  <a:gd name="T52" fmla="*/ 46 w 249"/>
                  <a:gd name="T53" fmla="*/ 201 h 234"/>
                  <a:gd name="T54" fmla="*/ 56 w 249"/>
                  <a:gd name="T55" fmla="*/ 190 h 234"/>
                  <a:gd name="T56" fmla="*/ 84 w 249"/>
                  <a:gd name="T57" fmla="*/ 170 h 234"/>
                  <a:gd name="T58" fmla="*/ 106 w 249"/>
                  <a:gd name="T59" fmla="*/ 145 h 234"/>
                  <a:gd name="T60" fmla="*/ 108 w 249"/>
                  <a:gd name="T61" fmla="*/ 122 h 234"/>
                  <a:gd name="T62" fmla="*/ 117 w 249"/>
                  <a:gd name="T63" fmla="*/ 116 h 234"/>
                  <a:gd name="T64" fmla="*/ 156 w 249"/>
                  <a:gd name="T65" fmla="*/ 103 h 234"/>
                  <a:gd name="T66" fmla="*/ 164 w 249"/>
                  <a:gd name="T67" fmla="*/ 95 h 234"/>
                  <a:gd name="T68" fmla="*/ 186 w 249"/>
                  <a:gd name="T69" fmla="*/ 89 h 234"/>
                  <a:gd name="T70" fmla="*/ 217 w 249"/>
                  <a:gd name="T71" fmla="*/ 94 h 234"/>
                  <a:gd name="T72" fmla="*/ 238 w 249"/>
                  <a:gd name="T73" fmla="*/ 91 h 234"/>
                  <a:gd name="T74" fmla="*/ 244 w 249"/>
                  <a:gd name="T75" fmla="*/ 84 h 234"/>
                  <a:gd name="T76" fmla="*/ 249 w 249"/>
                  <a:gd name="T77" fmla="*/ 71 h 234"/>
                  <a:gd name="T78" fmla="*/ 246 w 249"/>
                  <a:gd name="T79" fmla="*/ 62 h 234"/>
                  <a:gd name="T80" fmla="*/ 242 w 249"/>
                  <a:gd name="T81" fmla="*/ 54 h 234"/>
                  <a:gd name="T82" fmla="*/ 222 w 249"/>
                  <a:gd name="T83" fmla="*/ 60 h 234"/>
                  <a:gd name="T84" fmla="*/ 207 w 249"/>
                  <a:gd name="T85" fmla="*/ 52 h 234"/>
                  <a:gd name="T86" fmla="*/ 186 w 249"/>
                  <a:gd name="T87" fmla="*/ 49 h 234"/>
                  <a:gd name="T88" fmla="*/ 165 w 249"/>
                  <a:gd name="T89" fmla="*/ 48 h 234"/>
                  <a:gd name="T90" fmla="*/ 142 w 249"/>
                  <a:gd name="T91" fmla="*/ 31 h 234"/>
                  <a:gd name="T92" fmla="*/ 138 w 249"/>
                  <a:gd name="T93" fmla="*/ 21 h 234"/>
                  <a:gd name="T94" fmla="*/ 133 w 249"/>
                  <a:gd name="T95" fmla="*/ 11 h 234"/>
                  <a:gd name="T96" fmla="*/ 128 w 249"/>
                  <a:gd name="T97" fmla="*/ 0 h 234"/>
                  <a:gd name="T98" fmla="*/ 124 w 249"/>
                  <a:gd name="T99" fmla="*/ 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9" h="234">
                    <a:moveTo>
                      <a:pt x="124" y="2"/>
                    </a:moveTo>
                    <a:lnTo>
                      <a:pt x="124" y="2"/>
                    </a:lnTo>
                    <a:lnTo>
                      <a:pt x="121" y="5"/>
                    </a:lnTo>
                    <a:lnTo>
                      <a:pt x="113" y="10"/>
                    </a:lnTo>
                    <a:lnTo>
                      <a:pt x="102" y="16"/>
                    </a:lnTo>
                    <a:lnTo>
                      <a:pt x="98" y="17"/>
                    </a:lnTo>
                    <a:lnTo>
                      <a:pt x="94" y="17"/>
                    </a:lnTo>
                    <a:lnTo>
                      <a:pt x="94" y="17"/>
                    </a:lnTo>
                    <a:lnTo>
                      <a:pt x="83" y="12"/>
                    </a:lnTo>
                    <a:lnTo>
                      <a:pt x="80" y="10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74" y="3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4"/>
                    </a:lnTo>
                    <a:lnTo>
                      <a:pt x="67" y="5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57" y="6"/>
                    </a:lnTo>
                    <a:lnTo>
                      <a:pt x="55" y="8"/>
                    </a:lnTo>
                    <a:lnTo>
                      <a:pt x="52" y="15"/>
                    </a:lnTo>
                    <a:lnTo>
                      <a:pt x="52" y="15"/>
                    </a:lnTo>
                    <a:lnTo>
                      <a:pt x="50" y="19"/>
                    </a:lnTo>
                    <a:lnTo>
                      <a:pt x="45" y="22"/>
                    </a:lnTo>
                    <a:lnTo>
                      <a:pt x="41" y="24"/>
                    </a:lnTo>
                    <a:lnTo>
                      <a:pt x="37" y="25"/>
                    </a:lnTo>
                    <a:lnTo>
                      <a:pt x="37" y="25"/>
                    </a:lnTo>
                    <a:lnTo>
                      <a:pt x="27" y="27"/>
                    </a:lnTo>
                    <a:lnTo>
                      <a:pt x="23" y="29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15" y="37"/>
                    </a:lnTo>
                    <a:lnTo>
                      <a:pt x="12" y="44"/>
                    </a:lnTo>
                    <a:lnTo>
                      <a:pt x="10" y="49"/>
                    </a:lnTo>
                    <a:lnTo>
                      <a:pt x="8" y="50"/>
                    </a:lnTo>
                    <a:lnTo>
                      <a:pt x="7" y="51"/>
                    </a:lnTo>
                    <a:lnTo>
                      <a:pt x="7" y="51"/>
                    </a:lnTo>
                    <a:lnTo>
                      <a:pt x="2" y="53"/>
                    </a:lnTo>
                    <a:lnTo>
                      <a:pt x="0" y="55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1" y="59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9" y="59"/>
                    </a:lnTo>
                    <a:lnTo>
                      <a:pt x="15" y="59"/>
                    </a:lnTo>
                    <a:lnTo>
                      <a:pt x="20" y="60"/>
                    </a:lnTo>
                    <a:lnTo>
                      <a:pt x="22" y="62"/>
                    </a:lnTo>
                    <a:lnTo>
                      <a:pt x="24" y="64"/>
                    </a:lnTo>
                    <a:lnTo>
                      <a:pt x="26" y="67"/>
                    </a:lnTo>
                    <a:lnTo>
                      <a:pt x="26" y="67"/>
                    </a:lnTo>
                    <a:lnTo>
                      <a:pt x="28" y="78"/>
                    </a:lnTo>
                    <a:lnTo>
                      <a:pt x="30" y="92"/>
                    </a:lnTo>
                    <a:lnTo>
                      <a:pt x="30" y="100"/>
                    </a:lnTo>
                    <a:lnTo>
                      <a:pt x="30" y="106"/>
                    </a:lnTo>
                    <a:lnTo>
                      <a:pt x="29" y="111"/>
                    </a:lnTo>
                    <a:lnTo>
                      <a:pt x="27" y="116"/>
                    </a:lnTo>
                    <a:lnTo>
                      <a:pt x="27" y="116"/>
                    </a:lnTo>
                    <a:lnTo>
                      <a:pt x="22" y="121"/>
                    </a:lnTo>
                    <a:lnTo>
                      <a:pt x="17" y="125"/>
                    </a:lnTo>
                    <a:lnTo>
                      <a:pt x="14" y="131"/>
                    </a:lnTo>
                    <a:lnTo>
                      <a:pt x="13" y="136"/>
                    </a:lnTo>
                    <a:lnTo>
                      <a:pt x="13" y="136"/>
                    </a:lnTo>
                    <a:lnTo>
                      <a:pt x="14" y="144"/>
                    </a:lnTo>
                    <a:lnTo>
                      <a:pt x="16" y="150"/>
                    </a:lnTo>
                    <a:lnTo>
                      <a:pt x="17" y="155"/>
                    </a:lnTo>
                    <a:lnTo>
                      <a:pt x="17" y="159"/>
                    </a:lnTo>
                    <a:lnTo>
                      <a:pt x="16" y="161"/>
                    </a:lnTo>
                    <a:lnTo>
                      <a:pt x="16" y="161"/>
                    </a:lnTo>
                    <a:lnTo>
                      <a:pt x="11" y="168"/>
                    </a:lnTo>
                    <a:lnTo>
                      <a:pt x="6" y="179"/>
                    </a:lnTo>
                    <a:lnTo>
                      <a:pt x="3" y="184"/>
                    </a:lnTo>
                    <a:lnTo>
                      <a:pt x="2" y="189"/>
                    </a:lnTo>
                    <a:lnTo>
                      <a:pt x="2" y="192"/>
                    </a:lnTo>
                    <a:lnTo>
                      <a:pt x="3" y="193"/>
                    </a:lnTo>
                    <a:lnTo>
                      <a:pt x="5" y="194"/>
                    </a:lnTo>
                    <a:lnTo>
                      <a:pt x="5" y="194"/>
                    </a:lnTo>
                    <a:lnTo>
                      <a:pt x="11" y="195"/>
                    </a:lnTo>
                    <a:lnTo>
                      <a:pt x="17" y="194"/>
                    </a:lnTo>
                    <a:lnTo>
                      <a:pt x="31" y="192"/>
                    </a:lnTo>
                    <a:lnTo>
                      <a:pt x="31" y="192"/>
                    </a:lnTo>
                    <a:lnTo>
                      <a:pt x="37" y="192"/>
                    </a:lnTo>
                    <a:lnTo>
                      <a:pt x="40" y="192"/>
                    </a:lnTo>
                    <a:lnTo>
                      <a:pt x="40" y="193"/>
                    </a:lnTo>
                    <a:lnTo>
                      <a:pt x="40" y="195"/>
                    </a:lnTo>
                    <a:lnTo>
                      <a:pt x="37" y="200"/>
                    </a:lnTo>
                    <a:lnTo>
                      <a:pt x="37" y="200"/>
                    </a:lnTo>
                    <a:lnTo>
                      <a:pt x="29" y="208"/>
                    </a:lnTo>
                    <a:lnTo>
                      <a:pt x="22" y="219"/>
                    </a:lnTo>
                    <a:lnTo>
                      <a:pt x="19" y="224"/>
                    </a:lnTo>
                    <a:lnTo>
                      <a:pt x="17" y="229"/>
                    </a:lnTo>
                    <a:lnTo>
                      <a:pt x="17" y="232"/>
                    </a:lnTo>
                    <a:lnTo>
                      <a:pt x="19" y="233"/>
                    </a:lnTo>
                    <a:lnTo>
                      <a:pt x="20" y="234"/>
                    </a:lnTo>
                    <a:lnTo>
                      <a:pt x="20" y="234"/>
                    </a:lnTo>
                    <a:lnTo>
                      <a:pt x="23" y="234"/>
                    </a:lnTo>
                    <a:lnTo>
                      <a:pt x="26" y="234"/>
                    </a:lnTo>
                    <a:lnTo>
                      <a:pt x="28" y="232"/>
                    </a:lnTo>
                    <a:lnTo>
                      <a:pt x="30" y="230"/>
                    </a:lnTo>
                    <a:lnTo>
                      <a:pt x="35" y="223"/>
                    </a:lnTo>
                    <a:lnTo>
                      <a:pt x="40" y="217"/>
                    </a:lnTo>
                    <a:lnTo>
                      <a:pt x="40" y="217"/>
                    </a:lnTo>
                    <a:lnTo>
                      <a:pt x="42" y="212"/>
                    </a:lnTo>
                    <a:lnTo>
                      <a:pt x="44" y="208"/>
                    </a:lnTo>
                    <a:lnTo>
                      <a:pt x="46" y="201"/>
                    </a:lnTo>
                    <a:lnTo>
                      <a:pt x="48" y="197"/>
                    </a:lnTo>
                    <a:lnTo>
                      <a:pt x="50" y="194"/>
                    </a:lnTo>
                    <a:lnTo>
                      <a:pt x="52" y="191"/>
                    </a:lnTo>
                    <a:lnTo>
                      <a:pt x="56" y="190"/>
                    </a:lnTo>
                    <a:lnTo>
                      <a:pt x="56" y="190"/>
                    </a:lnTo>
                    <a:lnTo>
                      <a:pt x="62" y="187"/>
                    </a:lnTo>
                    <a:lnTo>
                      <a:pt x="68" y="182"/>
                    </a:lnTo>
                    <a:lnTo>
                      <a:pt x="84" y="170"/>
                    </a:lnTo>
                    <a:lnTo>
                      <a:pt x="92" y="164"/>
                    </a:lnTo>
                    <a:lnTo>
                      <a:pt x="98" y="158"/>
                    </a:lnTo>
                    <a:lnTo>
                      <a:pt x="103" y="150"/>
                    </a:lnTo>
                    <a:lnTo>
                      <a:pt x="106" y="145"/>
                    </a:lnTo>
                    <a:lnTo>
                      <a:pt x="106" y="145"/>
                    </a:lnTo>
                    <a:lnTo>
                      <a:pt x="106" y="134"/>
                    </a:lnTo>
                    <a:lnTo>
                      <a:pt x="107" y="125"/>
                    </a:lnTo>
                    <a:lnTo>
                      <a:pt x="108" y="122"/>
                    </a:lnTo>
                    <a:lnTo>
                      <a:pt x="110" y="119"/>
                    </a:lnTo>
                    <a:lnTo>
                      <a:pt x="113" y="117"/>
                    </a:lnTo>
                    <a:lnTo>
                      <a:pt x="117" y="116"/>
                    </a:lnTo>
                    <a:lnTo>
                      <a:pt x="117" y="116"/>
                    </a:lnTo>
                    <a:lnTo>
                      <a:pt x="129" y="114"/>
                    </a:lnTo>
                    <a:lnTo>
                      <a:pt x="141" y="110"/>
                    </a:lnTo>
                    <a:lnTo>
                      <a:pt x="152" y="106"/>
                    </a:lnTo>
                    <a:lnTo>
                      <a:pt x="156" y="103"/>
                    </a:lnTo>
                    <a:lnTo>
                      <a:pt x="158" y="101"/>
                    </a:lnTo>
                    <a:lnTo>
                      <a:pt x="158" y="101"/>
                    </a:lnTo>
                    <a:lnTo>
                      <a:pt x="160" y="97"/>
                    </a:lnTo>
                    <a:lnTo>
                      <a:pt x="164" y="95"/>
                    </a:lnTo>
                    <a:lnTo>
                      <a:pt x="170" y="92"/>
                    </a:lnTo>
                    <a:lnTo>
                      <a:pt x="179" y="90"/>
                    </a:lnTo>
                    <a:lnTo>
                      <a:pt x="186" y="89"/>
                    </a:lnTo>
                    <a:lnTo>
                      <a:pt x="186" y="89"/>
                    </a:lnTo>
                    <a:lnTo>
                      <a:pt x="194" y="90"/>
                    </a:lnTo>
                    <a:lnTo>
                      <a:pt x="203" y="92"/>
                    </a:lnTo>
                    <a:lnTo>
                      <a:pt x="212" y="94"/>
                    </a:lnTo>
                    <a:lnTo>
                      <a:pt x="217" y="94"/>
                    </a:lnTo>
                    <a:lnTo>
                      <a:pt x="222" y="93"/>
                    </a:lnTo>
                    <a:lnTo>
                      <a:pt x="222" y="93"/>
                    </a:lnTo>
                    <a:lnTo>
                      <a:pt x="230" y="92"/>
                    </a:lnTo>
                    <a:lnTo>
                      <a:pt x="238" y="91"/>
                    </a:lnTo>
                    <a:lnTo>
                      <a:pt x="242" y="89"/>
                    </a:lnTo>
                    <a:lnTo>
                      <a:pt x="243" y="87"/>
                    </a:lnTo>
                    <a:lnTo>
                      <a:pt x="244" y="84"/>
                    </a:lnTo>
                    <a:lnTo>
                      <a:pt x="244" y="84"/>
                    </a:lnTo>
                    <a:lnTo>
                      <a:pt x="244" y="78"/>
                    </a:lnTo>
                    <a:lnTo>
                      <a:pt x="248" y="74"/>
                    </a:lnTo>
                    <a:lnTo>
                      <a:pt x="248" y="74"/>
                    </a:lnTo>
                    <a:lnTo>
                      <a:pt x="249" y="71"/>
                    </a:lnTo>
                    <a:lnTo>
                      <a:pt x="248" y="67"/>
                    </a:lnTo>
                    <a:lnTo>
                      <a:pt x="246" y="64"/>
                    </a:lnTo>
                    <a:lnTo>
                      <a:pt x="246" y="62"/>
                    </a:lnTo>
                    <a:lnTo>
                      <a:pt x="246" y="62"/>
                    </a:lnTo>
                    <a:lnTo>
                      <a:pt x="245" y="57"/>
                    </a:lnTo>
                    <a:lnTo>
                      <a:pt x="244" y="55"/>
                    </a:lnTo>
                    <a:lnTo>
                      <a:pt x="242" y="54"/>
                    </a:lnTo>
                    <a:lnTo>
                      <a:pt x="242" y="54"/>
                    </a:lnTo>
                    <a:lnTo>
                      <a:pt x="238" y="55"/>
                    </a:lnTo>
                    <a:lnTo>
                      <a:pt x="231" y="58"/>
                    </a:lnTo>
                    <a:lnTo>
                      <a:pt x="224" y="60"/>
                    </a:lnTo>
                    <a:lnTo>
                      <a:pt x="222" y="60"/>
                    </a:lnTo>
                    <a:lnTo>
                      <a:pt x="219" y="59"/>
                    </a:lnTo>
                    <a:lnTo>
                      <a:pt x="219" y="59"/>
                    </a:lnTo>
                    <a:lnTo>
                      <a:pt x="213" y="55"/>
                    </a:lnTo>
                    <a:lnTo>
                      <a:pt x="207" y="52"/>
                    </a:lnTo>
                    <a:lnTo>
                      <a:pt x="200" y="50"/>
                    </a:lnTo>
                    <a:lnTo>
                      <a:pt x="193" y="49"/>
                    </a:lnTo>
                    <a:lnTo>
                      <a:pt x="193" y="49"/>
                    </a:lnTo>
                    <a:lnTo>
                      <a:pt x="186" y="49"/>
                    </a:lnTo>
                    <a:lnTo>
                      <a:pt x="180" y="51"/>
                    </a:lnTo>
                    <a:lnTo>
                      <a:pt x="173" y="51"/>
                    </a:lnTo>
                    <a:lnTo>
                      <a:pt x="169" y="50"/>
                    </a:lnTo>
                    <a:lnTo>
                      <a:pt x="165" y="48"/>
                    </a:lnTo>
                    <a:lnTo>
                      <a:pt x="165" y="48"/>
                    </a:lnTo>
                    <a:lnTo>
                      <a:pt x="156" y="43"/>
                    </a:lnTo>
                    <a:lnTo>
                      <a:pt x="149" y="36"/>
                    </a:lnTo>
                    <a:lnTo>
                      <a:pt x="142" y="31"/>
                    </a:lnTo>
                    <a:lnTo>
                      <a:pt x="140" y="27"/>
                    </a:lnTo>
                    <a:lnTo>
                      <a:pt x="139" y="24"/>
                    </a:lnTo>
                    <a:lnTo>
                      <a:pt x="139" y="24"/>
                    </a:lnTo>
                    <a:lnTo>
                      <a:pt x="138" y="21"/>
                    </a:lnTo>
                    <a:lnTo>
                      <a:pt x="136" y="19"/>
                    </a:lnTo>
                    <a:lnTo>
                      <a:pt x="134" y="16"/>
                    </a:lnTo>
                    <a:lnTo>
                      <a:pt x="133" y="11"/>
                    </a:lnTo>
                    <a:lnTo>
                      <a:pt x="133" y="11"/>
                    </a:lnTo>
                    <a:lnTo>
                      <a:pt x="131" y="6"/>
                    </a:lnTo>
                    <a:lnTo>
                      <a:pt x="130" y="3"/>
                    </a:lnTo>
                    <a:lnTo>
                      <a:pt x="129" y="1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7" y="1"/>
                    </a:lnTo>
                    <a:lnTo>
                      <a:pt x="126" y="1"/>
                    </a:lnTo>
                    <a:lnTo>
                      <a:pt x="124" y="2"/>
                    </a:lnTo>
                    <a:lnTo>
                      <a:pt x="12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Freeform 226"/>
              <p:cNvSpPr>
                <a:spLocks/>
              </p:cNvSpPr>
              <p:nvPr/>
            </p:nvSpPr>
            <p:spPr bwMode="auto">
              <a:xfrm>
                <a:off x="10153604" y="5120084"/>
                <a:ext cx="1409694" cy="1325665"/>
              </a:xfrm>
              <a:custGeom>
                <a:avLst/>
                <a:gdLst>
                  <a:gd name="T0" fmla="*/ 842 w 888"/>
                  <a:gd name="T1" fmla="*/ 52 h 835"/>
                  <a:gd name="T2" fmla="*/ 780 w 888"/>
                  <a:gd name="T3" fmla="*/ 22 h 835"/>
                  <a:gd name="T4" fmla="*/ 706 w 888"/>
                  <a:gd name="T5" fmla="*/ 18 h 835"/>
                  <a:gd name="T6" fmla="*/ 709 w 888"/>
                  <a:gd name="T7" fmla="*/ 0 h 835"/>
                  <a:gd name="T8" fmla="*/ 665 w 888"/>
                  <a:gd name="T9" fmla="*/ 32 h 835"/>
                  <a:gd name="T10" fmla="*/ 562 w 888"/>
                  <a:gd name="T11" fmla="*/ 59 h 835"/>
                  <a:gd name="T12" fmla="*/ 461 w 888"/>
                  <a:gd name="T13" fmla="*/ 140 h 835"/>
                  <a:gd name="T14" fmla="*/ 403 w 888"/>
                  <a:gd name="T15" fmla="*/ 223 h 835"/>
                  <a:gd name="T16" fmla="*/ 322 w 888"/>
                  <a:gd name="T17" fmla="*/ 240 h 835"/>
                  <a:gd name="T18" fmla="*/ 228 w 888"/>
                  <a:gd name="T19" fmla="*/ 260 h 835"/>
                  <a:gd name="T20" fmla="*/ 222 w 888"/>
                  <a:gd name="T21" fmla="*/ 293 h 835"/>
                  <a:gd name="T22" fmla="*/ 276 w 888"/>
                  <a:gd name="T23" fmla="*/ 302 h 835"/>
                  <a:gd name="T24" fmla="*/ 301 w 888"/>
                  <a:gd name="T25" fmla="*/ 302 h 835"/>
                  <a:gd name="T26" fmla="*/ 225 w 888"/>
                  <a:gd name="T27" fmla="*/ 341 h 835"/>
                  <a:gd name="T28" fmla="*/ 251 w 888"/>
                  <a:gd name="T29" fmla="*/ 349 h 835"/>
                  <a:gd name="T30" fmla="*/ 178 w 888"/>
                  <a:gd name="T31" fmla="*/ 376 h 835"/>
                  <a:gd name="T32" fmla="*/ 141 w 888"/>
                  <a:gd name="T33" fmla="*/ 388 h 835"/>
                  <a:gd name="T34" fmla="*/ 121 w 888"/>
                  <a:gd name="T35" fmla="*/ 380 h 835"/>
                  <a:gd name="T36" fmla="*/ 119 w 888"/>
                  <a:gd name="T37" fmla="*/ 396 h 835"/>
                  <a:gd name="T38" fmla="*/ 65 w 888"/>
                  <a:gd name="T39" fmla="*/ 397 h 835"/>
                  <a:gd name="T40" fmla="*/ 27 w 888"/>
                  <a:gd name="T41" fmla="*/ 403 h 835"/>
                  <a:gd name="T42" fmla="*/ 2 w 888"/>
                  <a:gd name="T43" fmla="*/ 443 h 835"/>
                  <a:gd name="T44" fmla="*/ 3 w 888"/>
                  <a:gd name="T45" fmla="*/ 467 h 835"/>
                  <a:gd name="T46" fmla="*/ 3 w 888"/>
                  <a:gd name="T47" fmla="*/ 522 h 835"/>
                  <a:gd name="T48" fmla="*/ 49 w 888"/>
                  <a:gd name="T49" fmla="*/ 510 h 835"/>
                  <a:gd name="T50" fmla="*/ 62 w 888"/>
                  <a:gd name="T51" fmla="*/ 540 h 835"/>
                  <a:gd name="T52" fmla="*/ 79 w 888"/>
                  <a:gd name="T53" fmla="*/ 566 h 835"/>
                  <a:gd name="T54" fmla="*/ 99 w 888"/>
                  <a:gd name="T55" fmla="*/ 591 h 835"/>
                  <a:gd name="T56" fmla="*/ 99 w 888"/>
                  <a:gd name="T57" fmla="*/ 619 h 835"/>
                  <a:gd name="T58" fmla="*/ 124 w 888"/>
                  <a:gd name="T59" fmla="*/ 628 h 835"/>
                  <a:gd name="T60" fmla="*/ 93 w 888"/>
                  <a:gd name="T61" fmla="*/ 653 h 835"/>
                  <a:gd name="T62" fmla="*/ 54 w 888"/>
                  <a:gd name="T63" fmla="*/ 666 h 835"/>
                  <a:gd name="T64" fmla="*/ 84 w 888"/>
                  <a:gd name="T65" fmla="*/ 676 h 835"/>
                  <a:gd name="T66" fmla="*/ 107 w 888"/>
                  <a:gd name="T67" fmla="*/ 680 h 835"/>
                  <a:gd name="T68" fmla="*/ 137 w 888"/>
                  <a:gd name="T69" fmla="*/ 681 h 835"/>
                  <a:gd name="T70" fmla="*/ 145 w 888"/>
                  <a:gd name="T71" fmla="*/ 724 h 835"/>
                  <a:gd name="T72" fmla="*/ 154 w 888"/>
                  <a:gd name="T73" fmla="*/ 737 h 835"/>
                  <a:gd name="T74" fmla="*/ 175 w 888"/>
                  <a:gd name="T75" fmla="*/ 749 h 835"/>
                  <a:gd name="T76" fmla="*/ 206 w 888"/>
                  <a:gd name="T77" fmla="*/ 764 h 835"/>
                  <a:gd name="T78" fmla="*/ 193 w 888"/>
                  <a:gd name="T79" fmla="*/ 790 h 835"/>
                  <a:gd name="T80" fmla="*/ 220 w 888"/>
                  <a:gd name="T81" fmla="*/ 786 h 835"/>
                  <a:gd name="T82" fmla="*/ 276 w 888"/>
                  <a:gd name="T83" fmla="*/ 771 h 835"/>
                  <a:gd name="T84" fmla="*/ 245 w 888"/>
                  <a:gd name="T85" fmla="*/ 808 h 835"/>
                  <a:gd name="T86" fmla="*/ 209 w 888"/>
                  <a:gd name="T87" fmla="*/ 827 h 835"/>
                  <a:gd name="T88" fmla="*/ 253 w 888"/>
                  <a:gd name="T89" fmla="*/ 814 h 835"/>
                  <a:gd name="T90" fmla="*/ 268 w 888"/>
                  <a:gd name="T91" fmla="*/ 824 h 835"/>
                  <a:gd name="T92" fmla="*/ 278 w 888"/>
                  <a:gd name="T93" fmla="*/ 823 h 835"/>
                  <a:gd name="T94" fmla="*/ 284 w 888"/>
                  <a:gd name="T95" fmla="*/ 795 h 835"/>
                  <a:gd name="T96" fmla="*/ 302 w 888"/>
                  <a:gd name="T97" fmla="*/ 795 h 835"/>
                  <a:gd name="T98" fmla="*/ 317 w 888"/>
                  <a:gd name="T99" fmla="*/ 789 h 835"/>
                  <a:gd name="T100" fmla="*/ 339 w 888"/>
                  <a:gd name="T101" fmla="*/ 789 h 835"/>
                  <a:gd name="T102" fmla="*/ 344 w 888"/>
                  <a:gd name="T103" fmla="*/ 789 h 835"/>
                  <a:gd name="T104" fmla="*/ 353 w 888"/>
                  <a:gd name="T105" fmla="*/ 796 h 835"/>
                  <a:gd name="T106" fmla="*/ 363 w 888"/>
                  <a:gd name="T107" fmla="*/ 804 h 835"/>
                  <a:gd name="T108" fmla="*/ 388 w 888"/>
                  <a:gd name="T109" fmla="*/ 828 h 835"/>
                  <a:gd name="T110" fmla="*/ 440 w 888"/>
                  <a:gd name="T111" fmla="*/ 832 h 835"/>
                  <a:gd name="T112" fmla="*/ 478 w 888"/>
                  <a:gd name="T113" fmla="*/ 814 h 835"/>
                  <a:gd name="T114" fmla="*/ 499 w 888"/>
                  <a:gd name="T115" fmla="*/ 798 h 835"/>
                  <a:gd name="T116" fmla="*/ 544 w 888"/>
                  <a:gd name="T117" fmla="*/ 743 h 835"/>
                  <a:gd name="T118" fmla="*/ 722 w 888"/>
                  <a:gd name="T119" fmla="*/ 761 h 835"/>
                  <a:gd name="T120" fmla="*/ 821 w 888"/>
                  <a:gd name="T121" fmla="*/ 701 h 835"/>
                  <a:gd name="T122" fmla="*/ 887 w 888"/>
                  <a:gd name="T123" fmla="*/ 60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88" h="835">
                    <a:moveTo>
                      <a:pt x="888" y="36"/>
                    </a:moveTo>
                    <a:lnTo>
                      <a:pt x="888" y="36"/>
                    </a:lnTo>
                    <a:lnTo>
                      <a:pt x="885" y="35"/>
                    </a:lnTo>
                    <a:lnTo>
                      <a:pt x="876" y="34"/>
                    </a:lnTo>
                    <a:lnTo>
                      <a:pt x="871" y="34"/>
                    </a:lnTo>
                    <a:lnTo>
                      <a:pt x="865" y="35"/>
                    </a:lnTo>
                    <a:lnTo>
                      <a:pt x="861" y="38"/>
                    </a:lnTo>
                    <a:lnTo>
                      <a:pt x="857" y="41"/>
                    </a:lnTo>
                    <a:lnTo>
                      <a:pt x="857" y="41"/>
                    </a:lnTo>
                    <a:lnTo>
                      <a:pt x="853" y="46"/>
                    </a:lnTo>
                    <a:lnTo>
                      <a:pt x="848" y="50"/>
                    </a:lnTo>
                    <a:lnTo>
                      <a:pt x="842" y="52"/>
                    </a:lnTo>
                    <a:lnTo>
                      <a:pt x="836" y="53"/>
                    </a:lnTo>
                    <a:lnTo>
                      <a:pt x="830" y="53"/>
                    </a:lnTo>
                    <a:lnTo>
                      <a:pt x="824" y="52"/>
                    </a:lnTo>
                    <a:lnTo>
                      <a:pt x="819" y="49"/>
                    </a:lnTo>
                    <a:lnTo>
                      <a:pt x="815" y="46"/>
                    </a:lnTo>
                    <a:lnTo>
                      <a:pt x="815" y="46"/>
                    </a:lnTo>
                    <a:lnTo>
                      <a:pt x="806" y="35"/>
                    </a:lnTo>
                    <a:lnTo>
                      <a:pt x="796" y="25"/>
                    </a:lnTo>
                    <a:lnTo>
                      <a:pt x="792" y="22"/>
                    </a:lnTo>
                    <a:lnTo>
                      <a:pt x="788" y="20"/>
                    </a:lnTo>
                    <a:lnTo>
                      <a:pt x="783" y="20"/>
                    </a:lnTo>
                    <a:lnTo>
                      <a:pt x="780" y="22"/>
                    </a:lnTo>
                    <a:lnTo>
                      <a:pt x="780" y="22"/>
                    </a:lnTo>
                    <a:lnTo>
                      <a:pt x="777" y="24"/>
                    </a:lnTo>
                    <a:lnTo>
                      <a:pt x="773" y="27"/>
                    </a:lnTo>
                    <a:lnTo>
                      <a:pt x="767" y="28"/>
                    </a:lnTo>
                    <a:lnTo>
                      <a:pt x="761" y="30"/>
                    </a:lnTo>
                    <a:lnTo>
                      <a:pt x="748" y="31"/>
                    </a:lnTo>
                    <a:lnTo>
                      <a:pt x="736" y="30"/>
                    </a:lnTo>
                    <a:lnTo>
                      <a:pt x="736" y="30"/>
                    </a:lnTo>
                    <a:lnTo>
                      <a:pt x="723" y="27"/>
                    </a:lnTo>
                    <a:lnTo>
                      <a:pt x="713" y="22"/>
                    </a:lnTo>
                    <a:lnTo>
                      <a:pt x="708" y="20"/>
                    </a:lnTo>
                    <a:lnTo>
                      <a:pt x="706" y="18"/>
                    </a:lnTo>
                    <a:lnTo>
                      <a:pt x="705" y="16"/>
                    </a:lnTo>
                    <a:lnTo>
                      <a:pt x="707" y="14"/>
                    </a:lnTo>
                    <a:lnTo>
                      <a:pt x="707" y="14"/>
                    </a:lnTo>
                    <a:lnTo>
                      <a:pt x="715" y="12"/>
                    </a:lnTo>
                    <a:lnTo>
                      <a:pt x="721" y="9"/>
                    </a:lnTo>
                    <a:lnTo>
                      <a:pt x="722" y="7"/>
                    </a:lnTo>
                    <a:lnTo>
                      <a:pt x="723" y="6"/>
                    </a:lnTo>
                    <a:lnTo>
                      <a:pt x="722" y="4"/>
                    </a:lnTo>
                    <a:lnTo>
                      <a:pt x="719" y="2"/>
                    </a:lnTo>
                    <a:lnTo>
                      <a:pt x="719" y="2"/>
                    </a:lnTo>
                    <a:lnTo>
                      <a:pt x="715" y="0"/>
                    </a:lnTo>
                    <a:lnTo>
                      <a:pt x="709" y="0"/>
                    </a:lnTo>
                    <a:lnTo>
                      <a:pt x="704" y="0"/>
                    </a:lnTo>
                    <a:lnTo>
                      <a:pt x="699" y="3"/>
                    </a:lnTo>
                    <a:lnTo>
                      <a:pt x="693" y="5"/>
                    </a:lnTo>
                    <a:lnTo>
                      <a:pt x="689" y="7"/>
                    </a:lnTo>
                    <a:lnTo>
                      <a:pt x="686" y="10"/>
                    </a:lnTo>
                    <a:lnTo>
                      <a:pt x="683" y="13"/>
                    </a:lnTo>
                    <a:lnTo>
                      <a:pt x="683" y="13"/>
                    </a:lnTo>
                    <a:lnTo>
                      <a:pt x="682" y="18"/>
                    </a:lnTo>
                    <a:lnTo>
                      <a:pt x="680" y="21"/>
                    </a:lnTo>
                    <a:lnTo>
                      <a:pt x="676" y="25"/>
                    </a:lnTo>
                    <a:lnTo>
                      <a:pt x="671" y="28"/>
                    </a:lnTo>
                    <a:lnTo>
                      <a:pt x="665" y="32"/>
                    </a:lnTo>
                    <a:lnTo>
                      <a:pt x="659" y="35"/>
                    </a:lnTo>
                    <a:lnTo>
                      <a:pt x="653" y="36"/>
                    </a:lnTo>
                    <a:lnTo>
                      <a:pt x="647" y="37"/>
                    </a:lnTo>
                    <a:lnTo>
                      <a:pt x="647" y="37"/>
                    </a:lnTo>
                    <a:lnTo>
                      <a:pt x="642" y="38"/>
                    </a:lnTo>
                    <a:lnTo>
                      <a:pt x="633" y="40"/>
                    </a:lnTo>
                    <a:lnTo>
                      <a:pt x="613" y="48"/>
                    </a:lnTo>
                    <a:lnTo>
                      <a:pt x="590" y="55"/>
                    </a:lnTo>
                    <a:lnTo>
                      <a:pt x="579" y="57"/>
                    </a:lnTo>
                    <a:lnTo>
                      <a:pt x="570" y="59"/>
                    </a:lnTo>
                    <a:lnTo>
                      <a:pt x="570" y="59"/>
                    </a:lnTo>
                    <a:lnTo>
                      <a:pt x="562" y="59"/>
                    </a:lnTo>
                    <a:lnTo>
                      <a:pt x="554" y="60"/>
                    </a:lnTo>
                    <a:lnTo>
                      <a:pt x="548" y="62"/>
                    </a:lnTo>
                    <a:lnTo>
                      <a:pt x="543" y="65"/>
                    </a:lnTo>
                    <a:lnTo>
                      <a:pt x="533" y="73"/>
                    </a:lnTo>
                    <a:lnTo>
                      <a:pt x="521" y="82"/>
                    </a:lnTo>
                    <a:lnTo>
                      <a:pt x="521" y="82"/>
                    </a:lnTo>
                    <a:lnTo>
                      <a:pt x="493" y="106"/>
                    </a:lnTo>
                    <a:lnTo>
                      <a:pt x="479" y="119"/>
                    </a:lnTo>
                    <a:lnTo>
                      <a:pt x="473" y="125"/>
                    </a:lnTo>
                    <a:lnTo>
                      <a:pt x="467" y="133"/>
                    </a:lnTo>
                    <a:lnTo>
                      <a:pt x="467" y="133"/>
                    </a:lnTo>
                    <a:lnTo>
                      <a:pt x="461" y="140"/>
                    </a:lnTo>
                    <a:lnTo>
                      <a:pt x="453" y="149"/>
                    </a:lnTo>
                    <a:lnTo>
                      <a:pt x="434" y="169"/>
                    </a:lnTo>
                    <a:lnTo>
                      <a:pt x="424" y="179"/>
                    </a:lnTo>
                    <a:lnTo>
                      <a:pt x="417" y="189"/>
                    </a:lnTo>
                    <a:lnTo>
                      <a:pt x="411" y="196"/>
                    </a:lnTo>
                    <a:lnTo>
                      <a:pt x="410" y="199"/>
                    </a:lnTo>
                    <a:lnTo>
                      <a:pt x="409" y="202"/>
                    </a:lnTo>
                    <a:lnTo>
                      <a:pt x="409" y="202"/>
                    </a:lnTo>
                    <a:lnTo>
                      <a:pt x="409" y="207"/>
                    </a:lnTo>
                    <a:lnTo>
                      <a:pt x="408" y="212"/>
                    </a:lnTo>
                    <a:lnTo>
                      <a:pt x="406" y="218"/>
                    </a:lnTo>
                    <a:lnTo>
                      <a:pt x="403" y="223"/>
                    </a:lnTo>
                    <a:lnTo>
                      <a:pt x="399" y="227"/>
                    </a:lnTo>
                    <a:lnTo>
                      <a:pt x="393" y="232"/>
                    </a:lnTo>
                    <a:lnTo>
                      <a:pt x="388" y="234"/>
                    </a:lnTo>
                    <a:lnTo>
                      <a:pt x="380" y="235"/>
                    </a:lnTo>
                    <a:lnTo>
                      <a:pt x="380" y="235"/>
                    </a:lnTo>
                    <a:lnTo>
                      <a:pt x="364" y="235"/>
                    </a:lnTo>
                    <a:lnTo>
                      <a:pt x="347" y="234"/>
                    </a:lnTo>
                    <a:lnTo>
                      <a:pt x="339" y="235"/>
                    </a:lnTo>
                    <a:lnTo>
                      <a:pt x="332" y="236"/>
                    </a:lnTo>
                    <a:lnTo>
                      <a:pt x="327" y="238"/>
                    </a:lnTo>
                    <a:lnTo>
                      <a:pt x="322" y="240"/>
                    </a:lnTo>
                    <a:lnTo>
                      <a:pt x="322" y="240"/>
                    </a:lnTo>
                    <a:lnTo>
                      <a:pt x="319" y="243"/>
                    </a:lnTo>
                    <a:lnTo>
                      <a:pt x="316" y="247"/>
                    </a:lnTo>
                    <a:lnTo>
                      <a:pt x="307" y="251"/>
                    </a:lnTo>
                    <a:lnTo>
                      <a:pt x="296" y="253"/>
                    </a:lnTo>
                    <a:lnTo>
                      <a:pt x="285" y="256"/>
                    </a:lnTo>
                    <a:lnTo>
                      <a:pt x="285" y="256"/>
                    </a:lnTo>
                    <a:lnTo>
                      <a:pt x="262" y="260"/>
                    </a:lnTo>
                    <a:lnTo>
                      <a:pt x="251" y="261"/>
                    </a:lnTo>
                    <a:lnTo>
                      <a:pt x="242" y="262"/>
                    </a:lnTo>
                    <a:lnTo>
                      <a:pt x="242" y="262"/>
                    </a:lnTo>
                    <a:lnTo>
                      <a:pt x="234" y="261"/>
                    </a:lnTo>
                    <a:lnTo>
                      <a:pt x="228" y="260"/>
                    </a:lnTo>
                    <a:lnTo>
                      <a:pt x="225" y="260"/>
                    </a:lnTo>
                    <a:lnTo>
                      <a:pt x="223" y="260"/>
                    </a:lnTo>
                    <a:lnTo>
                      <a:pt x="222" y="262"/>
                    </a:lnTo>
                    <a:lnTo>
                      <a:pt x="221" y="266"/>
                    </a:lnTo>
                    <a:lnTo>
                      <a:pt x="221" y="266"/>
                    </a:lnTo>
                    <a:lnTo>
                      <a:pt x="221" y="279"/>
                    </a:lnTo>
                    <a:lnTo>
                      <a:pt x="220" y="283"/>
                    </a:lnTo>
                    <a:lnTo>
                      <a:pt x="219" y="288"/>
                    </a:lnTo>
                    <a:lnTo>
                      <a:pt x="219" y="288"/>
                    </a:lnTo>
                    <a:lnTo>
                      <a:pt x="219" y="289"/>
                    </a:lnTo>
                    <a:lnTo>
                      <a:pt x="219" y="291"/>
                    </a:lnTo>
                    <a:lnTo>
                      <a:pt x="222" y="293"/>
                    </a:lnTo>
                    <a:lnTo>
                      <a:pt x="228" y="294"/>
                    </a:lnTo>
                    <a:lnTo>
                      <a:pt x="233" y="296"/>
                    </a:lnTo>
                    <a:lnTo>
                      <a:pt x="233" y="296"/>
                    </a:lnTo>
                    <a:lnTo>
                      <a:pt x="235" y="297"/>
                    </a:lnTo>
                    <a:lnTo>
                      <a:pt x="238" y="298"/>
                    </a:lnTo>
                    <a:lnTo>
                      <a:pt x="245" y="298"/>
                    </a:lnTo>
                    <a:lnTo>
                      <a:pt x="252" y="298"/>
                    </a:lnTo>
                    <a:lnTo>
                      <a:pt x="258" y="300"/>
                    </a:lnTo>
                    <a:lnTo>
                      <a:pt x="258" y="300"/>
                    </a:lnTo>
                    <a:lnTo>
                      <a:pt x="263" y="302"/>
                    </a:lnTo>
                    <a:lnTo>
                      <a:pt x="270" y="303"/>
                    </a:lnTo>
                    <a:lnTo>
                      <a:pt x="276" y="302"/>
                    </a:lnTo>
                    <a:lnTo>
                      <a:pt x="282" y="298"/>
                    </a:lnTo>
                    <a:lnTo>
                      <a:pt x="282" y="298"/>
                    </a:lnTo>
                    <a:lnTo>
                      <a:pt x="290" y="295"/>
                    </a:lnTo>
                    <a:lnTo>
                      <a:pt x="297" y="293"/>
                    </a:lnTo>
                    <a:lnTo>
                      <a:pt x="301" y="293"/>
                    </a:lnTo>
                    <a:lnTo>
                      <a:pt x="304" y="294"/>
                    </a:lnTo>
                    <a:lnTo>
                      <a:pt x="305" y="295"/>
                    </a:lnTo>
                    <a:lnTo>
                      <a:pt x="306" y="297"/>
                    </a:lnTo>
                    <a:lnTo>
                      <a:pt x="306" y="297"/>
                    </a:lnTo>
                    <a:lnTo>
                      <a:pt x="306" y="299"/>
                    </a:lnTo>
                    <a:lnTo>
                      <a:pt x="305" y="300"/>
                    </a:lnTo>
                    <a:lnTo>
                      <a:pt x="301" y="302"/>
                    </a:lnTo>
                    <a:lnTo>
                      <a:pt x="294" y="303"/>
                    </a:lnTo>
                    <a:lnTo>
                      <a:pt x="287" y="306"/>
                    </a:lnTo>
                    <a:lnTo>
                      <a:pt x="287" y="306"/>
                    </a:lnTo>
                    <a:lnTo>
                      <a:pt x="274" y="310"/>
                    </a:lnTo>
                    <a:lnTo>
                      <a:pt x="270" y="312"/>
                    </a:lnTo>
                    <a:lnTo>
                      <a:pt x="265" y="317"/>
                    </a:lnTo>
                    <a:lnTo>
                      <a:pt x="265" y="317"/>
                    </a:lnTo>
                    <a:lnTo>
                      <a:pt x="259" y="321"/>
                    </a:lnTo>
                    <a:lnTo>
                      <a:pt x="252" y="326"/>
                    </a:lnTo>
                    <a:lnTo>
                      <a:pt x="234" y="336"/>
                    </a:lnTo>
                    <a:lnTo>
                      <a:pt x="234" y="336"/>
                    </a:lnTo>
                    <a:lnTo>
                      <a:pt x="225" y="341"/>
                    </a:lnTo>
                    <a:lnTo>
                      <a:pt x="219" y="346"/>
                    </a:lnTo>
                    <a:lnTo>
                      <a:pt x="218" y="348"/>
                    </a:lnTo>
                    <a:lnTo>
                      <a:pt x="219" y="348"/>
                    </a:lnTo>
                    <a:lnTo>
                      <a:pt x="222" y="348"/>
                    </a:lnTo>
                    <a:lnTo>
                      <a:pt x="228" y="347"/>
                    </a:lnTo>
                    <a:lnTo>
                      <a:pt x="228" y="347"/>
                    </a:lnTo>
                    <a:lnTo>
                      <a:pt x="238" y="345"/>
                    </a:lnTo>
                    <a:lnTo>
                      <a:pt x="246" y="343"/>
                    </a:lnTo>
                    <a:lnTo>
                      <a:pt x="248" y="345"/>
                    </a:lnTo>
                    <a:lnTo>
                      <a:pt x="250" y="345"/>
                    </a:lnTo>
                    <a:lnTo>
                      <a:pt x="251" y="347"/>
                    </a:lnTo>
                    <a:lnTo>
                      <a:pt x="251" y="349"/>
                    </a:lnTo>
                    <a:lnTo>
                      <a:pt x="251" y="349"/>
                    </a:lnTo>
                    <a:lnTo>
                      <a:pt x="250" y="354"/>
                    </a:lnTo>
                    <a:lnTo>
                      <a:pt x="248" y="357"/>
                    </a:lnTo>
                    <a:lnTo>
                      <a:pt x="244" y="361"/>
                    </a:lnTo>
                    <a:lnTo>
                      <a:pt x="236" y="364"/>
                    </a:lnTo>
                    <a:lnTo>
                      <a:pt x="236" y="364"/>
                    </a:lnTo>
                    <a:lnTo>
                      <a:pt x="228" y="367"/>
                    </a:lnTo>
                    <a:lnTo>
                      <a:pt x="217" y="370"/>
                    </a:lnTo>
                    <a:lnTo>
                      <a:pt x="205" y="374"/>
                    </a:lnTo>
                    <a:lnTo>
                      <a:pt x="190" y="375"/>
                    </a:lnTo>
                    <a:lnTo>
                      <a:pt x="190" y="375"/>
                    </a:lnTo>
                    <a:lnTo>
                      <a:pt x="178" y="376"/>
                    </a:lnTo>
                    <a:lnTo>
                      <a:pt x="171" y="377"/>
                    </a:lnTo>
                    <a:lnTo>
                      <a:pt x="165" y="379"/>
                    </a:lnTo>
                    <a:lnTo>
                      <a:pt x="160" y="383"/>
                    </a:lnTo>
                    <a:lnTo>
                      <a:pt x="160" y="383"/>
                    </a:lnTo>
                    <a:lnTo>
                      <a:pt x="157" y="386"/>
                    </a:lnTo>
                    <a:lnTo>
                      <a:pt x="152" y="389"/>
                    </a:lnTo>
                    <a:lnTo>
                      <a:pt x="146" y="391"/>
                    </a:lnTo>
                    <a:lnTo>
                      <a:pt x="143" y="391"/>
                    </a:lnTo>
                    <a:lnTo>
                      <a:pt x="141" y="391"/>
                    </a:lnTo>
                    <a:lnTo>
                      <a:pt x="141" y="390"/>
                    </a:lnTo>
                    <a:lnTo>
                      <a:pt x="141" y="388"/>
                    </a:lnTo>
                    <a:lnTo>
                      <a:pt x="141" y="388"/>
                    </a:lnTo>
                    <a:lnTo>
                      <a:pt x="143" y="382"/>
                    </a:lnTo>
                    <a:lnTo>
                      <a:pt x="143" y="378"/>
                    </a:lnTo>
                    <a:lnTo>
                      <a:pt x="142" y="377"/>
                    </a:lnTo>
                    <a:lnTo>
                      <a:pt x="141" y="376"/>
                    </a:lnTo>
                    <a:lnTo>
                      <a:pt x="139" y="375"/>
                    </a:lnTo>
                    <a:lnTo>
                      <a:pt x="136" y="375"/>
                    </a:lnTo>
                    <a:lnTo>
                      <a:pt x="136" y="375"/>
                    </a:lnTo>
                    <a:lnTo>
                      <a:pt x="132" y="375"/>
                    </a:lnTo>
                    <a:lnTo>
                      <a:pt x="127" y="376"/>
                    </a:lnTo>
                    <a:lnTo>
                      <a:pt x="123" y="377"/>
                    </a:lnTo>
                    <a:lnTo>
                      <a:pt x="121" y="380"/>
                    </a:lnTo>
                    <a:lnTo>
                      <a:pt x="121" y="380"/>
                    </a:lnTo>
                    <a:lnTo>
                      <a:pt x="121" y="382"/>
                    </a:lnTo>
                    <a:lnTo>
                      <a:pt x="121" y="383"/>
                    </a:lnTo>
                    <a:lnTo>
                      <a:pt x="123" y="384"/>
                    </a:lnTo>
                    <a:lnTo>
                      <a:pt x="125" y="385"/>
                    </a:lnTo>
                    <a:lnTo>
                      <a:pt x="127" y="386"/>
                    </a:lnTo>
                    <a:lnTo>
                      <a:pt x="127" y="389"/>
                    </a:lnTo>
                    <a:lnTo>
                      <a:pt x="127" y="389"/>
                    </a:lnTo>
                    <a:lnTo>
                      <a:pt x="127" y="391"/>
                    </a:lnTo>
                    <a:lnTo>
                      <a:pt x="125" y="392"/>
                    </a:lnTo>
                    <a:lnTo>
                      <a:pt x="123" y="394"/>
                    </a:lnTo>
                    <a:lnTo>
                      <a:pt x="119" y="396"/>
                    </a:lnTo>
                    <a:lnTo>
                      <a:pt x="119" y="396"/>
                    </a:lnTo>
                    <a:lnTo>
                      <a:pt x="114" y="400"/>
                    </a:lnTo>
                    <a:lnTo>
                      <a:pt x="108" y="405"/>
                    </a:lnTo>
                    <a:lnTo>
                      <a:pt x="102" y="407"/>
                    </a:lnTo>
                    <a:lnTo>
                      <a:pt x="93" y="408"/>
                    </a:lnTo>
                    <a:lnTo>
                      <a:pt x="93" y="408"/>
                    </a:lnTo>
                    <a:lnTo>
                      <a:pt x="85" y="408"/>
                    </a:lnTo>
                    <a:lnTo>
                      <a:pt x="77" y="407"/>
                    </a:lnTo>
                    <a:lnTo>
                      <a:pt x="72" y="405"/>
                    </a:lnTo>
                    <a:lnTo>
                      <a:pt x="70" y="404"/>
                    </a:lnTo>
                    <a:lnTo>
                      <a:pt x="67" y="402"/>
                    </a:lnTo>
                    <a:lnTo>
                      <a:pt x="67" y="402"/>
                    </a:lnTo>
                    <a:lnTo>
                      <a:pt x="65" y="397"/>
                    </a:lnTo>
                    <a:lnTo>
                      <a:pt x="61" y="395"/>
                    </a:lnTo>
                    <a:lnTo>
                      <a:pt x="58" y="394"/>
                    </a:lnTo>
                    <a:lnTo>
                      <a:pt x="54" y="394"/>
                    </a:lnTo>
                    <a:lnTo>
                      <a:pt x="54" y="394"/>
                    </a:lnTo>
                    <a:lnTo>
                      <a:pt x="51" y="396"/>
                    </a:lnTo>
                    <a:lnTo>
                      <a:pt x="48" y="398"/>
                    </a:lnTo>
                    <a:lnTo>
                      <a:pt x="45" y="400"/>
                    </a:lnTo>
                    <a:lnTo>
                      <a:pt x="39" y="402"/>
                    </a:lnTo>
                    <a:lnTo>
                      <a:pt x="39" y="402"/>
                    </a:lnTo>
                    <a:lnTo>
                      <a:pt x="34" y="402"/>
                    </a:lnTo>
                    <a:lnTo>
                      <a:pt x="29" y="403"/>
                    </a:lnTo>
                    <a:lnTo>
                      <a:pt x="27" y="403"/>
                    </a:lnTo>
                    <a:lnTo>
                      <a:pt x="24" y="405"/>
                    </a:lnTo>
                    <a:lnTo>
                      <a:pt x="22" y="407"/>
                    </a:lnTo>
                    <a:lnTo>
                      <a:pt x="21" y="410"/>
                    </a:lnTo>
                    <a:lnTo>
                      <a:pt x="21" y="410"/>
                    </a:lnTo>
                    <a:lnTo>
                      <a:pt x="19" y="415"/>
                    </a:lnTo>
                    <a:lnTo>
                      <a:pt x="16" y="419"/>
                    </a:lnTo>
                    <a:lnTo>
                      <a:pt x="13" y="421"/>
                    </a:lnTo>
                    <a:lnTo>
                      <a:pt x="9" y="425"/>
                    </a:lnTo>
                    <a:lnTo>
                      <a:pt x="9" y="425"/>
                    </a:lnTo>
                    <a:lnTo>
                      <a:pt x="5" y="431"/>
                    </a:lnTo>
                    <a:lnTo>
                      <a:pt x="2" y="437"/>
                    </a:lnTo>
                    <a:lnTo>
                      <a:pt x="2" y="443"/>
                    </a:lnTo>
                    <a:lnTo>
                      <a:pt x="3" y="447"/>
                    </a:lnTo>
                    <a:lnTo>
                      <a:pt x="4" y="449"/>
                    </a:lnTo>
                    <a:lnTo>
                      <a:pt x="4" y="449"/>
                    </a:lnTo>
                    <a:lnTo>
                      <a:pt x="6" y="454"/>
                    </a:lnTo>
                    <a:lnTo>
                      <a:pt x="6" y="459"/>
                    </a:lnTo>
                    <a:lnTo>
                      <a:pt x="5" y="461"/>
                    </a:lnTo>
                    <a:lnTo>
                      <a:pt x="2" y="462"/>
                    </a:lnTo>
                    <a:lnTo>
                      <a:pt x="2" y="462"/>
                    </a:lnTo>
                    <a:lnTo>
                      <a:pt x="0" y="462"/>
                    </a:lnTo>
                    <a:lnTo>
                      <a:pt x="0" y="464"/>
                    </a:lnTo>
                    <a:lnTo>
                      <a:pt x="1" y="466"/>
                    </a:lnTo>
                    <a:lnTo>
                      <a:pt x="3" y="467"/>
                    </a:lnTo>
                    <a:lnTo>
                      <a:pt x="3" y="467"/>
                    </a:lnTo>
                    <a:lnTo>
                      <a:pt x="5" y="469"/>
                    </a:lnTo>
                    <a:lnTo>
                      <a:pt x="6" y="472"/>
                    </a:lnTo>
                    <a:lnTo>
                      <a:pt x="7" y="477"/>
                    </a:lnTo>
                    <a:lnTo>
                      <a:pt x="6" y="481"/>
                    </a:lnTo>
                    <a:lnTo>
                      <a:pt x="6" y="481"/>
                    </a:lnTo>
                    <a:lnTo>
                      <a:pt x="3" y="492"/>
                    </a:lnTo>
                    <a:lnTo>
                      <a:pt x="1" y="500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1" y="515"/>
                    </a:lnTo>
                    <a:lnTo>
                      <a:pt x="3" y="522"/>
                    </a:lnTo>
                    <a:lnTo>
                      <a:pt x="5" y="525"/>
                    </a:lnTo>
                    <a:lnTo>
                      <a:pt x="8" y="526"/>
                    </a:lnTo>
                    <a:lnTo>
                      <a:pt x="10" y="528"/>
                    </a:lnTo>
                    <a:lnTo>
                      <a:pt x="14" y="528"/>
                    </a:lnTo>
                    <a:lnTo>
                      <a:pt x="14" y="528"/>
                    </a:lnTo>
                    <a:lnTo>
                      <a:pt x="17" y="528"/>
                    </a:lnTo>
                    <a:lnTo>
                      <a:pt x="19" y="527"/>
                    </a:lnTo>
                    <a:lnTo>
                      <a:pt x="24" y="523"/>
                    </a:lnTo>
                    <a:lnTo>
                      <a:pt x="31" y="519"/>
                    </a:lnTo>
                    <a:lnTo>
                      <a:pt x="38" y="514"/>
                    </a:lnTo>
                    <a:lnTo>
                      <a:pt x="38" y="514"/>
                    </a:lnTo>
                    <a:lnTo>
                      <a:pt x="49" y="510"/>
                    </a:lnTo>
                    <a:lnTo>
                      <a:pt x="62" y="506"/>
                    </a:lnTo>
                    <a:lnTo>
                      <a:pt x="67" y="505"/>
                    </a:lnTo>
                    <a:lnTo>
                      <a:pt x="72" y="504"/>
                    </a:lnTo>
                    <a:lnTo>
                      <a:pt x="76" y="505"/>
                    </a:lnTo>
                    <a:lnTo>
                      <a:pt x="78" y="507"/>
                    </a:lnTo>
                    <a:lnTo>
                      <a:pt x="78" y="507"/>
                    </a:lnTo>
                    <a:lnTo>
                      <a:pt x="79" y="513"/>
                    </a:lnTo>
                    <a:lnTo>
                      <a:pt x="79" y="518"/>
                    </a:lnTo>
                    <a:lnTo>
                      <a:pt x="77" y="522"/>
                    </a:lnTo>
                    <a:lnTo>
                      <a:pt x="73" y="528"/>
                    </a:lnTo>
                    <a:lnTo>
                      <a:pt x="73" y="528"/>
                    </a:lnTo>
                    <a:lnTo>
                      <a:pt x="62" y="540"/>
                    </a:lnTo>
                    <a:lnTo>
                      <a:pt x="61" y="542"/>
                    </a:lnTo>
                    <a:lnTo>
                      <a:pt x="60" y="545"/>
                    </a:lnTo>
                    <a:lnTo>
                      <a:pt x="61" y="546"/>
                    </a:lnTo>
                    <a:lnTo>
                      <a:pt x="63" y="546"/>
                    </a:lnTo>
                    <a:lnTo>
                      <a:pt x="63" y="546"/>
                    </a:lnTo>
                    <a:lnTo>
                      <a:pt x="70" y="547"/>
                    </a:lnTo>
                    <a:lnTo>
                      <a:pt x="75" y="550"/>
                    </a:lnTo>
                    <a:lnTo>
                      <a:pt x="78" y="555"/>
                    </a:lnTo>
                    <a:lnTo>
                      <a:pt x="79" y="557"/>
                    </a:lnTo>
                    <a:lnTo>
                      <a:pt x="79" y="561"/>
                    </a:lnTo>
                    <a:lnTo>
                      <a:pt x="79" y="561"/>
                    </a:lnTo>
                    <a:lnTo>
                      <a:pt x="79" y="566"/>
                    </a:lnTo>
                    <a:lnTo>
                      <a:pt x="80" y="570"/>
                    </a:lnTo>
                    <a:lnTo>
                      <a:pt x="81" y="571"/>
                    </a:lnTo>
                    <a:lnTo>
                      <a:pt x="82" y="572"/>
                    </a:lnTo>
                    <a:lnTo>
                      <a:pt x="88" y="574"/>
                    </a:lnTo>
                    <a:lnTo>
                      <a:pt x="88" y="574"/>
                    </a:lnTo>
                    <a:lnTo>
                      <a:pt x="95" y="574"/>
                    </a:lnTo>
                    <a:lnTo>
                      <a:pt x="100" y="574"/>
                    </a:lnTo>
                    <a:lnTo>
                      <a:pt x="101" y="576"/>
                    </a:lnTo>
                    <a:lnTo>
                      <a:pt x="101" y="577"/>
                    </a:lnTo>
                    <a:lnTo>
                      <a:pt x="100" y="584"/>
                    </a:lnTo>
                    <a:lnTo>
                      <a:pt x="100" y="584"/>
                    </a:lnTo>
                    <a:lnTo>
                      <a:pt x="99" y="591"/>
                    </a:lnTo>
                    <a:lnTo>
                      <a:pt x="99" y="594"/>
                    </a:lnTo>
                    <a:lnTo>
                      <a:pt x="99" y="597"/>
                    </a:lnTo>
                    <a:lnTo>
                      <a:pt x="95" y="600"/>
                    </a:lnTo>
                    <a:lnTo>
                      <a:pt x="95" y="600"/>
                    </a:lnTo>
                    <a:lnTo>
                      <a:pt x="91" y="605"/>
                    </a:lnTo>
                    <a:lnTo>
                      <a:pt x="89" y="609"/>
                    </a:lnTo>
                    <a:lnTo>
                      <a:pt x="89" y="611"/>
                    </a:lnTo>
                    <a:lnTo>
                      <a:pt x="90" y="612"/>
                    </a:lnTo>
                    <a:lnTo>
                      <a:pt x="91" y="614"/>
                    </a:lnTo>
                    <a:lnTo>
                      <a:pt x="93" y="617"/>
                    </a:lnTo>
                    <a:lnTo>
                      <a:pt x="93" y="617"/>
                    </a:lnTo>
                    <a:lnTo>
                      <a:pt x="99" y="619"/>
                    </a:lnTo>
                    <a:lnTo>
                      <a:pt x="101" y="622"/>
                    </a:lnTo>
                    <a:lnTo>
                      <a:pt x="102" y="625"/>
                    </a:lnTo>
                    <a:lnTo>
                      <a:pt x="103" y="629"/>
                    </a:lnTo>
                    <a:lnTo>
                      <a:pt x="103" y="629"/>
                    </a:lnTo>
                    <a:lnTo>
                      <a:pt x="104" y="633"/>
                    </a:lnTo>
                    <a:lnTo>
                      <a:pt x="106" y="635"/>
                    </a:lnTo>
                    <a:lnTo>
                      <a:pt x="110" y="635"/>
                    </a:lnTo>
                    <a:lnTo>
                      <a:pt x="116" y="632"/>
                    </a:lnTo>
                    <a:lnTo>
                      <a:pt x="116" y="632"/>
                    </a:lnTo>
                    <a:lnTo>
                      <a:pt x="119" y="629"/>
                    </a:lnTo>
                    <a:lnTo>
                      <a:pt x="121" y="628"/>
                    </a:lnTo>
                    <a:lnTo>
                      <a:pt x="124" y="628"/>
                    </a:lnTo>
                    <a:lnTo>
                      <a:pt x="127" y="628"/>
                    </a:lnTo>
                    <a:lnTo>
                      <a:pt x="128" y="629"/>
                    </a:lnTo>
                    <a:lnTo>
                      <a:pt x="129" y="632"/>
                    </a:lnTo>
                    <a:lnTo>
                      <a:pt x="129" y="634"/>
                    </a:lnTo>
                    <a:lnTo>
                      <a:pt x="128" y="636"/>
                    </a:lnTo>
                    <a:lnTo>
                      <a:pt x="128" y="636"/>
                    </a:lnTo>
                    <a:lnTo>
                      <a:pt x="122" y="641"/>
                    </a:lnTo>
                    <a:lnTo>
                      <a:pt x="117" y="645"/>
                    </a:lnTo>
                    <a:lnTo>
                      <a:pt x="110" y="648"/>
                    </a:lnTo>
                    <a:lnTo>
                      <a:pt x="102" y="650"/>
                    </a:lnTo>
                    <a:lnTo>
                      <a:pt x="102" y="650"/>
                    </a:lnTo>
                    <a:lnTo>
                      <a:pt x="93" y="653"/>
                    </a:lnTo>
                    <a:lnTo>
                      <a:pt x="85" y="656"/>
                    </a:lnTo>
                    <a:lnTo>
                      <a:pt x="78" y="657"/>
                    </a:lnTo>
                    <a:lnTo>
                      <a:pt x="75" y="656"/>
                    </a:lnTo>
                    <a:lnTo>
                      <a:pt x="74" y="655"/>
                    </a:lnTo>
                    <a:lnTo>
                      <a:pt x="74" y="655"/>
                    </a:lnTo>
                    <a:lnTo>
                      <a:pt x="71" y="652"/>
                    </a:lnTo>
                    <a:lnTo>
                      <a:pt x="67" y="651"/>
                    </a:lnTo>
                    <a:lnTo>
                      <a:pt x="64" y="653"/>
                    </a:lnTo>
                    <a:lnTo>
                      <a:pt x="62" y="656"/>
                    </a:lnTo>
                    <a:lnTo>
                      <a:pt x="62" y="656"/>
                    </a:lnTo>
                    <a:lnTo>
                      <a:pt x="58" y="661"/>
                    </a:lnTo>
                    <a:lnTo>
                      <a:pt x="54" y="666"/>
                    </a:lnTo>
                    <a:lnTo>
                      <a:pt x="52" y="668"/>
                    </a:lnTo>
                    <a:lnTo>
                      <a:pt x="52" y="669"/>
                    </a:lnTo>
                    <a:lnTo>
                      <a:pt x="53" y="670"/>
                    </a:lnTo>
                    <a:lnTo>
                      <a:pt x="56" y="671"/>
                    </a:lnTo>
                    <a:lnTo>
                      <a:pt x="56" y="671"/>
                    </a:lnTo>
                    <a:lnTo>
                      <a:pt x="72" y="671"/>
                    </a:lnTo>
                    <a:lnTo>
                      <a:pt x="79" y="672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1" y="674"/>
                    </a:lnTo>
                    <a:lnTo>
                      <a:pt x="82" y="676"/>
                    </a:lnTo>
                    <a:lnTo>
                      <a:pt x="84" y="676"/>
                    </a:lnTo>
                    <a:lnTo>
                      <a:pt x="85" y="676"/>
                    </a:lnTo>
                    <a:lnTo>
                      <a:pt x="86" y="675"/>
                    </a:lnTo>
                    <a:lnTo>
                      <a:pt x="86" y="675"/>
                    </a:lnTo>
                    <a:lnTo>
                      <a:pt x="88" y="672"/>
                    </a:lnTo>
                    <a:lnTo>
                      <a:pt x="92" y="672"/>
                    </a:lnTo>
                    <a:lnTo>
                      <a:pt x="101" y="672"/>
                    </a:lnTo>
                    <a:lnTo>
                      <a:pt x="101" y="672"/>
                    </a:lnTo>
                    <a:lnTo>
                      <a:pt x="104" y="672"/>
                    </a:lnTo>
                    <a:lnTo>
                      <a:pt x="106" y="675"/>
                    </a:lnTo>
                    <a:lnTo>
                      <a:pt x="107" y="677"/>
                    </a:lnTo>
                    <a:lnTo>
                      <a:pt x="107" y="680"/>
                    </a:lnTo>
                    <a:lnTo>
                      <a:pt x="107" y="680"/>
                    </a:lnTo>
                    <a:lnTo>
                      <a:pt x="108" y="682"/>
                    </a:lnTo>
                    <a:lnTo>
                      <a:pt x="110" y="683"/>
                    </a:lnTo>
                    <a:lnTo>
                      <a:pt x="115" y="684"/>
                    </a:lnTo>
                    <a:lnTo>
                      <a:pt x="120" y="685"/>
                    </a:lnTo>
                    <a:lnTo>
                      <a:pt x="120" y="685"/>
                    </a:lnTo>
                    <a:lnTo>
                      <a:pt x="125" y="685"/>
                    </a:lnTo>
                    <a:lnTo>
                      <a:pt x="130" y="686"/>
                    </a:lnTo>
                    <a:lnTo>
                      <a:pt x="132" y="685"/>
                    </a:lnTo>
                    <a:lnTo>
                      <a:pt x="134" y="684"/>
                    </a:lnTo>
                    <a:lnTo>
                      <a:pt x="134" y="684"/>
                    </a:lnTo>
                    <a:lnTo>
                      <a:pt x="135" y="682"/>
                    </a:lnTo>
                    <a:lnTo>
                      <a:pt x="137" y="681"/>
                    </a:lnTo>
                    <a:lnTo>
                      <a:pt x="143" y="681"/>
                    </a:lnTo>
                    <a:lnTo>
                      <a:pt x="148" y="682"/>
                    </a:lnTo>
                    <a:lnTo>
                      <a:pt x="149" y="683"/>
                    </a:lnTo>
                    <a:lnTo>
                      <a:pt x="150" y="685"/>
                    </a:lnTo>
                    <a:lnTo>
                      <a:pt x="150" y="685"/>
                    </a:lnTo>
                    <a:lnTo>
                      <a:pt x="151" y="700"/>
                    </a:lnTo>
                    <a:lnTo>
                      <a:pt x="152" y="709"/>
                    </a:lnTo>
                    <a:lnTo>
                      <a:pt x="151" y="713"/>
                    </a:lnTo>
                    <a:lnTo>
                      <a:pt x="151" y="717"/>
                    </a:lnTo>
                    <a:lnTo>
                      <a:pt x="151" y="717"/>
                    </a:lnTo>
                    <a:lnTo>
                      <a:pt x="148" y="721"/>
                    </a:lnTo>
                    <a:lnTo>
                      <a:pt x="145" y="724"/>
                    </a:lnTo>
                    <a:lnTo>
                      <a:pt x="143" y="726"/>
                    </a:lnTo>
                    <a:lnTo>
                      <a:pt x="143" y="727"/>
                    </a:lnTo>
                    <a:lnTo>
                      <a:pt x="143" y="729"/>
                    </a:lnTo>
                    <a:lnTo>
                      <a:pt x="143" y="729"/>
                    </a:lnTo>
                    <a:lnTo>
                      <a:pt x="144" y="731"/>
                    </a:lnTo>
                    <a:lnTo>
                      <a:pt x="145" y="732"/>
                    </a:lnTo>
                    <a:lnTo>
                      <a:pt x="148" y="732"/>
                    </a:lnTo>
                    <a:lnTo>
                      <a:pt x="151" y="733"/>
                    </a:lnTo>
                    <a:lnTo>
                      <a:pt x="152" y="734"/>
                    </a:lnTo>
                    <a:lnTo>
                      <a:pt x="153" y="735"/>
                    </a:lnTo>
                    <a:lnTo>
                      <a:pt x="153" y="735"/>
                    </a:lnTo>
                    <a:lnTo>
                      <a:pt x="154" y="737"/>
                    </a:lnTo>
                    <a:lnTo>
                      <a:pt x="154" y="740"/>
                    </a:lnTo>
                    <a:lnTo>
                      <a:pt x="153" y="747"/>
                    </a:lnTo>
                    <a:lnTo>
                      <a:pt x="152" y="750"/>
                    </a:lnTo>
                    <a:lnTo>
                      <a:pt x="153" y="752"/>
                    </a:lnTo>
                    <a:lnTo>
                      <a:pt x="154" y="754"/>
                    </a:lnTo>
                    <a:lnTo>
                      <a:pt x="157" y="754"/>
                    </a:lnTo>
                    <a:lnTo>
                      <a:pt x="157" y="754"/>
                    </a:lnTo>
                    <a:lnTo>
                      <a:pt x="162" y="753"/>
                    </a:lnTo>
                    <a:lnTo>
                      <a:pt x="167" y="752"/>
                    </a:lnTo>
                    <a:lnTo>
                      <a:pt x="172" y="750"/>
                    </a:lnTo>
                    <a:lnTo>
                      <a:pt x="175" y="749"/>
                    </a:lnTo>
                    <a:lnTo>
                      <a:pt x="175" y="749"/>
                    </a:lnTo>
                    <a:lnTo>
                      <a:pt x="180" y="749"/>
                    </a:lnTo>
                    <a:lnTo>
                      <a:pt x="188" y="751"/>
                    </a:lnTo>
                    <a:lnTo>
                      <a:pt x="194" y="754"/>
                    </a:lnTo>
                    <a:lnTo>
                      <a:pt x="196" y="755"/>
                    </a:lnTo>
                    <a:lnTo>
                      <a:pt x="196" y="757"/>
                    </a:lnTo>
                    <a:lnTo>
                      <a:pt x="196" y="757"/>
                    </a:lnTo>
                    <a:lnTo>
                      <a:pt x="197" y="761"/>
                    </a:lnTo>
                    <a:lnTo>
                      <a:pt x="199" y="763"/>
                    </a:lnTo>
                    <a:lnTo>
                      <a:pt x="202" y="763"/>
                    </a:lnTo>
                    <a:lnTo>
                      <a:pt x="205" y="763"/>
                    </a:lnTo>
                    <a:lnTo>
                      <a:pt x="205" y="763"/>
                    </a:lnTo>
                    <a:lnTo>
                      <a:pt x="206" y="764"/>
                    </a:lnTo>
                    <a:lnTo>
                      <a:pt x="207" y="765"/>
                    </a:lnTo>
                    <a:lnTo>
                      <a:pt x="209" y="768"/>
                    </a:lnTo>
                    <a:lnTo>
                      <a:pt x="210" y="775"/>
                    </a:lnTo>
                    <a:lnTo>
                      <a:pt x="210" y="775"/>
                    </a:lnTo>
                    <a:lnTo>
                      <a:pt x="211" y="778"/>
                    </a:lnTo>
                    <a:lnTo>
                      <a:pt x="210" y="780"/>
                    </a:lnTo>
                    <a:lnTo>
                      <a:pt x="208" y="782"/>
                    </a:lnTo>
                    <a:lnTo>
                      <a:pt x="204" y="784"/>
                    </a:lnTo>
                    <a:lnTo>
                      <a:pt x="204" y="784"/>
                    </a:lnTo>
                    <a:lnTo>
                      <a:pt x="200" y="785"/>
                    </a:lnTo>
                    <a:lnTo>
                      <a:pt x="195" y="788"/>
                    </a:lnTo>
                    <a:lnTo>
                      <a:pt x="193" y="790"/>
                    </a:lnTo>
                    <a:lnTo>
                      <a:pt x="192" y="792"/>
                    </a:lnTo>
                    <a:lnTo>
                      <a:pt x="192" y="794"/>
                    </a:lnTo>
                    <a:lnTo>
                      <a:pt x="192" y="794"/>
                    </a:lnTo>
                    <a:lnTo>
                      <a:pt x="194" y="797"/>
                    </a:lnTo>
                    <a:lnTo>
                      <a:pt x="196" y="799"/>
                    </a:lnTo>
                    <a:lnTo>
                      <a:pt x="200" y="800"/>
                    </a:lnTo>
                    <a:lnTo>
                      <a:pt x="204" y="798"/>
                    </a:lnTo>
                    <a:lnTo>
                      <a:pt x="204" y="798"/>
                    </a:lnTo>
                    <a:lnTo>
                      <a:pt x="209" y="794"/>
                    </a:lnTo>
                    <a:lnTo>
                      <a:pt x="214" y="791"/>
                    </a:lnTo>
                    <a:lnTo>
                      <a:pt x="218" y="788"/>
                    </a:lnTo>
                    <a:lnTo>
                      <a:pt x="220" y="786"/>
                    </a:lnTo>
                    <a:lnTo>
                      <a:pt x="222" y="786"/>
                    </a:lnTo>
                    <a:lnTo>
                      <a:pt x="222" y="786"/>
                    </a:lnTo>
                    <a:lnTo>
                      <a:pt x="229" y="786"/>
                    </a:lnTo>
                    <a:lnTo>
                      <a:pt x="235" y="785"/>
                    </a:lnTo>
                    <a:lnTo>
                      <a:pt x="242" y="782"/>
                    </a:lnTo>
                    <a:lnTo>
                      <a:pt x="248" y="778"/>
                    </a:lnTo>
                    <a:lnTo>
                      <a:pt x="248" y="778"/>
                    </a:lnTo>
                    <a:lnTo>
                      <a:pt x="252" y="776"/>
                    </a:lnTo>
                    <a:lnTo>
                      <a:pt x="257" y="774"/>
                    </a:lnTo>
                    <a:lnTo>
                      <a:pt x="267" y="770"/>
                    </a:lnTo>
                    <a:lnTo>
                      <a:pt x="272" y="770"/>
                    </a:lnTo>
                    <a:lnTo>
                      <a:pt x="276" y="771"/>
                    </a:lnTo>
                    <a:lnTo>
                      <a:pt x="278" y="772"/>
                    </a:lnTo>
                    <a:lnTo>
                      <a:pt x="278" y="775"/>
                    </a:lnTo>
                    <a:lnTo>
                      <a:pt x="278" y="775"/>
                    </a:lnTo>
                    <a:lnTo>
                      <a:pt x="276" y="781"/>
                    </a:lnTo>
                    <a:lnTo>
                      <a:pt x="273" y="786"/>
                    </a:lnTo>
                    <a:lnTo>
                      <a:pt x="267" y="791"/>
                    </a:lnTo>
                    <a:lnTo>
                      <a:pt x="261" y="793"/>
                    </a:lnTo>
                    <a:lnTo>
                      <a:pt x="261" y="793"/>
                    </a:lnTo>
                    <a:lnTo>
                      <a:pt x="258" y="795"/>
                    </a:lnTo>
                    <a:lnTo>
                      <a:pt x="256" y="797"/>
                    </a:lnTo>
                    <a:lnTo>
                      <a:pt x="250" y="803"/>
                    </a:lnTo>
                    <a:lnTo>
                      <a:pt x="245" y="808"/>
                    </a:lnTo>
                    <a:lnTo>
                      <a:pt x="242" y="809"/>
                    </a:lnTo>
                    <a:lnTo>
                      <a:pt x="238" y="810"/>
                    </a:lnTo>
                    <a:lnTo>
                      <a:pt x="238" y="810"/>
                    </a:lnTo>
                    <a:lnTo>
                      <a:pt x="230" y="810"/>
                    </a:lnTo>
                    <a:lnTo>
                      <a:pt x="221" y="811"/>
                    </a:lnTo>
                    <a:lnTo>
                      <a:pt x="216" y="814"/>
                    </a:lnTo>
                    <a:lnTo>
                      <a:pt x="214" y="817"/>
                    </a:lnTo>
                    <a:lnTo>
                      <a:pt x="211" y="819"/>
                    </a:lnTo>
                    <a:lnTo>
                      <a:pt x="211" y="819"/>
                    </a:lnTo>
                    <a:lnTo>
                      <a:pt x="209" y="826"/>
                    </a:lnTo>
                    <a:lnTo>
                      <a:pt x="209" y="826"/>
                    </a:lnTo>
                    <a:lnTo>
                      <a:pt x="209" y="827"/>
                    </a:lnTo>
                    <a:lnTo>
                      <a:pt x="214" y="828"/>
                    </a:lnTo>
                    <a:lnTo>
                      <a:pt x="214" y="828"/>
                    </a:lnTo>
                    <a:lnTo>
                      <a:pt x="217" y="828"/>
                    </a:lnTo>
                    <a:lnTo>
                      <a:pt x="219" y="827"/>
                    </a:lnTo>
                    <a:lnTo>
                      <a:pt x="222" y="825"/>
                    </a:lnTo>
                    <a:lnTo>
                      <a:pt x="225" y="823"/>
                    </a:lnTo>
                    <a:lnTo>
                      <a:pt x="228" y="822"/>
                    </a:lnTo>
                    <a:lnTo>
                      <a:pt x="230" y="822"/>
                    </a:lnTo>
                    <a:lnTo>
                      <a:pt x="230" y="822"/>
                    </a:lnTo>
                    <a:lnTo>
                      <a:pt x="236" y="821"/>
                    </a:lnTo>
                    <a:lnTo>
                      <a:pt x="243" y="819"/>
                    </a:lnTo>
                    <a:lnTo>
                      <a:pt x="253" y="814"/>
                    </a:lnTo>
                    <a:lnTo>
                      <a:pt x="253" y="814"/>
                    </a:lnTo>
                    <a:lnTo>
                      <a:pt x="264" y="808"/>
                    </a:lnTo>
                    <a:lnTo>
                      <a:pt x="268" y="807"/>
                    </a:lnTo>
                    <a:lnTo>
                      <a:pt x="271" y="806"/>
                    </a:lnTo>
                    <a:lnTo>
                      <a:pt x="273" y="807"/>
                    </a:lnTo>
                    <a:lnTo>
                      <a:pt x="273" y="807"/>
                    </a:lnTo>
                    <a:lnTo>
                      <a:pt x="275" y="809"/>
                    </a:lnTo>
                    <a:lnTo>
                      <a:pt x="276" y="812"/>
                    </a:lnTo>
                    <a:lnTo>
                      <a:pt x="275" y="815"/>
                    </a:lnTo>
                    <a:lnTo>
                      <a:pt x="272" y="819"/>
                    </a:lnTo>
                    <a:lnTo>
                      <a:pt x="272" y="819"/>
                    </a:lnTo>
                    <a:lnTo>
                      <a:pt x="268" y="824"/>
                    </a:lnTo>
                    <a:lnTo>
                      <a:pt x="266" y="829"/>
                    </a:lnTo>
                    <a:lnTo>
                      <a:pt x="266" y="832"/>
                    </a:lnTo>
                    <a:lnTo>
                      <a:pt x="266" y="833"/>
                    </a:lnTo>
                    <a:lnTo>
                      <a:pt x="267" y="834"/>
                    </a:lnTo>
                    <a:lnTo>
                      <a:pt x="270" y="835"/>
                    </a:lnTo>
                    <a:lnTo>
                      <a:pt x="270" y="835"/>
                    </a:lnTo>
                    <a:lnTo>
                      <a:pt x="274" y="834"/>
                    </a:lnTo>
                    <a:lnTo>
                      <a:pt x="276" y="832"/>
                    </a:lnTo>
                    <a:lnTo>
                      <a:pt x="277" y="829"/>
                    </a:lnTo>
                    <a:lnTo>
                      <a:pt x="278" y="825"/>
                    </a:lnTo>
                    <a:lnTo>
                      <a:pt x="278" y="825"/>
                    </a:lnTo>
                    <a:lnTo>
                      <a:pt x="278" y="823"/>
                    </a:lnTo>
                    <a:lnTo>
                      <a:pt x="279" y="821"/>
                    </a:lnTo>
                    <a:lnTo>
                      <a:pt x="282" y="819"/>
                    </a:lnTo>
                    <a:lnTo>
                      <a:pt x="286" y="815"/>
                    </a:lnTo>
                    <a:lnTo>
                      <a:pt x="289" y="812"/>
                    </a:lnTo>
                    <a:lnTo>
                      <a:pt x="289" y="812"/>
                    </a:lnTo>
                    <a:lnTo>
                      <a:pt x="289" y="809"/>
                    </a:lnTo>
                    <a:lnTo>
                      <a:pt x="288" y="807"/>
                    </a:lnTo>
                    <a:lnTo>
                      <a:pt x="284" y="803"/>
                    </a:lnTo>
                    <a:lnTo>
                      <a:pt x="284" y="803"/>
                    </a:lnTo>
                    <a:lnTo>
                      <a:pt x="282" y="799"/>
                    </a:lnTo>
                    <a:lnTo>
                      <a:pt x="282" y="796"/>
                    </a:lnTo>
                    <a:lnTo>
                      <a:pt x="284" y="795"/>
                    </a:lnTo>
                    <a:lnTo>
                      <a:pt x="285" y="795"/>
                    </a:lnTo>
                    <a:lnTo>
                      <a:pt x="286" y="795"/>
                    </a:lnTo>
                    <a:lnTo>
                      <a:pt x="288" y="796"/>
                    </a:lnTo>
                    <a:lnTo>
                      <a:pt x="288" y="796"/>
                    </a:lnTo>
                    <a:lnTo>
                      <a:pt x="291" y="799"/>
                    </a:lnTo>
                    <a:lnTo>
                      <a:pt x="294" y="800"/>
                    </a:lnTo>
                    <a:lnTo>
                      <a:pt x="296" y="799"/>
                    </a:lnTo>
                    <a:lnTo>
                      <a:pt x="297" y="796"/>
                    </a:lnTo>
                    <a:lnTo>
                      <a:pt x="297" y="796"/>
                    </a:lnTo>
                    <a:lnTo>
                      <a:pt x="299" y="794"/>
                    </a:lnTo>
                    <a:lnTo>
                      <a:pt x="300" y="794"/>
                    </a:lnTo>
                    <a:lnTo>
                      <a:pt x="302" y="795"/>
                    </a:lnTo>
                    <a:lnTo>
                      <a:pt x="303" y="797"/>
                    </a:lnTo>
                    <a:lnTo>
                      <a:pt x="303" y="797"/>
                    </a:lnTo>
                    <a:lnTo>
                      <a:pt x="304" y="799"/>
                    </a:lnTo>
                    <a:lnTo>
                      <a:pt x="307" y="799"/>
                    </a:lnTo>
                    <a:lnTo>
                      <a:pt x="309" y="798"/>
                    </a:lnTo>
                    <a:lnTo>
                      <a:pt x="310" y="797"/>
                    </a:lnTo>
                    <a:lnTo>
                      <a:pt x="310" y="796"/>
                    </a:lnTo>
                    <a:lnTo>
                      <a:pt x="310" y="796"/>
                    </a:lnTo>
                    <a:lnTo>
                      <a:pt x="311" y="792"/>
                    </a:lnTo>
                    <a:lnTo>
                      <a:pt x="314" y="790"/>
                    </a:lnTo>
                    <a:lnTo>
                      <a:pt x="316" y="789"/>
                    </a:lnTo>
                    <a:lnTo>
                      <a:pt x="317" y="789"/>
                    </a:lnTo>
                    <a:lnTo>
                      <a:pt x="317" y="790"/>
                    </a:lnTo>
                    <a:lnTo>
                      <a:pt x="317" y="790"/>
                    </a:lnTo>
                    <a:lnTo>
                      <a:pt x="317" y="792"/>
                    </a:lnTo>
                    <a:lnTo>
                      <a:pt x="318" y="793"/>
                    </a:lnTo>
                    <a:lnTo>
                      <a:pt x="321" y="794"/>
                    </a:lnTo>
                    <a:lnTo>
                      <a:pt x="325" y="794"/>
                    </a:lnTo>
                    <a:lnTo>
                      <a:pt x="328" y="792"/>
                    </a:lnTo>
                    <a:lnTo>
                      <a:pt x="328" y="792"/>
                    </a:lnTo>
                    <a:lnTo>
                      <a:pt x="331" y="790"/>
                    </a:lnTo>
                    <a:lnTo>
                      <a:pt x="335" y="789"/>
                    </a:lnTo>
                    <a:lnTo>
                      <a:pt x="337" y="789"/>
                    </a:lnTo>
                    <a:lnTo>
                      <a:pt x="339" y="789"/>
                    </a:lnTo>
                    <a:lnTo>
                      <a:pt x="340" y="790"/>
                    </a:lnTo>
                    <a:lnTo>
                      <a:pt x="342" y="792"/>
                    </a:lnTo>
                    <a:lnTo>
                      <a:pt x="342" y="792"/>
                    </a:lnTo>
                    <a:lnTo>
                      <a:pt x="344" y="797"/>
                    </a:lnTo>
                    <a:lnTo>
                      <a:pt x="346" y="801"/>
                    </a:lnTo>
                    <a:lnTo>
                      <a:pt x="348" y="803"/>
                    </a:lnTo>
                    <a:lnTo>
                      <a:pt x="348" y="803"/>
                    </a:lnTo>
                    <a:lnTo>
                      <a:pt x="349" y="801"/>
                    </a:lnTo>
                    <a:lnTo>
                      <a:pt x="349" y="801"/>
                    </a:lnTo>
                    <a:lnTo>
                      <a:pt x="348" y="796"/>
                    </a:lnTo>
                    <a:lnTo>
                      <a:pt x="346" y="792"/>
                    </a:lnTo>
                    <a:lnTo>
                      <a:pt x="344" y="789"/>
                    </a:lnTo>
                    <a:lnTo>
                      <a:pt x="344" y="788"/>
                    </a:lnTo>
                    <a:lnTo>
                      <a:pt x="345" y="786"/>
                    </a:lnTo>
                    <a:lnTo>
                      <a:pt x="345" y="786"/>
                    </a:lnTo>
                    <a:lnTo>
                      <a:pt x="352" y="786"/>
                    </a:lnTo>
                    <a:lnTo>
                      <a:pt x="356" y="788"/>
                    </a:lnTo>
                    <a:lnTo>
                      <a:pt x="358" y="789"/>
                    </a:lnTo>
                    <a:lnTo>
                      <a:pt x="358" y="791"/>
                    </a:lnTo>
                    <a:lnTo>
                      <a:pt x="358" y="791"/>
                    </a:lnTo>
                    <a:lnTo>
                      <a:pt x="358" y="794"/>
                    </a:lnTo>
                    <a:lnTo>
                      <a:pt x="358" y="795"/>
                    </a:lnTo>
                    <a:lnTo>
                      <a:pt x="356" y="795"/>
                    </a:lnTo>
                    <a:lnTo>
                      <a:pt x="353" y="796"/>
                    </a:lnTo>
                    <a:lnTo>
                      <a:pt x="353" y="797"/>
                    </a:lnTo>
                    <a:lnTo>
                      <a:pt x="352" y="799"/>
                    </a:lnTo>
                    <a:lnTo>
                      <a:pt x="352" y="799"/>
                    </a:lnTo>
                    <a:lnTo>
                      <a:pt x="353" y="806"/>
                    </a:lnTo>
                    <a:lnTo>
                      <a:pt x="354" y="810"/>
                    </a:lnTo>
                    <a:lnTo>
                      <a:pt x="357" y="812"/>
                    </a:lnTo>
                    <a:lnTo>
                      <a:pt x="357" y="812"/>
                    </a:lnTo>
                    <a:lnTo>
                      <a:pt x="358" y="811"/>
                    </a:lnTo>
                    <a:lnTo>
                      <a:pt x="358" y="811"/>
                    </a:lnTo>
                    <a:lnTo>
                      <a:pt x="359" y="807"/>
                    </a:lnTo>
                    <a:lnTo>
                      <a:pt x="361" y="805"/>
                    </a:lnTo>
                    <a:lnTo>
                      <a:pt x="363" y="804"/>
                    </a:lnTo>
                    <a:lnTo>
                      <a:pt x="364" y="806"/>
                    </a:lnTo>
                    <a:lnTo>
                      <a:pt x="364" y="806"/>
                    </a:lnTo>
                    <a:lnTo>
                      <a:pt x="365" y="807"/>
                    </a:lnTo>
                    <a:lnTo>
                      <a:pt x="366" y="807"/>
                    </a:lnTo>
                    <a:lnTo>
                      <a:pt x="371" y="809"/>
                    </a:lnTo>
                    <a:lnTo>
                      <a:pt x="375" y="811"/>
                    </a:lnTo>
                    <a:lnTo>
                      <a:pt x="376" y="813"/>
                    </a:lnTo>
                    <a:lnTo>
                      <a:pt x="377" y="815"/>
                    </a:lnTo>
                    <a:lnTo>
                      <a:pt x="377" y="815"/>
                    </a:lnTo>
                    <a:lnTo>
                      <a:pt x="379" y="821"/>
                    </a:lnTo>
                    <a:lnTo>
                      <a:pt x="384" y="825"/>
                    </a:lnTo>
                    <a:lnTo>
                      <a:pt x="388" y="828"/>
                    </a:lnTo>
                    <a:lnTo>
                      <a:pt x="395" y="829"/>
                    </a:lnTo>
                    <a:lnTo>
                      <a:pt x="395" y="829"/>
                    </a:lnTo>
                    <a:lnTo>
                      <a:pt x="403" y="829"/>
                    </a:lnTo>
                    <a:lnTo>
                      <a:pt x="411" y="827"/>
                    </a:lnTo>
                    <a:lnTo>
                      <a:pt x="418" y="827"/>
                    </a:lnTo>
                    <a:lnTo>
                      <a:pt x="420" y="828"/>
                    </a:lnTo>
                    <a:lnTo>
                      <a:pt x="422" y="831"/>
                    </a:lnTo>
                    <a:lnTo>
                      <a:pt x="422" y="831"/>
                    </a:lnTo>
                    <a:lnTo>
                      <a:pt x="424" y="832"/>
                    </a:lnTo>
                    <a:lnTo>
                      <a:pt x="427" y="833"/>
                    </a:lnTo>
                    <a:lnTo>
                      <a:pt x="434" y="833"/>
                    </a:lnTo>
                    <a:lnTo>
                      <a:pt x="440" y="832"/>
                    </a:lnTo>
                    <a:lnTo>
                      <a:pt x="445" y="828"/>
                    </a:lnTo>
                    <a:lnTo>
                      <a:pt x="445" y="828"/>
                    </a:lnTo>
                    <a:lnTo>
                      <a:pt x="452" y="819"/>
                    </a:lnTo>
                    <a:lnTo>
                      <a:pt x="457" y="815"/>
                    </a:lnTo>
                    <a:lnTo>
                      <a:pt x="459" y="815"/>
                    </a:lnTo>
                    <a:lnTo>
                      <a:pt x="461" y="817"/>
                    </a:lnTo>
                    <a:lnTo>
                      <a:pt x="461" y="817"/>
                    </a:lnTo>
                    <a:lnTo>
                      <a:pt x="462" y="818"/>
                    </a:lnTo>
                    <a:lnTo>
                      <a:pt x="464" y="818"/>
                    </a:lnTo>
                    <a:lnTo>
                      <a:pt x="470" y="817"/>
                    </a:lnTo>
                    <a:lnTo>
                      <a:pt x="475" y="814"/>
                    </a:lnTo>
                    <a:lnTo>
                      <a:pt x="478" y="814"/>
                    </a:lnTo>
                    <a:lnTo>
                      <a:pt x="481" y="814"/>
                    </a:lnTo>
                    <a:lnTo>
                      <a:pt x="481" y="814"/>
                    </a:lnTo>
                    <a:lnTo>
                      <a:pt x="488" y="818"/>
                    </a:lnTo>
                    <a:lnTo>
                      <a:pt x="494" y="821"/>
                    </a:lnTo>
                    <a:lnTo>
                      <a:pt x="497" y="823"/>
                    </a:lnTo>
                    <a:lnTo>
                      <a:pt x="499" y="822"/>
                    </a:lnTo>
                    <a:lnTo>
                      <a:pt x="500" y="821"/>
                    </a:lnTo>
                    <a:lnTo>
                      <a:pt x="500" y="821"/>
                    </a:lnTo>
                    <a:lnTo>
                      <a:pt x="501" y="810"/>
                    </a:lnTo>
                    <a:lnTo>
                      <a:pt x="500" y="804"/>
                    </a:lnTo>
                    <a:lnTo>
                      <a:pt x="499" y="798"/>
                    </a:lnTo>
                    <a:lnTo>
                      <a:pt x="499" y="798"/>
                    </a:lnTo>
                    <a:lnTo>
                      <a:pt x="496" y="790"/>
                    </a:lnTo>
                    <a:lnTo>
                      <a:pt x="495" y="776"/>
                    </a:lnTo>
                    <a:lnTo>
                      <a:pt x="495" y="768"/>
                    </a:lnTo>
                    <a:lnTo>
                      <a:pt x="496" y="762"/>
                    </a:lnTo>
                    <a:lnTo>
                      <a:pt x="499" y="756"/>
                    </a:lnTo>
                    <a:lnTo>
                      <a:pt x="501" y="754"/>
                    </a:lnTo>
                    <a:lnTo>
                      <a:pt x="503" y="752"/>
                    </a:lnTo>
                    <a:lnTo>
                      <a:pt x="503" y="752"/>
                    </a:lnTo>
                    <a:lnTo>
                      <a:pt x="509" y="750"/>
                    </a:lnTo>
                    <a:lnTo>
                      <a:pt x="519" y="747"/>
                    </a:lnTo>
                    <a:lnTo>
                      <a:pt x="531" y="746"/>
                    </a:lnTo>
                    <a:lnTo>
                      <a:pt x="544" y="743"/>
                    </a:lnTo>
                    <a:lnTo>
                      <a:pt x="559" y="742"/>
                    </a:lnTo>
                    <a:lnTo>
                      <a:pt x="574" y="742"/>
                    </a:lnTo>
                    <a:lnTo>
                      <a:pt x="590" y="743"/>
                    </a:lnTo>
                    <a:lnTo>
                      <a:pt x="606" y="747"/>
                    </a:lnTo>
                    <a:lnTo>
                      <a:pt x="606" y="747"/>
                    </a:lnTo>
                    <a:lnTo>
                      <a:pt x="642" y="753"/>
                    </a:lnTo>
                    <a:lnTo>
                      <a:pt x="660" y="757"/>
                    </a:lnTo>
                    <a:lnTo>
                      <a:pt x="677" y="760"/>
                    </a:lnTo>
                    <a:lnTo>
                      <a:pt x="694" y="762"/>
                    </a:lnTo>
                    <a:lnTo>
                      <a:pt x="709" y="762"/>
                    </a:lnTo>
                    <a:lnTo>
                      <a:pt x="716" y="762"/>
                    </a:lnTo>
                    <a:lnTo>
                      <a:pt x="722" y="761"/>
                    </a:lnTo>
                    <a:lnTo>
                      <a:pt x="726" y="758"/>
                    </a:lnTo>
                    <a:lnTo>
                      <a:pt x="731" y="756"/>
                    </a:lnTo>
                    <a:lnTo>
                      <a:pt x="731" y="756"/>
                    </a:lnTo>
                    <a:lnTo>
                      <a:pt x="744" y="747"/>
                    </a:lnTo>
                    <a:lnTo>
                      <a:pt x="756" y="740"/>
                    </a:lnTo>
                    <a:lnTo>
                      <a:pt x="768" y="734"/>
                    </a:lnTo>
                    <a:lnTo>
                      <a:pt x="783" y="726"/>
                    </a:lnTo>
                    <a:lnTo>
                      <a:pt x="783" y="726"/>
                    </a:lnTo>
                    <a:lnTo>
                      <a:pt x="799" y="718"/>
                    </a:lnTo>
                    <a:lnTo>
                      <a:pt x="811" y="710"/>
                    </a:lnTo>
                    <a:lnTo>
                      <a:pt x="817" y="707"/>
                    </a:lnTo>
                    <a:lnTo>
                      <a:pt x="821" y="701"/>
                    </a:lnTo>
                    <a:lnTo>
                      <a:pt x="825" y="696"/>
                    </a:lnTo>
                    <a:lnTo>
                      <a:pt x="829" y="689"/>
                    </a:lnTo>
                    <a:lnTo>
                      <a:pt x="829" y="689"/>
                    </a:lnTo>
                    <a:lnTo>
                      <a:pt x="834" y="669"/>
                    </a:lnTo>
                    <a:lnTo>
                      <a:pt x="842" y="647"/>
                    </a:lnTo>
                    <a:lnTo>
                      <a:pt x="846" y="636"/>
                    </a:lnTo>
                    <a:lnTo>
                      <a:pt x="851" y="626"/>
                    </a:lnTo>
                    <a:lnTo>
                      <a:pt x="858" y="619"/>
                    </a:lnTo>
                    <a:lnTo>
                      <a:pt x="861" y="615"/>
                    </a:lnTo>
                    <a:lnTo>
                      <a:pt x="865" y="613"/>
                    </a:lnTo>
                    <a:lnTo>
                      <a:pt x="865" y="613"/>
                    </a:lnTo>
                    <a:lnTo>
                      <a:pt x="887" y="605"/>
                    </a:lnTo>
                    <a:lnTo>
                      <a:pt x="888" y="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Freeform 227"/>
              <p:cNvSpPr>
                <a:spLocks/>
              </p:cNvSpPr>
              <p:nvPr/>
            </p:nvSpPr>
            <p:spPr bwMode="auto">
              <a:xfrm>
                <a:off x="10310767" y="5729732"/>
                <a:ext cx="14289" cy="6350"/>
              </a:xfrm>
              <a:custGeom>
                <a:avLst/>
                <a:gdLst>
                  <a:gd name="T0" fmla="*/ 0 w 9"/>
                  <a:gd name="T1" fmla="*/ 0 h 4"/>
                  <a:gd name="T2" fmla="*/ 0 w 9"/>
                  <a:gd name="T3" fmla="*/ 0 h 4"/>
                  <a:gd name="T4" fmla="*/ 0 w 9"/>
                  <a:gd name="T5" fmla="*/ 2 h 4"/>
                  <a:gd name="T6" fmla="*/ 1 w 9"/>
                  <a:gd name="T7" fmla="*/ 4 h 4"/>
                  <a:gd name="T8" fmla="*/ 3 w 9"/>
                  <a:gd name="T9" fmla="*/ 4 h 4"/>
                  <a:gd name="T10" fmla="*/ 3 w 9"/>
                  <a:gd name="T11" fmla="*/ 4 h 4"/>
                  <a:gd name="T12" fmla="*/ 8 w 9"/>
                  <a:gd name="T13" fmla="*/ 2 h 4"/>
                  <a:gd name="T14" fmla="*/ 9 w 9"/>
                  <a:gd name="T15" fmla="*/ 1 h 4"/>
                  <a:gd name="T16" fmla="*/ 7 w 9"/>
                  <a:gd name="T17" fmla="*/ 0 h 4"/>
                  <a:gd name="T18" fmla="*/ 7 w 9"/>
                  <a:gd name="T19" fmla="*/ 0 h 4"/>
                  <a:gd name="T20" fmla="*/ 2 w 9"/>
                  <a:gd name="T21" fmla="*/ 0 h 4"/>
                  <a:gd name="T22" fmla="*/ 0 w 9"/>
                  <a:gd name="T23" fmla="*/ 0 h 4"/>
                  <a:gd name="T24" fmla="*/ 0 w 9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228"/>
              <p:cNvSpPr>
                <a:spLocks/>
              </p:cNvSpPr>
              <p:nvPr/>
            </p:nvSpPr>
            <p:spPr bwMode="auto">
              <a:xfrm>
                <a:off x="10326641" y="5728144"/>
                <a:ext cx="7937" cy="9526"/>
              </a:xfrm>
              <a:custGeom>
                <a:avLst/>
                <a:gdLst>
                  <a:gd name="T0" fmla="*/ 0 w 5"/>
                  <a:gd name="T1" fmla="*/ 1 h 6"/>
                  <a:gd name="T2" fmla="*/ 0 w 5"/>
                  <a:gd name="T3" fmla="*/ 1 h 6"/>
                  <a:gd name="T4" fmla="*/ 2 w 5"/>
                  <a:gd name="T5" fmla="*/ 5 h 6"/>
                  <a:gd name="T6" fmla="*/ 4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1 h 6"/>
                  <a:gd name="T14" fmla="*/ 5 w 5"/>
                  <a:gd name="T15" fmla="*/ 0 h 6"/>
                  <a:gd name="T16" fmla="*/ 4 w 5"/>
                  <a:gd name="T17" fmla="*/ 0 h 6"/>
                  <a:gd name="T18" fmla="*/ 4 w 5"/>
                  <a:gd name="T19" fmla="*/ 0 h 6"/>
                  <a:gd name="T20" fmla="*/ 1 w 5"/>
                  <a:gd name="T21" fmla="*/ 0 h 6"/>
                  <a:gd name="T22" fmla="*/ 0 w 5"/>
                  <a:gd name="T23" fmla="*/ 1 h 6"/>
                  <a:gd name="T24" fmla="*/ 0 w 5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0" y="1"/>
                    </a:moveTo>
                    <a:lnTo>
                      <a:pt x="0" y="1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229"/>
              <p:cNvSpPr>
                <a:spLocks/>
              </p:cNvSpPr>
              <p:nvPr/>
            </p:nvSpPr>
            <p:spPr bwMode="auto">
              <a:xfrm>
                <a:off x="10315528" y="5705917"/>
                <a:ext cx="17463" cy="12700"/>
              </a:xfrm>
              <a:custGeom>
                <a:avLst/>
                <a:gdLst>
                  <a:gd name="T0" fmla="*/ 2 w 11"/>
                  <a:gd name="T1" fmla="*/ 1 h 8"/>
                  <a:gd name="T2" fmla="*/ 2 w 11"/>
                  <a:gd name="T3" fmla="*/ 1 h 8"/>
                  <a:gd name="T4" fmla="*/ 0 w 11"/>
                  <a:gd name="T5" fmla="*/ 2 h 8"/>
                  <a:gd name="T6" fmla="*/ 0 w 11"/>
                  <a:gd name="T7" fmla="*/ 5 h 8"/>
                  <a:gd name="T8" fmla="*/ 0 w 11"/>
                  <a:gd name="T9" fmla="*/ 7 h 8"/>
                  <a:gd name="T10" fmla="*/ 2 w 11"/>
                  <a:gd name="T11" fmla="*/ 7 h 8"/>
                  <a:gd name="T12" fmla="*/ 2 w 11"/>
                  <a:gd name="T13" fmla="*/ 7 h 8"/>
                  <a:gd name="T14" fmla="*/ 7 w 11"/>
                  <a:gd name="T15" fmla="*/ 8 h 8"/>
                  <a:gd name="T16" fmla="*/ 9 w 11"/>
                  <a:gd name="T17" fmla="*/ 8 h 8"/>
                  <a:gd name="T18" fmla="*/ 11 w 11"/>
                  <a:gd name="T19" fmla="*/ 6 h 8"/>
                  <a:gd name="T20" fmla="*/ 11 w 11"/>
                  <a:gd name="T21" fmla="*/ 6 h 8"/>
                  <a:gd name="T22" fmla="*/ 11 w 11"/>
                  <a:gd name="T23" fmla="*/ 1 h 8"/>
                  <a:gd name="T24" fmla="*/ 9 w 11"/>
                  <a:gd name="T25" fmla="*/ 0 h 8"/>
                  <a:gd name="T26" fmla="*/ 7 w 11"/>
                  <a:gd name="T27" fmla="*/ 0 h 8"/>
                  <a:gd name="T28" fmla="*/ 7 w 11"/>
                  <a:gd name="T29" fmla="*/ 0 h 8"/>
                  <a:gd name="T30" fmla="*/ 4 w 11"/>
                  <a:gd name="T31" fmla="*/ 1 h 8"/>
                  <a:gd name="T32" fmla="*/ 2 w 11"/>
                  <a:gd name="T33" fmla="*/ 1 h 8"/>
                  <a:gd name="T34" fmla="*/ 2 w 11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8">
                    <a:moveTo>
                      <a:pt x="2" y="1"/>
                    </a:moveTo>
                    <a:lnTo>
                      <a:pt x="2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230"/>
              <p:cNvSpPr>
                <a:spLocks/>
              </p:cNvSpPr>
              <p:nvPr/>
            </p:nvSpPr>
            <p:spPr bwMode="auto">
              <a:xfrm>
                <a:off x="9294771" y="5543980"/>
                <a:ext cx="836609" cy="823976"/>
              </a:xfrm>
              <a:custGeom>
                <a:avLst/>
                <a:gdLst>
                  <a:gd name="T0" fmla="*/ 499 w 527"/>
                  <a:gd name="T1" fmla="*/ 35 h 519"/>
                  <a:gd name="T2" fmla="*/ 430 w 527"/>
                  <a:gd name="T3" fmla="*/ 75 h 519"/>
                  <a:gd name="T4" fmla="*/ 396 w 527"/>
                  <a:gd name="T5" fmla="*/ 70 h 519"/>
                  <a:gd name="T6" fmla="*/ 348 w 527"/>
                  <a:gd name="T7" fmla="*/ 56 h 519"/>
                  <a:gd name="T8" fmla="*/ 248 w 527"/>
                  <a:gd name="T9" fmla="*/ 97 h 519"/>
                  <a:gd name="T10" fmla="*/ 207 w 527"/>
                  <a:gd name="T11" fmla="*/ 107 h 519"/>
                  <a:gd name="T12" fmla="*/ 184 w 527"/>
                  <a:gd name="T13" fmla="*/ 140 h 519"/>
                  <a:gd name="T14" fmla="*/ 137 w 527"/>
                  <a:gd name="T15" fmla="*/ 144 h 519"/>
                  <a:gd name="T16" fmla="*/ 94 w 527"/>
                  <a:gd name="T17" fmla="*/ 184 h 519"/>
                  <a:gd name="T18" fmla="*/ 51 w 527"/>
                  <a:gd name="T19" fmla="*/ 195 h 519"/>
                  <a:gd name="T20" fmla="*/ 53 w 527"/>
                  <a:gd name="T21" fmla="*/ 228 h 519"/>
                  <a:gd name="T22" fmla="*/ 19 w 527"/>
                  <a:gd name="T23" fmla="*/ 291 h 519"/>
                  <a:gd name="T24" fmla="*/ 12 w 527"/>
                  <a:gd name="T25" fmla="*/ 323 h 519"/>
                  <a:gd name="T26" fmla="*/ 0 w 527"/>
                  <a:gd name="T27" fmla="*/ 353 h 519"/>
                  <a:gd name="T28" fmla="*/ 5 w 527"/>
                  <a:gd name="T29" fmla="*/ 376 h 519"/>
                  <a:gd name="T30" fmla="*/ 40 w 527"/>
                  <a:gd name="T31" fmla="*/ 402 h 519"/>
                  <a:gd name="T32" fmla="*/ 87 w 527"/>
                  <a:gd name="T33" fmla="*/ 407 h 519"/>
                  <a:gd name="T34" fmla="*/ 84 w 527"/>
                  <a:gd name="T35" fmla="*/ 426 h 519"/>
                  <a:gd name="T36" fmla="*/ 69 w 527"/>
                  <a:gd name="T37" fmla="*/ 436 h 519"/>
                  <a:gd name="T38" fmla="*/ 89 w 527"/>
                  <a:gd name="T39" fmla="*/ 462 h 519"/>
                  <a:gd name="T40" fmla="*/ 100 w 527"/>
                  <a:gd name="T41" fmla="*/ 482 h 519"/>
                  <a:gd name="T42" fmla="*/ 131 w 527"/>
                  <a:gd name="T43" fmla="*/ 474 h 519"/>
                  <a:gd name="T44" fmla="*/ 182 w 527"/>
                  <a:gd name="T45" fmla="*/ 471 h 519"/>
                  <a:gd name="T46" fmla="*/ 221 w 527"/>
                  <a:gd name="T47" fmla="*/ 460 h 519"/>
                  <a:gd name="T48" fmla="*/ 264 w 527"/>
                  <a:gd name="T49" fmla="*/ 468 h 519"/>
                  <a:gd name="T50" fmla="*/ 304 w 527"/>
                  <a:gd name="T51" fmla="*/ 480 h 519"/>
                  <a:gd name="T52" fmla="*/ 287 w 527"/>
                  <a:gd name="T53" fmla="*/ 503 h 519"/>
                  <a:gd name="T54" fmla="*/ 307 w 527"/>
                  <a:gd name="T55" fmla="*/ 500 h 519"/>
                  <a:gd name="T56" fmla="*/ 351 w 527"/>
                  <a:gd name="T57" fmla="*/ 497 h 519"/>
                  <a:gd name="T58" fmla="*/ 384 w 527"/>
                  <a:gd name="T59" fmla="*/ 517 h 519"/>
                  <a:gd name="T60" fmla="*/ 383 w 527"/>
                  <a:gd name="T61" fmla="*/ 504 h 519"/>
                  <a:gd name="T62" fmla="*/ 360 w 527"/>
                  <a:gd name="T63" fmla="*/ 456 h 519"/>
                  <a:gd name="T64" fmla="*/ 328 w 527"/>
                  <a:gd name="T65" fmla="*/ 433 h 519"/>
                  <a:gd name="T66" fmla="*/ 297 w 527"/>
                  <a:gd name="T67" fmla="*/ 421 h 519"/>
                  <a:gd name="T68" fmla="*/ 263 w 527"/>
                  <a:gd name="T69" fmla="*/ 414 h 519"/>
                  <a:gd name="T70" fmla="*/ 233 w 527"/>
                  <a:gd name="T71" fmla="*/ 414 h 519"/>
                  <a:gd name="T72" fmla="*/ 259 w 527"/>
                  <a:gd name="T73" fmla="*/ 391 h 519"/>
                  <a:gd name="T74" fmla="*/ 256 w 527"/>
                  <a:gd name="T75" fmla="*/ 351 h 519"/>
                  <a:gd name="T76" fmla="*/ 256 w 527"/>
                  <a:gd name="T77" fmla="*/ 343 h 519"/>
                  <a:gd name="T78" fmla="*/ 286 w 527"/>
                  <a:gd name="T79" fmla="*/ 350 h 519"/>
                  <a:gd name="T80" fmla="*/ 270 w 527"/>
                  <a:gd name="T81" fmla="*/ 331 h 519"/>
                  <a:gd name="T82" fmla="*/ 242 w 527"/>
                  <a:gd name="T83" fmla="*/ 303 h 519"/>
                  <a:gd name="T84" fmla="*/ 236 w 527"/>
                  <a:gd name="T85" fmla="*/ 284 h 519"/>
                  <a:gd name="T86" fmla="*/ 245 w 527"/>
                  <a:gd name="T87" fmla="*/ 298 h 519"/>
                  <a:gd name="T88" fmla="*/ 223 w 527"/>
                  <a:gd name="T89" fmla="*/ 288 h 519"/>
                  <a:gd name="T90" fmla="*/ 200 w 527"/>
                  <a:gd name="T91" fmla="*/ 272 h 519"/>
                  <a:gd name="T92" fmla="*/ 197 w 527"/>
                  <a:gd name="T93" fmla="*/ 210 h 519"/>
                  <a:gd name="T94" fmla="*/ 217 w 527"/>
                  <a:gd name="T95" fmla="*/ 192 h 519"/>
                  <a:gd name="T96" fmla="*/ 226 w 527"/>
                  <a:gd name="T97" fmla="*/ 211 h 519"/>
                  <a:gd name="T98" fmla="*/ 265 w 527"/>
                  <a:gd name="T99" fmla="*/ 230 h 519"/>
                  <a:gd name="T100" fmla="*/ 298 w 527"/>
                  <a:gd name="T101" fmla="*/ 219 h 519"/>
                  <a:gd name="T102" fmla="*/ 309 w 527"/>
                  <a:gd name="T103" fmla="*/ 204 h 519"/>
                  <a:gd name="T104" fmla="*/ 290 w 527"/>
                  <a:gd name="T105" fmla="*/ 161 h 519"/>
                  <a:gd name="T106" fmla="*/ 333 w 527"/>
                  <a:gd name="T107" fmla="*/ 141 h 519"/>
                  <a:gd name="T108" fmla="*/ 372 w 527"/>
                  <a:gd name="T109" fmla="*/ 121 h 519"/>
                  <a:gd name="T110" fmla="*/ 404 w 527"/>
                  <a:gd name="T111" fmla="*/ 103 h 519"/>
                  <a:gd name="T112" fmla="*/ 457 w 527"/>
                  <a:gd name="T113" fmla="*/ 112 h 519"/>
                  <a:gd name="T114" fmla="*/ 506 w 527"/>
                  <a:gd name="T115" fmla="*/ 108 h 519"/>
                  <a:gd name="T116" fmla="*/ 518 w 527"/>
                  <a:gd name="T117" fmla="*/ 52 h 519"/>
                  <a:gd name="T118" fmla="*/ 521 w 527"/>
                  <a:gd name="T119" fmla="*/ 4 h 519"/>
                  <a:gd name="T120" fmla="*/ 489 w 527"/>
                  <a:gd name="T121" fmla="*/ 1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7" h="519">
                    <a:moveTo>
                      <a:pt x="489" y="1"/>
                    </a:moveTo>
                    <a:lnTo>
                      <a:pt x="489" y="1"/>
                    </a:lnTo>
                    <a:lnTo>
                      <a:pt x="489" y="8"/>
                    </a:lnTo>
                    <a:lnTo>
                      <a:pt x="490" y="14"/>
                    </a:lnTo>
                    <a:lnTo>
                      <a:pt x="491" y="16"/>
                    </a:lnTo>
                    <a:lnTo>
                      <a:pt x="493" y="18"/>
                    </a:lnTo>
                    <a:lnTo>
                      <a:pt x="493" y="18"/>
                    </a:lnTo>
                    <a:lnTo>
                      <a:pt x="498" y="22"/>
                    </a:lnTo>
                    <a:lnTo>
                      <a:pt x="499" y="25"/>
                    </a:lnTo>
                    <a:lnTo>
                      <a:pt x="499" y="29"/>
                    </a:lnTo>
                    <a:lnTo>
                      <a:pt x="499" y="35"/>
                    </a:lnTo>
                    <a:lnTo>
                      <a:pt x="499" y="35"/>
                    </a:lnTo>
                    <a:lnTo>
                      <a:pt x="498" y="40"/>
                    </a:lnTo>
                    <a:lnTo>
                      <a:pt x="493" y="45"/>
                    </a:lnTo>
                    <a:lnTo>
                      <a:pt x="487" y="51"/>
                    </a:lnTo>
                    <a:lnTo>
                      <a:pt x="477" y="56"/>
                    </a:lnTo>
                    <a:lnTo>
                      <a:pt x="477" y="56"/>
                    </a:lnTo>
                    <a:lnTo>
                      <a:pt x="454" y="64"/>
                    </a:lnTo>
                    <a:lnTo>
                      <a:pt x="444" y="67"/>
                    </a:lnTo>
                    <a:lnTo>
                      <a:pt x="436" y="72"/>
                    </a:lnTo>
                    <a:lnTo>
                      <a:pt x="436" y="72"/>
                    </a:lnTo>
                    <a:lnTo>
                      <a:pt x="430" y="75"/>
                    </a:lnTo>
                    <a:lnTo>
                      <a:pt x="426" y="78"/>
                    </a:lnTo>
                    <a:lnTo>
                      <a:pt x="420" y="79"/>
                    </a:lnTo>
                    <a:lnTo>
                      <a:pt x="416" y="78"/>
                    </a:lnTo>
                    <a:lnTo>
                      <a:pt x="416" y="78"/>
                    </a:lnTo>
                    <a:lnTo>
                      <a:pt x="412" y="75"/>
                    </a:lnTo>
                    <a:lnTo>
                      <a:pt x="408" y="72"/>
                    </a:lnTo>
                    <a:lnTo>
                      <a:pt x="404" y="70"/>
                    </a:lnTo>
                    <a:lnTo>
                      <a:pt x="402" y="69"/>
                    </a:lnTo>
                    <a:lnTo>
                      <a:pt x="400" y="69"/>
                    </a:lnTo>
                    <a:lnTo>
                      <a:pt x="400" y="69"/>
                    </a:lnTo>
                    <a:lnTo>
                      <a:pt x="396" y="70"/>
                    </a:lnTo>
                    <a:lnTo>
                      <a:pt x="391" y="72"/>
                    </a:lnTo>
                    <a:lnTo>
                      <a:pt x="387" y="74"/>
                    </a:lnTo>
                    <a:lnTo>
                      <a:pt x="384" y="74"/>
                    </a:lnTo>
                    <a:lnTo>
                      <a:pt x="380" y="73"/>
                    </a:lnTo>
                    <a:lnTo>
                      <a:pt x="380" y="73"/>
                    </a:lnTo>
                    <a:lnTo>
                      <a:pt x="373" y="71"/>
                    </a:lnTo>
                    <a:lnTo>
                      <a:pt x="364" y="66"/>
                    </a:lnTo>
                    <a:lnTo>
                      <a:pt x="356" y="61"/>
                    </a:lnTo>
                    <a:lnTo>
                      <a:pt x="351" y="58"/>
                    </a:lnTo>
                    <a:lnTo>
                      <a:pt x="351" y="58"/>
                    </a:lnTo>
                    <a:lnTo>
                      <a:pt x="348" y="56"/>
                    </a:lnTo>
                    <a:lnTo>
                      <a:pt x="345" y="55"/>
                    </a:lnTo>
                    <a:lnTo>
                      <a:pt x="340" y="55"/>
                    </a:lnTo>
                    <a:lnTo>
                      <a:pt x="333" y="56"/>
                    </a:lnTo>
                    <a:lnTo>
                      <a:pt x="333" y="56"/>
                    </a:lnTo>
                    <a:lnTo>
                      <a:pt x="323" y="60"/>
                    </a:lnTo>
                    <a:lnTo>
                      <a:pt x="312" y="66"/>
                    </a:lnTo>
                    <a:lnTo>
                      <a:pt x="286" y="80"/>
                    </a:lnTo>
                    <a:lnTo>
                      <a:pt x="286" y="80"/>
                    </a:lnTo>
                    <a:lnTo>
                      <a:pt x="273" y="86"/>
                    </a:lnTo>
                    <a:lnTo>
                      <a:pt x="260" y="93"/>
                    </a:lnTo>
                    <a:lnTo>
                      <a:pt x="248" y="97"/>
                    </a:lnTo>
                    <a:lnTo>
                      <a:pt x="239" y="98"/>
                    </a:lnTo>
                    <a:lnTo>
                      <a:pt x="239" y="98"/>
                    </a:lnTo>
                    <a:lnTo>
                      <a:pt x="235" y="99"/>
                    </a:lnTo>
                    <a:lnTo>
                      <a:pt x="233" y="100"/>
                    </a:lnTo>
                    <a:lnTo>
                      <a:pt x="231" y="102"/>
                    </a:lnTo>
                    <a:lnTo>
                      <a:pt x="230" y="105"/>
                    </a:lnTo>
                    <a:lnTo>
                      <a:pt x="228" y="105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16" y="105"/>
                    </a:lnTo>
                    <a:lnTo>
                      <a:pt x="207" y="107"/>
                    </a:lnTo>
                    <a:lnTo>
                      <a:pt x="203" y="108"/>
                    </a:lnTo>
                    <a:lnTo>
                      <a:pt x="201" y="110"/>
                    </a:lnTo>
                    <a:lnTo>
                      <a:pt x="199" y="112"/>
                    </a:lnTo>
                    <a:lnTo>
                      <a:pt x="198" y="116"/>
                    </a:lnTo>
                    <a:lnTo>
                      <a:pt x="198" y="116"/>
                    </a:lnTo>
                    <a:lnTo>
                      <a:pt x="198" y="128"/>
                    </a:lnTo>
                    <a:lnTo>
                      <a:pt x="197" y="131"/>
                    </a:lnTo>
                    <a:lnTo>
                      <a:pt x="193" y="133"/>
                    </a:lnTo>
                    <a:lnTo>
                      <a:pt x="193" y="133"/>
                    </a:lnTo>
                    <a:lnTo>
                      <a:pt x="186" y="138"/>
                    </a:lnTo>
                    <a:lnTo>
                      <a:pt x="184" y="140"/>
                    </a:lnTo>
                    <a:lnTo>
                      <a:pt x="184" y="140"/>
                    </a:lnTo>
                    <a:lnTo>
                      <a:pt x="182" y="141"/>
                    </a:lnTo>
                    <a:lnTo>
                      <a:pt x="175" y="142"/>
                    </a:lnTo>
                    <a:lnTo>
                      <a:pt x="169" y="142"/>
                    </a:lnTo>
                    <a:lnTo>
                      <a:pt x="163" y="141"/>
                    </a:lnTo>
                    <a:lnTo>
                      <a:pt x="163" y="141"/>
                    </a:lnTo>
                    <a:lnTo>
                      <a:pt x="158" y="140"/>
                    </a:lnTo>
                    <a:lnTo>
                      <a:pt x="151" y="140"/>
                    </a:lnTo>
                    <a:lnTo>
                      <a:pt x="144" y="141"/>
                    </a:lnTo>
                    <a:lnTo>
                      <a:pt x="141" y="142"/>
                    </a:lnTo>
                    <a:lnTo>
                      <a:pt x="137" y="144"/>
                    </a:lnTo>
                    <a:lnTo>
                      <a:pt x="137" y="144"/>
                    </a:lnTo>
                    <a:lnTo>
                      <a:pt x="131" y="151"/>
                    </a:lnTo>
                    <a:lnTo>
                      <a:pt x="122" y="158"/>
                    </a:lnTo>
                    <a:lnTo>
                      <a:pt x="114" y="166"/>
                    </a:lnTo>
                    <a:lnTo>
                      <a:pt x="112" y="170"/>
                    </a:lnTo>
                    <a:lnTo>
                      <a:pt x="110" y="172"/>
                    </a:lnTo>
                    <a:lnTo>
                      <a:pt x="110" y="172"/>
                    </a:lnTo>
                    <a:lnTo>
                      <a:pt x="107" y="176"/>
                    </a:lnTo>
                    <a:lnTo>
                      <a:pt x="104" y="181"/>
                    </a:lnTo>
                    <a:lnTo>
                      <a:pt x="100" y="183"/>
                    </a:lnTo>
                    <a:lnTo>
                      <a:pt x="94" y="184"/>
                    </a:lnTo>
                    <a:lnTo>
                      <a:pt x="94" y="184"/>
                    </a:lnTo>
                    <a:lnTo>
                      <a:pt x="86" y="185"/>
                    </a:lnTo>
                    <a:lnTo>
                      <a:pt x="77" y="185"/>
                    </a:lnTo>
                    <a:lnTo>
                      <a:pt x="69" y="185"/>
                    </a:lnTo>
                    <a:lnTo>
                      <a:pt x="65" y="186"/>
                    </a:lnTo>
                    <a:lnTo>
                      <a:pt x="64" y="188"/>
                    </a:lnTo>
                    <a:lnTo>
                      <a:pt x="64" y="188"/>
                    </a:lnTo>
                    <a:lnTo>
                      <a:pt x="62" y="190"/>
                    </a:lnTo>
                    <a:lnTo>
                      <a:pt x="59" y="193"/>
                    </a:lnTo>
                    <a:lnTo>
                      <a:pt x="55" y="195"/>
                    </a:lnTo>
                    <a:lnTo>
                      <a:pt x="51" y="195"/>
                    </a:lnTo>
                    <a:lnTo>
                      <a:pt x="51" y="195"/>
                    </a:lnTo>
                    <a:lnTo>
                      <a:pt x="49" y="197"/>
                    </a:lnTo>
                    <a:lnTo>
                      <a:pt x="47" y="200"/>
                    </a:lnTo>
                    <a:lnTo>
                      <a:pt x="46" y="205"/>
                    </a:lnTo>
                    <a:lnTo>
                      <a:pt x="47" y="209"/>
                    </a:lnTo>
                    <a:lnTo>
                      <a:pt x="49" y="211"/>
                    </a:lnTo>
                    <a:lnTo>
                      <a:pt x="49" y="211"/>
                    </a:lnTo>
                    <a:lnTo>
                      <a:pt x="50" y="214"/>
                    </a:lnTo>
                    <a:lnTo>
                      <a:pt x="51" y="218"/>
                    </a:lnTo>
                    <a:lnTo>
                      <a:pt x="53" y="223"/>
                    </a:lnTo>
                    <a:lnTo>
                      <a:pt x="53" y="228"/>
                    </a:lnTo>
                    <a:lnTo>
                      <a:pt x="49" y="239"/>
                    </a:lnTo>
                    <a:lnTo>
                      <a:pt x="45" y="250"/>
                    </a:lnTo>
                    <a:lnTo>
                      <a:pt x="45" y="250"/>
                    </a:lnTo>
                    <a:lnTo>
                      <a:pt x="32" y="269"/>
                    </a:lnTo>
                    <a:lnTo>
                      <a:pt x="28" y="276"/>
                    </a:lnTo>
                    <a:lnTo>
                      <a:pt x="26" y="283"/>
                    </a:lnTo>
                    <a:lnTo>
                      <a:pt x="26" y="283"/>
                    </a:lnTo>
                    <a:lnTo>
                      <a:pt x="25" y="289"/>
                    </a:lnTo>
                    <a:lnTo>
                      <a:pt x="23" y="291"/>
                    </a:lnTo>
                    <a:lnTo>
                      <a:pt x="19" y="291"/>
                    </a:lnTo>
                    <a:lnTo>
                      <a:pt x="19" y="291"/>
                    </a:lnTo>
                    <a:lnTo>
                      <a:pt x="14" y="293"/>
                    </a:lnTo>
                    <a:lnTo>
                      <a:pt x="10" y="295"/>
                    </a:lnTo>
                    <a:lnTo>
                      <a:pt x="7" y="299"/>
                    </a:lnTo>
                    <a:lnTo>
                      <a:pt x="5" y="302"/>
                    </a:lnTo>
                    <a:lnTo>
                      <a:pt x="5" y="302"/>
                    </a:lnTo>
                    <a:lnTo>
                      <a:pt x="5" y="309"/>
                    </a:lnTo>
                    <a:lnTo>
                      <a:pt x="5" y="312"/>
                    </a:lnTo>
                    <a:lnTo>
                      <a:pt x="7" y="314"/>
                    </a:lnTo>
                    <a:lnTo>
                      <a:pt x="7" y="314"/>
                    </a:lnTo>
                    <a:lnTo>
                      <a:pt x="10" y="317"/>
                    </a:lnTo>
                    <a:lnTo>
                      <a:pt x="12" y="323"/>
                    </a:lnTo>
                    <a:lnTo>
                      <a:pt x="12" y="328"/>
                    </a:lnTo>
                    <a:lnTo>
                      <a:pt x="11" y="330"/>
                    </a:lnTo>
                    <a:lnTo>
                      <a:pt x="10" y="331"/>
                    </a:lnTo>
                    <a:lnTo>
                      <a:pt x="10" y="331"/>
                    </a:lnTo>
                    <a:lnTo>
                      <a:pt x="7" y="333"/>
                    </a:lnTo>
                    <a:lnTo>
                      <a:pt x="4" y="336"/>
                    </a:lnTo>
                    <a:lnTo>
                      <a:pt x="3" y="338"/>
                    </a:lnTo>
                    <a:lnTo>
                      <a:pt x="2" y="342"/>
                    </a:lnTo>
                    <a:lnTo>
                      <a:pt x="2" y="342"/>
                    </a:lnTo>
                    <a:lnTo>
                      <a:pt x="2" y="347"/>
                    </a:lnTo>
                    <a:lnTo>
                      <a:pt x="0" y="353"/>
                    </a:lnTo>
                    <a:lnTo>
                      <a:pt x="0" y="357"/>
                    </a:lnTo>
                    <a:lnTo>
                      <a:pt x="0" y="359"/>
                    </a:lnTo>
                    <a:lnTo>
                      <a:pt x="1" y="359"/>
                    </a:lnTo>
                    <a:lnTo>
                      <a:pt x="1" y="359"/>
                    </a:lnTo>
                    <a:lnTo>
                      <a:pt x="2" y="361"/>
                    </a:lnTo>
                    <a:lnTo>
                      <a:pt x="4" y="364"/>
                    </a:lnTo>
                    <a:lnTo>
                      <a:pt x="4" y="367"/>
                    </a:lnTo>
                    <a:lnTo>
                      <a:pt x="4" y="371"/>
                    </a:lnTo>
                    <a:lnTo>
                      <a:pt x="4" y="371"/>
                    </a:lnTo>
                    <a:lnTo>
                      <a:pt x="4" y="374"/>
                    </a:lnTo>
                    <a:lnTo>
                      <a:pt x="5" y="376"/>
                    </a:lnTo>
                    <a:lnTo>
                      <a:pt x="7" y="378"/>
                    </a:lnTo>
                    <a:lnTo>
                      <a:pt x="11" y="379"/>
                    </a:lnTo>
                    <a:lnTo>
                      <a:pt x="11" y="379"/>
                    </a:lnTo>
                    <a:lnTo>
                      <a:pt x="15" y="379"/>
                    </a:lnTo>
                    <a:lnTo>
                      <a:pt x="18" y="380"/>
                    </a:lnTo>
                    <a:lnTo>
                      <a:pt x="21" y="383"/>
                    </a:lnTo>
                    <a:lnTo>
                      <a:pt x="23" y="387"/>
                    </a:lnTo>
                    <a:lnTo>
                      <a:pt x="23" y="387"/>
                    </a:lnTo>
                    <a:lnTo>
                      <a:pt x="28" y="394"/>
                    </a:lnTo>
                    <a:lnTo>
                      <a:pt x="33" y="398"/>
                    </a:lnTo>
                    <a:lnTo>
                      <a:pt x="40" y="402"/>
                    </a:lnTo>
                    <a:lnTo>
                      <a:pt x="46" y="403"/>
                    </a:lnTo>
                    <a:lnTo>
                      <a:pt x="46" y="403"/>
                    </a:lnTo>
                    <a:lnTo>
                      <a:pt x="54" y="404"/>
                    </a:lnTo>
                    <a:lnTo>
                      <a:pt x="64" y="404"/>
                    </a:lnTo>
                    <a:lnTo>
                      <a:pt x="73" y="404"/>
                    </a:lnTo>
                    <a:lnTo>
                      <a:pt x="76" y="405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7" y="407"/>
                    </a:lnTo>
                    <a:lnTo>
                      <a:pt x="79" y="408"/>
                    </a:lnTo>
                    <a:lnTo>
                      <a:pt x="87" y="407"/>
                    </a:lnTo>
                    <a:lnTo>
                      <a:pt x="93" y="408"/>
                    </a:lnTo>
                    <a:lnTo>
                      <a:pt x="97" y="409"/>
                    </a:lnTo>
                    <a:lnTo>
                      <a:pt x="98" y="411"/>
                    </a:lnTo>
                    <a:lnTo>
                      <a:pt x="98" y="411"/>
                    </a:lnTo>
                    <a:lnTo>
                      <a:pt x="98" y="416"/>
                    </a:lnTo>
                    <a:lnTo>
                      <a:pt x="97" y="419"/>
                    </a:lnTo>
                    <a:lnTo>
                      <a:pt x="94" y="423"/>
                    </a:lnTo>
                    <a:lnTo>
                      <a:pt x="90" y="423"/>
                    </a:lnTo>
                    <a:lnTo>
                      <a:pt x="90" y="423"/>
                    </a:lnTo>
                    <a:lnTo>
                      <a:pt x="86" y="424"/>
                    </a:lnTo>
                    <a:lnTo>
                      <a:pt x="84" y="426"/>
                    </a:lnTo>
                    <a:lnTo>
                      <a:pt x="82" y="427"/>
                    </a:lnTo>
                    <a:lnTo>
                      <a:pt x="77" y="428"/>
                    </a:lnTo>
                    <a:lnTo>
                      <a:pt x="77" y="428"/>
                    </a:lnTo>
                    <a:lnTo>
                      <a:pt x="71" y="428"/>
                    </a:lnTo>
                    <a:lnTo>
                      <a:pt x="66" y="428"/>
                    </a:lnTo>
                    <a:lnTo>
                      <a:pt x="64" y="430"/>
                    </a:lnTo>
                    <a:lnTo>
                      <a:pt x="64" y="431"/>
                    </a:lnTo>
                    <a:lnTo>
                      <a:pt x="65" y="433"/>
                    </a:lnTo>
                    <a:lnTo>
                      <a:pt x="65" y="433"/>
                    </a:lnTo>
                    <a:lnTo>
                      <a:pt x="66" y="434"/>
                    </a:lnTo>
                    <a:lnTo>
                      <a:pt x="69" y="436"/>
                    </a:lnTo>
                    <a:lnTo>
                      <a:pt x="73" y="438"/>
                    </a:lnTo>
                    <a:lnTo>
                      <a:pt x="76" y="440"/>
                    </a:lnTo>
                    <a:lnTo>
                      <a:pt x="78" y="441"/>
                    </a:lnTo>
                    <a:lnTo>
                      <a:pt x="78" y="443"/>
                    </a:lnTo>
                    <a:lnTo>
                      <a:pt x="78" y="443"/>
                    </a:lnTo>
                    <a:lnTo>
                      <a:pt x="79" y="448"/>
                    </a:lnTo>
                    <a:lnTo>
                      <a:pt x="82" y="453"/>
                    </a:lnTo>
                    <a:lnTo>
                      <a:pt x="85" y="456"/>
                    </a:lnTo>
                    <a:lnTo>
                      <a:pt x="88" y="459"/>
                    </a:lnTo>
                    <a:lnTo>
                      <a:pt x="88" y="459"/>
                    </a:lnTo>
                    <a:lnTo>
                      <a:pt x="89" y="462"/>
                    </a:lnTo>
                    <a:lnTo>
                      <a:pt x="89" y="465"/>
                    </a:lnTo>
                    <a:lnTo>
                      <a:pt x="90" y="468"/>
                    </a:lnTo>
                    <a:lnTo>
                      <a:pt x="93" y="470"/>
                    </a:lnTo>
                    <a:lnTo>
                      <a:pt x="93" y="470"/>
                    </a:lnTo>
                    <a:lnTo>
                      <a:pt x="94" y="472"/>
                    </a:lnTo>
                    <a:lnTo>
                      <a:pt x="97" y="474"/>
                    </a:lnTo>
                    <a:lnTo>
                      <a:pt x="98" y="477"/>
                    </a:lnTo>
                    <a:lnTo>
                      <a:pt x="99" y="481"/>
                    </a:lnTo>
                    <a:lnTo>
                      <a:pt x="99" y="482"/>
                    </a:lnTo>
                    <a:lnTo>
                      <a:pt x="100" y="482"/>
                    </a:lnTo>
                    <a:lnTo>
                      <a:pt x="100" y="482"/>
                    </a:lnTo>
                    <a:lnTo>
                      <a:pt x="102" y="483"/>
                    </a:lnTo>
                    <a:lnTo>
                      <a:pt x="104" y="485"/>
                    </a:lnTo>
                    <a:lnTo>
                      <a:pt x="106" y="486"/>
                    </a:lnTo>
                    <a:lnTo>
                      <a:pt x="108" y="485"/>
                    </a:lnTo>
                    <a:lnTo>
                      <a:pt x="111" y="484"/>
                    </a:lnTo>
                    <a:lnTo>
                      <a:pt x="111" y="484"/>
                    </a:lnTo>
                    <a:lnTo>
                      <a:pt x="120" y="476"/>
                    </a:lnTo>
                    <a:lnTo>
                      <a:pt x="125" y="473"/>
                    </a:lnTo>
                    <a:lnTo>
                      <a:pt x="128" y="473"/>
                    </a:lnTo>
                    <a:lnTo>
                      <a:pt x="128" y="473"/>
                    </a:lnTo>
                    <a:lnTo>
                      <a:pt x="131" y="474"/>
                    </a:lnTo>
                    <a:lnTo>
                      <a:pt x="133" y="475"/>
                    </a:lnTo>
                    <a:lnTo>
                      <a:pt x="136" y="477"/>
                    </a:lnTo>
                    <a:lnTo>
                      <a:pt x="142" y="480"/>
                    </a:lnTo>
                    <a:lnTo>
                      <a:pt x="142" y="480"/>
                    </a:lnTo>
                    <a:lnTo>
                      <a:pt x="147" y="480"/>
                    </a:lnTo>
                    <a:lnTo>
                      <a:pt x="150" y="479"/>
                    </a:lnTo>
                    <a:lnTo>
                      <a:pt x="154" y="476"/>
                    </a:lnTo>
                    <a:lnTo>
                      <a:pt x="159" y="475"/>
                    </a:lnTo>
                    <a:lnTo>
                      <a:pt x="159" y="475"/>
                    </a:lnTo>
                    <a:lnTo>
                      <a:pt x="175" y="473"/>
                    </a:lnTo>
                    <a:lnTo>
                      <a:pt x="182" y="471"/>
                    </a:lnTo>
                    <a:lnTo>
                      <a:pt x="185" y="469"/>
                    </a:lnTo>
                    <a:lnTo>
                      <a:pt x="187" y="467"/>
                    </a:lnTo>
                    <a:lnTo>
                      <a:pt x="187" y="467"/>
                    </a:lnTo>
                    <a:lnTo>
                      <a:pt x="191" y="464"/>
                    </a:lnTo>
                    <a:lnTo>
                      <a:pt x="194" y="462"/>
                    </a:lnTo>
                    <a:lnTo>
                      <a:pt x="203" y="462"/>
                    </a:lnTo>
                    <a:lnTo>
                      <a:pt x="203" y="462"/>
                    </a:lnTo>
                    <a:lnTo>
                      <a:pt x="207" y="462"/>
                    </a:lnTo>
                    <a:lnTo>
                      <a:pt x="211" y="461"/>
                    </a:lnTo>
                    <a:lnTo>
                      <a:pt x="215" y="460"/>
                    </a:lnTo>
                    <a:lnTo>
                      <a:pt x="221" y="460"/>
                    </a:lnTo>
                    <a:lnTo>
                      <a:pt x="221" y="460"/>
                    </a:lnTo>
                    <a:lnTo>
                      <a:pt x="235" y="459"/>
                    </a:lnTo>
                    <a:lnTo>
                      <a:pt x="242" y="460"/>
                    </a:lnTo>
                    <a:lnTo>
                      <a:pt x="246" y="462"/>
                    </a:lnTo>
                    <a:lnTo>
                      <a:pt x="246" y="462"/>
                    </a:lnTo>
                    <a:lnTo>
                      <a:pt x="249" y="465"/>
                    </a:lnTo>
                    <a:lnTo>
                      <a:pt x="251" y="465"/>
                    </a:lnTo>
                    <a:lnTo>
                      <a:pt x="256" y="466"/>
                    </a:lnTo>
                    <a:lnTo>
                      <a:pt x="260" y="466"/>
                    </a:lnTo>
                    <a:lnTo>
                      <a:pt x="262" y="467"/>
                    </a:lnTo>
                    <a:lnTo>
                      <a:pt x="264" y="468"/>
                    </a:lnTo>
                    <a:lnTo>
                      <a:pt x="264" y="468"/>
                    </a:lnTo>
                    <a:lnTo>
                      <a:pt x="268" y="471"/>
                    </a:lnTo>
                    <a:lnTo>
                      <a:pt x="272" y="472"/>
                    </a:lnTo>
                    <a:lnTo>
                      <a:pt x="284" y="473"/>
                    </a:lnTo>
                    <a:lnTo>
                      <a:pt x="284" y="473"/>
                    </a:lnTo>
                    <a:lnTo>
                      <a:pt x="292" y="473"/>
                    </a:lnTo>
                    <a:lnTo>
                      <a:pt x="299" y="473"/>
                    </a:lnTo>
                    <a:lnTo>
                      <a:pt x="301" y="474"/>
                    </a:lnTo>
                    <a:lnTo>
                      <a:pt x="303" y="475"/>
                    </a:lnTo>
                    <a:lnTo>
                      <a:pt x="304" y="477"/>
                    </a:lnTo>
                    <a:lnTo>
                      <a:pt x="304" y="480"/>
                    </a:lnTo>
                    <a:lnTo>
                      <a:pt x="304" y="480"/>
                    </a:lnTo>
                    <a:lnTo>
                      <a:pt x="304" y="488"/>
                    </a:lnTo>
                    <a:lnTo>
                      <a:pt x="303" y="490"/>
                    </a:lnTo>
                    <a:lnTo>
                      <a:pt x="300" y="490"/>
                    </a:lnTo>
                    <a:lnTo>
                      <a:pt x="300" y="490"/>
                    </a:lnTo>
                    <a:lnTo>
                      <a:pt x="296" y="490"/>
                    </a:lnTo>
                    <a:lnTo>
                      <a:pt x="292" y="491"/>
                    </a:lnTo>
                    <a:lnTo>
                      <a:pt x="291" y="494"/>
                    </a:lnTo>
                    <a:lnTo>
                      <a:pt x="290" y="495"/>
                    </a:lnTo>
                    <a:lnTo>
                      <a:pt x="290" y="495"/>
                    </a:lnTo>
                    <a:lnTo>
                      <a:pt x="287" y="503"/>
                    </a:lnTo>
                    <a:lnTo>
                      <a:pt x="286" y="509"/>
                    </a:lnTo>
                    <a:lnTo>
                      <a:pt x="287" y="511"/>
                    </a:lnTo>
                    <a:lnTo>
                      <a:pt x="288" y="511"/>
                    </a:lnTo>
                    <a:lnTo>
                      <a:pt x="288" y="511"/>
                    </a:lnTo>
                    <a:lnTo>
                      <a:pt x="292" y="512"/>
                    </a:lnTo>
                    <a:lnTo>
                      <a:pt x="294" y="512"/>
                    </a:lnTo>
                    <a:lnTo>
                      <a:pt x="298" y="511"/>
                    </a:lnTo>
                    <a:lnTo>
                      <a:pt x="301" y="508"/>
                    </a:lnTo>
                    <a:lnTo>
                      <a:pt x="301" y="508"/>
                    </a:lnTo>
                    <a:lnTo>
                      <a:pt x="304" y="503"/>
                    </a:lnTo>
                    <a:lnTo>
                      <a:pt x="307" y="500"/>
                    </a:lnTo>
                    <a:lnTo>
                      <a:pt x="311" y="499"/>
                    </a:lnTo>
                    <a:lnTo>
                      <a:pt x="316" y="499"/>
                    </a:lnTo>
                    <a:lnTo>
                      <a:pt x="316" y="499"/>
                    </a:lnTo>
                    <a:lnTo>
                      <a:pt x="320" y="498"/>
                    </a:lnTo>
                    <a:lnTo>
                      <a:pt x="322" y="497"/>
                    </a:lnTo>
                    <a:lnTo>
                      <a:pt x="325" y="496"/>
                    </a:lnTo>
                    <a:lnTo>
                      <a:pt x="331" y="495"/>
                    </a:lnTo>
                    <a:lnTo>
                      <a:pt x="331" y="495"/>
                    </a:lnTo>
                    <a:lnTo>
                      <a:pt x="339" y="495"/>
                    </a:lnTo>
                    <a:lnTo>
                      <a:pt x="346" y="496"/>
                    </a:lnTo>
                    <a:lnTo>
                      <a:pt x="351" y="497"/>
                    </a:lnTo>
                    <a:lnTo>
                      <a:pt x="357" y="501"/>
                    </a:lnTo>
                    <a:lnTo>
                      <a:pt x="357" y="501"/>
                    </a:lnTo>
                    <a:lnTo>
                      <a:pt x="361" y="505"/>
                    </a:lnTo>
                    <a:lnTo>
                      <a:pt x="365" y="508"/>
                    </a:lnTo>
                    <a:lnTo>
                      <a:pt x="370" y="510"/>
                    </a:lnTo>
                    <a:lnTo>
                      <a:pt x="374" y="510"/>
                    </a:lnTo>
                    <a:lnTo>
                      <a:pt x="374" y="510"/>
                    </a:lnTo>
                    <a:lnTo>
                      <a:pt x="377" y="511"/>
                    </a:lnTo>
                    <a:lnTo>
                      <a:pt x="379" y="511"/>
                    </a:lnTo>
                    <a:lnTo>
                      <a:pt x="382" y="514"/>
                    </a:lnTo>
                    <a:lnTo>
                      <a:pt x="384" y="517"/>
                    </a:lnTo>
                    <a:lnTo>
                      <a:pt x="385" y="518"/>
                    </a:lnTo>
                    <a:lnTo>
                      <a:pt x="387" y="519"/>
                    </a:lnTo>
                    <a:lnTo>
                      <a:pt x="387" y="519"/>
                    </a:lnTo>
                    <a:lnTo>
                      <a:pt x="390" y="519"/>
                    </a:lnTo>
                    <a:lnTo>
                      <a:pt x="392" y="519"/>
                    </a:lnTo>
                    <a:lnTo>
                      <a:pt x="392" y="518"/>
                    </a:lnTo>
                    <a:lnTo>
                      <a:pt x="392" y="517"/>
                    </a:lnTo>
                    <a:lnTo>
                      <a:pt x="391" y="513"/>
                    </a:lnTo>
                    <a:lnTo>
                      <a:pt x="391" y="513"/>
                    </a:lnTo>
                    <a:lnTo>
                      <a:pt x="387" y="508"/>
                    </a:lnTo>
                    <a:lnTo>
                      <a:pt x="383" y="504"/>
                    </a:lnTo>
                    <a:lnTo>
                      <a:pt x="380" y="500"/>
                    </a:lnTo>
                    <a:lnTo>
                      <a:pt x="379" y="496"/>
                    </a:lnTo>
                    <a:lnTo>
                      <a:pt x="379" y="496"/>
                    </a:lnTo>
                    <a:lnTo>
                      <a:pt x="380" y="474"/>
                    </a:lnTo>
                    <a:lnTo>
                      <a:pt x="380" y="468"/>
                    </a:lnTo>
                    <a:lnTo>
                      <a:pt x="380" y="462"/>
                    </a:lnTo>
                    <a:lnTo>
                      <a:pt x="379" y="458"/>
                    </a:lnTo>
                    <a:lnTo>
                      <a:pt x="376" y="457"/>
                    </a:lnTo>
                    <a:lnTo>
                      <a:pt x="376" y="457"/>
                    </a:lnTo>
                    <a:lnTo>
                      <a:pt x="370" y="456"/>
                    </a:lnTo>
                    <a:lnTo>
                      <a:pt x="360" y="456"/>
                    </a:lnTo>
                    <a:lnTo>
                      <a:pt x="351" y="456"/>
                    </a:lnTo>
                    <a:lnTo>
                      <a:pt x="347" y="454"/>
                    </a:lnTo>
                    <a:lnTo>
                      <a:pt x="345" y="452"/>
                    </a:lnTo>
                    <a:lnTo>
                      <a:pt x="345" y="452"/>
                    </a:lnTo>
                    <a:lnTo>
                      <a:pt x="341" y="447"/>
                    </a:lnTo>
                    <a:lnTo>
                      <a:pt x="336" y="444"/>
                    </a:lnTo>
                    <a:lnTo>
                      <a:pt x="333" y="442"/>
                    </a:lnTo>
                    <a:lnTo>
                      <a:pt x="331" y="439"/>
                    </a:lnTo>
                    <a:lnTo>
                      <a:pt x="331" y="439"/>
                    </a:lnTo>
                    <a:lnTo>
                      <a:pt x="330" y="436"/>
                    </a:lnTo>
                    <a:lnTo>
                      <a:pt x="328" y="433"/>
                    </a:lnTo>
                    <a:lnTo>
                      <a:pt x="325" y="432"/>
                    </a:lnTo>
                    <a:lnTo>
                      <a:pt x="319" y="433"/>
                    </a:lnTo>
                    <a:lnTo>
                      <a:pt x="319" y="433"/>
                    </a:lnTo>
                    <a:lnTo>
                      <a:pt x="313" y="433"/>
                    </a:lnTo>
                    <a:lnTo>
                      <a:pt x="308" y="431"/>
                    </a:lnTo>
                    <a:lnTo>
                      <a:pt x="306" y="429"/>
                    </a:lnTo>
                    <a:lnTo>
                      <a:pt x="305" y="426"/>
                    </a:lnTo>
                    <a:lnTo>
                      <a:pt x="305" y="426"/>
                    </a:lnTo>
                    <a:lnTo>
                      <a:pt x="303" y="424"/>
                    </a:lnTo>
                    <a:lnTo>
                      <a:pt x="301" y="422"/>
                    </a:lnTo>
                    <a:lnTo>
                      <a:pt x="297" y="421"/>
                    </a:lnTo>
                    <a:lnTo>
                      <a:pt x="293" y="422"/>
                    </a:lnTo>
                    <a:lnTo>
                      <a:pt x="293" y="422"/>
                    </a:lnTo>
                    <a:lnTo>
                      <a:pt x="290" y="423"/>
                    </a:lnTo>
                    <a:lnTo>
                      <a:pt x="288" y="422"/>
                    </a:lnTo>
                    <a:lnTo>
                      <a:pt x="285" y="421"/>
                    </a:lnTo>
                    <a:lnTo>
                      <a:pt x="279" y="421"/>
                    </a:lnTo>
                    <a:lnTo>
                      <a:pt x="279" y="421"/>
                    </a:lnTo>
                    <a:lnTo>
                      <a:pt x="273" y="419"/>
                    </a:lnTo>
                    <a:lnTo>
                      <a:pt x="268" y="418"/>
                    </a:lnTo>
                    <a:lnTo>
                      <a:pt x="264" y="417"/>
                    </a:lnTo>
                    <a:lnTo>
                      <a:pt x="263" y="414"/>
                    </a:lnTo>
                    <a:lnTo>
                      <a:pt x="263" y="414"/>
                    </a:lnTo>
                    <a:lnTo>
                      <a:pt x="261" y="411"/>
                    </a:lnTo>
                    <a:lnTo>
                      <a:pt x="259" y="410"/>
                    </a:lnTo>
                    <a:lnTo>
                      <a:pt x="255" y="410"/>
                    </a:lnTo>
                    <a:lnTo>
                      <a:pt x="253" y="411"/>
                    </a:lnTo>
                    <a:lnTo>
                      <a:pt x="253" y="411"/>
                    </a:lnTo>
                    <a:lnTo>
                      <a:pt x="248" y="413"/>
                    </a:lnTo>
                    <a:lnTo>
                      <a:pt x="243" y="415"/>
                    </a:lnTo>
                    <a:lnTo>
                      <a:pt x="236" y="415"/>
                    </a:lnTo>
                    <a:lnTo>
                      <a:pt x="233" y="414"/>
                    </a:lnTo>
                    <a:lnTo>
                      <a:pt x="233" y="414"/>
                    </a:lnTo>
                    <a:lnTo>
                      <a:pt x="230" y="412"/>
                    </a:lnTo>
                    <a:lnTo>
                      <a:pt x="227" y="408"/>
                    </a:lnTo>
                    <a:lnTo>
                      <a:pt x="227" y="405"/>
                    </a:lnTo>
                    <a:lnTo>
                      <a:pt x="227" y="403"/>
                    </a:lnTo>
                    <a:lnTo>
                      <a:pt x="228" y="401"/>
                    </a:lnTo>
                    <a:lnTo>
                      <a:pt x="231" y="400"/>
                    </a:lnTo>
                    <a:lnTo>
                      <a:pt x="231" y="400"/>
                    </a:lnTo>
                    <a:lnTo>
                      <a:pt x="247" y="398"/>
                    </a:lnTo>
                    <a:lnTo>
                      <a:pt x="254" y="396"/>
                    </a:lnTo>
                    <a:lnTo>
                      <a:pt x="259" y="391"/>
                    </a:lnTo>
                    <a:lnTo>
                      <a:pt x="259" y="391"/>
                    </a:lnTo>
                    <a:lnTo>
                      <a:pt x="263" y="387"/>
                    </a:lnTo>
                    <a:lnTo>
                      <a:pt x="266" y="383"/>
                    </a:lnTo>
                    <a:lnTo>
                      <a:pt x="268" y="381"/>
                    </a:lnTo>
                    <a:lnTo>
                      <a:pt x="268" y="379"/>
                    </a:lnTo>
                    <a:lnTo>
                      <a:pt x="266" y="376"/>
                    </a:lnTo>
                    <a:lnTo>
                      <a:pt x="265" y="374"/>
                    </a:lnTo>
                    <a:lnTo>
                      <a:pt x="265" y="374"/>
                    </a:lnTo>
                    <a:lnTo>
                      <a:pt x="262" y="367"/>
                    </a:lnTo>
                    <a:lnTo>
                      <a:pt x="260" y="359"/>
                    </a:lnTo>
                    <a:lnTo>
                      <a:pt x="257" y="353"/>
                    </a:lnTo>
                    <a:lnTo>
                      <a:pt x="256" y="351"/>
                    </a:lnTo>
                    <a:lnTo>
                      <a:pt x="254" y="350"/>
                    </a:lnTo>
                    <a:lnTo>
                      <a:pt x="254" y="350"/>
                    </a:lnTo>
                    <a:lnTo>
                      <a:pt x="249" y="350"/>
                    </a:lnTo>
                    <a:lnTo>
                      <a:pt x="246" y="348"/>
                    </a:lnTo>
                    <a:lnTo>
                      <a:pt x="244" y="346"/>
                    </a:lnTo>
                    <a:lnTo>
                      <a:pt x="244" y="344"/>
                    </a:lnTo>
                    <a:lnTo>
                      <a:pt x="245" y="343"/>
                    </a:lnTo>
                    <a:lnTo>
                      <a:pt x="245" y="343"/>
                    </a:lnTo>
                    <a:lnTo>
                      <a:pt x="247" y="343"/>
                    </a:lnTo>
                    <a:lnTo>
                      <a:pt x="249" y="343"/>
                    </a:lnTo>
                    <a:lnTo>
                      <a:pt x="256" y="343"/>
                    </a:lnTo>
                    <a:lnTo>
                      <a:pt x="262" y="344"/>
                    </a:lnTo>
                    <a:lnTo>
                      <a:pt x="269" y="345"/>
                    </a:lnTo>
                    <a:lnTo>
                      <a:pt x="269" y="345"/>
                    </a:lnTo>
                    <a:lnTo>
                      <a:pt x="273" y="345"/>
                    </a:lnTo>
                    <a:lnTo>
                      <a:pt x="276" y="345"/>
                    </a:lnTo>
                    <a:lnTo>
                      <a:pt x="283" y="351"/>
                    </a:lnTo>
                    <a:lnTo>
                      <a:pt x="283" y="351"/>
                    </a:lnTo>
                    <a:lnTo>
                      <a:pt x="286" y="352"/>
                    </a:lnTo>
                    <a:lnTo>
                      <a:pt x="288" y="353"/>
                    </a:lnTo>
                    <a:lnTo>
                      <a:pt x="288" y="352"/>
                    </a:lnTo>
                    <a:lnTo>
                      <a:pt x="286" y="350"/>
                    </a:lnTo>
                    <a:lnTo>
                      <a:pt x="286" y="350"/>
                    </a:lnTo>
                    <a:lnTo>
                      <a:pt x="284" y="346"/>
                    </a:lnTo>
                    <a:lnTo>
                      <a:pt x="282" y="343"/>
                    </a:lnTo>
                    <a:lnTo>
                      <a:pt x="279" y="339"/>
                    </a:lnTo>
                    <a:lnTo>
                      <a:pt x="279" y="339"/>
                    </a:lnTo>
                    <a:lnTo>
                      <a:pt x="277" y="338"/>
                    </a:lnTo>
                    <a:lnTo>
                      <a:pt x="275" y="336"/>
                    </a:lnTo>
                    <a:lnTo>
                      <a:pt x="272" y="335"/>
                    </a:lnTo>
                    <a:lnTo>
                      <a:pt x="271" y="332"/>
                    </a:lnTo>
                    <a:lnTo>
                      <a:pt x="271" y="332"/>
                    </a:lnTo>
                    <a:lnTo>
                      <a:pt x="270" y="331"/>
                    </a:lnTo>
                    <a:lnTo>
                      <a:pt x="266" y="330"/>
                    </a:lnTo>
                    <a:lnTo>
                      <a:pt x="263" y="330"/>
                    </a:lnTo>
                    <a:lnTo>
                      <a:pt x="259" y="327"/>
                    </a:lnTo>
                    <a:lnTo>
                      <a:pt x="259" y="327"/>
                    </a:lnTo>
                    <a:lnTo>
                      <a:pt x="256" y="322"/>
                    </a:lnTo>
                    <a:lnTo>
                      <a:pt x="251" y="316"/>
                    </a:lnTo>
                    <a:lnTo>
                      <a:pt x="248" y="311"/>
                    </a:lnTo>
                    <a:lnTo>
                      <a:pt x="245" y="307"/>
                    </a:lnTo>
                    <a:lnTo>
                      <a:pt x="245" y="307"/>
                    </a:lnTo>
                    <a:lnTo>
                      <a:pt x="241" y="304"/>
                    </a:lnTo>
                    <a:lnTo>
                      <a:pt x="242" y="303"/>
                    </a:lnTo>
                    <a:lnTo>
                      <a:pt x="245" y="301"/>
                    </a:lnTo>
                    <a:lnTo>
                      <a:pt x="245" y="301"/>
                    </a:lnTo>
                    <a:lnTo>
                      <a:pt x="253" y="298"/>
                    </a:lnTo>
                    <a:lnTo>
                      <a:pt x="254" y="297"/>
                    </a:lnTo>
                    <a:lnTo>
                      <a:pt x="254" y="296"/>
                    </a:lnTo>
                    <a:lnTo>
                      <a:pt x="253" y="291"/>
                    </a:lnTo>
                    <a:lnTo>
                      <a:pt x="253" y="291"/>
                    </a:lnTo>
                    <a:lnTo>
                      <a:pt x="248" y="288"/>
                    </a:lnTo>
                    <a:lnTo>
                      <a:pt x="243" y="285"/>
                    </a:lnTo>
                    <a:lnTo>
                      <a:pt x="239" y="284"/>
                    </a:lnTo>
                    <a:lnTo>
                      <a:pt x="236" y="284"/>
                    </a:lnTo>
                    <a:lnTo>
                      <a:pt x="236" y="285"/>
                    </a:lnTo>
                    <a:lnTo>
                      <a:pt x="236" y="285"/>
                    </a:lnTo>
                    <a:lnTo>
                      <a:pt x="235" y="288"/>
                    </a:lnTo>
                    <a:lnTo>
                      <a:pt x="236" y="290"/>
                    </a:lnTo>
                    <a:lnTo>
                      <a:pt x="237" y="293"/>
                    </a:lnTo>
                    <a:lnTo>
                      <a:pt x="240" y="294"/>
                    </a:lnTo>
                    <a:lnTo>
                      <a:pt x="240" y="294"/>
                    </a:lnTo>
                    <a:lnTo>
                      <a:pt x="242" y="295"/>
                    </a:lnTo>
                    <a:lnTo>
                      <a:pt x="245" y="296"/>
                    </a:lnTo>
                    <a:lnTo>
                      <a:pt x="246" y="297"/>
                    </a:lnTo>
                    <a:lnTo>
                      <a:pt x="245" y="298"/>
                    </a:lnTo>
                    <a:lnTo>
                      <a:pt x="244" y="298"/>
                    </a:lnTo>
                    <a:lnTo>
                      <a:pt x="244" y="298"/>
                    </a:lnTo>
                    <a:lnTo>
                      <a:pt x="240" y="299"/>
                    </a:lnTo>
                    <a:lnTo>
                      <a:pt x="239" y="298"/>
                    </a:lnTo>
                    <a:lnTo>
                      <a:pt x="236" y="296"/>
                    </a:lnTo>
                    <a:lnTo>
                      <a:pt x="236" y="296"/>
                    </a:lnTo>
                    <a:lnTo>
                      <a:pt x="233" y="294"/>
                    </a:lnTo>
                    <a:lnTo>
                      <a:pt x="230" y="293"/>
                    </a:lnTo>
                    <a:lnTo>
                      <a:pt x="226" y="291"/>
                    </a:lnTo>
                    <a:lnTo>
                      <a:pt x="225" y="289"/>
                    </a:lnTo>
                    <a:lnTo>
                      <a:pt x="223" y="288"/>
                    </a:lnTo>
                    <a:lnTo>
                      <a:pt x="223" y="288"/>
                    </a:lnTo>
                    <a:lnTo>
                      <a:pt x="221" y="285"/>
                    </a:lnTo>
                    <a:lnTo>
                      <a:pt x="219" y="283"/>
                    </a:lnTo>
                    <a:lnTo>
                      <a:pt x="217" y="282"/>
                    </a:lnTo>
                    <a:lnTo>
                      <a:pt x="214" y="282"/>
                    </a:lnTo>
                    <a:lnTo>
                      <a:pt x="214" y="282"/>
                    </a:lnTo>
                    <a:lnTo>
                      <a:pt x="211" y="282"/>
                    </a:lnTo>
                    <a:lnTo>
                      <a:pt x="208" y="281"/>
                    </a:lnTo>
                    <a:lnTo>
                      <a:pt x="203" y="275"/>
                    </a:lnTo>
                    <a:lnTo>
                      <a:pt x="203" y="275"/>
                    </a:lnTo>
                    <a:lnTo>
                      <a:pt x="200" y="272"/>
                    </a:lnTo>
                    <a:lnTo>
                      <a:pt x="199" y="271"/>
                    </a:lnTo>
                    <a:lnTo>
                      <a:pt x="199" y="271"/>
                    </a:lnTo>
                    <a:lnTo>
                      <a:pt x="199" y="251"/>
                    </a:lnTo>
                    <a:lnTo>
                      <a:pt x="199" y="237"/>
                    </a:lnTo>
                    <a:lnTo>
                      <a:pt x="198" y="232"/>
                    </a:lnTo>
                    <a:lnTo>
                      <a:pt x="197" y="230"/>
                    </a:lnTo>
                    <a:lnTo>
                      <a:pt x="197" y="230"/>
                    </a:lnTo>
                    <a:lnTo>
                      <a:pt x="196" y="228"/>
                    </a:lnTo>
                    <a:lnTo>
                      <a:pt x="196" y="226"/>
                    </a:lnTo>
                    <a:lnTo>
                      <a:pt x="196" y="217"/>
                    </a:lnTo>
                    <a:lnTo>
                      <a:pt x="197" y="210"/>
                    </a:lnTo>
                    <a:lnTo>
                      <a:pt x="198" y="208"/>
                    </a:lnTo>
                    <a:lnTo>
                      <a:pt x="199" y="207"/>
                    </a:lnTo>
                    <a:lnTo>
                      <a:pt x="199" y="207"/>
                    </a:lnTo>
                    <a:lnTo>
                      <a:pt x="203" y="205"/>
                    </a:lnTo>
                    <a:lnTo>
                      <a:pt x="208" y="203"/>
                    </a:lnTo>
                    <a:lnTo>
                      <a:pt x="213" y="199"/>
                    </a:lnTo>
                    <a:lnTo>
                      <a:pt x="214" y="197"/>
                    </a:lnTo>
                    <a:lnTo>
                      <a:pt x="214" y="195"/>
                    </a:lnTo>
                    <a:lnTo>
                      <a:pt x="214" y="195"/>
                    </a:lnTo>
                    <a:lnTo>
                      <a:pt x="215" y="193"/>
                    </a:lnTo>
                    <a:lnTo>
                      <a:pt x="217" y="192"/>
                    </a:lnTo>
                    <a:lnTo>
                      <a:pt x="222" y="188"/>
                    </a:lnTo>
                    <a:lnTo>
                      <a:pt x="228" y="188"/>
                    </a:lnTo>
                    <a:lnTo>
                      <a:pt x="229" y="188"/>
                    </a:lnTo>
                    <a:lnTo>
                      <a:pt x="230" y="189"/>
                    </a:lnTo>
                    <a:lnTo>
                      <a:pt x="230" y="189"/>
                    </a:lnTo>
                    <a:lnTo>
                      <a:pt x="229" y="194"/>
                    </a:lnTo>
                    <a:lnTo>
                      <a:pt x="227" y="200"/>
                    </a:lnTo>
                    <a:lnTo>
                      <a:pt x="225" y="207"/>
                    </a:lnTo>
                    <a:lnTo>
                      <a:pt x="225" y="209"/>
                    </a:lnTo>
                    <a:lnTo>
                      <a:pt x="226" y="211"/>
                    </a:lnTo>
                    <a:lnTo>
                      <a:pt x="226" y="211"/>
                    </a:lnTo>
                    <a:lnTo>
                      <a:pt x="228" y="212"/>
                    </a:lnTo>
                    <a:lnTo>
                      <a:pt x="230" y="213"/>
                    </a:lnTo>
                    <a:lnTo>
                      <a:pt x="235" y="214"/>
                    </a:lnTo>
                    <a:lnTo>
                      <a:pt x="241" y="215"/>
                    </a:lnTo>
                    <a:lnTo>
                      <a:pt x="243" y="216"/>
                    </a:lnTo>
                    <a:lnTo>
                      <a:pt x="245" y="218"/>
                    </a:lnTo>
                    <a:lnTo>
                      <a:pt x="245" y="218"/>
                    </a:lnTo>
                    <a:lnTo>
                      <a:pt x="249" y="223"/>
                    </a:lnTo>
                    <a:lnTo>
                      <a:pt x="255" y="227"/>
                    </a:lnTo>
                    <a:lnTo>
                      <a:pt x="260" y="229"/>
                    </a:lnTo>
                    <a:lnTo>
                      <a:pt x="265" y="230"/>
                    </a:lnTo>
                    <a:lnTo>
                      <a:pt x="265" y="230"/>
                    </a:lnTo>
                    <a:lnTo>
                      <a:pt x="268" y="229"/>
                    </a:lnTo>
                    <a:lnTo>
                      <a:pt x="269" y="228"/>
                    </a:lnTo>
                    <a:lnTo>
                      <a:pt x="270" y="225"/>
                    </a:lnTo>
                    <a:lnTo>
                      <a:pt x="270" y="222"/>
                    </a:lnTo>
                    <a:lnTo>
                      <a:pt x="271" y="221"/>
                    </a:lnTo>
                    <a:lnTo>
                      <a:pt x="273" y="219"/>
                    </a:lnTo>
                    <a:lnTo>
                      <a:pt x="273" y="219"/>
                    </a:lnTo>
                    <a:lnTo>
                      <a:pt x="289" y="218"/>
                    </a:lnTo>
                    <a:lnTo>
                      <a:pt x="296" y="218"/>
                    </a:lnTo>
                    <a:lnTo>
                      <a:pt x="298" y="219"/>
                    </a:lnTo>
                    <a:lnTo>
                      <a:pt x="299" y="221"/>
                    </a:lnTo>
                    <a:lnTo>
                      <a:pt x="299" y="221"/>
                    </a:lnTo>
                    <a:lnTo>
                      <a:pt x="299" y="224"/>
                    </a:lnTo>
                    <a:lnTo>
                      <a:pt x="300" y="224"/>
                    </a:lnTo>
                    <a:lnTo>
                      <a:pt x="301" y="222"/>
                    </a:lnTo>
                    <a:lnTo>
                      <a:pt x="302" y="218"/>
                    </a:lnTo>
                    <a:lnTo>
                      <a:pt x="302" y="218"/>
                    </a:lnTo>
                    <a:lnTo>
                      <a:pt x="304" y="214"/>
                    </a:lnTo>
                    <a:lnTo>
                      <a:pt x="307" y="210"/>
                    </a:lnTo>
                    <a:lnTo>
                      <a:pt x="308" y="207"/>
                    </a:lnTo>
                    <a:lnTo>
                      <a:pt x="309" y="204"/>
                    </a:lnTo>
                    <a:lnTo>
                      <a:pt x="309" y="201"/>
                    </a:lnTo>
                    <a:lnTo>
                      <a:pt x="308" y="197"/>
                    </a:lnTo>
                    <a:lnTo>
                      <a:pt x="308" y="197"/>
                    </a:lnTo>
                    <a:lnTo>
                      <a:pt x="306" y="193"/>
                    </a:lnTo>
                    <a:lnTo>
                      <a:pt x="304" y="188"/>
                    </a:lnTo>
                    <a:lnTo>
                      <a:pt x="298" y="181"/>
                    </a:lnTo>
                    <a:lnTo>
                      <a:pt x="292" y="173"/>
                    </a:lnTo>
                    <a:lnTo>
                      <a:pt x="290" y="170"/>
                    </a:lnTo>
                    <a:lnTo>
                      <a:pt x="289" y="167"/>
                    </a:lnTo>
                    <a:lnTo>
                      <a:pt x="289" y="167"/>
                    </a:lnTo>
                    <a:lnTo>
                      <a:pt x="290" y="161"/>
                    </a:lnTo>
                    <a:lnTo>
                      <a:pt x="290" y="159"/>
                    </a:lnTo>
                    <a:lnTo>
                      <a:pt x="292" y="158"/>
                    </a:lnTo>
                    <a:lnTo>
                      <a:pt x="297" y="156"/>
                    </a:lnTo>
                    <a:lnTo>
                      <a:pt x="304" y="155"/>
                    </a:lnTo>
                    <a:lnTo>
                      <a:pt x="304" y="155"/>
                    </a:lnTo>
                    <a:lnTo>
                      <a:pt x="313" y="154"/>
                    </a:lnTo>
                    <a:lnTo>
                      <a:pt x="320" y="152"/>
                    </a:lnTo>
                    <a:lnTo>
                      <a:pt x="327" y="148"/>
                    </a:lnTo>
                    <a:lnTo>
                      <a:pt x="331" y="143"/>
                    </a:lnTo>
                    <a:lnTo>
                      <a:pt x="331" y="143"/>
                    </a:lnTo>
                    <a:lnTo>
                      <a:pt x="333" y="141"/>
                    </a:lnTo>
                    <a:lnTo>
                      <a:pt x="334" y="137"/>
                    </a:lnTo>
                    <a:lnTo>
                      <a:pt x="335" y="130"/>
                    </a:lnTo>
                    <a:lnTo>
                      <a:pt x="336" y="127"/>
                    </a:lnTo>
                    <a:lnTo>
                      <a:pt x="337" y="124"/>
                    </a:lnTo>
                    <a:lnTo>
                      <a:pt x="340" y="122"/>
                    </a:lnTo>
                    <a:lnTo>
                      <a:pt x="342" y="122"/>
                    </a:lnTo>
                    <a:lnTo>
                      <a:pt x="342" y="122"/>
                    </a:lnTo>
                    <a:lnTo>
                      <a:pt x="360" y="119"/>
                    </a:lnTo>
                    <a:lnTo>
                      <a:pt x="369" y="119"/>
                    </a:lnTo>
                    <a:lnTo>
                      <a:pt x="371" y="119"/>
                    </a:lnTo>
                    <a:lnTo>
                      <a:pt x="372" y="121"/>
                    </a:lnTo>
                    <a:lnTo>
                      <a:pt x="372" y="121"/>
                    </a:lnTo>
                    <a:lnTo>
                      <a:pt x="372" y="123"/>
                    </a:lnTo>
                    <a:lnTo>
                      <a:pt x="374" y="124"/>
                    </a:lnTo>
                    <a:lnTo>
                      <a:pt x="377" y="125"/>
                    </a:lnTo>
                    <a:lnTo>
                      <a:pt x="383" y="123"/>
                    </a:lnTo>
                    <a:lnTo>
                      <a:pt x="383" y="123"/>
                    </a:lnTo>
                    <a:lnTo>
                      <a:pt x="388" y="118"/>
                    </a:lnTo>
                    <a:lnTo>
                      <a:pt x="393" y="111"/>
                    </a:lnTo>
                    <a:lnTo>
                      <a:pt x="397" y="108"/>
                    </a:lnTo>
                    <a:lnTo>
                      <a:pt x="400" y="105"/>
                    </a:lnTo>
                    <a:lnTo>
                      <a:pt x="404" y="103"/>
                    </a:lnTo>
                    <a:lnTo>
                      <a:pt x="408" y="103"/>
                    </a:lnTo>
                    <a:lnTo>
                      <a:pt x="408" y="103"/>
                    </a:lnTo>
                    <a:lnTo>
                      <a:pt x="416" y="103"/>
                    </a:lnTo>
                    <a:lnTo>
                      <a:pt x="420" y="104"/>
                    </a:lnTo>
                    <a:lnTo>
                      <a:pt x="423" y="105"/>
                    </a:lnTo>
                    <a:lnTo>
                      <a:pt x="427" y="109"/>
                    </a:lnTo>
                    <a:lnTo>
                      <a:pt x="427" y="109"/>
                    </a:lnTo>
                    <a:lnTo>
                      <a:pt x="428" y="110"/>
                    </a:lnTo>
                    <a:lnTo>
                      <a:pt x="431" y="111"/>
                    </a:lnTo>
                    <a:lnTo>
                      <a:pt x="437" y="112"/>
                    </a:lnTo>
                    <a:lnTo>
                      <a:pt x="457" y="112"/>
                    </a:lnTo>
                    <a:lnTo>
                      <a:pt x="457" y="112"/>
                    </a:lnTo>
                    <a:lnTo>
                      <a:pt x="462" y="112"/>
                    </a:lnTo>
                    <a:lnTo>
                      <a:pt x="466" y="111"/>
                    </a:lnTo>
                    <a:lnTo>
                      <a:pt x="473" y="109"/>
                    </a:lnTo>
                    <a:lnTo>
                      <a:pt x="478" y="107"/>
                    </a:lnTo>
                    <a:lnTo>
                      <a:pt x="482" y="107"/>
                    </a:lnTo>
                    <a:lnTo>
                      <a:pt x="486" y="108"/>
                    </a:lnTo>
                    <a:lnTo>
                      <a:pt x="486" y="108"/>
                    </a:lnTo>
                    <a:lnTo>
                      <a:pt x="493" y="110"/>
                    </a:lnTo>
                    <a:lnTo>
                      <a:pt x="501" y="110"/>
                    </a:lnTo>
                    <a:lnTo>
                      <a:pt x="506" y="108"/>
                    </a:lnTo>
                    <a:lnTo>
                      <a:pt x="508" y="105"/>
                    </a:lnTo>
                    <a:lnTo>
                      <a:pt x="509" y="103"/>
                    </a:lnTo>
                    <a:lnTo>
                      <a:pt x="509" y="103"/>
                    </a:lnTo>
                    <a:lnTo>
                      <a:pt x="511" y="99"/>
                    </a:lnTo>
                    <a:lnTo>
                      <a:pt x="512" y="95"/>
                    </a:lnTo>
                    <a:lnTo>
                      <a:pt x="512" y="79"/>
                    </a:lnTo>
                    <a:lnTo>
                      <a:pt x="512" y="79"/>
                    </a:lnTo>
                    <a:lnTo>
                      <a:pt x="512" y="69"/>
                    </a:lnTo>
                    <a:lnTo>
                      <a:pt x="512" y="62"/>
                    </a:lnTo>
                    <a:lnTo>
                      <a:pt x="514" y="56"/>
                    </a:lnTo>
                    <a:lnTo>
                      <a:pt x="518" y="52"/>
                    </a:lnTo>
                    <a:lnTo>
                      <a:pt x="518" y="52"/>
                    </a:lnTo>
                    <a:lnTo>
                      <a:pt x="521" y="49"/>
                    </a:lnTo>
                    <a:lnTo>
                      <a:pt x="523" y="45"/>
                    </a:lnTo>
                    <a:lnTo>
                      <a:pt x="526" y="37"/>
                    </a:lnTo>
                    <a:lnTo>
                      <a:pt x="527" y="27"/>
                    </a:lnTo>
                    <a:lnTo>
                      <a:pt x="527" y="19"/>
                    </a:lnTo>
                    <a:lnTo>
                      <a:pt x="527" y="19"/>
                    </a:lnTo>
                    <a:lnTo>
                      <a:pt x="527" y="13"/>
                    </a:lnTo>
                    <a:lnTo>
                      <a:pt x="525" y="8"/>
                    </a:lnTo>
                    <a:lnTo>
                      <a:pt x="523" y="7"/>
                    </a:lnTo>
                    <a:lnTo>
                      <a:pt x="521" y="4"/>
                    </a:lnTo>
                    <a:lnTo>
                      <a:pt x="519" y="3"/>
                    </a:lnTo>
                    <a:lnTo>
                      <a:pt x="516" y="3"/>
                    </a:lnTo>
                    <a:lnTo>
                      <a:pt x="516" y="3"/>
                    </a:lnTo>
                    <a:lnTo>
                      <a:pt x="506" y="4"/>
                    </a:lnTo>
                    <a:lnTo>
                      <a:pt x="503" y="3"/>
                    </a:lnTo>
                    <a:lnTo>
                      <a:pt x="501" y="2"/>
                    </a:lnTo>
                    <a:lnTo>
                      <a:pt x="501" y="2"/>
                    </a:lnTo>
                    <a:lnTo>
                      <a:pt x="498" y="0"/>
                    </a:lnTo>
                    <a:lnTo>
                      <a:pt x="493" y="0"/>
                    </a:lnTo>
                    <a:lnTo>
                      <a:pt x="489" y="1"/>
                    </a:lnTo>
                    <a:lnTo>
                      <a:pt x="489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231"/>
              <p:cNvSpPr>
                <a:spLocks/>
              </p:cNvSpPr>
              <p:nvPr/>
            </p:nvSpPr>
            <p:spPr bwMode="auto">
              <a:xfrm>
                <a:off x="9470982" y="6309213"/>
                <a:ext cx="371474" cy="342927"/>
              </a:xfrm>
              <a:custGeom>
                <a:avLst/>
                <a:gdLst>
                  <a:gd name="T0" fmla="*/ 158 w 234"/>
                  <a:gd name="T1" fmla="*/ 27 h 216"/>
                  <a:gd name="T2" fmla="*/ 136 w 234"/>
                  <a:gd name="T3" fmla="*/ 19 h 216"/>
                  <a:gd name="T4" fmla="*/ 111 w 234"/>
                  <a:gd name="T5" fmla="*/ 16 h 216"/>
                  <a:gd name="T6" fmla="*/ 78 w 234"/>
                  <a:gd name="T7" fmla="*/ 8 h 216"/>
                  <a:gd name="T8" fmla="*/ 63 w 234"/>
                  <a:gd name="T9" fmla="*/ 0 h 216"/>
                  <a:gd name="T10" fmla="*/ 47 w 234"/>
                  <a:gd name="T11" fmla="*/ 27 h 216"/>
                  <a:gd name="T12" fmla="*/ 24 w 234"/>
                  <a:gd name="T13" fmla="*/ 30 h 216"/>
                  <a:gd name="T14" fmla="*/ 14 w 234"/>
                  <a:gd name="T15" fmla="*/ 50 h 216"/>
                  <a:gd name="T16" fmla="*/ 1 w 234"/>
                  <a:gd name="T17" fmla="*/ 61 h 216"/>
                  <a:gd name="T18" fmla="*/ 14 w 234"/>
                  <a:gd name="T19" fmla="*/ 71 h 216"/>
                  <a:gd name="T20" fmla="*/ 31 w 234"/>
                  <a:gd name="T21" fmla="*/ 78 h 216"/>
                  <a:gd name="T22" fmla="*/ 48 w 234"/>
                  <a:gd name="T23" fmla="*/ 95 h 216"/>
                  <a:gd name="T24" fmla="*/ 62 w 234"/>
                  <a:gd name="T25" fmla="*/ 104 h 216"/>
                  <a:gd name="T26" fmla="*/ 67 w 234"/>
                  <a:gd name="T27" fmla="*/ 123 h 216"/>
                  <a:gd name="T28" fmla="*/ 62 w 234"/>
                  <a:gd name="T29" fmla="*/ 138 h 216"/>
                  <a:gd name="T30" fmla="*/ 69 w 234"/>
                  <a:gd name="T31" fmla="*/ 162 h 216"/>
                  <a:gd name="T32" fmla="*/ 81 w 234"/>
                  <a:gd name="T33" fmla="*/ 187 h 216"/>
                  <a:gd name="T34" fmla="*/ 96 w 234"/>
                  <a:gd name="T35" fmla="*/ 177 h 216"/>
                  <a:gd name="T36" fmla="*/ 95 w 234"/>
                  <a:gd name="T37" fmla="*/ 155 h 216"/>
                  <a:gd name="T38" fmla="*/ 120 w 234"/>
                  <a:gd name="T39" fmla="*/ 149 h 216"/>
                  <a:gd name="T40" fmla="*/ 123 w 234"/>
                  <a:gd name="T41" fmla="*/ 164 h 216"/>
                  <a:gd name="T42" fmla="*/ 142 w 234"/>
                  <a:gd name="T43" fmla="*/ 184 h 216"/>
                  <a:gd name="T44" fmla="*/ 150 w 234"/>
                  <a:gd name="T45" fmla="*/ 198 h 216"/>
                  <a:gd name="T46" fmla="*/ 154 w 234"/>
                  <a:gd name="T47" fmla="*/ 212 h 216"/>
                  <a:gd name="T48" fmla="*/ 162 w 234"/>
                  <a:gd name="T49" fmla="*/ 216 h 216"/>
                  <a:gd name="T50" fmla="*/ 159 w 234"/>
                  <a:gd name="T51" fmla="*/ 209 h 216"/>
                  <a:gd name="T52" fmla="*/ 154 w 234"/>
                  <a:gd name="T53" fmla="*/ 195 h 216"/>
                  <a:gd name="T54" fmla="*/ 157 w 234"/>
                  <a:gd name="T55" fmla="*/ 171 h 216"/>
                  <a:gd name="T56" fmla="*/ 181 w 234"/>
                  <a:gd name="T57" fmla="*/ 171 h 216"/>
                  <a:gd name="T58" fmla="*/ 196 w 234"/>
                  <a:gd name="T59" fmla="*/ 178 h 216"/>
                  <a:gd name="T60" fmla="*/ 204 w 234"/>
                  <a:gd name="T61" fmla="*/ 189 h 216"/>
                  <a:gd name="T62" fmla="*/ 210 w 234"/>
                  <a:gd name="T63" fmla="*/ 195 h 216"/>
                  <a:gd name="T64" fmla="*/ 220 w 234"/>
                  <a:gd name="T65" fmla="*/ 200 h 216"/>
                  <a:gd name="T66" fmla="*/ 214 w 234"/>
                  <a:gd name="T67" fmla="*/ 190 h 216"/>
                  <a:gd name="T68" fmla="*/ 209 w 234"/>
                  <a:gd name="T69" fmla="*/ 187 h 216"/>
                  <a:gd name="T70" fmla="*/ 206 w 234"/>
                  <a:gd name="T71" fmla="*/ 177 h 216"/>
                  <a:gd name="T72" fmla="*/ 200 w 234"/>
                  <a:gd name="T73" fmla="*/ 156 h 216"/>
                  <a:gd name="T74" fmla="*/ 183 w 234"/>
                  <a:gd name="T75" fmla="*/ 127 h 216"/>
                  <a:gd name="T76" fmla="*/ 172 w 234"/>
                  <a:gd name="T77" fmla="*/ 106 h 216"/>
                  <a:gd name="T78" fmla="*/ 159 w 234"/>
                  <a:gd name="T79" fmla="*/ 99 h 216"/>
                  <a:gd name="T80" fmla="*/ 154 w 234"/>
                  <a:gd name="T81" fmla="*/ 84 h 216"/>
                  <a:gd name="T82" fmla="*/ 164 w 234"/>
                  <a:gd name="T83" fmla="*/ 70 h 216"/>
                  <a:gd name="T84" fmla="*/ 183 w 234"/>
                  <a:gd name="T85" fmla="*/ 75 h 216"/>
                  <a:gd name="T86" fmla="*/ 204 w 234"/>
                  <a:gd name="T87" fmla="*/ 77 h 216"/>
                  <a:gd name="T88" fmla="*/ 205 w 234"/>
                  <a:gd name="T89" fmla="*/ 95 h 216"/>
                  <a:gd name="T90" fmla="*/ 208 w 234"/>
                  <a:gd name="T91" fmla="*/ 85 h 216"/>
                  <a:gd name="T92" fmla="*/ 220 w 234"/>
                  <a:gd name="T93" fmla="*/ 78 h 216"/>
                  <a:gd name="T94" fmla="*/ 234 w 234"/>
                  <a:gd name="T95" fmla="*/ 75 h 216"/>
                  <a:gd name="T96" fmla="*/ 216 w 234"/>
                  <a:gd name="T97" fmla="*/ 72 h 216"/>
                  <a:gd name="T98" fmla="*/ 202 w 234"/>
                  <a:gd name="T99" fmla="*/ 63 h 216"/>
                  <a:gd name="T100" fmla="*/ 192 w 234"/>
                  <a:gd name="T101" fmla="*/ 55 h 216"/>
                  <a:gd name="T102" fmla="*/ 188 w 234"/>
                  <a:gd name="T103" fmla="*/ 44 h 216"/>
                  <a:gd name="T104" fmla="*/ 177 w 234"/>
                  <a:gd name="T105" fmla="*/ 3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16">
                    <a:moveTo>
                      <a:pt x="176" y="31"/>
                    </a:moveTo>
                    <a:lnTo>
                      <a:pt x="176" y="31"/>
                    </a:lnTo>
                    <a:lnTo>
                      <a:pt x="168" y="31"/>
                    </a:lnTo>
                    <a:lnTo>
                      <a:pt x="162" y="30"/>
                    </a:lnTo>
                    <a:lnTo>
                      <a:pt x="160" y="29"/>
                    </a:lnTo>
                    <a:lnTo>
                      <a:pt x="158" y="27"/>
                    </a:lnTo>
                    <a:lnTo>
                      <a:pt x="158" y="27"/>
                    </a:lnTo>
                    <a:lnTo>
                      <a:pt x="154" y="23"/>
                    </a:lnTo>
                    <a:lnTo>
                      <a:pt x="150" y="21"/>
                    </a:lnTo>
                    <a:lnTo>
                      <a:pt x="145" y="20"/>
                    </a:lnTo>
                    <a:lnTo>
                      <a:pt x="136" y="19"/>
                    </a:lnTo>
                    <a:lnTo>
                      <a:pt x="136" y="19"/>
                    </a:lnTo>
                    <a:lnTo>
                      <a:pt x="128" y="19"/>
                    </a:lnTo>
                    <a:lnTo>
                      <a:pt x="120" y="19"/>
                    </a:lnTo>
                    <a:lnTo>
                      <a:pt x="116" y="19"/>
                    </a:lnTo>
                    <a:lnTo>
                      <a:pt x="114" y="18"/>
                    </a:lnTo>
                    <a:lnTo>
                      <a:pt x="111" y="16"/>
                    </a:lnTo>
                    <a:lnTo>
                      <a:pt x="111" y="16"/>
                    </a:lnTo>
                    <a:lnTo>
                      <a:pt x="109" y="13"/>
                    </a:lnTo>
                    <a:lnTo>
                      <a:pt x="107" y="9"/>
                    </a:lnTo>
                    <a:lnTo>
                      <a:pt x="102" y="8"/>
                    </a:lnTo>
                    <a:lnTo>
                      <a:pt x="93" y="7"/>
                    </a:lnTo>
                    <a:lnTo>
                      <a:pt x="93" y="7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68" y="3"/>
                    </a:lnTo>
                    <a:lnTo>
                      <a:pt x="65" y="1"/>
                    </a:lnTo>
                    <a:lnTo>
                      <a:pt x="63" y="0"/>
                    </a:lnTo>
                    <a:lnTo>
                      <a:pt x="62" y="1"/>
                    </a:lnTo>
                    <a:lnTo>
                      <a:pt x="60" y="3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0" y="21"/>
                    </a:lnTo>
                    <a:lnTo>
                      <a:pt x="47" y="27"/>
                    </a:lnTo>
                    <a:lnTo>
                      <a:pt x="45" y="28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38" y="29"/>
                    </a:lnTo>
                    <a:lnTo>
                      <a:pt x="31" y="29"/>
                    </a:lnTo>
                    <a:lnTo>
                      <a:pt x="24" y="30"/>
                    </a:lnTo>
                    <a:lnTo>
                      <a:pt x="21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4" y="50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8" y="52"/>
                    </a:lnTo>
                    <a:lnTo>
                      <a:pt x="6" y="55"/>
                    </a:lnTo>
                    <a:lnTo>
                      <a:pt x="3" y="58"/>
                    </a:lnTo>
                    <a:lnTo>
                      <a:pt x="1" y="61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14" y="71"/>
                    </a:lnTo>
                    <a:lnTo>
                      <a:pt x="22" y="71"/>
                    </a:lnTo>
                    <a:lnTo>
                      <a:pt x="25" y="72"/>
                    </a:lnTo>
                    <a:lnTo>
                      <a:pt x="28" y="73"/>
                    </a:lnTo>
                    <a:lnTo>
                      <a:pt x="30" y="75"/>
                    </a:lnTo>
                    <a:lnTo>
                      <a:pt x="31" y="78"/>
                    </a:lnTo>
                    <a:lnTo>
                      <a:pt x="31" y="78"/>
                    </a:lnTo>
                    <a:lnTo>
                      <a:pt x="33" y="85"/>
                    </a:lnTo>
                    <a:lnTo>
                      <a:pt x="36" y="90"/>
                    </a:lnTo>
                    <a:lnTo>
                      <a:pt x="39" y="94"/>
                    </a:lnTo>
                    <a:lnTo>
                      <a:pt x="43" y="95"/>
                    </a:lnTo>
                    <a:lnTo>
                      <a:pt x="43" y="95"/>
                    </a:lnTo>
                    <a:lnTo>
                      <a:pt x="48" y="95"/>
                    </a:lnTo>
                    <a:lnTo>
                      <a:pt x="55" y="95"/>
                    </a:lnTo>
                    <a:lnTo>
                      <a:pt x="59" y="97"/>
                    </a:lnTo>
                    <a:lnTo>
                      <a:pt x="61" y="99"/>
                    </a:lnTo>
                    <a:lnTo>
                      <a:pt x="62" y="101"/>
                    </a:lnTo>
                    <a:lnTo>
                      <a:pt x="62" y="104"/>
                    </a:lnTo>
                    <a:lnTo>
                      <a:pt x="62" y="104"/>
                    </a:lnTo>
                    <a:lnTo>
                      <a:pt x="61" y="112"/>
                    </a:lnTo>
                    <a:lnTo>
                      <a:pt x="62" y="116"/>
                    </a:lnTo>
                    <a:lnTo>
                      <a:pt x="63" y="120"/>
                    </a:lnTo>
                    <a:lnTo>
                      <a:pt x="65" y="121"/>
                    </a:lnTo>
                    <a:lnTo>
                      <a:pt x="65" y="121"/>
                    </a:lnTo>
                    <a:lnTo>
                      <a:pt x="67" y="123"/>
                    </a:lnTo>
                    <a:lnTo>
                      <a:pt x="67" y="128"/>
                    </a:lnTo>
                    <a:lnTo>
                      <a:pt x="67" y="131"/>
                    </a:lnTo>
                    <a:lnTo>
                      <a:pt x="65" y="134"/>
                    </a:lnTo>
                    <a:lnTo>
                      <a:pt x="65" y="134"/>
                    </a:lnTo>
                    <a:lnTo>
                      <a:pt x="63" y="136"/>
                    </a:lnTo>
                    <a:lnTo>
                      <a:pt x="62" y="138"/>
                    </a:lnTo>
                    <a:lnTo>
                      <a:pt x="61" y="145"/>
                    </a:lnTo>
                    <a:lnTo>
                      <a:pt x="62" y="151"/>
                    </a:lnTo>
                    <a:lnTo>
                      <a:pt x="63" y="155"/>
                    </a:lnTo>
                    <a:lnTo>
                      <a:pt x="65" y="157"/>
                    </a:lnTo>
                    <a:lnTo>
                      <a:pt x="65" y="157"/>
                    </a:lnTo>
                    <a:lnTo>
                      <a:pt x="69" y="162"/>
                    </a:lnTo>
                    <a:lnTo>
                      <a:pt x="74" y="169"/>
                    </a:lnTo>
                    <a:lnTo>
                      <a:pt x="76" y="175"/>
                    </a:lnTo>
                    <a:lnTo>
                      <a:pt x="77" y="180"/>
                    </a:lnTo>
                    <a:lnTo>
                      <a:pt x="77" y="180"/>
                    </a:lnTo>
                    <a:lnTo>
                      <a:pt x="78" y="185"/>
                    </a:lnTo>
                    <a:lnTo>
                      <a:pt x="81" y="187"/>
                    </a:lnTo>
                    <a:lnTo>
                      <a:pt x="86" y="188"/>
                    </a:lnTo>
                    <a:lnTo>
                      <a:pt x="90" y="187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6" y="182"/>
                    </a:lnTo>
                    <a:lnTo>
                      <a:pt x="96" y="177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93" y="168"/>
                    </a:lnTo>
                    <a:lnTo>
                      <a:pt x="93" y="162"/>
                    </a:lnTo>
                    <a:lnTo>
                      <a:pt x="94" y="157"/>
                    </a:lnTo>
                    <a:lnTo>
                      <a:pt x="95" y="155"/>
                    </a:lnTo>
                    <a:lnTo>
                      <a:pt x="96" y="154"/>
                    </a:lnTo>
                    <a:lnTo>
                      <a:pt x="96" y="154"/>
                    </a:lnTo>
                    <a:lnTo>
                      <a:pt x="103" y="151"/>
                    </a:lnTo>
                    <a:lnTo>
                      <a:pt x="112" y="149"/>
                    </a:lnTo>
                    <a:lnTo>
                      <a:pt x="117" y="149"/>
                    </a:lnTo>
                    <a:lnTo>
                      <a:pt x="120" y="149"/>
                    </a:lnTo>
                    <a:lnTo>
                      <a:pt x="122" y="150"/>
                    </a:lnTo>
                    <a:lnTo>
                      <a:pt x="123" y="152"/>
                    </a:lnTo>
                    <a:lnTo>
                      <a:pt x="123" y="152"/>
                    </a:lnTo>
                    <a:lnTo>
                      <a:pt x="122" y="161"/>
                    </a:lnTo>
                    <a:lnTo>
                      <a:pt x="122" y="163"/>
                    </a:lnTo>
                    <a:lnTo>
                      <a:pt x="123" y="164"/>
                    </a:lnTo>
                    <a:lnTo>
                      <a:pt x="129" y="165"/>
                    </a:lnTo>
                    <a:lnTo>
                      <a:pt x="129" y="165"/>
                    </a:lnTo>
                    <a:lnTo>
                      <a:pt x="134" y="169"/>
                    </a:lnTo>
                    <a:lnTo>
                      <a:pt x="137" y="172"/>
                    </a:lnTo>
                    <a:lnTo>
                      <a:pt x="140" y="177"/>
                    </a:lnTo>
                    <a:lnTo>
                      <a:pt x="142" y="184"/>
                    </a:lnTo>
                    <a:lnTo>
                      <a:pt x="142" y="184"/>
                    </a:lnTo>
                    <a:lnTo>
                      <a:pt x="145" y="189"/>
                    </a:lnTo>
                    <a:lnTo>
                      <a:pt x="147" y="191"/>
                    </a:lnTo>
                    <a:lnTo>
                      <a:pt x="149" y="194"/>
                    </a:lnTo>
                    <a:lnTo>
                      <a:pt x="150" y="198"/>
                    </a:lnTo>
                    <a:lnTo>
                      <a:pt x="150" y="198"/>
                    </a:lnTo>
                    <a:lnTo>
                      <a:pt x="150" y="203"/>
                    </a:lnTo>
                    <a:lnTo>
                      <a:pt x="151" y="207"/>
                    </a:lnTo>
                    <a:lnTo>
                      <a:pt x="152" y="211"/>
                    </a:lnTo>
                    <a:lnTo>
                      <a:pt x="153" y="212"/>
                    </a:lnTo>
                    <a:lnTo>
                      <a:pt x="154" y="212"/>
                    </a:lnTo>
                    <a:lnTo>
                      <a:pt x="154" y="212"/>
                    </a:lnTo>
                    <a:lnTo>
                      <a:pt x="157" y="212"/>
                    </a:lnTo>
                    <a:lnTo>
                      <a:pt x="159" y="213"/>
                    </a:lnTo>
                    <a:lnTo>
                      <a:pt x="160" y="216"/>
                    </a:lnTo>
                    <a:lnTo>
                      <a:pt x="160" y="216"/>
                    </a:lnTo>
                    <a:lnTo>
                      <a:pt x="161" y="216"/>
                    </a:lnTo>
                    <a:lnTo>
                      <a:pt x="162" y="216"/>
                    </a:lnTo>
                    <a:lnTo>
                      <a:pt x="163" y="215"/>
                    </a:lnTo>
                    <a:lnTo>
                      <a:pt x="163" y="213"/>
                    </a:lnTo>
                    <a:lnTo>
                      <a:pt x="163" y="213"/>
                    </a:lnTo>
                    <a:lnTo>
                      <a:pt x="162" y="212"/>
                    </a:lnTo>
                    <a:lnTo>
                      <a:pt x="161" y="211"/>
                    </a:lnTo>
                    <a:lnTo>
                      <a:pt x="159" y="209"/>
                    </a:lnTo>
                    <a:lnTo>
                      <a:pt x="159" y="208"/>
                    </a:lnTo>
                    <a:lnTo>
                      <a:pt x="159" y="208"/>
                    </a:lnTo>
                    <a:lnTo>
                      <a:pt x="159" y="206"/>
                    </a:lnTo>
                    <a:lnTo>
                      <a:pt x="158" y="203"/>
                    </a:lnTo>
                    <a:lnTo>
                      <a:pt x="155" y="200"/>
                    </a:lnTo>
                    <a:lnTo>
                      <a:pt x="154" y="195"/>
                    </a:lnTo>
                    <a:lnTo>
                      <a:pt x="154" y="195"/>
                    </a:lnTo>
                    <a:lnTo>
                      <a:pt x="154" y="182"/>
                    </a:lnTo>
                    <a:lnTo>
                      <a:pt x="154" y="175"/>
                    </a:lnTo>
                    <a:lnTo>
                      <a:pt x="155" y="172"/>
                    </a:lnTo>
                    <a:lnTo>
                      <a:pt x="157" y="171"/>
                    </a:lnTo>
                    <a:lnTo>
                      <a:pt x="157" y="171"/>
                    </a:lnTo>
                    <a:lnTo>
                      <a:pt x="162" y="170"/>
                    </a:lnTo>
                    <a:lnTo>
                      <a:pt x="171" y="169"/>
                    </a:lnTo>
                    <a:lnTo>
                      <a:pt x="177" y="169"/>
                    </a:lnTo>
                    <a:lnTo>
                      <a:pt x="180" y="170"/>
                    </a:lnTo>
                    <a:lnTo>
                      <a:pt x="181" y="171"/>
                    </a:lnTo>
                    <a:lnTo>
                      <a:pt x="181" y="171"/>
                    </a:lnTo>
                    <a:lnTo>
                      <a:pt x="182" y="173"/>
                    </a:lnTo>
                    <a:lnTo>
                      <a:pt x="186" y="175"/>
                    </a:lnTo>
                    <a:lnTo>
                      <a:pt x="189" y="177"/>
                    </a:lnTo>
                    <a:lnTo>
                      <a:pt x="193" y="178"/>
                    </a:lnTo>
                    <a:lnTo>
                      <a:pt x="193" y="178"/>
                    </a:lnTo>
                    <a:lnTo>
                      <a:pt x="196" y="178"/>
                    </a:lnTo>
                    <a:lnTo>
                      <a:pt x="200" y="177"/>
                    </a:lnTo>
                    <a:lnTo>
                      <a:pt x="201" y="178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203" y="187"/>
                    </a:lnTo>
                    <a:lnTo>
                      <a:pt x="204" y="189"/>
                    </a:lnTo>
                    <a:lnTo>
                      <a:pt x="205" y="190"/>
                    </a:lnTo>
                    <a:lnTo>
                      <a:pt x="205" y="190"/>
                    </a:lnTo>
                    <a:lnTo>
                      <a:pt x="209" y="191"/>
                    </a:lnTo>
                    <a:lnTo>
                      <a:pt x="210" y="192"/>
                    </a:lnTo>
                    <a:lnTo>
                      <a:pt x="210" y="195"/>
                    </a:lnTo>
                    <a:lnTo>
                      <a:pt x="210" y="195"/>
                    </a:lnTo>
                    <a:lnTo>
                      <a:pt x="211" y="198"/>
                    </a:lnTo>
                    <a:lnTo>
                      <a:pt x="212" y="200"/>
                    </a:lnTo>
                    <a:lnTo>
                      <a:pt x="215" y="201"/>
                    </a:lnTo>
                    <a:lnTo>
                      <a:pt x="218" y="201"/>
                    </a:lnTo>
                    <a:lnTo>
                      <a:pt x="218" y="201"/>
                    </a:lnTo>
                    <a:lnTo>
                      <a:pt x="220" y="200"/>
                    </a:lnTo>
                    <a:lnTo>
                      <a:pt x="222" y="199"/>
                    </a:lnTo>
                    <a:lnTo>
                      <a:pt x="222" y="198"/>
                    </a:lnTo>
                    <a:lnTo>
                      <a:pt x="220" y="195"/>
                    </a:lnTo>
                    <a:lnTo>
                      <a:pt x="220" y="195"/>
                    </a:lnTo>
                    <a:lnTo>
                      <a:pt x="216" y="191"/>
                    </a:lnTo>
                    <a:lnTo>
                      <a:pt x="214" y="190"/>
                    </a:lnTo>
                    <a:lnTo>
                      <a:pt x="214" y="189"/>
                    </a:lnTo>
                    <a:lnTo>
                      <a:pt x="214" y="189"/>
                    </a:lnTo>
                    <a:lnTo>
                      <a:pt x="212" y="188"/>
                    </a:lnTo>
                    <a:lnTo>
                      <a:pt x="211" y="189"/>
                    </a:lnTo>
                    <a:lnTo>
                      <a:pt x="210" y="189"/>
                    </a:lnTo>
                    <a:lnTo>
                      <a:pt x="209" y="187"/>
                    </a:lnTo>
                    <a:lnTo>
                      <a:pt x="209" y="187"/>
                    </a:lnTo>
                    <a:lnTo>
                      <a:pt x="208" y="180"/>
                    </a:lnTo>
                    <a:lnTo>
                      <a:pt x="208" y="178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5" y="176"/>
                    </a:lnTo>
                    <a:lnTo>
                      <a:pt x="205" y="172"/>
                    </a:lnTo>
                    <a:lnTo>
                      <a:pt x="205" y="168"/>
                    </a:lnTo>
                    <a:lnTo>
                      <a:pt x="204" y="164"/>
                    </a:lnTo>
                    <a:lnTo>
                      <a:pt x="204" y="164"/>
                    </a:lnTo>
                    <a:lnTo>
                      <a:pt x="200" y="156"/>
                    </a:lnTo>
                    <a:lnTo>
                      <a:pt x="193" y="146"/>
                    </a:lnTo>
                    <a:lnTo>
                      <a:pt x="193" y="146"/>
                    </a:lnTo>
                    <a:lnTo>
                      <a:pt x="187" y="136"/>
                    </a:lnTo>
                    <a:lnTo>
                      <a:pt x="185" y="132"/>
                    </a:lnTo>
                    <a:lnTo>
                      <a:pt x="183" y="127"/>
                    </a:lnTo>
                    <a:lnTo>
                      <a:pt x="183" y="127"/>
                    </a:lnTo>
                    <a:lnTo>
                      <a:pt x="182" y="123"/>
                    </a:lnTo>
                    <a:lnTo>
                      <a:pt x="181" y="120"/>
                    </a:lnTo>
                    <a:lnTo>
                      <a:pt x="176" y="114"/>
                    </a:lnTo>
                    <a:lnTo>
                      <a:pt x="176" y="114"/>
                    </a:lnTo>
                    <a:lnTo>
                      <a:pt x="174" y="111"/>
                    </a:lnTo>
                    <a:lnTo>
                      <a:pt x="172" y="106"/>
                    </a:lnTo>
                    <a:lnTo>
                      <a:pt x="168" y="103"/>
                    </a:lnTo>
                    <a:lnTo>
                      <a:pt x="166" y="102"/>
                    </a:lnTo>
                    <a:lnTo>
                      <a:pt x="164" y="101"/>
                    </a:lnTo>
                    <a:lnTo>
                      <a:pt x="164" y="101"/>
                    </a:lnTo>
                    <a:lnTo>
                      <a:pt x="161" y="100"/>
                    </a:lnTo>
                    <a:lnTo>
                      <a:pt x="159" y="99"/>
                    </a:lnTo>
                    <a:lnTo>
                      <a:pt x="159" y="97"/>
                    </a:lnTo>
                    <a:lnTo>
                      <a:pt x="158" y="93"/>
                    </a:lnTo>
                    <a:lnTo>
                      <a:pt x="158" y="93"/>
                    </a:lnTo>
                    <a:lnTo>
                      <a:pt x="157" y="86"/>
                    </a:lnTo>
                    <a:lnTo>
                      <a:pt x="154" y="84"/>
                    </a:lnTo>
                    <a:lnTo>
                      <a:pt x="154" y="84"/>
                    </a:lnTo>
                    <a:lnTo>
                      <a:pt x="154" y="82"/>
                    </a:lnTo>
                    <a:lnTo>
                      <a:pt x="154" y="77"/>
                    </a:lnTo>
                    <a:lnTo>
                      <a:pt x="157" y="73"/>
                    </a:lnTo>
                    <a:lnTo>
                      <a:pt x="160" y="71"/>
                    </a:lnTo>
                    <a:lnTo>
                      <a:pt x="160" y="71"/>
                    </a:lnTo>
                    <a:lnTo>
                      <a:pt x="164" y="70"/>
                    </a:lnTo>
                    <a:lnTo>
                      <a:pt x="171" y="69"/>
                    </a:lnTo>
                    <a:lnTo>
                      <a:pt x="176" y="70"/>
                    </a:lnTo>
                    <a:lnTo>
                      <a:pt x="179" y="71"/>
                    </a:lnTo>
                    <a:lnTo>
                      <a:pt x="181" y="72"/>
                    </a:lnTo>
                    <a:lnTo>
                      <a:pt x="181" y="72"/>
                    </a:lnTo>
                    <a:lnTo>
                      <a:pt x="183" y="75"/>
                    </a:lnTo>
                    <a:lnTo>
                      <a:pt x="186" y="77"/>
                    </a:lnTo>
                    <a:lnTo>
                      <a:pt x="189" y="78"/>
                    </a:lnTo>
                    <a:lnTo>
                      <a:pt x="194" y="78"/>
                    </a:lnTo>
                    <a:lnTo>
                      <a:pt x="194" y="78"/>
                    </a:lnTo>
                    <a:lnTo>
                      <a:pt x="202" y="77"/>
                    </a:lnTo>
                    <a:lnTo>
                      <a:pt x="204" y="77"/>
                    </a:lnTo>
                    <a:lnTo>
                      <a:pt x="204" y="80"/>
                    </a:lnTo>
                    <a:lnTo>
                      <a:pt x="204" y="80"/>
                    </a:lnTo>
                    <a:lnTo>
                      <a:pt x="203" y="89"/>
                    </a:lnTo>
                    <a:lnTo>
                      <a:pt x="203" y="93"/>
                    </a:lnTo>
                    <a:lnTo>
                      <a:pt x="204" y="95"/>
                    </a:lnTo>
                    <a:lnTo>
                      <a:pt x="205" y="95"/>
                    </a:lnTo>
                    <a:lnTo>
                      <a:pt x="205" y="95"/>
                    </a:lnTo>
                    <a:lnTo>
                      <a:pt x="206" y="95"/>
                    </a:lnTo>
                    <a:lnTo>
                      <a:pt x="206" y="94"/>
                    </a:lnTo>
                    <a:lnTo>
                      <a:pt x="207" y="92"/>
                    </a:lnTo>
                    <a:lnTo>
                      <a:pt x="207" y="88"/>
                    </a:lnTo>
                    <a:lnTo>
                      <a:pt x="208" y="85"/>
                    </a:lnTo>
                    <a:lnTo>
                      <a:pt x="208" y="85"/>
                    </a:lnTo>
                    <a:lnTo>
                      <a:pt x="210" y="84"/>
                    </a:lnTo>
                    <a:lnTo>
                      <a:pt x="214" y="82"/>
                    </a:lnTo>
                    <a:lnTo>
                      <a:pt x="220" y="79"/>
                    </a:lnTo>
                    <a:lnTo>
                      <a:pt x="220" y="79"/>
                    </a:lnTo>
                    <a:lnTo>
                      <a:pt x="220" y="78"/>
                    </a:lnTo>
                    <a:lnTo>
                      <a:pt x="220" y="78"/>
                    </a:lnTo>
                    <a:lnTo>
                      <a:pt x="221" y="77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32" y="76"/>
                    </a:lnTo>
                    <a:lnTo>
                      <a:pt x="234" y="75"/>
                    </a:lnTo>
                    <a:lnTo>
                      <a:pt x="234" y="74"/>
                    </a:lnTo>
                    <a:lnTo>
                      <a:pt x="234" y="74"/>
                    </a:lnTo>
                    <a:lnTo>
                      <a:pt x="233" y="72"/>
                    </a:lnTo>
                    <a:lnTo>
                      <a:pt x="228" y="71"/>
                    </a:lnTo>
                    <a:lnTo>
                      <a:pt x="228" y="71"/>
                    </a:lnTo>
                    <a:lnTo>
                      <a:pt x="216" y="72"/>
                    </a:lnTo>
                    <a:lnTo>
                      <a:pt x="209" y="72"/>
                    </a:lnTo>
                    <a:lnTo>
                      <a:pt x="207" y="71"/>
                    </a:lnTo>
                    <a:lnTo>
                      <a:pt x="206" y="70"/>
                    </a:lnTo>
                    <a:lnTo>
                      <a:pt x="206" y="70"/>
                    </a:lnTo>
                    <a:lnTo>
                      <a:pt x="204" y="65"/>
                    </a:lnTo>
                    <a:lnTo>
                      <a:pt x="202" y="63"/>
                    </a:lnTo>
                    <a:lnTo>
                      <a:pt x="200" y="62"/>
                    </a:lnTo>
                    <a:lnTo>
                      <a:pt x="200" y="62"/>
                    </a:lnTo>
                    <a:lnTo>
                      <a:pt x="196" y="61"/>
                    </a:lnTo>
                    <a:lnTo>
                      <a:pt x="194" y="59"/>
                    </a:lnTo>
                    <a:lnTo>
                      <a:pt x="193" y="57"/>
                    </a:lnTo>
                    <a:lnTo>
                      <a:pt x="192" y="55"/>
                    </a:lnTo>
                    <a:lnTo>
                      <a:pt x="192" y="55"/>
                    </a:lnTo>
                    <a:lnTo>
                      <a:pt x="192" y="47"/>
                    </a:lnTo>
                    <a:lnTo>
                      <a:pt x="191" y="45"/>
                    </a:lnTo>
                    <a:lnTo>
                      <a:pt x="190" y="44"/>
                    </a:lnTo>
                    <a:lnTo>
                      <a:pt x="188" y="44"/>
                    </a:lnTo>
                    <a:lnTo>
                      <a:pt x="188" y="44"/>
                    </a:lnTo>
                    <a:lnTo>
                      <a:pt x="182" y="43"/>
                    </a:lnTo>
                    <a:lnTo>
                      <a:pt x="180" y="42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78" y="34"/>
                    </a:lnTo>
                    <a:lnTo>
                      <a:pt x="177" y="31"/>
                    </a:lnTo>
                    <a:lnTo>
                      <a:pt x="177" y="31"/>
                    </a:lnTo>
                    <a:lnTo>
                      <a:pt x="176" y="30"/>
                    </a:lnTo>
                    <a:lnTo>
                      <a:pt x="176" y="31"/>
                    </a:lnTo>
                    <a:lnTo>
                      <a:pt x="176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6" name="Freeform 232"/>
              <p:cNvSpPr>
                <a:spLocks/>
              </p:cNvSpPr>
              <p:nvPr/>
            </p:nvSpPr>
            <p:spPr bwMode="auto">
              <a:xfrm>
                <a:off x="9412245" y="6434637"/>
                <a:ext cx="28574" cy="12700"/>
              </a:xfrm>
              <a:custGeom>
                <a:avLst/>
                <a:gdLst>
                  <a:gd name="T0" fmla="*/ 6 w 18"/>
                  <a:gd name="T1" fmla="*/ 5 h 8"/>
                  <a:gd name="T2" fmla="*/ 6 w 18"/>
                  <a:gd name="T3" fmla="*/ 5 h 8"/>
                  <a:gd name="T4" fmla="*/ 13 w 18"/>
                  <a:gd name="T5" fmla="*/ 5 h 8"/>
                  <a:gd name="T6" fmla="*/ 17 w 18"/>
                  <a:gd name="T7" fmla="*/ 6 h 8"/>
                  <a:gd name="T8" fmla="*/ 18 w 18"/>
                  <a:gd name="T9" fmla="*/ 6 h 8"/>
                  <a:gd name="T10" fmla="*/ 18 w 18"/>
                  <a:gd name="T11" fmla="*/ 7 h 8"/>
                  <a:gd name="T12" fmla="*/ 18 w 18"/>
                  <a:gd name="T13" fmla="*/ 7 h 8"/>
                  <a:gd name="T14" fmla="*/ 15 w 18"/>
                  <a:gd name="T15" fmla="*/ 8 h 8"/>
                  <a:gd name="T16" fmla="*/ 11 w 18"/>
                  <a:gd name="T17" fmla="*/ 8 h 8"/>
                  <a:gd name="T18" fmla="*/ 6 w 18"/>
                  <a:gd name="T19" fmla="*/ 8 h 8"/>
                  <a:gd name="T20" fmla="*/ 5 w 18"/>
                  <a:gd name="T21" fmla="*/ 7 h 8"/>
                  <a:gd name="T22" fmla="*/ 5 w 18"/>
                  <a:gd name="T23" fmla="*/ 7 h 8"/>
                  <a:gd name="T24" fmla="*/ 4 w 18"/>
                  <a:gd name="T25" fmla="*/ 6 h 8"/>
                  <a:gd name="T26" fmla="*/ 2 w 18"/>
                  <a:gd name="T27" fmla="*/ 6 h 8"/>
                  <a:gd name="T28" fmla="*/ 1 w 18"/>
                  <a:gd name="T29" fmla="*/ 5 h 8"/>
                  <a:gd name="T30" fmla="*/ 0 w 18"/>
                  <a:gd name="T31" fmla="*/ 4 h 8"/>
                  <a:gd name="T32" fmla="*/ 0 w 18"/>
                  <a:gd name="T33" fmla="*/ 4 h 8"/>
                  <a:gd name="T34" fmla="*/ 0 w 18"/>
                  <a:gd name="T35" fmla="*/ 1 h 8"/>
                  <a:gd name="T36" fmla="*/ 2 w 18"/>
                  <a:gd name="T37" fmla="*/ 0 h 8"/>
                  <a:gd name="T38" fmla="*/ 3 w 18"/>
                  <a:gd name="T39" fmla="*/ 0 h 8"/>
                  <a:gd name="T40" fmla="*/ 4 w 18"/>
                  <a:gd name="T41" fmla="*/ 0 h 8"/>
                  <a:gd name="T42" fmla="*/ 4 w 18"/>
                  <a:gd name="T43" fmla="*/ 0 h 8"/>
                  <a:gd name="T44" fmla="*/ 6 w 18"/>
                  <a:gd name="T45" fmla="*/ 5 h 8"/>
                  <a:gd name="T46" fmla="*/ 6 w 18"/>
                  <a:gd name="T4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8">
                    <a:moveTo>
                      <a:pt x="6" y="5"/>
                    </a:moveTo>
                    <a:lnTo>
                      <a:pt x="6" y="5"/>
                    </a:lnTo>
                    <a:lnTo>
                      <a:pt x="13" y="5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8"/>
                    </a:lnTo>
                    <a:lnTo>
                      <a:pt x="11" y="8"/>
                    </a:lnTo>
                    <a:lnTo>
                      <a:pt x="6" y="8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233"/>
              <p:cNvSpPr>
                <a:spLocks/>
              </p:cNvSpPr>
              <p:nvPr/>
            </p:nvSpPr>
            <p:spPr bwMode="auto">
              <a:xfrm>
                <a:off x="9350333" y="6317152"/>
                <a:ext cx="60326" cy="57155"/>
              </a:xfrm>
              <a:custGeom>
                <a:avLst/>
                <a:gdLst>
                  <a:gd name="T0" fmla="*/ 33 w 38"/>
                  <a:gd name="T1" fmla="*/ 35 h 36"/>
                  <a:gd name="T2" fmla="*/ 33 w 38"/>
                  <a:gd name="T3" fmla="*/ 35 h 36"/>
                  <a:gd name="T4" fmla="*/ 33 w 38"/>
                  <a:gd name="T5" fmla="*/ 35 h 36"/>
                  <a:gd name="T6" fmla="*/ 33 w 38"/>
                  <a:gd name="T7" fmla="*/ 36 h 36"/>
                  <a:gd name="T8" fmla="*/ 26 w 38"/>
                  <a:gd name="T9" fmla="*/ 36 h 36"/>
                  <a:gd name="T10" fmla="*/ 26 w 38"/>
                  <a:gd name="T11" fmla="*/ 36 h 36"/>
                  <a:gd name="T12" fmla="*/ 22 w 38"/>
                  <a:gd name="T13" fmla="*/ 36 h 36"/>
                  <a:gd name="T14" fmla="*/ 20 w 38"/>
                  <a:gd name="T15" fmla="*/ 35 h 36"/>
                  <a:gd name="T16" fmla="*/ 18 w 38"/>
                  <a:gd name="T17" fmla="*/ 34 h 36"/>
                  <a:gd name="T18" fmla="*/ 15 w 38"/>
                  <a:gd name="T19" fmla="*/ 32 h 36"/>
                  <a:gd name="T20" fmla="*/ 15 w 38"/>
                  <a:gd name="T21" fmla="*/ 32 h 36"/>
                  <a:gd name="T22" fmla="*/ 13 w 38"/>
                  <a:gd name="T23" fmla="*/ 32 h 36"/>
                  <a:gd name="T24" fmla="*/ 12 w 38"/>
                  <a:gd name="T25" fmla="*/ 31 h 36"/>
                  <a:gd name="T26" fmla="*/ 13 w 38"/>
                  <a:gd name="T27" fmla="*/ 25 h 36"/>
                  <a:gd name="T28" fmla="*/ 13 w 38"/>
                  <a:gd name="T29" fmla="*/ 25 h 36"/>
                  <a:gd name="T30" fmla="*/ 12 w 38"/>
                  <a:gd name="T31" fmla="*/ 23 h 36"/>
                  <a:gd name="T32" fmla="*/ 9 w 38"/>
                  <a:gd name="T33" fmla="*/ 21 h 36"/>
                  <a:gd name="T34" fmla="*/ 2 w 38"/>
                  <a:gd name="T35" fmla="*/ 21 h 36"/>
                  <a:gd name="T36" fmla="*/ 2 w 38"/>
                  <a:gd name="T37" fmla="*/ 21 h 36"/>
                  <a:gd name="T38" fmla="*/ 0 w 38"/>
                  <a:gd name="T39" fmla="*/ 21 h 36"/>
                  <a:gd name="T40" fmla="*/ 0 w 38"/>
                  <a:gd name="T41" fmla="*/ 20 h 36"/>
                  <a:gd name="T42" fmla="*/ 2 w 38"/>
                  <a:gd name="T43" fmla="*/ 18 h 36"/>
                  <a:gd name="T44" fmla="*/ 7 w 38"/>
                  <a:gd name="T45" fmla="*/ 16 h 36"/>
                  <a:gd name="T46" fmla="*/ 11 w 38"/>
                  <a:gd name="T47" fmla="*/ 13 h 36"/>
                  <a:gd name="T48" fmla="*/ 11 w 38"/>
                  <a:gd name="T49" fmla="*/ 13 h 36"/>
                  <a:gd name="T50" fmla="*/ 16 w 38"/>
                  <a:gd name="T51" fmla="*/ 9 h 36"/>
                  <a:gd name="T52" fmla="*/ 19 w 38"/>
                  <a:gd name="T53" fmla="*/ 7 h 36"/>
                  <a:gd name="T54" fmla="*/ 20 w 38"/>
                  <a:gd name="T55" fmla="*/ 3 h 36"/>
                  <a:gd name="T56" fmla="*/ 20 w 38"/>
                  <a:gd name="T57" fmla="*/ 3 h 36"/>
                  <a:gd name="T58" fmla="*/ 21 w 38"/>
                  <a:gd name="T59" fmla="*/ 0 h 36"/>
                  <a:gd name="T60" fmla="*/ 22 w 38"/>
                  <a:gd name="T61" fmla="*/ 0 h 36"/>
                  <a:gd name="T62" fmla="*/ 22 w 38"/>
                  <a:gd name="T63" fmla="*/ 3 h 36"/>
                  <a:gd name="T64" fmla="*/ 22 w 38"/>
                  <a:gd name="T65" fmla="*/ 3 h 36"/>
                  <a:gd name="T66" fmla="*/ 21 w 38"/>
                  <a:gd name="T67" fmla="*/ 7 h 36"/>
                  <a:gd name="T68" fmla="*/ 19 w 38"/>
                  <a:gd name="T69" fmla="*/ 9 h 36"/>
                  <a:gd name="T70" fmla="*/ 18 w 38"/>
                  <a:gd name="T71" fmla="*/ 11 h 36"/>
                  <a:gd name="T72" fmla="*/ 18 w 38"/>
                  <a:gd name="T73" fmla="*/ 13 h 36"/>
                  <a:gd name="T74" fmla="*/ 19 w 38"/>
                  <a:gd name="T75" fmla="*/ 14 h 36"/>
                  <a:gd name="T76" fmla="*/ 19 w 38"/>
                  <a:gd name="T77" fmla="*/ 14 h 36"/>
                  <a:gd name="T78" fmla="*/ 23 w 38"/>
                  <a:gd name="T79" fmla="*/ 22 h 36"/>
                  <a:gd name="T80" fmla="*/ 25 w 38"/>
                  <a:gd name="T81" fmla="*/ 24 h 36"/>
                  <a:gd name="T82" fmla="*/ 27 w 38"/>
                  <a:gd name="T83" fmla="*/ 25 h 36"/>
                  <a:gd name="T84" fmla="*/ 27 w 38"/>
                  <a:gd name="T85" fmla="*/ 25 h 36"/>
                  <a:gd name="T86" fmla="*/ 29 w 38"/>
                  <a:gd name="T87" fmla="*/ 26 h 36"/>
                  <a:gd name="T88" fmla="*/ 30 w 38"/>
                  <a:gd name="T89" fmla="*/ 27 h 36"/>
                  <a:gd name="T90" fmla="*/ 30 w 38"/>
                  <a:gd name="T91" fmla="*/ 28 h 36"/>
                  <a:gd name="T92" fmla="*/ 31 w 38"/>
                  <a:gd name="T93" fmla="*/ 29 h 36"/>
                  <a:gd name="T94" fmla="*/ 31 w 38"/>
                  <a:gd name="T95" fmla="*/ 29 h 36"/>
                  <a:gd name="T96" fmla="*/ 36 w 38"/>
                  <a:gd name="T97" fmla="*/ 28 h 36"/>
                  <a:gd name="T98" fmla="*/ 38 w 38"/>
                  <a:gd name="T99" fmla="*/ 28 h 36"/>
                  <a:gd name="T100" fmla="*/ 38 w 38"/>
                  <a:gd name="T101" fmla="*/ 30 h 36"/>
                  <a:gd name="T102" fmla="*/ 38 w 38"/>
                  <a:gd name="T103" fmla="*/ 30 h 36"/>
                  <a:gd name="T104" fmla="*/ 36 w 38"/>
                  <a:gd name="T105" fmla="*/ 32 h 36"/>
                  <a:gd name="T106" fmla="*/ 35 w 38"/>
                  <a:gd name="T107" fmla="*/ 34 h 36"/>
                  <a:gd name="T108" fmla="*/ 33 w 38"/>
                  <a:gd name="T109" fmla="*/ 35 h 36"/>
                  <a:gd name="T110" fmla="*/ 33 w 38"/>
                  <a:gd name="T111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" h="36">
                    <a:moveTo>
                      <a:pt x="33" y="35"/>
                    </a:moveTo>
                    <a:lnTo>
                      <a:pt x="33" y="35"/>
                    </a:lnTo>
                    <a:lnTo>
                      <a:pt x="33" y="35"/>
                    </a:lnTo>
                    <a:lnTo>
                      <a:pt x="33" y="36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2" y="36"/>
                    </a:lnTo>
                    <a:lnTo>
                      <a:pt x="20" y="35"/>
                    </a:lnTo>
                    <a:lnTo>
                      <a:pt x="18" y="34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2" y="23"/>
                    </a:lnTo>
                    <a:lnTo>
                      <a:pt x="9" y="21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2" y="18"/>
                    </a:lnTo>
                    <a:lnTo>
                      <a:pt x="7" y="16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19" y="7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7"/>
                    </a:lnTo>
                    <a:lnTo>
                      <a:pt x="19" y="9"/>
                    </a:lnTo>
                    <a:lnTo>
                      <a:pt x="18" y="11"/>
                    </a:lnTo>
                    <a:lnTo>
                      <a:pt x="18" y="13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3" y="22"/>
                    </a:lnTo>
                    <a:lnTo>
                      <a:pt x="25" y="24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9" y="26"/>
                    </a:lnTo>
                    <a:lnTo>
                      <a:pt x="30" y="27"/>
                    </a:lnTo>
                    <a:lnTo>
                      <a:pt x="30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6" y="28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6" y="32"/>
                    </a:lnTo>
                    <a:lnTo>
                      <a:pt x="35" y="34"/>
                    </a:lnTo>
                    <a:lnTo>
                      <a:pt x="33" y="35"/>
                    </a:lnTo>
                    <a:lnTo>
                      <a:pt x="33" y="3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234"/>
              <p:cNvSpPr>
                <a:spLocks/>
              </p:cNvSpPr>
              <p:nvPr/>
            </p:nvSpPr>
            <p:spPr bwMode="auto">
              <a:xfrm>
                <a:off x="9369383" y="6248883"/>
                <a:ext cx="19051" cy="19052"/>
              </a:xfrm>
              <a:custGeom>
                <a:avLst/>
                <a:gdLst>
                  <a:gd name="T0" fmla="*/ 10 w 12"/>
                  <a:gd name="T1" fmla="*/ 12 h 12"/>
                  <a:gd name="T2" fmla="*/ 10 w 12"/>
                  <a:gd name="T3" fmla="*/ 12 h 12"/>
                  <a:gd name="T4" fmla="*/ 4 w 12"/>
                  <a:gd name="T5" fmla="*/ 11 h 12"/>
                  <a:gd name="T6" fmla="*/ 1 w 12"/>
                  <a:gd name="T7" fmla="*/ 10 h 12"/>
                  <a:gd name="T8" fmla="*/ 0 w 12"/>
                  <a:gd name="T9" fmla="*/ 9 h 12"/>
                  <a:gd name="T10" fmla="*/ 0 w 12"/>
                  <a:gd name="T11" fmla="*/ 9 h 12"/>
                  <a:gd name="T12" fmla="*/ 0 w 12"/>
                  <a:gd name="T13" fmla="*/ 6 h 12"/>
                  <a:gd name="T14" fmla="*/ 1 w 12"/>
                  <a:gd name="T15" fmla="*/ 2 h 12"/>
                  <a:gd name="T16" fmla="*/ 2 w 12"/>
                  <a:gd name="T17" fmla="*/ 0 h 12"/>
                  <a:gd name="T18" fmla="*/ 3 w 12"/>
                  <a:gd name="T19" fmla="*/ 0 h 12"/>
                  <a:gd name="T20" fmla="*/ 4 w 12"/>
                  <a:gd name="T21" fmla="*/ 0 h 12"/>
                  <a:gd name="T22" fmla="*/ 4 w 12"/>
                  <a:gd name="T23" fmla="*/ 0 h 12"/>
                  <a:gd name="T24" fmla="*/ 8 w 12"/>
                  <a:gd name="T25" fmla="*/ 3 h 12"/>
                  <a:gd name="T26" fmla="*/ 9 w 12"/>
                  <a:gd name="T27" fmla="*/ 4 h 12"/>
                  <a:gd name="T28" fmla="*/ 11 w 12"/>
                  <a:gd name="T29" fmla="*/ 4 h 12"/>
                  <a:gd name="T30" fmla="*/ 11 w 12"/>
                  <a:gd name="T31" fmla="*/ 4 h 12"/>
                  <a:gd name="T32" fmla="*/ 11 w 12"/>
                  <a:gd name="T33" fmla="*/ 4 h 12"/>
                  <a:gd name="T34" fmla="*/ 12 w 12"/>
                  <a:gd name="T35" fmla="*/ 6 h 12"/>
                  <a:gd name="T36" fmla="*/ 12 w 12"/>
                  <a:gd name="T37" fmla="*/ 8 h 12"/>
                  <a:gd name="T38" fmla="*/ 10 w 12"/>
                  <a:gd name="T39" fmla="*/ 12 h 12"/>
                  <a:gd name="T40" fmla="*/ 10 w 12"/>
                  <a:gd name="T4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4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235"/>
              <p:cNvSpPr>
                <a:spLocks/>
              </p:cNvSpPr>
              <p:nvPr/>
            </p:nvSpPr>
            <p:spPr bwMode="auto">
              <a:xfrm>
                <a:off x="9280484" y="6177442"/>
                <a:ext cx="11113" cy="6350"/>
              </a:xfrm>
              <a:custGeom>
                <a:avLst/>
                <a:gdLst>
                  <a:gd name="T0" fmla="*/ 6 w 7"/>
                  <a:gd name="T1" fmla="*/ 1 h 4"/>
                  <a:gd name="T2" fmla="*/ 6 w 7"/>
                  <a:gd name="T3" fmla="*/ 1 h 4"/>
                  <a:gd name="T4" fmla="*/ 7 w 7"/>
                  <a:gd name="T5" fmla="*/ 1 h 4"/>
                  <a:gd name="T6" fmla="*/ 7 w 7"/>
                  <a:gd name="T7" fmla="*/ 3 h 4"/>
                  <a:gd name="T8" fmla="*/ 6 w 7"/>
                  <a:gd name="T9" fmla="*/ 4 h 4"/>
                  <a:gd name="T10" fmla="*/ 3 w 7"/>
                  <a:gd name="T11" fmla="*/ 4 h 4"/>
                  <a:gd name="T12" fmla="*/ 3 w 7"/>
                  <a:gd name="T13" fmla="*/ 4 h 4"/>
                  <a:gd name="T14" fmla="*/ 1 w 7"/>
                  <a:gd name="T15" fmla="*/ 4 h 4"/>
                  <a:gd name="T16" fmla="*/ 0 w 7"/>
                  <a:gd name="T17" fmla="*/ 3 h 4"/>
                  <a:gd name="T18" fmla="*/ 0 w 7"/>
                  <a:gd name="T19" fmla="*/ 2 h 4"/>
                  <a:gd name="T20" fmla="*/ 1 w 7"/>
                  <a:gd name="T21" fmla="*/ 1 h 4"/>
                  <a:gd name="T22" fmla="*/ 1 w 7"/>
                  <a:gd name="T23" fmla="*/ 1 h 4"/>
                  <a:gd name="T24" fmla="*/ 2 w 7"/>
                  <a:gd name="T25" fmla="*/ 0 h 4"/>
                  <a:gd name="T26" fmla="*/ 3 w 7"/>
                  <a:gd name="T27" fmla="*/ 0 h 4"/>
                  <a:gd name="T28" fmla="*/ 6 w 7"/>
                  <a:gd name="T29" fmla="*/ 1 h 4"/>
                  <a:gd name="T30" fmla="*/ 6 w 7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lnTo>
                      <a:pt x="6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236"/>
              <p:cNvSpPr>
                <a:spLocks/>
              </p:cNvSpPr>
              <p:nvPr/>
            </p:nvSpPr>
            <p:spPr bwMode="auto">
              <a:xfrm>
                <a:off x="9232859" y="6121874"/>
                <a:ext cx="26988" cy="17464"/>
              </a:xfrm>
              <a:custGeom>
                <a:avLst/>
                <a:gdLst>
                  <a:gd name="T0" fmla="*/ 4 w 17"/>
                  <a:gd name="T1" fmla="*/ 1 h 11"/>
                  <a:gd name="T2" fmla="*/ 4 w 17"/>
                  <a:gd name="T3" fmla="*/ 1 h 11"/>
                  <a:gd name="T4" fmla="*/ 6 w 17"/>
                  <a:gd name="T5" fmla="*/ 3 h 11"/>
                  <a:gd name="T6" fmla="*/ 6 w 17"/>
                  <a:gd name="T7" fmla="*/ 4 h 11"/>
                  <a:gd name="T8" fmla="*/ 8 w 17"/>
                  <a:gd name="T9" fmla="*/ 4 h 11"/>
                  <a:gd name="T10" fmla="*/ 8 w 17"/>
                  <a:gd name="T11" fmla="*/ 4 h 11"/>
                  <a:gd name="T12" fmla="*/ 8 w 17"/>
                  <a:gd name="T13" fmla="*/ 4 h 11"/>
                  <a:gd name="T14" fmla="*/ 8 w 17"/>
                  <a:gd name="T15" fmla="*/ 5 h 11"/>
                  <a:gd name="T16" fmla="*/ 8 w 17"/>
                  <a:gd name="T17" fmla="*/ 6 h 11"/>
                  <a:gd name="T18" fmla="*/ 10 w 17"/>
                  <a:gd name="T19" fmla="*/ 7 h 11"/>
                  <a:gd name="T20" fmla="*/ 10 w 17"/>
                  <a:gd name="T21" fmla="*/ 7 h 11"/>
                  <a:gd name="T22" fmla="*/ 13 w 17"/>
                  <a:gd name="T23" fmla="*/ 7 h 11"/>
                  <a:gd name="T24" fmla="*/ 16 w 17"/>
                  <a:gd name="T25" fmla="*/ 8 h 11"/>
                  <a:gd name="T26" fmla="*/ 17 w 17"/>
                  <a:gd name="T27" fmla="*/ 10 h 11"/>
                  <a:gd name="T28" fmla="*/ 15 w 17"/>
                  <a:gd name="T29" fmla="*/ 10 h 11"/>
                  <a:gd name="T30" fmla="*/ 15 w 17"/>
                  <a:gd name="T31" fmla="*/ 10 h 11"/>
                  <a:gd name="T32" fmla="*/ 9 w 17"/>
                  <a:gd name="T33" fmla="*/ 11 h 11"/>
                  <a:gd name="T34" fmla="*/ 7 w 17"/>
                  <a:gd name="T35" fmla="*/ 10 h 11"/>
                  <a:gd name="T36" fmla="*/ 6 w 17"/>
                  <a:gd name="T37" fmla="*/ 9 h 11"/>
                  <a:gd name="T38" fmla="*/ 6 w 17"/>
                  <a:gd name="T39" fmla="*/ 9 h 11"/>
                  <a:gd name="T40" fmla="*/ 4 w 17"/>
                  <a:gd name="T41" fmla="*/ 8 h 11"/>
                  <a:gd name="T42" fmla="*/ 3 w 17"/>
                  <a:gd name="T43" fmla="*/ 8 h 11"/>
                  <a:gd name="T44" fmla="*/ 1 w 17"/>
                  <a:gd name="T45" fmla="*/ 7 h 11"/>
                  <a:gd name="T46" fmla="*/ 0 w 17"/>
                  <a:gd name="T47" fmla="*/ 6 h 11"/>
                  <a:gd name="T48" fmla="*/ 0 w 17"/>
                  <a:gd name="T49" fmla="*/ 6 h 11"/>
                  <a:gd name="T50" fmla="*/ 0 w 17"/>
                  <a:gd name="T51" fmla="*/ 2 h 11"/>
                  <a:gd name="T52" fmla="*/ 1 w 17"/>
                  <a:gd name="T53" fmla="*/ 0 h 11"/>
                  <a:gd name="T54" fmla="*/ 1 w 17"/>
                  <a:gd name="T55" fmla="*/ 0 h 11"/>
                  <a:gd name="T56" fmla="*/ 3 w 17"/>
                  <a:gd name="T57" fmla="*/ 0 h 11"/>
                  <a:gd name="T58" fmla="*/ 4 w 17"/>
                  <a:gd name="T59" fmla="*/ 1 h 11"/>
                  <a:gd name="T60" fmla="*/ 4 w 17"/>
                  <a:gd name="T6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11">
                    <a:moveTo>
                      <a:pt x="4" y="1"/>
                    </a:moveTo>
                    <a:lnTo>
                      <a:pt x="4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8" y="6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237"/>
              <p:cNvSpPr>
                <a:spLocks/>
              </p:cNvSpPr>
              <p:nvPr/>
            </p:nvSpPr>
            <p:spPr bwMode="auto">
              <a:xfrm>
                <a:off x="9201109" y="6072659"/>
                <a:ext cx="34925" cy="42866"/>
              </a:xfrm>
              <a:custGeom>
                <a:avLst/>
                <a:gdLst>
                  <a:gd name="T0" fmla="*/ 21 w 22"/>
                  <a:gd name="T1" fmla="*/ 27 h 27"/>
                  <a:gd name="T2" fmla="*/ 21 w 22"/>
                  <a:gd name="T3" fmla="*/ 27 h 27"/>
                  <a:gd name="T4" fmla="*/ 18 w 22"/>
                  <a:gd name="T5" fmla="*/ 27 h 27"/>
                  <a:gd name="T6" fmla="*/ 16 w 22"/>
                  <a:gd name="T7" fmla="*/ 26 h 27"/>
                  <a:gd name="T8" fmla="*/ 15 w 22"/>
                  <a:gd name="T9" fmla="*/ 24 h 27"/>
                  <a:gd name="T10" fmla="*/ 15 w 22"/>
                  <a:gd name="T11" fmla="*/ 24 h 27"/>
                  <a:gd name="T12" fmla="*/ 14 w 22"/>
                  <a:gd name="T13" fmla="*/ 21 h 27"/>
                  <a:gd name="T14" fmla="*/ 10 w 22"/>
                  <a:gd name="T15" fmla="*/ 19 h 27"/>
                  <a:gd name="T16" fmla="*/ 10 w 22"/>
                  <a:gd name="T17" fmla="*/ 19 h 27"/>
                  <a:gd name="T18" fmla="*/ 5 w 22"/>
                  <a:gd name="T19" fmla="*/ 18 h 27"/>
                  <a:gd name="T20" fmla="*/ 3 w 22"/>
                  <a:gd name="T21" fmla="*/ 17 h 27"/>
                  <a:gd name="T22" fmla="*/ 1 w 22"/>
                  <a:gd name="T23" fmla="*/ 15 h 27"/>
                  <a:gd name="T24" fmla="*/ 1 w 22"/>
                  <a:gd name="T25" fmla="*/ 15 h 27"/>
                  <a:gd name="T26" fmla="*/ 0 w 22"/>
                  <a:gd name="T27" fmla="*/ 10 h 27"/>
                  <a:gd name="T28" fmla="*/ 0 w 22"/>
                  <a:gd name="T29" fmla="*/ 8 h 27"/>
                  <a:gd name="T30" fmla="*/ 1 w 22"/>
                  <a:gd name="T31" fmla="*/ 7 h 27"/>
                  <a:gd name="T32" fmla="*/ 1 w 22"/>
                  <a:gd name="T33" fmla="*/ 7 h 27"/>
                  <a:gd name="T34" fmla="*/ 2 w 22"/>
                  <a:gd name="T35" fmla="*/ 6 h 27"/>
                  <a:gd name="T36" fmla="*/ 3 w 22"/>
                  <a:gd name="T37" fmla="*/ 5 h 27"/>
                  <a:gd name="T38" fmla="*/ 4 w 22"/>
                  <a:gd name="T39" fmla="*/ 4 h 27"/>
                  <a:gd name="T40" fmla="*/ 6 w 22"/>
                  <a:gd name="T41" fmla="*/ 3 h 27"/>
                  <a:gd name="T42" fmla="*/ 6 w 22"/>
                  <a:gd name="T43" fmla="*/ 3 h 27"/>
                  <a:gd name="T44" fmla="*/ 13 w 22"/>
                  <a:gd name="T45" fmla="*/ 0 h 27"/>
                  <a:gd name="T46" fmla="*/ 16 w 22"/>
                  <a:gd name="T47" fmla="*/ 0 h 27"/>
                  <a:gd name="T48" fmla="*/ 17 w 22"/>
                  <a:gd name="T49" fmla="*/ 2 h 27"/>
                  <a:gd name="T50" fmla="*/ 17 w 22"/>
                  <a:gd name="T51" fmla="*/ 3 h 27"/>
                  <a:gd name="T52" fmla="*/ 17 w 22"/>
                  <a:gd name="T53" fmla="*/ 3 h 27"/>
                  <a:gd name="T54" fmla="*/ 17 w 22"/>
                  <a:gd name="T55" fmla="*/ 10 h 27"/>
                  <a:gd name="T56" fmla="*/ 17 w 22"/>
                  <a:gd name="T57" fmla="*/ 13 h 27"/>
                  <a:gd name="T58" fmla="*/ 18 w 22"/>
                  <a:gd name="T59" fmla="*/ 13 h 27"/>
                  <a:gd name="T60" fmla="*/ 19 w 22"/>
                  <a:gd name="T61" fmla="*/ 13 h 27"/>
                  <a:gd name="T62" fmla="*/ 19 w 22"/>
                  <a:gd name="T63" fmla="*/ 13 h 27"/>
                  <a:gd name="T64" fmla="*/ 20 w 22"/>
                  <a:gd name="T65" fmla="*/ 13 h 27"/>
                  <a:gd name="T66" fmla="*/ 21 w 22"/>
                  <a:gd name="T67" fmla="*/ 14 h 27"/>
                  <a:gd name="T68" fmla="*/ 22 w 22"/>
                  <a:gd name="T69" fmla="*/ 19 h 27"/>
                  <a:gd name="T70" fmla="*/ 22 w 22"/>
                  <a:gd name="T71" fmla="*/ 19 h 27"/>
                  <a:gd name="T72" fmla="*/ 21 w 22"/>
                  <a:gd name="T73" fmla="*/ 27 h 27"/>
                  <a:gd name="T74" fmla="*/ 21 w 22"/>
                  <a:gd name="T7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" h="27">
                    <a:moveTo>
                      <a:pt x="21" y="27"/>
                    </a:moveTo>
                    <a:lnTo>
                      <a:pt x="21" y="27"/>
                    </a:lnTo>
                    <a:lnTo>
                      <a:pt x="18" y="27"/>
                    </a:lnTo>
                    <a:lnTo>
                      <a:pt x="16" y="26"/>
                    </a:lnTo>
                    <a:lnTo>
                      <a:pt x="15" y="24"/>
                    </a:lnTo>
                    <a:lnTo>
                      <a:pt x="15" y="24"/>
                    </a:lnTo>
                    <a:lnTo>
                      <a:pt x="14" y="21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5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10"/>
                    </a:lnTo>
                    <a:lnTo>
                      <a:pt x="17" y="13"/>
                    </a:lnTo>
                    <a:lnTo>
                      <a:pt x="18" y="13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1" y="14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1" y="27"/>
                    </a:lnTo>
                    <a:lnTo>
                      <a:pt x="21" y="2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238"/>
              <p:cNvSpPr>
                <a:spLocks/>
              </p:cNvSpPr>
              <p:nvPr/>
            </p:nvSpPr>
            <p:spPr bwMode="auto">
              <a:xfrm>
                <a:off x="9156659" y="6071069"/>
                <a:ext cx="6350" cy="7938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3 w 4"/>
                  <a:gd name="T5" fmla="*/ 3 h 5"/>
                  <a:gd name="T6" fmla="*/ 3 w 4"/>
                  <a:gd name="T7" fmla="*/ 4 h 5"/>
                  <a:gd name="T8" fmla="*/ 2 w 4"/>
                  <a:gd name="T9" fmla="*/ 5 h 5"/>
                  <a:gd name="T10" fmla="*/ 2 w 4"/>
                  <a:gd name="T11" fmla="*/ 5 h 5"/>
                  <a:gd name="T12" fmla="*/ 0 w 4"/>
                  <a:gd name="T13" fmla="*/ 4 h 5"/>
                  <a:gd name="T14" fmla="*/ 0 w 4"/>
                  <a:gd name="T15" fmla="*/ 3 h 5"/>
                  <a:gd name="T16" fmla="*/ 0 w 4"/>
                  <a:gd name="T17" fmla="*/ 1 h 5"/>
                  <a:gd name="T18" fmla="*/ 0 w 4"/>
                  <a:gd name="T19" fmla="*/ 1 h 5"/>
                  <a:gd name="T20" fmla="*/ 1 w 4"/>
                  <a:gd name="T21" fmla="*/ 0 h 5"/>
                  <a:gd name="T22" fmla="*/ 3 w 4"/>
                  <a:gd name="T23" fmla="*/ 0 h 5"/>
                  <a:gd name="T24" fmla="*/ 4 w 4"/>
                  <a:gd name="T25" fmla="*/ 0 h 5"/>
                  <a:gd name="T26" fmla="*/ 4 w 4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239"/>
              <p:cNvSpPr>
                <a:spLocks/>
              </p:cNvSpPr>
              <p:nvPr/>
            </p:nvSpPr>
            <p:spPr bwMode="auto">
              <a:xfrm>
                <a:off x="9812292" y="6666429"/>
                <a:ext cx="4764" cy="12700"/>
              </a:xfrm>
              <a:custGeom>
                <a:avLst/>
                <a:gdLst>
                  <a:gd name="T0" fmla="*/ 1 w 3"/>
                  <a:gd name="T1" fmla="*/ 0 h 8"/>
                  <a:gd name="T2" fmla="*/ 1 w 3"/>
                  <a:gd name="T3" fmla="*/ 0 h 8"/>
                  <a:gd name="T4" fmla="*/ 0 w 3"/>
                  <a:gd name="T5" fmla="*/ 4 h 8"/>
                  <a:gd name="T6" fmla="*/ 1 w 3"/>
                  <a:gd name="T7" fmla="*/ 7 h 8"/>
                  <a:gd name="T8" fmla="*/ 2 w 3"/>
                  <a:gd name="T9" fmla="*/ 8 h 8"/>
                  <a:gd name="T10" fmla="*/ 3 w 3"/>
                  <a:gd name="T11" fmla="*/ 7 h 8"/>
                  <a:gd name="T12" fmla="*/ 3 w 3"/>
                  <a:gd name="T13" fmla="*/ 7 h 8"/>
                  <a:gd name="T14" fmla="*/ 2 w 3"/>
                  <a:gd name="T15" fmla="*/ 2 h 8"/>
                  <a:gd name="T16" fmla="*/ 1 w 3"/>
                  <a:gd name="T17" fmla="*/ 0 h 8"/>
                  <a:gd name="T18" fmla="*/ 1 w 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240"/>
              <p:cNvSpPr>
                <a:spLocks/>
              </p:cNvSpPr>
              <p:nvPr/>
            </p:nvSpPr>
            <p:spPr bwMode="auto">
              <a:xfrm>
                <a:off x="9931356" y="6763274"/>
                <a:ext cx="434973" cy="95257"/>
              </a:xfrm>
              <a:custGeom>
                <a:avLst/>
                <a:gdLst>
                  <a:gd name="T0" fmla="*/ 48 w 274"/>
                  <a:gd name="T1" fmla="*/ 13 h 60"/>
                  <a:gd name="T2" fmla="*/ 41 w 274"/>
                  <a:gd name="T3" fmla="*/ 18 h 60"/>
                  <a:gd name="T4" fmla="*/ 19 w 274"/>
                  <a:gd name="T5" fmla="*/ 20 h 60"/>
                  <a:gd name="T6" fmla="*/ 16 w 274"/>
                  <a:gd name="T7" fmla="*/ 22 h 60"/>
                  <a:gd name="T8" fmla="*/ 12 w 274"/>
                  <a:gd name="T9" fmla="*/ 29 h 60"/>
                  <a:gd name="T10" fmla="*/ 4 w 274"/>
                  <a:gd name="T11" fmla="*/ 28 h 60"/>
                  <a:gd name="T12" fmla="*/ 1 w 274"/>
                  <a:gd name="T13" fmla="*/ 25 h 60"/>
                  <a:gd name="T14" fmla="*/ 0 w 274"/>
                  <a:gd name="T15" fmla="*/ 32 h 60"/>
                  <a:gd name="T16" fmla="*/ 2 w 274"/>
                  <a:gd name="T17" fmla="*/ 46 h 60"/>
                  <a:gd name="T18" fmla="*/ 11 w 274"/>
                  <a:gd name="T19" fmla="*/ 49 h 60"/>
                  <a:gd name="T20" fmla="*/ 25 w 274"/>
                  <a:gd name="T21" fmla="*/ 51 h 60"/>
                  <a:gd name="T22" fmla="*/ 41 w 274"/>
                  <a:gd name="T23" fmla="*/ 56 h 60"/>
                  <a:gd name="T24" fmla="*/ 58 w 274"/>
                  <a:gd name="T25" fmla="*/ 51 h 60"/>
                  <a:gd name="T26" fmla="*/ 65 w 274"/>
                  <a:gd name="T27" fmla="*/ 49 h 60"/>
                  <a:gd name="T28" fmla="*/ 100 w 274"/>
                  <a:gd name="T29" fmla="*/ 50 h 60"/>
                  <a:gd name="T30" fmla="*/ 114 w 274"/>
                  <a:gd name="T31" fmla="*/ 51 h 60"/>
                  <a:gd name="T32" fmla="*/ 122 w 274"/>
                  <a:gd name="T33" fmla="*/ 55 h 60"/>
                  <a:gd name="T34" fmla="*/ 127 w 274"/>
                  <a:gd name="T35" fmla="*/ 59 h 60"/>
                  <a:gd name="T36" fmla="*/ 149 w 274"/>
                  <a:gd name="T37" fmla="*/ 60 h 60"/>
                  <a:gd name="T38" fmla="*/ 159 w 274"/>
                  <a:gd name="T39" fmla="*/ 57 h 60"/>
                  <a:gd name="T40" fmla="*/ 170 w 274"/>
                  <a:gd name="T41" fmla="*/ 46 h 60"/>
                  <a:gd name="T42" fmla="*/ 181 w 274"/>
                  <a:gd name="T43" fmla="*/ 40 h 60"/>
                  <a:gd name="T44" fmla="*/ 197 w 274"/>
                  <a:gd name="T45" fmla="*/ 38 h 60"/>
                  <a:gd name="T46" fmla="*/ 225 w 274"/>
                  <a:gd name="T47" fmla="*/ 32 h 60"/>
                  <a:gd name="T48" fmla="*/ 235 w 274"/>
                  <a:gd name="T49" fmla="*/ 30 h 60"/>
                  <a:gd name="T50" fmla="*/ 245 w 274"/>
                  <a:gd name="T51" fmla="*/ 30 h 60"/>
                  <a:gd name="T52" fmla="*/ 259 w 274"/>
                  <a:gd name="T53" fmla="*/ 31 h 60"/>
                  <a:gd name="T54" fmla="*/ 267 w 274"/>
                  <a:gd name="T55" fmla="*/ 25 h 60"/>
                  <a:gd name="T56" fmla="*/ 273 w 274"/>
                  <a:gd name="T57" fmla="*/ 7 h 60"/>
                  <a:gd name="T58" fmla="*/ 272 w 274"/>
                  <a:gd name="T59" fmla="*/ 1 h 60"/>
                  <a:gd name="T60" fmla="*/ 267 w 274"/>
                  <a:gd name="T61" fmla="*/ 4 h 60"/>
                  <a:gd name="T62" fmla="*/ 254 w 274"/>
                  <a:gd name="T63" fmla="*/ 8 h 60"/>
                  <a:gd name="T64" fmla="*/ 248 w 274"/>
                  <a:gd name="T65" fmla="*/ 15 h 60"/>
                  <a:gd name="T66" fmla="*/ 232 w 274"/>
                  <a:gd name="T67" fmla="*/ 23 h 60"/>
                  <a:gd name="T68" fmla="*/ 224 w 274"/>
                  <a:gd name="T69" fmla="*/ 21 h 60"/>
                  <a:gd name="T70" fmla="*/ 220 w 274"/>
                  <a:gd name="T71" fmla="*/ 14 h 60"/>
                  <a:gd name="T72" fmla="*/ 214 w 274"/>
                  <a:gd name="T73" fmla="*/ 9 h 60"/>
                  <a:gd name="T74" fmla="*/ 205 w 274"/>
                  <a:gd name="T75" fmla="*/ 12 h 60"/>
                  <a:gd name="T76" fmla="*/ 188 w 274"/>
                  <a:gd name="T77" fmla="*/ 14 h 60"/>
                  <a:gd name="T78" fmla="*/ 177 w 274"/>
                  <a:gd name="T79" fmla="*/ 16 h 60"/>
                  <a:gd name="T80" fmla="*/ 154 w 274"/>
                  <a:gd name="T81" fmla="*/ 15 h 60"/>
                  <a:gd name="T82" fmla="*/ 147 w 274"/>
                  <a:gd name="T83" fmla="*/ 13 h 60"/>
                  <a:gd name="T84" fmla="*/ 133 w 274"/>
                  <a:gd name="T85" fmla="*/ 12 h 60"/>
                  <a:gd name="T86" fmla="*/ 113 w 274"/>
                  <a:gd name="T87" fmla="*/ 18 h 60"/>
                  <a:gd name="T88" fmla="*/ 98 w 274"/>
                  <a:gd name="T89" fmla="*/ 26 h 60"/>
                  <a:gd name="T90" fmla="*/ 77 w 274"/>
                  <a:gd name="T91" fmla="*/ 38 h 60"/>
                  <a:gd name="T92" fmla="*/ 73 w 274"/>
                  <a:gd name="T93" fmla="*/ 40 h 60"/>
                  <a:gd name="T94" fmla="*/ 68 w 274"/>
                  <a:gd name="T95" fmla="*/ 31 h 60"/>
                  <a:gd name="T96" fmla="*/ 65 w 274"/>
                  <a:gd name="T97" fmla="*/ 29 h 60"/>
                  <a:gd name="T98" fmla="*/ 63 w 274"/>
                  <a:gd name="T99" fmla="*/ 26 h 60"/>
                  <a:gd name="T100" fmla="*/ 58 w 274"/>
                  <a:gd name="T101" fmla="*/ 17 h 60"/>
                  <a:gd name="T102" fmla="*/ 56 w 274"/>
                  <a:gd name="T103" fmla="*/ 12 h 60"/>
                  <a:gd name="T104" fmla="*/ 50 w 274"/>
                  <a:gd name="T105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4" h="60">
                    <a:moveTo>
                      <a:pt x="50" y="9"/>
                    </a:moveTo>
                    <a:lnTo>
                      <a:pt x="50" y="9"/>
                    </a:lnTo>
                    <a:lnTo>
                      <a:pt x="48" y="13"/>
                    </a:lnTo>
                    <a:lnTo>
                      <a:pt x="46" y="16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34" y="18"/>
                    </a:lnTo>
                    <a:lnTo>
                      <a:pt x="26" y="19"/>
                    </a:lnTo>
                    <a:lnTo>
                      <a:pt x="19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5"/>
                    </a:lnTo>
                    <a:lnTo>
                      <a:pt x="15" y="26"/>
                    </a:lnTo>
                    <a:lnTo>
                      <a:pt x="12" y="29"/>
                    </a:lnTo>
                    <a:lnTo>
                      <a:pt x="7" y="30"/>
                    </a:lnTo>
                    <a:lnTo>
                      <a:pt x="5" y="29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3" y="25"/>
                    </a:lnTo>
                    <a:lnTo>
                      <a:pt x="1" y="25"/>
                    </a:lnTo>
                    <a:lnTo>
                      <a:pt x="0" y="2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7"/>
                    </a:lnTo>
                    <a:lnTo>
                      <a:pt x="1" y="44"/>
                    </a:lnTo>
                    <a:lnTo>
                      <a:pt x="2" y="46"/>
                    </a:lnTo>
                    <a:lnTo>
                      <a:pt x="4" y="47"/>
                    </a:lnTo>
                    <a:lnTo>
                      <a:pt x="7" y="49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8" y="50"/>
                    </a:lnTo>
                    <a:lnTo>
                      <a:pt x="25" y="51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41" y="56"/>
                    </a:lnTo>
                    <a:lnTo>
                      <a:pt x="47" y="55"/>
                    </a:lnTo>
                    <a:lnTo>
                      <a:pt x="53" y="54"/>
                    </a:lnTo>
                    <a:lnTo>
                      <a:pt x="58" y="51"/>
                    </a:lnTo>
                    <a:lnTo>
                      <a:pt x="58" y="51"/>
                    </a:lnTo>
                    <a:lnTo>
                      <a:pt x="61" y="50"/>
                    </a:lnTo>
                    <a:lnTo>
                      <a:pt x="65" y="49"/>
                    </a:lnTo>
                    <a:lnTo>
                      <a:pt x="77" y="48"/>
                    </a:lnTo>
                    <a:lnTo>
                      <a:pt x="90" y="49"/>
                    </a:lnTo>
                    <a:lnTo>
                      <a:pt x="100" y="50"/>
                    </a:lnTo>
                    <a:lnTo>
                      <a:pt x="100" y="50"/>
                    </a:lnTo>
                    <a:lnTo>
                      <a:pt x="106" y="51"/>
                    </a:lnTo>
                    <a:lnTo>
                      <a:pt x="114" y="51"/>
                    </a:lnTo>
                    <a:lnTo>
                      <a:pt x="119" y="52"/>
                    </a:lnTo>
                    <a:lnTo>
                      <a:pt x="121" y="54"/>
                    </a:lnTo>
                    <a:lnTo>
                      <a:pt x="122" y="55"/>
                    </a:lnTo>
                    <a:lnTo>
                      <a:pt x="122" y="55"/>
                    </a:lnTo>
                    <a:lnTo>
                      <a:pt x="124" y="57"/>
                    </a:lnTo>
                    <a:lnTo>
                      <a:pt x="127" y="59"/>
                    </a:lnTo>
                    <a:lnTo>
                      <a:pt x="131" y="60"/>
                    </a:lnTo>
                    <a:lnTo>
                      <a:pt x="138" y="60"/>
                    </a:lnTo>
                    <a:lnTo>
                      <a:pt x="149" y="60"/>
                    </a:lnTo>
                    <a:lnTo>
                      <a:pt x="155" y="59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62" y="55"/>
                    </a:lnTo>
                    <a:lnTo>
                      <a:pt x="164" y="52"/>
                    </a:lnTo>
                    <a:lnTo>
                      <a:pt x="170" y="46"/>
                    </a:lnTo>
                    <a:lnTo>
                      <a:pt x="172" y="43"/>
                    </a:lnTo>
                    <a:lnTo>
                      <a:pt x="176" y="41"/>
                    </a:lnTo>
                    <a:lnTo>
                      <a:pt x="181" y="40"/>
                    </a:lnTo>
                    <a:lnTo>
                      <a:pt x="186" y="40"/>
                    </a:lnTo>
                    <a:lnTo>
                      <a:pt x="186" y="40"/>
                    </a:lnTo>
                    <a:lnTo>
                      <a:pt x="197" y="38"/>
                    </a:lnTo>
                    <a:lnTo>
                      <a:pt x="205" y="36"/>
                    </a:lnTo>
                    <a:lnTo>
                      <a:pt x="214" y="34"/>
                    </a:lnTo>
                    <a:lnTo>
                      <a:pt x="225" y="32"/>
                    </a:lnTo>
                    <a:lnTo>
                      <a:pt x="225" y="32"/>
                    </a:lnTo>
                    <a:lnTo>
                      <a:pt x="232" y="31"/>
                    </a:lnTo>
                    <a:lnTo>
                      <a:pt x="235" y="30"/>
                    </a:lnTo>
                    <a:lnTo>
                      <a:pt x="235" y="29"/>
                    </a:lnTo>
                    <a:lnTo>
                      <a:pt x="238" y="29"/>
                    </a:lnTo>
                    <a:lnTo>
                      <a:pt x="245" y="30"/>
                    </a:lnTo>
                    <a:lnTo>
                      <a:pt x="245" y="30"/>
                    </a:lnTo>
                    <a:lnTo>
                      <a:pt x="255" y="31"/>
                    </a:lnTo>
                    <a:lnTo>
                      <a:pt x="259" y="31"/>
                    </a:lnTo>
                    <a:lnTo>
                      <a:pt x="262" y="29"/>
                    </a:lnTo>
                    <a:lnTo>
                      <a:pt x="267" y="25"/>
                    </a:lnTo>
                    <a:lnTo>
                      <a:pt x="267" y="25"/>
                    </a:lnTo>
                    <a:lnTo>
                      <a:pt x="269" y="20"/>
                    </a:lnTo>
                    <a:lnTo>
                      <a:pt x="271" y="16"/>
                    </a:lnTo>
                    <a:lnTo>
                      <a:pt x="273" y="7"/>
                    </a:lnTo>
                    <a:lnTo>
                      <a:pt x="274" y="1"/>
                    </a:lnTo>
                    <a:lnTo>
                      <a:pt x="273" y="0"/>
                    </a:lnTo>
                    <a:lnTo>
                      <a:pt x="272" y="1"/>
                    </a:lnTo>
                    <a:lnTo>
                      <a:pt x="272" y="1"/>
                    </a:lnTo>
                    <a:lnTo>
                      <a:pt x="270" y="3"/>
                    </a:lnTo>
                    <a:lnTo>
                      <a:pt x="267" y="4"/>
                    </a:lnTo>
                    <a:lnTo>
                      <a:pt x="261" y="5"/>
                    </a:lnTo>
                    <a:lnTo>
                      <a:pt x="256" y="7"/>
                    </a:lnTo>
                    <a:lnTo>
                      <a:pt x="254" y="8"/>
                    </a:lnTo>
                    <a:lnTo>
                      <a:pt x="251" y="11"/>
                    </a:lnTo>
                    <a:lnTo>
                      <a:pt x="251" y="11"/>
                    </a:lnTo>
                    <a:lnTo>
                      <a:pt x="248" y="15"/>
                    </a:lnTo>
                    <a:lnTo>
                      <a:pt x="244" y="19"/>
                    </a:lnTo>
                    <a:lnTo>
                      <a:pt x="239" y="22"/>
                    </a:lnTo>
                    <a:lnTo>
                      <a:pt x="232" y="23"/>
                    </a:lnTo>
                    <a:lnTo>
                      <a:pt x="232" y="23"/>
                    </a:lnTo>
                    <a:lnTo>
                      <a:pt x="227" y="23"/>
                    </a:lnTo>
                    <a:lnTo>
                      <a:pt x="224" y="21"/>
                    </a:lnTo>
                    <a:lnTo>
                      <a:pt x="221" y="18"/>
                    </a:lnTo>
                    <a:lnTo>
                      <a:pt x="220" y="14"/>
                    </a:lnTo>
                    <a:lnTo>
                      <a:pt x="220" y="14"/>
                    </a:lnTo>
                    <a:lnTo>
                      <a:pt x="219" y="11"/>
                    </a:lnTo>
                    <a:lnTo>
                      <a:pt x="217" y="8"/>
                    </a:lnTo>
                    <a:lnTo>
                      <a:pt x="214" y="9"/>
                    </a:lnTo>
                    <a:lnTo>
                      <a:pt x="211" y="11"/>
                    </a:lnTo>
                    <a:lnTo>
                      <a:pt x="211" y="11"/>
                    </a:lnTo>
                    <a:lnTo>
                      <a:pt x="205" y="12"/>
                    </a:lnTo>
                    <a:lnTo>
                      <a:pt x="198" y="12"/>
                    </a:lnTo>
                    <a:lnTo>
                      <a:pt x="191" y="13"/>
                    </a:lnTo>
                    <a:lnTo>
                      <a:pt x="188" y="14"/>
                    </a:lnTo>
                    <a:lnTo>
                      <a:pt x="188" y="14"/>
                    </a:lnTo>
                    <a:lnTo>
                      <a:pt x="184" y="15"/>
                    </a:lnTo>
                    <a:lnTo>
                      <a:pt x="177" y="16"/>
                    </a:lnTo>
                    <a:lnTo>
                      <a:pt x="164" y="15"/>
                    </a:lnTo>
                    <a:lnTo>
                      <a:pt x="164" y="15"/>
                    </a:lnTo>
                    <a:lnTo>
                      <a:pt x="154" y="15"/>
                    </a:lnTo>
                    <a:lnTo>
                      <a:pt x="150" y="15"/>
                    </a:lnTo>
                    <a:lnTo>
                      <a:pt x="147" y="13"/>
                    </a:lnTo>
                    <a:lnTo>
                      <a:pt x="147" y="13"/>
                    </a:lnTo>
                    <a:lnTo>
                      <a:pt x="143" y="12"/>
                    </a:lnTo>
                    <a:lnTo>
                      <a:pt x="139" y="11"/>
                    </a:lnTo>
                    <a:lnTo>
                      <a:pt x="133" y="12"/>
                    </a:lnTo>
                    <a:lnTo>
                      <a:pt x="128" y="13"/>
                    </a:lnTo>
                    <a:lnTo>
                      <a:pt x="128" y="13"/>
                    </a:lnTo>
                    <a:lnTo>
                      <a:pt x="113" y="18"/>
                    </a:lnTo>
                    <a:lnTo>
                      <a:pt x="103" y="22"/>
                    </a:lnTo>
                    <a:lnTo>
                      <a:pt x="98" y="26"/>
                    </a:lnTo>
                    <a:lnTo>
                      <a:pt x="98" y="26"/>
                    </a:lnTo>
                    <a:lnTo>
                      <a:pt x="92" y="30"/>
                    </a:lnTo>
                    <a:lnTo>
                      <a:pt x="85" y="35"/>
                    </a:lnTo>
                    <a:lnTo>
                      <a:pt x="77" y="38"/>
                    </a:lnTo>
                    <a:lnTo>
                      <a:pt x="75" y="40"/>
                    </a:lnTo>
                    <a:lnTo>
                      <a:pt x="73" y="40"/>
                    </a:lnTo>
                    <a:lnTo>
                      <a:pt x="73" y="40"/>
                    </a:lnTo>
                    <a:lnTo>
                      <a:pt x="71" y="37"/>
                    </a:lnTo>
                    <a:lnTo>
                      <a:pt x="69" y="35"/>
                    </a:lnTo>
                    <a:lnTo>
                      <a:pt x="68" y="31"/>
                    </a:lnTo>
                    <a:lnTo>
                      <a:pt x="68" y="31"/>
                    </a:lnTo>
                    <a:lnTo>
                      <a:pt x="68" y="29"/>
                    </a:lnTo>
                    <a:lnTo>
                      <a:pt x="65" y="29"/>
                    </a:lnTo>
                    <a:lnTo>
                      <a:pt x="64" y="28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1" y="22"/>
                    </a:lnTo>
                    <a:lnTo>
                      <a:pt x="60" y="20"/>
                    </a:lnTo>
                    <a:lnTo>
                      <a:pt x="58" y="17"/>
                    </a:lnTo>
                    <a:lnTo>
                      <a:pt x="57" y="14"/>
                    </a:lnTo>
                    <a:lnTo>
                      <a:pt x="57" y="14"/>
                    </a:lnTo>
                    <a:lnTo>
                      <a:pt x="56" y="12"/>
                    </a:lnTo>
                    <a:lnTo>
                      <a:pt x="54" y="9"/>
                    </a:lnTo>
                    <a:lnTo>
                      <a:pt x="50" y="9"/>
                    </a:lnTo>
                    <a:lnTo>
                      <a:pt x="50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241"/>
              <p:cNvSpPr>
                <a:spLocks/>
              </p:cNvSpPr>
              <p:nvPr/>
            </p:nvSpPr>
            <p:spPr bwMode="auto">
              <a:xfrm>
                <a:off x="10293304" y="6780738"/>
                <a:ext cx="7937" cy="7938"/>
              </a:xfrm>
              <a:custGeom>
                <a:avLst/>
                <a:gdLst>
                  <a:gd name="T0" fmla="*/ 1 w 5"/>
                  <a:gd name="T1" fmla="*/ 1 h 5"/>
                  <a:gd name="T2" fmla="*/ 1 w 5"/>
                  <a:gd name="T3" fmla="*/ 1 h 5"/>
                  <a:gd name="T4" fmla="*/ 0 w 5"/>
                  <a:gd name="T5" fmla="*/ 2 h 5"/>
                  <a:gd name="T6" fmla="*/ 0 w 5"/>
                  <a:gd name="T7" fmla="*/ 4 h 5"/>
                  <a:gd name="T8" fmla="*/ 0 w 5"/>
                  <a:gd name="T9" fmla="*/ 5 h 5"/>
                  <a:gd name="T10" fmla="*/ 2 w 5"/>
                  <a:gd name="T11" fmla="*/ 5 h 5"/>
                  <a:gd name="T12" fmla="*/ 2 w 5"/>
                  <a:gd name="T13" fmla="*/ 5 h 5"/>
                  <a:gd name="T14" fmla="*/ 4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1 w 5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242"/>
              <p:cNvSpPr>
                <a:spLocks/>
              </p:cNvSpPr>
              <p:nvPr/>
            </p:nvSpPr>
            <p:spPr bwMode="auto">
              <a:xfrm>
                <a:off x="10448879" y="6704531"/>
                <a:ext cx="6350" cy="11114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1 w 4"/>
                  <a:gd name="T5" fmla="*/ 3 h 7"/>
                  <a:gd name="T6" fmla="*/ 2 w 4"/>
                  <a:gd name="T7" fmla="*/ 6 h 7"/>
                  <a:gd name="T8" fmla="*/ 4 w 4"/>
                  <a:gd name="T9" fmla="*/ 7 h 7"/>
                  <a:gd name="T10" fmla="*/ 4 w 4"/>
                  <a:gd name="T11" fmla="*/ 7 h 7"/>
                  <a:gd name="T12" fmla="*/ 4 w 4"/>
                  <a:gd name="T13" fmla="*/ 6 h 7"/>
                  <a:gd name="T14" fmla="*/ 4 w 4"/>
                  <a:gd name="T15" fmla="*/ 6 h 7"/>
                  <a:gd name="T16" fmla="*/ 4 w 4"/>
                  <a:gd name="T17" fmla="*/ 3 h 7"/>
                  <a:gd name="T18" fmla="*/ 2 w 4"/>
                  <a:gd name="T19" fmla="*/ 2 h 7"/>
                  <a:gd name="T20" fmla="*/ 0 w 4"/>
                  <a:gd name="T21" fmla="*/ 0 h 7"/>
                  <a:gd name="T22" fmla="*/ 0 w 4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243"/>
              <p:cNvSpPr>
                <a:spLocks/>
              </p:cNvSpPr>
              <p:nvPr/>
            </p:nvSpPr>
            <p:spPr bwMode="auto">
              <a:xfrm>
                <a:off x="10494916" y="6675955"/>
                <a:ext cx="15875" cy="26990"/>
              </a:xfrm>
              <a:custGeom>
                <a:avLst/>
                <a:gdLst>
                  <a:gd name="T0" fmla="*/ 2 w 10"/>
                  <a:gd name="T1" fmla="*/ 0 h 17"/>
                  <a:gd name="T2" fmla="*/ 2 w 10"/>
                  <a:gd name="T3" fmla="*/ 0 h 17"/>
                  <a:gd name="T4" fmla="*/ 3 w 10"/>
                  <a:gd name="T5" fmla="*/ 4 h 17"/>
                  <a:gd name="T6" fmla="*/ 5 w 10"/>
                  <a:gd name="T7" fmla="*/ 6 h 17"/>
                  <a:gd name="T8" fmla="*/ 6 w 10"/>
                  <a:gd name="T9" fmla="*/ 9 h 17"/>
                  <a:gd name="T10" fmla="*/ 6 w 10"/>
                  <a:gd name="T11" fmla="*/ 10 h 17"/>
                  <a:gd name="T12" fmla="*/ 4 w 10"/>
                  <a:gd name="T13" fmla="*/ 10 h 17"/>
                  <a:gd name="T14" fmla="*/ 4 w 10"/>
                  <a:gd name="T15" fmla="*/ 10 h 17"/>
                  <a:gd name="T16" fmla="*/ 2 w 10"/>
                  <a:gd name="T17" fmla="*/ 11 h 17"/>
                  <a:gd name="T18" fmla="*/ 1 w 10"/>
                  <a:gd name="T19" fmla="*/ 12 h 17"/>
                  <a:gd name="T20" fmla="*/ 0 w 10"/>
                  <a:gd name="T21" fmla="*/ 14 h 17"/>
                  <a:gd name="T22" fmla="*/ 0 w 10"/>
                  <a:gd name="T23" fmla="*/ 16 h 17"/>
                  <a:gd name="T24" fmla="*/ 1 w 10"/>
                  <a:gd name="T25" fmla="*/ 16 h 17"/>
                  <a:gd name="T26" fmla="*/ 2 w 10"/>
                  <a:gd name="T27" fmla="*/ 17 h 17"/>
                  <a:gd name="T28" fmla="*/ 4 w 10"/>
                  <a:gd name="T29" fmla="*/ 16 h 17"/>
                  <a:gd name="T30" fmla="*/ 4 w 10"/>
                  <a:gd name="T31" fmla="*/ 16 h 17"/>
                  <a:gd name="T32" fmla="*/ 7 w 10"/>
                  <a:gd name="T33" fmla="*/ 14 h 17"/>
                  <a:gd name="T34" fmla="*/ 9 w 10"/>
                  <a:gd name="T35" fmla="*/ 11 h 17"/>
                  <a:gd name="T36" fmla="*/ 10 w 10"/>
                  <a:gd name="T37" fmla="*/ 7 h 17"/>
                  <a:gd name="T38" fmla="*/ 9 w 10"/>
                  <a:gd name="T39" fmla="*/ 5 h 17"/>
                  <a:gd name="T40" fmla="*/ 9 w 10"/>
                  <a:gd name="T41" fmla="*/ 5 h 17"/>
                  <a:gd name="T42" fmla="*/ 7 w 10"/>
                  <a:gd name="T43" fmla="*/ 3 h 17"/>
                  <a:gd name="T44" fmla="*/ 5 w 10"/>
                  <a:gd name="T45" fmla="*/ 1 h 17"/>
                  <a:gd name="T46" fmla="*/ 2 w 10"/>
                  <a:gd name="T47" fmla="*/ 0 h 17"/>
                  <a:gd name="T48" fmla="*/ 2 w 10"/>
                  <a:gd name="T4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7">
                    <a:moveTo>
                      <a:pt x="2" y="0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2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7" y="14"/>
                    </a:lnTo>
                    <a:lnTo>
                      <a:pt x="9" y="11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3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244"/>
              <p:cNvSpPr>
                <a:spLocks/>
              </p:cNvSpPr>
              <p:nvPr/>
            </p:nvSpPr>
            <p:spPr bwMode="auto">
              <a:xfrm>
                <a:off x="10485390" y="6658491"/>
                <a:ext cx="7937" cy="9526"/>
              </a:xfrm>
              <a:custGeom>
                <a:avLst/>
                <a:gdLst>
                  <a:gd name="T0" fmla="*/ 0 w 5"/>
                  <a:gd name="T1" fmla="*/ 2 h 6"/>
                  <a:gd name="T2" fmla="*/ 0 w 5"/>
                  <a:gd name="T3" fmla="*/ 2 h 6"/>
                  <a:gd name="T4" fmla="*/ 0 w 5"/>
                  <a:gd name="T5" fmla="*/ 5 h 6"/>
                  <a:gd name="T6" fmla="*/ 1 w 5"/>
                  <a:gd name="T7" fmla="*/ 6 h 6"/>
                  <a:gd name="T8" fmla="*/ 4 w 5"/>
                  <a:gd name="T9" fmla="*/ 5 h 6"/>
                  <a:gd name="T10" fmla="*/ 4 w 5"/>
                  <a:gd name="T11" fmla="*/ 5 h 6"/>
                  <a:gd name="T12" fmla="*/ 5 w 5"/>
                  <a:gd name="T13" fmla="*/ 3 h 6"/>
                  <a:gd name="T14" fmla="*/ 5 w 5"/>
                  <a:gd name="T15" fmla="*/ 2 h 6"/>
                  <a:gd name="T16" fmla="*/ 5 w 5"/>
                  <a:gd name="T17" fmla="*/ 1 h 6"/>
                  <a:gd name="T18" fmla="*/ 4 w 5"/>
                  <a:gd name="T19" fmla="*/ 0 h 6"/>
                  <a:gd name="T20" fmla="*/ 4 w 5"/>
                  <a:gd name="T21" fmla="*/ 0 h 6"/>
                  <a:gd name="T22" fmla="*/ 1 w 5"/>
                  <a:gd name="T23" fmla="*/ 1 h 6"/>
                  <a:gd name="T24" fmla="*/ 0 w 5"/>
                  <a:gd name="T25" fmla="*/ 2 h 6"/>
                  <a:gd name="T26" fmla="*/ 0 w 5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245"/>
              <p:cNvSpPr>
                <a:spLocks/>
              </p:cNvSpPr>
              <p:nvPr/>
            </p:nvSpPr>
            <p:spPr bwMode="auto">
              <a:xfrm>
                <a:off x="10466340" y="6629913"/>
                <a:ext cx="14289" cy="14290"/>
              </a:xfrm>
              <a:custGeom>
                <a:avLst/>
                <a:gdLst>
                  <a:gd name="T0" fmla="*/ 8 w 9"/>
                  <a:gd name="T1" fmla="*/ 9 h 9"/>
                  <a:gd name="T2" fmla="*/ 8 w 9"/>
                  <a:gd name="T3" fmla="*/ 9 h 9"/>
                  <a:gd name="T4" fmla="*/ 4 w 9"/>
                  <a:gd name="T5" fmla="*/ 9 h 9"/>
                  <a:gd name="T6" fmla="*/ 0 w 9"/>
                  <a:gd name="T7" fmla="*/ 7 h 9"/>
                  <a:gd name="T8" fmla="*/ 0 w 9"/>
                  <a:gd name="T9" fmla="*/ 7 h 9"/>
                  <a:gd name="T10" fmla="*/ 3 w 9"/>
                  <a:gd name="T11" fmla="*/ 7 h 9"/>
                  <a:gd name="T12" fmla="*/ 5 w 9"/>
                  <a:gd name="T13" fmla="*/ 6 h 9"/>
                  <a:gd name="T14" fmla="*/ 5 w 9"/>
                  <a:gd name="T15" fmla="*/ 5 h 9"/>
                  <a:gd name="T16" fmla="*/ 5 w 9"/>
                  <a:gd name="T17" fmla="*/ 5 h 9"/>
                  <a:gd name="T18" fmla="*/ 7 w 9"/>
                  <a:gd name="T19" fmla="*/ 1 h 9"/>
                  <a:gd name="T20" fmla="*/ 8 w 9"/>
                  <a:gd name="T21" fmla="*/ 0 h 9"/>
                  <a:gd name="T22" fmla="*/ 9 w 9"/>
                  <a:gd name="T23" fmla="*/ 1 h 9"/>
                  <a:gd name="T24" fmla="*/ 9 w 9"/>
                  <a:gd name="T25" fmla="*/ 1 h 9"/>
                  <a:gd name="T26" fmla="*/ 9 w 9"/>
                  <a:gd name="T27" fmla="*/ 3 h 9"/>
                  <a:gd name="T28" fmla="*/ 9 w 9"/>
                  <a:gd name="T29" fmla="*/ 5 h 9"/>
                  <a:gd name="T30" fmla="*/ 8 w 9"/>
                  <a:gd name="T31" fmla="*/ 9 h 9"/>
                  <a:gd name="T32" fmla="*/ 8 w 9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8" y="9"/>
                    </a:moveTo>
                    <a:lnTo>
                      <a:pt x="8" y="9"/>
                    </a:lnTo>
                    <a:lnTo>
                      <a:pt x="4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9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246"/>
              <p:cNvSpPr>
                <a:spLocks/>
              </p:cNvSpPr>
              <p:nvPr/>
            </p:nvSpPr>
            <p:spPr bwMode="auto">
              <a:xfrm>
                <a:off x="10464754" y="6490203"/>
                <a:ext cx="15875" cy="12700"/>
              </a:xfrm>
              <a:custGeom>
                <a:avLst/>
                <a:gdLst>
                  <a:gd name="T0" fmla="*/ 1 w 10"/>
                  <a:gd name="T1" fmla="*/ 2 h 8"/>
                  <a:gd name="T2" fmla="*/ 1 w 10"/>
                  <a:gd name="T3" fmla="*/ 2 h 8"/>
                  <a:gd name="T4" fmla="*/ 0 w 10"/>
                  <a:gd name="T5" fmla="*/ 4 h 8"/>
                  <a:gd name="T6" fmla="*/ 0 w 10"/>
                  <a:gd name="T7" fmla="*/ 6 h 8"/>
                  <a:gd name="T8" fmla="*/ 1 w 10"/>
                  <a:gd name="T9" fmla="*/ 8 h 8"/>
                  <a:gd name="T10" fmla="*/ 3 w 10"/>
                  <a:gd name="T11" fmla="*/ 8 h 8"/>
                  <a:gd name="T12" fmla="*/ 3 w 10"/>
                  <a:gd name="T13" fmla="*/ 8 h 8"/>
                  <a:gd name="T14" fmla="*/ 5 w 10"/>
                  <a:gd name="T15" fmla="*/ 6 h 8"/>
                  <a:gd name="T16" fmla="*/ 7 w 10"/>
                  <a:gd name="T17" fmla="*/ 5 h 8"/>
                  <a:gd name="T18" fmla="*/ 7 w 10"/>
                  <a:gd name="T19" fmla="*/ 5 h 8"/>
                  <a:gd name="T20" fmla="*/ 8 w 10"/>
                  <a:gd name="T21" fmla="*/ 4 h 8"/>
                  <a:gd name="T22" fmla="*/ 9 w 10"/>
                  <a:gd name="T23" fmla="*/ 3 h 8"/>
                  <a:gd name="T24" fmla="*/ 10 w 10"/>
                  <a:gd name="T25" fmla="*/ 1 h 8"/>
                  <a:gd name="T26" fmla="*/ 10 w 10"/>
                  <a:gd name="T27" fmla="*/ 1 h 8"/>
                  <a:gd name="T28" fmla="*/ 8 w 10"/>
                  <a:gd name="T29" fmla="*/ 0 h 8"/>
                  <a:gd name="T30" fmla="*/ 6 w 10"/>
                  <a:gd name="T31" fmla="*/ 1 h 8"/>
                  <a:gd name="T32" fmla="*/ 1 w 10"/>
                  <a:gd name="T33" fmla="*/ 2 h 8"/>
                  <a:gd name="T34" fmla="*/ 1 w 10"/>
                  <a:gd name="T3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8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247"/>
              <p:cNvSpPr>
                <a:spLocks/>
              </p:cNvSpPr>
              <p:nvPr/>
            </p:nvSpPr>
            <p:spPr bwMode="auto">
              <a:xfrm>
                <a:off x="10552065" y="6469563"/>
                <a:ext cx="52388" cy="106371"/>
              </a:xfrm>
              <a:custGeom>
                <a:avLst/>
                <a:gdLst>
                  <a:gd name="T0" fmla="*/ 29 w 33"/>
                  <a:gd name="T1" fmla="*/ 2 h 67"/>
                  <a:gd name="T2" fmla="*/ 29 w 33"/>
                  <a:gd name="T3" fmla="*/ 2 h 67"/>
                  <a:gd name="T4" fmla="*/ 27 w 33"/>
                  <a:gd name="T5" fmla="*/ 5 h 67"/>
                  <a:gd name="T6" fmla="*/ 24 w 33"/>
                  <a:gd name="T7" fmla="*/ 8 h 67"/>
                  <a:gd name="T8" fmla="*/ 17 w 33"/>
                  <a:gd name="T9" fmla="*/ 14 h 67"/>
                  <a:gd name="T10" fmla="*/ 17 w 33"/>
                  <a:gd name="T11" fmla="*/ 14 h 67"/>
                  <a:gd name="T12" fmla="*/ 11 w 33"/>
                  <a:gd name="T13" fmla="*/ 20 h 67"/>
                  <a:gd name="T14" fmla="*/ 5 w 33"/>
                  <a:gd name="T15" fmla="*/ 28 h 67"/>
                  <a:gd name="T16" fmla="*/ 1 w 33"/>
                  <a:gd name="T17" fmla="*/ 34 h 67"/>
                  <a:gd name="T18" fmla="*/ 0 w 33"/>
                  <a:gd name="T19" fmla="*/ 37 h 67"/>
                  <a:gd name="T20" fmla="*/ 1 w 33"/>
                  <a:gd name="T21" fmla="*/ 40 h 67"/>
                  <a:gd name="T22" fmla="*/ 1 w 33"/>
                  <a:gd name="T23" fmla="*/ 40 h 67"/>
                  <a:gd name="T24" fmla="*/ 6 w 33"/>
                  <a:gd name="T25" fmla="*/ 45 h 67"/>
                  <a:gd name="T26" fmla="*/ 7 w 33"/>
                  <a:gd name="T27" fmla="*/ 48 h 67"/>
                  <a:gd name="T28" fmla="*/ 7 w 33"/>
                  <a:gd name="T29" fmla="*/ 50 h 67"/>
                  <a:gd name="T30" fmla="*/ 5 w 33"/>
                  <a:gd name="T31" fmla="*/ 51 h 67"/>
                  <a:gd name="T32" fmla="*/ 5 w 33"/>
                  <a:gd name="T33" fmla="*/ 51 h 67"/>
                  <a:gd name="T34" fmla="*/ 2 w 33"/>
                  <a:gd name="T35" fmla="*/ 56 h 67"/>
                  <a:gd name="T36" fmla="*/ 2 w 33"/>
                  <a:gd name="T37" fmla="*/ 60 h 67"/>
                  <a:gd name="T38" fmla="*/ 3 w 33"/>
                  <a:gd name="T39" fmla="*/ 64 h 67"/>
                  <a:gd name="T40" fmla="*/ 3 w 33"/>
                  <a:gd name="T41" fmla="*/ 65 h 67"/>
                  <a:gd name="T42" fmla="*/ 5 w 33"/>
                  <a:gd name="T43" fmla="*/ 67 h 67"/>
                  <a:gd name="T44" fmla="*/ 5 w 33"/>
                  <a:gd name="T45" fmla="*/ 67 h 67"/>
                  <a:gd name="T46" fmla="*/ 7 w 33"/>
                  <a:gd name="T47" fmla="*/ 65 h 67"/>
                  <a:gd name="T48" fmla="*/ 8 w 33"/>
                  <a:gd name="T49" fmla="*/ 63 h 67"/>
                  <a:gd name="T50" fmla="*/ 10 w 33"/>
                  <a:gd name="T51" fmla="*/ 60 h 67"/>
                  <a:gd name="T52" fmla="*/ 12 w 33"/>
                  <a:gd name="T53" fmla="*/ 56 h 67"/>
                  <a:gd name="T54" fmla="*/ 12 w 33"/>
                  <a:gd name="T55" fmla="*/ 56 h 67"/>
                  <a:gd name="T56" fmla="*/ 15 w 33"/>
                  <a:gd name="T57" fmla="*/ 53 h 67"/>
                  <a:gd name="T58" fmla="*/ 15 w 33"/>
                  <a:gd name="T59" fmla="*/ 49 h 67"/>
                  <a:gd name="T60" fmla="*/ 16 w 33"/>
                  <a:gd name="T61" fmla="*/ 47 h 67"/>
                  <a:gd name="T62" fmla="*/ 20 w 33"/>
                  <a:gd name="T63" fmla="*/ 45 h 67"/>
                  <a:gd name="T64" fmla="*/ 20 w 33"/>
                  <a:gd name="T65" fmla="*/ 45 h 67"/>
                  <a:gd name="T66" fmla="*/ 24 w 33"/>
                  <a:gd name="T67" fmla="*/ 43 h 67"/>
                  <a:gd name="T68" fmla="*/ 25 w 33"/>
                  <a:gd name="T69" fmla="*/ 41 h 67"/>
                  <a:gd name="T70" fmla="*/ 25 w 33"/>
                  <a:gd name="T71" fmla="*/ 35 h 67"/>
                  <a:gd name="T72" fmla="*/ 25 w 33"/>
                  <a:gd name="T73" fmla="*/ 35 h 67"/>
                  <a:gd name="T74" fmla="*/ 26 w 33"/>
                  <a:gd name="T75" fmla="*/ 33 h 67"/>
                  <a:gd name="T76" fmla="*/ 28 w 33"/>
                  <a:gd name="T77" fmla="*/ 31 h 67"/>
                  <a:gd name="T78" fmla="*/ 29 w 33"/>
                  <a:gd name="T79" fmla="*/ 29 h 67"/>
                  <a:gd name="T80" fmla="*/ 30 w 33"/>
                  <a:gd name="T81" fmla="*/ 26 h 67"/>
                  <a:gd name="T82" fmla="*/ 30 w 33"/>
                  <a:gd name="T83" fmla="*/ 26 h 67"/>
                  <a:gd name="T84" fmla="*/ 29 w 33"/>
                  <a:gd name="T85" fmla="*/ 22 h 67"/>
                  <a:gd name="T86" fmla="*/ 27 w 33"/>
                  <a:gd name="T87" fmla="*/ 19 h 67"/>
                  <a:gd name="T88" fmla="*/ 27 w 33"/>
                  <a:gd name="T89" fmla="*/ 16 h 67"/>
                  <a:gd name="T90" fmla="*/ 27 w 33"/>
                  <a:gd name="T91" fmla="*/ 15 h 67"/>
                  <a:gd name="T92" fmla="*/ 29 w 33"/>
                  <a:gd name="T93" fmla="*/ 14 h 67"/>
                  <a:gd name="T94" fmla="*/ 29 w 33"/>
                  <a:gd name="T95" fmla="*/ 14 h 67"/>
                  <a:gd name="T96" fmla="*/ 31 w 33"/>
                  <a:gd name="T97" fmla="*/ 13 h 67"/>
                  <a:gd name="T98" fmla="*/ 33 w 33"/>
                  <a:gd name="T99" fmla="*/ 11 h 67"/>
                  <a:gd name="T100" fmla="*/ 33 w 33"/>
                  <a:gd name="T101" fmla="*/ 6 h 67"/>
                  <a:gd name="T102" fmla="*/ 33 w 33"/>
                  <a:gd name="T103" fmla="*/ 3 h 67"/>
                  <a:gd name="T104" fmla="*/ 30 w 33"/>
                  <a:gd name="T105" fmla="*/ 1 h 67"/>
                  <a:gd name="T106" fmla="*/ 30 w 33"/>
                  <a:gd name="T107" fmla="*/ 1 h 67"/>
                  <a:gd name="T108" fmla="*/ 29 w 33"/>
                  <a:gd name="T109" fmla="*/ 0 h 67"/>
                  <a:gd name="T110" fmla="*/ 29 w 33"/>
                  <a:gd name="T111" fmla="*/ 1 h 67"/>
                  <a:gd name="T112" fmla="*/ 29 w 33"/>
                  <a:gd name="T113" fmla="*/ 2 h 67"/>
                  <a:gd name="T114" fmla="*/ 29 w 33"/>
                  <a:gd name="T115" fmla="*/ 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" h="67">
                    <a:moveTo>
                      <a:pt x="29" y="2"/>
                    </a:moveTo>
                    <a:lnTo>
                      <a:pt x="29" y="2"/>
                    </a:lnTo>
                    <a:lnTo>
                      <a:pt x="27" y="5"/>
                    </a:lnTo>
                    <a:lnTo>
                      <a:pt x="24" y="8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5" y="28"/>
                    </a:lnTo>
                    <a:lnTo>
                      <a:pt x="1" y="34"/>
                    </a:lnTo>
                    <a:lnTo>
                      <a:pt x="0" y="37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0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2" y="56"/>
                    </a:lnTo>
                    <a:lnTo>
                      <a:pt x="2" y="60"/>
                    </a:lnTo>
                    <a:lnTo>
                      <a:pt x="3" y="64"/>
                    </a:lnTo>
                    <a:lnTo>
                      <a:pt x="3" y="65"/>
                    </a:lnTo>
                    <a:lnTo>
                      <a:pt x="5" y="67"/>
                    </a:lnTo>
                    <a:lnTo>
                      <a:pt x="5" y="67"/>
                    </a:lnTo>
                    <a:lnTo>
                      <a:pt x="7" y="65"/>
                    </a:lnTo>
                    <a:lnTo>
                      <a:pt x="8" y="63"/>
                    </a:lnTo>
                    <a:lnTo>
                      <a:pt x="10" y="60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5" y="53"/>
                    </a:lnTo>
                    <a:lnTo>
                      <a:pt x="15" y="49"/>
                    </a:lnTo>
                    <a:lnTo>
                      <a:pt x="16" y="47"/>
                    </a:lnTo>
                    <a:lnTo>
                      <a:pt x="20" y="45"/>
                    </a:lnTo>
                    <a:lnTo>
                      <a:pt x="20" y="45"/>
                    </a:lnTo>
                    <a:lnTo>
                      <a:pt x="24" y="43"/>
                    </a:lnTo>
                    <a:lnTo>
                      <a:pt x="25" y="41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6" y="33"/>
                    </a:lnTo>
                    <a:lnTo>
                      <a:pt x="28" y="31"/>
                    </a:lnTo>
                    <a:lnTo>
                      <a:pt x="29" y="29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29" y="22"/>
                    </a:lnTo>
                    <a:lnTo>
                      <a:pt x="27" y="19"/>
                    </a:lnTo>
                    <a:lnTo>
                      <a:pt x="27" y="16"/>
                    </a:lnTo>
                    <a:lnTo>
                      <a:pt x="27" y="15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31" y="13"/>
                    </a:lnTo>
                    <a:lnTo>
                      <a:pt x="33" y="11"/>
                    </a:lnTo>
                    <a:lnTo>
                      <a:pt x="33" y="6"/>
                    </a:lnTo>
                    <a:lnTo>
                      <a:pt x="33" y="3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248"/>
              <p:cNvSpPr>
                <a:spLocks/>
              </p:cNvSpPr>
              <p:nvPr/>
            </p:nvSpPr>
            <p:spPr bwMode="auto">
              <a:xfrm>
                <a:off x="10466340" y="6488615"/>
                <a:ext cx="14289" cy="14290"/>
              </a:xfrm>
              <a:custGeom>
                <a:avLst/>
                <a:gdLst>
                  <a:gd name="T0" fmla="*/ 6 w 9"/>
                  <a:gd name="T1" fmla="*/ 6 h 9"/>
                  <a:gd name="T2" fmla="*/ 6 w 9"/>
                  <a:gd name="T3" fmla="*/ 6 h 9"/>
                  <a:gd name="T4" fmla="*/ 5 w 9"/>
                  <a:gd name="T5" fmla="*/ 8 h 9"/>
                  <a:gd name="T6" fmla="*/ 3 w 9"/>
                  <a:gd name="T7" fmla="*/ 9 h 9"/>
                  <a:gd name="T8" fmla="*/ 2 w 9"/>
                  <a:gd name="T9" fmla="*/ 8 h 9"/>
                  <a:gd name="T10" fmla="*/ 0 w 9"/>
                  <a:gd name="T11" fmla="*/ 6 h 9"/>
                  <a:gd name="T12" fmla="*/ 0 w 9"/>
                  <a:gd name="T13" fmla="*/ 6 h 9"/>
                  <a:gd name="T14" fmla="*/ 2 w 9"/>
                  <a:gd name="T15" fmla="*/ 4 h 9"/>
                  <a:gd name="T16" fmla="*/ 3 w 9"/>
                  <a:gd name="T17" fmla="*/ 1 h 9"/>
                  <a:gd name="T18" fmla="*/ 5 w 9"/>
                  <a:gd name="T19" fmla="*/ 0 h 9"/>
                  <a:gd name="T20" fmla="*/ 8 w 9"/>
                  <a:gd name="T21" fmla="*/ 1 h 9"/>
                  <a:gd name="T22" fmla="*/ 8 w 9"/>
                  <a:gd name="T23" fmla="*/ 1 h 9"/>
                  <a:gd name="T24" fmla="*/ 9 w 9"/>
                  <a:gd name="T25" fmla="*/ 1 h 9"/>
                  <a:gd name="T26" fmla="*/ 9 w 9"/>
                  <a:gd name="T27" fmla="*/ 2 h 9"/>
                  <a:gd name="T28" fmla="*/ 8 w 9"/>
                  <a:gd name="T29" fmla="*/ 4 h 9"/>
                  <a:gd name="T30" fmla="*/ 6 w 9"/>
                  <a:gd name="T31" fmla="*/ 6 h 9"/>
                  <a:gd name="T32" fmla="*/ 6 w 9"/>
                  <a:gd name="T3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9">
                    <a:moveTo>
                      <a:pt x="6" y="6"/>
                    </a:moveTo>
                    <a:lnTo>
                      <a:pt x="6" y="6"/>
                    </a:lnTo>
                    <a:lnTo>
                      <a:pt x="5" y="8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249"/>
              <p:cNvSpPr>
                <a:spLocks/>
              </p:cNvSpPr>
              <p:nvPr/>
            </p:nvSpPr>
            <p:spPr bwMode="auto">
              <a:xfrm>
                <a:off x="10415541" y="6401296"/>
                <a:ext cx="49212" cy="42866"/>
              </a:xfrm>
              <a:custGeom>
                <a:avLst/>
                <a:gdLst>
                  <a:gd name="T0" fmla="*/ 30 w 31"/>
                  <a:gd name="T1" fmla="*/ 8 h 27"/>
                  <a:gd name="T2" fmla="*/ 30 w 31"/>
                  <a:gd name="T3" fmla="*/ 8 h 27"/>
                  <a:gd name="T4" fmla="*/ 26 w 31"/>
                  <a:gd name="T5" fmla="*/ 8 h 27"/>
                  <a:gd name="T6" fmla="*/ 22 w 31"/>
                  <a:gd name="T7" fmla="*/ 10 h 27"/>
                  <a:gd name="T8" fmla="*/ 16 w 31"/>
                  <a:gd name="T9" fmla="*/ 12 h 27"/>
                  <a:gd name="T10" fmla="*/ 15 w 31"/>
                  <a:gd name="T11" fmla="*/ 14 h 27"/>
                  <a:gd name="T12" fmla="*/ 14 w 31"/>
                  <a:gd name="T13" fmla="*/ 16 h 27"/>
                  <a:gd name="T14" fmla="*/ 14 w 31"/>
                  <a:gd name="T15" fmla="*/ 16 h 27"/>
                  <a:gd name="T16" fmla="*/ 13 w 31"/>
                  <a:gd name="T17" fmla="*/ 20 h 27"/>
                  <a:gd name="T18" fmla="*/ 9 w 31"/>
                  <a:gd name="T19" fmla="*/ 25 h 27"/>
                  <a:gd name="T20" fmla="*/ 7 w 31"/>
                  <a:gd name="T21" fmla="*/ 26 h 27"/>
                  <a:gd name="T22" fmla="*/ 6 w 31"/>
                  <a:gd name="T23" fmla="*/ 27 h 27"/>
                  <a:gd name="T24" fmla="*/ 3 w 31"/>
                  <a:gd name="T25" fmla="*/ 27 h 27"/>
                  <a:gd name="T26" fmla="*/ 2 w 31"/>
                  <a:gd name="T27" fmla="*/ 26 h 27"/>
                  <a:gd name="T28" fmla="*/ 2 w 31"/>
                  <a:gd name="T29" fmla="*/ 26 h 27"/>
                  <a:gd name="T30" fmla="*/ 0 w 31"/>
                  <a:gd name="T31" fmla="*/ 21 h 27"/>
                  <a:gd name="T32" fmla="*/ 0 w 31"/>
                  <a:gd name="T33" fmla="*/ 17 h 27"/>
                  <a:gd name="T34" fmla="*/ 0 w 31"/>
                  <a:gd name="T35" fmla="*/ 14 h 27"/>
                  <a:gd name="T36" fmla="*/ 1 w 31"/>
                  <a:gd name="T37" fmla="*/ 12 h 27"/>
                  <a:gd name="T38" fmla="*/ 3 w 31"/>
                  <a:gd name="T39" fmla="*/ 11 h 27"/>
                  <a:gd name="T40" fmla="*/ 3 w 31"/>
                  <a:gd name="T41" fmla="*/ 11 h 27"/>
                  <a:gd name="T42" fmla="*/ 6 w 31"/>
                  <a:gd name="T43" fmla="*/ 10 h 27"/>
                  <a:gd name="T44" fmla="*/ 8 w 31"/>
                  <a:gd name="T45" fmla="*/ 7 h 27"/>
                  <a:gd name="T46" fmla="*/ 9 w 31"/>
                  <a:gd name="T47" fmla="*/ 5 h 27"/>
                  <a:gd name="T48" fmla="*/ 12 w 31"/>
                  <a:gd name="T49" fmla="*/ 3 h 27"/>
                  <a:gd name="T50" fmla="*/ 12 w 31"/>
                  <a:gd name="T51" fmla="*/ 3 h 27"/>
                  <a:gd name="T52" fmla="*/ 21 w 31"/>
                  <a:gd name="T53" fmla="*/ 0 h 27"/>
                  <a:gd name="T54" fmla="*/ 24 w 31"/>
                  <a:gd name="T55" fmla="*/ 0 h 27"/>
                  <a:gd name="T56" fmla="*/ 28 w 31"/>
                  <a:gd name="T57" fmla="*/ 1 h 27"/>
                  <a:gd name="T58" fmla="*/ 28 w 31"/>
                  <a:gd name="T59" fmla="*/ 1 h 27"/>
                  <a:gd name="T60" fmla="*/ 30 w 31"/>
                  <a:gd name="T61" fmla="*/ 2 h 27"/>
                  <a:gd name="T62" fmla="*/ 31 w 31"/>
                  <a:gd name="T63" fmla="*/ 4 h 27"/>
                  <a:gd name="T64" fmla="*/ 31 w 31"/>
                  <a:gd name="T65" fmla="*/ 6 h 27"/>
                  <a:gd name="T66" fmla="*/ 30 w 31"/>
                  <a:gd name="T67" fmla="*/ 7 h 27"/>
                  <a:gd name="T68" fmla="*/ 30 w 31"/>
                  <a:gd name="T69" fmla="*/ 8 h 27"/>
                  <a:gd name="T70" fmla="*/ 30 w 31"/>
                  <a:gd name="T7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27">
                    <a:moveTo>
                      <a:pt x="30" y="8"/>
                    </a:moveTo>
                    <a:lnTo>
                      <a:pt x="30" y="8"/>
                    </a:lnTo>
                    <a:lnTo>
                      <a:pt x="26" y="8"/>
                    </a:lnTo>
                    <a:lnTo>
                      <a:pt x="22" y="10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3" y="20"/>
                    </a:lnTo>
                    <a:lnTo>
                      <a:pt x="9" y="25"/>
                    </a:lnTo>
                    <a:lnTo>
                      <a:pt x="7" y="26"/>
                    </a:lnTo>
                    <a:lnTo>
                      <a:pt x="6" y="27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6" y="10"/>
                    </a:lnTo>
                    <a:lnTo>
                      <a:pt x="8" y="7"/>
                    </a:lnTo>
                    <a:lnTo>
                      <a:pt x="9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1" y="6"/>
                    </a:lnTo>
                    <a:lnTo>
                      <a:pt x="30" y="7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250"/>
              <p:cNvSpPr>
                <a:spLocks/>
              </p:cNvSpPr>
              <p:nvPr/>
            </p:nvSpPr>
            <p:spPr bwMode="auto">
              <a:xfrm>
                <a:off x="10431416" y="6380656"/>
                <a:ext cx="19051" cy="20640"/>
              </a:xfrm>
              <a:custGeom>
                <a:avLst/>
                <a:gdLst>
                  <a:gd name="T0" fmla="*/ 12 w 12"/>
                  <a:gd name="T1" fmla="*/ 3 h 13"/>
                  <a:gd name="T2" fmla="*/ 12 w 12"/>
                  <a:gd name="T3" fmla="*/ 3 h 13"/>
                  <a:gd name="T4" fmla="*/ 10 w 12"/>
                  <a:gd name="T5" fmla="*/ 3 h 13"/>
                  <a:gd name="T6" fmla="*/ 7 w 12"/>
                  <a:gd name="T7" fmla="*/ 3 h 13"/>
                  <a:gd name="T8" fmla="*/ 6 w 12"/>
                  <a:gd name="T9" fmla="*/ 6 h 13"/>
                  <a:gd name="T10" fmla="*/ 6 w 12"/>
                  <a:gd name="T11" fmla="*/ 6 h 13"/>
                  <a:gd name="T12" fmla="*/ 6 w 12"/>
                  <a:gd name="T13" fmla="*/ 10 h 13"/>
                  <a:gd name="T14" fmla="*/ 4 w 12"/>
                  <a:gd name="T15" fmla="*/ 12 h 13"/>
                  <a:gd name="T16" fmla="*/ 2 w 12"/>
                  <a:gd name="T17" fmla="*/ 13 h 13"/>
                  <a:gd name="T18" fmla="*/ 2 w 12"/>
                  <a:gd name="T19" fmla="*/ 12 h 13"/>
                  <a:gd name="T20" fmla="*/ 1 w 12"/>
                  <a:gd name="T21" fmla="*/ 11 h 13"/>
                  <a:gd name="T22" fmla="*/ 1 w 12"/>
                  <a:gd name="T23" fmla="*/ 11 h 13"/>
                  <a:gd name="T24" fmla="*/ 0 w 12"/>
                  <a:gd name="T25" fmla="*/ 3 h 13"/>
                  <a:gd name="T26" fmla="*/ 1 w 12"/>
                  <a:gd name="T27" fmla="*/ 1 h 13"/>
                  <a:gd name="T28" fmla="*/ 3 w 12"/>
                  <a:gd name="T29" fmla="*/ 0 h 13"/>
                  <a:gd name="T30" fmla="*/ 3 w 12"/>
                  <a:gd name="T31" fmla="*/ 0 h 13"/>
                  <a:gd name="T32" fmla="*/ 6 w 12"/>
                  <a:gd name="T33" fmla="*/ 0 h 13"/>
                  <a:gd name="T34" fmla="*/ 10 w 12"/>
                  <a:gd name="T35" fmla="*/ 1 h 13"/>
                  <a:gd name="T36" fmla="*/ 12 w 12"/>
                  <a:gd name="T37" fmla="*/ 3 h 13"/>
                  <a:gd name="T38" fmla="*/ 12 w 12"/>
                  <a:gd name="T3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3">
                    <a:moveTo>
                      <a:pt x="12" y="3"/>
                    </a:moveTo>
                    <a:lnTo>
                      <a:pt x="12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5" name="Freeform 251"/>
              <p:cNvSpPr>
                <a:spLocks/>
              </p:cNvSpPr>
              <p:nvPr/>
            </p:nvSpPr>
            <p:spPr bwMode="auto">
              <a:xfrm>
                <a:off x="10385379" y="6390182"/>
                <a:ext cx="9525" cy="17464"/>
              </a:xfrm>
              <a:custGeom>
                <a:avLst/>
                <a:gdLst>
                  <a:gd name="T0" fmla="*/ 6 w 6"/>
                  <a:gd name="T1" fmla="*/ 10 h 11"/>
                  <a:gd name="T2" fmla="*/ 6 w 6"/>
                  <a:gd name="T3" fmla="*/ 10 h 11"/>
                  <a:gd name="T4" fmla="*/ 5 w 6"/>
                  <a:gd name="T5" fmla="*/ 11 h 11"/>
                  <a:gd name="T6" fmla="*/ 3 w 6"/>
                  <a:gd name="T7" fmla="*/ 11 h 11"/>
                  <a:gd name="T8" fmla="*/ 1 w 6"/>
                  <a:gd name="T9" fmla="*/ 9 h 11"/>
                  <a:gd name="T10" fmla="*/ 0 w 6"/>
                  <a:gd name="T11" fmla="*/ 8 h 11"/>
                  <a:gd name="T12" fmla="*/ 0 w 6"/>
                  <a:gd name="T13" fmla="*/ 8 h 11"/>
                  <a:gd name="T14" fmla="*/ 2 w 6"/>
                  <a:gd name="T15" fmla="*/ 1 h 11"/>
                  <a:gd name="T16" fmla="*/ 3 w 6"/>
                  <a:gd name="T17" fmla="*/ 0 h 11"/>
                  <a:gd name="T18" fmla="*/ 4 w 6"/>
                  <a:gd name="T19" fmla="*/ 0 h 11"/>
                  <a:gd name="T20" fmla="*/ 4 w 6"/>
                  <a:gd name="T21" fmla="*/ 1 h 11"/>
                  <a:gd name="T22" fmla="*/ 4 w 6"/>
                  <a:gd name="T23" fmla="*/ 1 h 11"/>
                  <a:gd name="T24" fmla="*/ 6 w 6"/>
                  <a:gd name="T25" fmla="*/ 8 h 11"/>
                  <a:gd name="T26" fmla="*/ 6 w 6"/>
                  <a:gd name="T27" fmla="*/ 10 h 11"/>
                  <a:gd name="T28" fmla="*/ 6 w 6"/>
                  <a:gd name="T2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1">
                    <a:moveTo>
                      <a:pt x="6" y="10"/>
                    </a:moveTo>
                    <a:lnTo>
                      <a:pt x="6" y="10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252"/>
              <p:cNvSpPr>
                <a:spLocks/>
              </p:cNvSpPr>
              <p:nvPr/>
            </p:nvSpPr>
            <p:spPr bwMode="auto">
              <a:xfrm>
                <a:off x="10317116" y="6498141"/>
                <a:ext cx="11113" cy="6350"/>
              </a:xfrm>
              <a:custGeom>
                <a:avLst/>
                <a:gdLst>
                  <a:gd name="T0" fmla="*/ 7 w 7"/>
                  <a:gd name="T1" fmla="*/ 2 h 4"/>
                  <a:gd name="T2" fmla="*/ 7 w 7"/>
                  <a:gd name="T3" fmla="*/ 2 h 4"/>
                  <a:gd name="T4" fmla="*/ 2 w 7"/>
                  <a:gd name="T5" fmla="*/ 4 h 4"/>
                  <a:gd name="T6" fmla="*/ 0 w 7"/>
                  <a:gd name="T7" fmla="*/ 4 h 4"/>
                  <a:gd name="T8" fmla="*/ 0 w 7"/>
                  <a:gd name="T9" fmla="*/ 3 h 4"/>
                  <a:gd name="T10" fmla="*/ 0 w 7"/>
                  <a:gd name="T11" fmla="*/ 3 h 4"/>
                  <a:gd name="T12" fmla="*/ 0 w 7"/>
                  <a:gd name="T13" fmla="*/ 1 h 4"/>
                  <a:gd name="T14" fmla="*/ 1 w 7"/>
                  <a:gd name="T15" fmla="*/ 0 h 4"/>
                  <a:gd name="T16" fmla="*/ 4 w 7"/>
                  <a:gd name="T17" fmla="*/ 0 h 4"/>
                  <a:gd name="T18" fmla="*/ 4 w 7"/>
                  <a:gd name="T19" fmla="*/ 0 h 4"/>
                  <a:gd name="T20" fmla="*/ 5 w 7"/>
                  <a:gd name="T21" fmla="*/ 0 h 4"/>
                  <a:gd name="T22" fmla="*/ 6 w 7"/>
                  <a:gd name="T23" fmla="*/ 1 h 4"/>
                  <a:gd name="T24" fmla="*/ 7 w 7"/>
                  <a:gd name="T25" fmla="*/ 2 h 4"/>
                  <a:gd name="T26" fmla="*/ 7 w 7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7" name="Freeform 253"/>
              <p:cNvSpPr>
                <a:spLocks/>
              </p:cNvSpPr>
              <p:nvPr/>
            </p:nvSpPr>
            <p:spPr bwMode="auto">
              <a:xfrm>
                <a:off x="10231390" y="6560058"/>
                <a:ext cx="6350" cy="7938"/>
              </a:xfrm>
              <a:custGeom>
                <a:avLst/>
                <a:gdLst>
                  <a:gd name="T0" fmla="*/ 1 w 4"/>
                  <a:gd name="T1" fmla="*/ 1 h 5"/>
                  <a:gd name="T2" fmla="*/ 1 w 4"/>
                  <a:gd name="T3" fmla="*/ 1 h 5"/>
                  <a:gd name="T4" fmla="*/ 0 w 4"/>
                  <a:gd name="T5" fmla="*/ 3 h 5"/>
                  <a:gd name="T6" fmla="*/ 1 w 4"/>
                  <a:gd name="T7" fmla="*/ 4 h 5"/>
                  <a:gd name="T8" fmla="*/ 2 w 4"/>
                  <a:gd name="T9" fmla="*/ 5 h 5"/>
                  <a:gd name="T10" fmla="*/ 3 w 4"/>
                  <a:gd name="T11" fmla="*/ 5 h 5"/>
                  <a:gd name="T12" fmla="*/ 3 w 4"/>
                  <a:gd name="T13" fmla="*/ 5 h 5"/>
                  <a:gd name="T14" fmla="*/ 4 w 4"/>
                  <a:gd name="T15" fmla="*/ 0 h 5"/>
                  <a:gd name="T16" fmla="*/ 1 w 4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4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8" name="Freeform 254"/>
              <p:cNvSpPr>
                <a:spLocks/>
              </p:cNvSpPr>
              <p:nvPr/>
            </p:nvSpPr>
            <p:spPr bwMode="auto">
              <a:xfrm>
                <a:off x="10177416" y="6564822"/>
                <a:ext cx="6350" cy="12700"/>
              </a:xfrm>
              <a:custGeom>
                <a:avLst/>
                <a:gdLst>
                  <a:gd name="T0" fmla="*/ 3 w 4"/>
                  <a:gd name="T1" fmla="*/ 8 h 8"/>
                  <a:gd name="T2" fmla="*/ 3 w 4"/>
                  <a:gd name="T3" fmla="*/ 8 h 8"/>
                  <a:gd name="T4" fmla="*/ 1 w 4"/>
                  <a:gd name="T5" fmla="*/ 7 h 8"/>
                  <a:gd name="T6" fmla="*/ 0 w 4"/>
                  <a:gd name="T7" fmla="*/ 4 h 8"/>
                  <a:gd name="T8" fmla="*/ 0 w 4"/>
                  <a:gd name="T9" fmla="*/ 4 h 8"/>
                  <a:gd name="T10" fmla="*/ 1 w 4"/>
                  <a:gd name="T11" fmla="*/ 2 h 8"/>
                  <a:gd name="T12" fmla="*/ 2 w 4"/>
                  <a:gd name="T13" fmla="*/ 0 h 8"/>
                  <a:gd name="T14" fmla="*/ 3 w 4"/>
                  <a:gd name="T15" fmla="*/ 0 h 8"/>
                  <a:gd name="T16" fmla="*/ 4 w 4"/>
                  <a:gd name="T17" fmla="*/ 1 h 8"/>
                  <a:gd name="T18" fmla="*/ 4 w 4"/>
                  <a:gd name="T19" fmla="*/ 1 h 8"/>
                  <a:gd name="T20" fmla="*/ 3 w 4"/>
                  <a:gd name="T21" fmla="*/ 8 h 8"/>
                  <a:gd name="T22" fmla="*/ 3 w 4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3" y="8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8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255"/>
              <p:cNvSpPr>
                <a:spLocks/>
              </p:cNvSpPr>
              <p:nvPr/>
            </p:nvSpPr>
            <p:spPr bwMode="auto">
              <a:xfrm>
                <a:off x="10145666" y="6509254"/>
                <a:ext cx="9525" cy="9526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0 h 6"/>
                  <a:gd name="T4" fmla="*/ 5 w 6"/>
                  <a:gd name="T5" fmla="*/ 1 h 6"/>
                  <a:gd name="T6" fmla="*/ 3 w 6"/>
                  <a:gd name="T7" fmla="*/ 0 h 6"/>
                  <a:gd name="T8" fmla="*/ 1 w 6"/>
                  <a:gd name="T9" fmla="*/ 0 h 6"/>
                  <a:gd name="T10" fmla="*/ 0 w 6"/>
                  <a:gd name="T11" fmla="*/ 1 h 6"/>
                  <a:gd name="T12" fmla="*/ 0 w 6"/>
                  <a:gd name="T13" fmla="*/ 1 h 6"/>
                  <a:gd name="T14" fmla="*/ 1 w 6"/>
                  <a:gd name="T15" fmla="*/ 4 h 6"/>
                  <a:gd name="T16" fmla="*/ 3 w 6"/>
                  <a:gd name="T17" fmla="*/ 5 h 6"/>
                  <a:gd name="T18" fmla="*/ 5 w 6"/>
                  <a:gd name="T19" fmla="*/ 6 h 6"/>
                  <a:gd name="T20" fmla="*/ 6 w 6"/>
                  <a:gd name="T21" fmla="*/ 6 h 6"/>
                  <a:gd name="T22" fmla="*/ 6 w 6"/>
                  <a:gd name="T23" fmla="*/ 5 h 6"/>
                  <a:gd name="T24" fmla="*/ 6 w 6"/>
                  <a:gd name="T25" fmla="*/ 5 h 6"/>
                  <a:gd name="T26" fmla="*/ 6 w 6"/>
                  <a:gd name="T27" fmla="*/ 0 h 6"/>
                  <a:gd name="T28" fmla="*/ 6 w 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256"/>
              <p:cNvSpPr>
                <a:spLocks/>
              </p:cNvSpPr>
              <p:nvPr/>
            </p:nvSpPr>
            <p:spPr bwMode="auto">
              <a:xfrm>
                <a:off x="10231390" y="6469563"/>
                <a:ext cx="19051" cy="11114"/>
              </a:xfrm>
              <a:custGeom>
                <a:avLst/>
                <a:gdLst>
                  <a:gd name="T0" fmla="*/ 12 w 12"/>
                  <a:gd name="T1" fmla="*/ 2 h 7"/>
                  <a:gd name="T2" fmla="*/ 12 w 12"/>
                  <a:gd name="T3" fmla="*/ 2 h 7"/>
                  <a:gd name="T4" fmla="*/ 8 w 12"/>
                  <a:gd name="T5" fmla="*/ 0 h 7"/>
                  <a:gd name="T6" fmla="*/ 4 w 12"/>
                  <a:gd name="T7" fmla="*/ 0 h 7"/>
                  <a:gd name="T8" fmla="*/ 2 w 12"/>
                  <a:gd name="T9" fmla="*/ 0 h 7"/>
                  <a:gd name="T10" fmla="*/ 2 w 12"/>
                  <a:gd name="T11" fmla="*/ 0 h 7"/>
                  <a:gd name="T12" fmla="*/ 1 w 12"/>
                  <a:gd name="T13" fmla="*/ 2 h 7"/>
                  <a:gd name="T14" fmla="*/ 0 w 12"/>
                  <a:gd name="T15" fmla="*/ 4 h 7"/>
                  <a:gd name="T16" fmla="*/ 1 w 12"/>
                  <a:gd name="T17" fmla="*/ 6 h 7"/>
                  <a:gd name="T18" fmla="*/ 2 w 12"/>
                  <a:gd name="T19" fmla="*/ 7 h 7"/>
                  <a:gd name="T20" fmla="*/ 2 w 12"/>
                  <a:gd name="T21" fmla="*/ 7 h 7"/>
                  <a:gd name="T22" fmla="*/ 4 w 12"/>
                  <a:gd name="T23" fmla="*/ 6 h 7"/>
                  <a:gd name="T24" fmla="*/ 4 w 12"/>
                  <a:gd name="T25" fmla="*/ 5 h 7"/>
                  <a:gd name="T26" fmla="*/ 4 w 12"/>
                  <a:gd name="T27" fmla="*/ 4 h 7"/>
                  <a:gd name="T28" fmla="*/ 5 w 12"/>
                  <a:gd name="T29" fmla="*/ 3 h 7"/>
                  <a:gd name="T30" fmla="*/ 5 w 12"/>
                  <a:gd name="T31" fmla="*/ 3 h 7"/>
                  <a:gd name="T32" fmla="*/ 10 w 12"/>
                  <a:gd name="T33" fmla="*/ 4 h 7"/>
                  <a:gd name="T34" fmla="*/ 11 w 12"/>
                  <a:gd name="T35" fmla="*/ 4 h 7"/>
                  <a:gd name="T36" fmla="*/ 12 w 12"/>
                  <a:gd name="T37" fmla="*/ 3 h 7"/>
                  <a:gd name="T38" fmla="*/ 12 w 12"/>
                  <a:gd name="T39" fmla="*/ 3 h 7"/>
                  <a:gd name="T40" fmla="*/ 12 w 12"/>
                  <a:gd name="T41" fmla="*/ 2 h 7"/>
                  <a:gd name="T42" fmla="*/ 12 w 12"/>
                  <a:gd name="T4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lnTo>
                      <a:pt x="12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Freeform 257"/>
              <p:cNvSpPr>
                <a:spLocks/>
              </p:cNvSpPr>
              <p:nvPr/>
            </p:nvSpPr>
            <p:spPr bwMode="auto">
              <a:xfrm>
                <a:off x="10153604" y="6425111"/>
                <a:ext cx="23812" cy="34928"/>
              </a:xfrm>
              <a:custGeom>
                <a:avLst/>
                <a:gdLst>
                  <a:gd name="T0" fmla="*/ 11 w 15"/>
                  <a:gd name="T1" fmla="*/ 0 h 22"/>
                  <a:gd name="T2" fmla="*/ 11 w 15"/>
                  <a:gd name="T3" fmla="*/ 0 h 22"/>
                  <a:gd name="T4" fmla="*/ 10 w 15"/>
                  <a:gd name="T5" fmla="*/ 3 h 22"/>
                  <a:gd name="T6" fmla="*/ 10 w 15"/>
                  <a:gd name="T7" fmla="*/ 5 h 22"/>
                  <a:gd name="T8" fmla="*/ 10 w 15"/>
                  <a:gd name="T9" fmla="*/ 5 h 22"/>
                  <a:gd name="T10" fmla="*/ 11 w 15"/>
                  <a:gd name="T11" fmla="*/ 6 h 22"/>
                  <a:gd name="T12" fmla="*/ 11 w 15"/>
                  <a:gd name="T13" fmla="*/ 6 h 22"/>
                  <a:gd name="T14" fmla="*/ 13 w 15"/>
                  <a:gd name="T15" fmla="*/ 6 h 22"/>
                  <a:gd name="T16" fmla="*/ 15 w 15"/>
                  <a:gd name="T17" fmla="*/ 9 h 22"/>
                  <a:gd name="T18" fmla="*/ 15 w 15"/>
                  <a:gd name="T19" fmla="*/ 11 h 22"/>
                  <a:gd name="T20" fmla="*/ 15 w 15"/>
                  <a:gd name="T21" fmla="*/ 12 h 22"/>
                  <a:gd name="T22" fmla="*/ 15 w 15"/>
                  <a:gd name="T23" fmla="*/ 12 h 22"/>
                  <a:gd name="T24" fmla="*/ 13 w 15"/>
                  <a:gd name="T25" fmla="*/ 15 h 22"/>
                  <a:gd name="T26" fmla="*/ 11 w 15"/>
                  <a:gd name="T27" fmla="*/ 16 h 22"/>
                  <a:gd name="T28" fmla="*/ 11 w 15"/>
                  <a:gd name="T29" fmla="*/ 17 h 22"/>
                  <a:gd name="T30" fmla="*/ 11 w 15"/>
                  <a:gd name="T31" fmla="*/ 17 h 22"/>
                  <a:gd name="T32" fmla="*/ 10 w 15"/>
                  <a:gd name="T33" fmla="*/ 18 h 22"/>
                  <a:gd name="T34" fmla="*/ 9 w 15"/>
                  <a:gd name="T35" fmla="*/ 19 h 22"/>
                  <a:gd name="T36" fmla="*/ 8 w 15"/>
                  <a:gd name="T37" fmla="*/ 19 h 22"/>
                  <a:gd name="T38" fmla="*/ 7 w 15"/>
                  <a:gd name="T39" fmla="*/ 21 h 22"/>
                  <a:gd name="T40" fmla="*/ 7 w 15"/>
                  <a:gd name="T41" fmla="*/ 21 h 22"/>
                  <a:gd name="T42" fmla="*/ 6 w 15"/>
                  <a:gd name="T43" fmla="*/ 22 h 22"/>
                  <a:gd name="T44" fmla="*/ 4 w 15"/>
                  <a:gd name="T45" fmla="*/ 22 h 22"/>
                  <a:gd name="T46" fmla="*/ 3 w 15"/>
                  <a:gd name="T47" fmla="*/ 21 h 22"/>
                  <a:gd name="T48" fmla="*/ 2 w 15"/>
                  <a:gd name="T49" fmla="*/ 20 h 22"/>
                  <a:gd name="T50" fmla="*/ 2 w 15"/>
                  <a:gd name="T51" fmla="*/ 20 h 22"/>
                  <a:gd name="T52" fmla="*/ 2 w 15"/>
                  <a:gd name="T53" fmla="*/ 18 h 22"/>
                  <a:gd name="T54" fmla="*/ 1 w 15"/>
                  <a:gd name="T55" fmla="*/ 16 h 22"/>
                  <a:gd name="T56" fmla="*/ 0 w 15"/>
                  <a:gd name="T57" fmla="*/ 15 h 22"/>
                  <a:gd name="T58" fmla="*/ 0 w 15"/>
                  <a:gd name="T59" fmla="*/ 13 h 22"/>
                  <a:gd name="T60" fmla="*/ 0 w 15"/>
                  <a:gd name="T61" fmla="*/ 13 h 22"/>
                  <a:gd name="T62" fmla="*/ 1 w 15"/>
                  <a:gd name="T63" fmla="*/ 12 h 22"/>
                  <a:gd name="T64" fmla="*/ 3 w 15"/>
                  <a:gd name="T65" fmla="*/ 11 h 22"/>
                  <a:gd name="T66" fmla="*/ 4 w 15"/>
                  <a:gd name="T67" fmla="*/ 10 h 22"/>
                  <a:gd name="T68" fmla="*/ 5 w 15"/>
                  <a:gd name="T69" fmla="*/ 9 h 22"/>
                  <a:gd name="T70" fmla="*/ 5 w 15"/>
                  <a:gd name="T71" fmla="*/ 9 h 22"/>
                  <a:gd name="T72" fmla="*/ 5 w 15"/>
                  <a:gd name="T73" fmla="*/ 6 h 22"/>
                  <a:gd name="T74" fmla="*/ 6 w 15"/>
                  <a:gd name="T75" fmla="*/ 6 h 22"/>
                  <a:gd name="T76" fmla="*/ 7 w 15"/>
                  <a:gd name="T77" fmla="*/ 5 h 22"/>
                  <a:gd name="T78" fmla="*/ 7 w 15"/>
                  <a:gd name="T79" fmla="*/ 3 h 22"/>
                  <a:gd name="T80" fmla="*/ 7 w 15"/>
                  <a:gd name="T81" fmla="*/ 3 h 22"/>
                  <a:gd name="T82" fmla="*/ 7 w 15"/>
                  <a:gd name="T83" fmla="*/ 1 h 22"/>
                  <a:gd name="T84" fmla="*/ 9 w 15"/>
                  <a:gd name="T85" fmla="*/ 0 h 22"/>
                  <a:gd name="T86" fmla="*/ 11 w 15"/>
                  <a:gd name="T87" fmla="*/ 0 h 22"/>
                  <a:gd name="T88" fmla="*/ 11 w 15"/>
                  <a:gd name="T8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22">
                    <a:moveTo>
                      <a:pt x="11" y="0"/>
                    </a:moveTo>
                    <a:lnTo>
                      <a:pt x="11" y="0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5" y="9"/>
                    </a:lnTo>
                    <a:lnTo>
                      <a:pt x="15" y="11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0" y="18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4" y="10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258"/>
              <p:cNvSpPr>
                <a:spLocks/>
              </p:cNvSpPr>
              <p:nvPr/>
            </p:nvSpPr>
            <p:spPr bwMode="auto">
              <a:xfrm>
                <a:off x="10109155" y="6439399"/>
                <a:ext cx="19051" cy="25402"/>
              </a:xfrm>
              <a:custGeom>
                <a:avLst/>
                <a:gdLst>
                  <a:gd name="T0" fmla="*/ 12 w 12"/>
                  <a:gd name="T1" fmla="*/ 2 h 16"/>
                  <a:gd name="T2" fmla="*/ 12 w 12"/>
                  <a:gd name="T3" fmla="*/ 2 h 16"/>
                  <a:gd name="T4" fmla="*/ 12 w 12"/>
                  <a:gd name="T5" fmla="*/ 3 h 16"/>
                  <a:gd name="T6" fmla="*/ 9 w 12"/>
                  <a:gd name="T7" fmla="*/ 4 h 16"/>
                  <a:gd name="T8" fmla="*/ 8 w 12"/>
                  <a:gd name="T9" fmla="*/ 5 h 16"/>
                  <a:gd name="T10" fmla="*/ 7 w 12"/>
                  <a:gd name="T11" fmla="*/ 6 h 16"/>
                  <a:gd name="T12" fmla="*/ 7 w 12"/>
                  <a:gd name="T13" fmla="*/ 6 h 16"/>
                  <a:gd name="T14" fmla="*/ 8 w 12"/>
                  <a:gd name="T15" fmla="*/ 10 h 16"/>
                  <a:gd name="T16" fmla="*/ 7 w 12"/>
                  <a:gd name="T17" fmla="*/ 11 h 16"/>
                  <a:gd name="T18" fmla="*/ 6 w 12"/>
                  <a:gd name="T19" fmla="*/ 12 h 16"/>
                  <a:gd name="T20" fmla="*/ 6 w 12"/>
                  <a:gd name="T21" fmla="*/ 12 h 16"/>
                  <a:gd name="T22" fmla="*/ 5 w 12"/>
                  <a:gd name="T23" fmla="*/ 12 h 16"/>
                  <a:gd name="T24" fmla="*/ 4 w 12"/>
                  <a:gd name="T25" fmla="*/ 15 h 16"/>
                  <a:gd name="T26" fmla="*/ 4 w 12"/>
                  <a:gd name="T27" fmla="*/ 15 h 16"/>
                  <a:gd name="T28" fmla="*/ 3 w 12"/>
                  <a:gd name="T29" fmla="*/ 16 h 16"/>
                  <a:gd name="T30" fmla="*/ 2 w 12"/>
                  <a:gd name="T31" fmla="*/ 16 h 16"/>
                  <a:gd name="T32" fmla="*/ 1 w 12"/>
                  <a:gd name="T33" fmla="*/ 12 h 16"/>
                  <a:gd name="T34" fmla="*/ 1 w 12"/>
                  <a:gd name="T35" fmla="*/ 12 h 16"/>
                  <a:gd name="T36" fmla="*/ 0 w 12"/>
                  <a:gd name="T37" fmla="*/ 8 h 16"/>
                  <a:gd name="T38" fmla="*/ 0 w 12"/>
                  <a:gd name="T39" fmla="*/ 5 h 16"/>
                  <a:gd name="T40" fmla="*/ 0 w 12"/>
                  <a:gd name="T41" fmla="*/ 4 h 16"/>
                  <a:gd name="T42" fmla="*/ 1 w 12"/>
                  <a:gd name="T43" fmla="*/ 4 h 16"/>
                  <a:gd name="T44" fmla="*/ 1 w 12"/>
                  <a:gd name="T45" fmla="*/ 4 h 16"/>
                  <a:gd name="T46" fmla="*/ 3 w 12"/>
                  <a:gd name="T47" fmla="*/ 4 h 16"/>
                  <a:gd name="T48" fmla="*/ 4 w 12"/>
                  <a:gd name="T49" fmla="*/ 3 h 16"/>
                  <a:gd name="T50" fmla="*/ 5 w 12"/>
                  <a:gd name="T51" fmla="*/ 0 h 16"/>
                  <a:gd name="T52" fmla="*/ 5 w 12"/>
                  <a:gd name="T53" fmla="*/ 0 h 16"/>
                  <a:gd name="T54" fmla="*/ 6 w 12"/>
                  <a:gd name="T55" fmla="*/ 0 h 16"/>
                  <a:gd name="T56" fmla="*/ 8 w 12"/>
                  <a:gd name="T57" fmla="*/ 1 h 16"/>
                  <a:gd name="T58" fmla="*/ 12 w 12"/>
                  <a:gd name="T59" fmla="*/ 2 h 16"/>
                  <a:gd name="T60" fmla="*/ 12 w 12"/>
                  <a:gd name="T6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" h="16">
                    <a:moveTo>
                      <a:pt x="12" y="2"/>
                    </a:moveTo>
                    <a:lnTo>
                      <a:pt x="12" y="2"/>
                    </a:lnTo>
                    <a:lnTo>
                      <a:pt x="12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8" y="10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2" y="16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259"/>
              <p:cNvSpPr>
                <a:spLocks/>
              </p:cNvSpPr>
              <p:nvPr/>
            </p:nvSpPr>
            <p:spPr bwMode="auto">
              <a:xfrm>
                <a:off x="10129792" y="6372718"/>
                <a:ext cx="9525" cy="6350"/>
              </a:xfrm>
              <a:custGeom>
                <a:avLst/>
                <a:gdLst>
                  <a:gd name="T0" fmla="*/ 2 w 6"/>
                  <a:gd name="T1" fmla="*/ 0 h 4"/>
                  <a:gd name="T2" fmla="*/ 2 w 6"/>
                  <a:gd name="T3" fmla="*/ 0 h 4"/>
                  <a:gd name="T4" fmla="*/ 0 w 6"/>
                  <a:gd name="T5" fmla="*/ 2 h 4"/>
                  <a:gd name="T6" fmla="*/ 0 w 6"/>
                  <a:gd name="T7" fmla="*/ 3 h 4"/>
                  <a:gd name="T8" fmla="*/ 1 w 6"/>
                  <a:gd name="T9" fmla="*/ 4 h 4"/>
                  <a:gd name="T10" fmla="*/ 1 w 6"/>
                  <a:gd name="T11" fmla="*/ 4 h 4"/>
                  <a:gd name="T12" fmla="*/ 5 w 6"/>
                  <a:gd name="T13" fmla="*/ 3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5 w 6"/>
                  <a:gd name="T21" fmla="*/ 0 h 4"/>
                  <a:gd name="T22" fmla="*/ 4 w 6"/>
                  <a:gd name="T23" fmla="*/ 0 h 4"/>
                  <a:gd name="T24" fmla="*/ 2 w 6"/>
                  <a:gd name="T25" fmla="*/ 0 h 4"/>
                  <a:gd name="T26" fmla="*/ 2 w 6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4" name="Freeform 260"/>
              <p:cNvSpPr>
                <a:spLocks/>
              </p:cNvSpPr>
              <p:nvPr/>
            </p:nvSpPr>
            <p:spPr bwMode="auto">
              <a:xfrm>
                <a:off x="10063116" y="6385420"/>
                <a:ext cx="6350" cy="4764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0 h 3"/>
                  <a:gd name="T4" fmla="*/ 0 w 4"/>
                  <a:gd name="T5" fmla="*/ 2 h 3"/>
                  <a:gd name="T6" fmla="*/ 0 w 4"/>
                  <a:gd name="T7" fmla="*/ 3 h 3"/>
                  <a:gd name="T8" fmla="*/ 1 w 4"/>
                  <a:gd name="T9" fmla="*/ 3 h 3"/>
                  <a:gd name="T10" fmla="*/ 1 w 4"/>
                  <a:gd name="T11" fmla="*/ 3 h 3"/>
                  <a:gd name="T12" fmla="*/ 3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3 w 4"/>
                  <a:gd name="T19" fmla="*/ 1 h 3"/>
                  <a:gd name="T20" fmla="*/ 3 w 4"/>
                  <a:gd name="T21" fmla="*/ 0 h 3"/>
                  <a:gd name="T22" fmla="*/ 2 w 4"/>
                  <a:gd name="T23" fmla="*/ 0 h 3"/>
                  <a:gd name="T24" fmla="*/ 2 w 4"/>
                  <a:gd name="T25" fmla="*/ 0 h 3"/>
                  <a:gd name="T26" fmla="*/ 2 w 4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Freeform 261"/>
              <p:cNvSpPr>
                <a:spLocks/>
              </p:cNvSpPr>
              <p:nvPr/>
            </p:nvSpPr>
            <p:spPr bwMode="auto">
              <a:xfrm>
                <a:off x="9978980" y="6412410"/>
                <a:ext cx="9525" cy="6350"/>
              </a:xfrm>
              <a:custGeom>
                <a:avLst/>
                <a:gdLst>
                  <a:gd name="T0" fmla="*/ 2 w 6"/>
                  <a:gd name="T1" fmla="*/ 1 h 4"/>
                  <a:gd name="T2" fmla="*/ 2 w 6"/>
                  <a:gd name="T3" fmla="*/ 1 h 4"/>
                  <a:gd name="T4" fmla="*/ 0 w 6"/>
                  <a:gd name="T5" fmla="*/ 3 h 4"/>
                  <a:gd name="T6" fmla="*/ 0 w 6"/>
                  <a:gd name="T7" fmla="*/ 4 h 4"/>
                  <a:gd name="T8" fmla="*/ 2 w 6"/>
                  <a:gd name="T9" fmla="*/ 4 h 4"/>
                  <a:gd name="T10" fmla="*/ 2 w 6"/>
                  <a:gd name="T11" fmla="*/ 4 h 4"/>
                  <a:gd name="T12" fmla="*/ 6 w 6"/>
                  <a:gd name="T13" fmla="*/ 4 h 4"/>
                  <a:gd name="T14" fmla="*/ 6 w 6"/>
                  <a:gd name="T15" fmla="*/ 3 h 4"/>
                  <a:gd name="T16" fmla="*/ 6 w 6"/>
                  <a:gd name="T17" fmla="*/ 1 h 4"/>
                  <a:gd name="T18" fmla="*/ 6 w 6"/>
                  <a:gd name="T19" fmla="*/ 1 h 4"/>
                  <a:gd name="T20" fmla="*/ 4 w 6"/>
                  <a:gd name="T21" fmla="*/ 0 h 4"/>
                  <a:gd name="T22" fmla="*/ 3 w 6"/>
                  <a:gd name="T23" fmla="*/ 0 h 4"/>
                  <a:gd name="T24" fmla="*/ 2 w 6"/>
                  <a:gd name="T25" fmla="*/ 1 h 4"/>
                  <a:gd name="T26" fmla="*/ 2 w 6"/>
                  <a:gd name="T2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Freeform 262"/>
              <p:cNvSpPr>
                <a:spLocks/>
              </p:cNvSpPr>
              <p:nvPr/>
            </p:nvSpPr>
            <p:spPr bwMode="auto">
              <a:xfrm>
                <a:off x="10001205" y="6456863"/>
                <a:ext cx="4764" cy="7938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1 h 5"/>
                  <a:gd name="T4" fmla="*/ 1 w 3"/>
                  <a:gd name="T5" fmla="*/ 4 h 5"/>
                  <a:gd name="T6" fmla="*/ 1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2 h 5"/>
                  <a:gd name="T14" fmla="*/ 3 w 3"/>
                  <a:gd name="T15" fmla="*/ 1 h 5"/>
                  <a:gd name="T16" fmla="*/ 3 w 3"/>
                  <a:gd name="T17" fmla="*/ 1 h 5"/>
                  <a:gd name="T18" fmla="*/ 2 w 3"/>
                  <a:gd name="T19" fmla="*/ 0 h 5"/>
                  <a:gd name="T20" fmla="*/ 0 w 3"/>
                  <a:gd name="T21" fmla="*/ 1 h 5"/>
                  <a:gd name="T22" fmla="*/ 0 w 3"/>
                  <a:gd name="T2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lnTo>
                      <a:pt x="0" y="1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7" name="Freeform 263"/>
              <p:cNvSpPr>
                <a:spLocks/>
              </p:cNvSpPr>
              <p:nvPr/>
            </p:nvSpPr>
            <p:spPr bwMode="auto">
              <a:xfrm>
                <a:off x="10040892" y="6477501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1 w 4"/>
                  <a:gd name="T7" fmla="*/ 6 h 6"/>
                  <a:gd name="T8" fmla="*/ 2 w 4"/>
                  <a:gd name="T9" fmla="*/ 6 h 6"/>
                  <a:gd name="T10" fmla="*/ 2 w 4"/>
                  <a:gd name="T11" fmla="*/ 6 h 6"/>
                  <a:gd name="T12" fmla="*/ 4 w 4"/>
                  <a:gd name="T13" fmla="*/ 3 h 6"/>
                  <a:gd name="T14" fmla="*/ 4 w 4"/>
                  <a:gd name="T15" fmla="*/ 1 h 6"/>
                  <a:gd name="T16" fmla="*/ 4 w 4"/>
                  <a:gd name="T17" fmla="*/ 1 h 6"/>
                  <a:gd name="T18" fmla="*/ 2 w 4"/>
                  <a:gd name="T19" fmla="*/ 0 h 6"/>
                  <a:gd name="T20" fmla="*/ 1 w 4"/>
                  <a:gd name="T21" fmla="*/ 0 h 6"/>
                  <a:gd name="T22" fmla="*/ 1 w 4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8" name="Freeform 264"/>
              <p:cNvSpPr>
                <a:spLocks/>
              </p:cNvSpPr>
              <p:nvPr/>
            </p:nvSpPr>
            <p:spPr bwMode="auto">
              <a:xfrm>
                <a:off x="10012318" y="6537832"/>
                <a:ext cx="12699" cy="15876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5 w 8"/>
                  <a:gd name="T5" fmla="*/ 1 h 10"/>
                  <a:gd name="T6" fmla="*/ 5 w 8"/>
                  <a:gd name="T7" fmla="*/ 2 h 10"/>
                  <a:gd name="T8" fmla="*/ 4 w 8"/>
                  <a:gd name="T9" fmla="*/ 3 h 10"/>
                  <a:gd name="T10" fmla="*/ 4 w 8"/>
                  <a:gd name="T11" fmla="*/ 3 h 10"/>
                  <a:gd name="T12" fmla="*/ 3 w 8"/>
                  <a:gd name="T13" fmla="*/ 3 h 10"/>
                  <a:gd name="T14" fmla="*/ 2 w 8"/>
                  <a:gd name="T15" fmla="*/ 4 h 10"/>
                  <a:gd name="T16" fmla="*/ 0 w 8"/>
                  <a:gd name="T17" fmla="*/ 7 h 10"/>
                  <a:gd name="T18" fmla="*/ 0 w 8"/>
                  <a:gd name="T19" fmla="*/ 7 h 10"/>
                  <a:gd name="T20" fmla="*/ 2 w 8"/>
                  <a:gd name="T21" fmla="*/ 8 h 10"/>
                  <a:gd name="T22" fmla="*/ 3 w 8"/>
                  <a:gd name="T23" fmla="*/ 10 h 10"/>
                  <a:gd name="T24" fmla="*/ 5 w 8"/>
                  <a:gd name="T25" fmla="*/ 10 h 10"/>
                  <a:gd name="T26" fmla="*/ 5 w 8"/>
                  <a:gd name="T27" fmla="*/ 8 h 10"/>
                  <a:gd name="T28" fmla="*/ 5 w 8"/>
                  <a:gd name="T29" fmla="*/ 8 h 10"/>
                  <a:gd name="T30" fmla="*/ 6 w 8"/>
                  <a:gd name="T31" fmla="*/ 7 h 10"/>
                  <a:gd name="T32" fmla="*/ 7 w 8"/>
                  <a:gd name="T33" fmla="*/ 7 h 10"/>
                  <a:gd name="T34" fmla="*/ 8 w 8"/>
                  <a:gd name="T35" fmla="*/ 6 h 10"/>
                  <a:gd name="T36" fmla="*/ 8 w 8"/>
                  <a:gd name="T37" fmla="*/ 5 h 10"/>
                  <a:gd name="T38" fmla="*/ 8 w 8"/>
                  <a:gd name="T39" fmla="*/ 5 h 10"/>
                  <a:gd name="T40" fmla="*/ 8 w 8"/>
                  <a:gd name="T41" fmla="*/ 3 h 10"/>
                  <a:gd name="T42" fmla="*/ 7 w 8"/>
                  <a:gd name="T43" fmla="*/ 1 h 10"/>
                  <a:gd name="T44" fmla="*/ 6 w 8"/>
                  <a:gd name="T45" fmla="*/ 0 h 10"/>
                  <a:gd name="T46" fmla="*/ 6 w 8"/>
                  <a:gd name="T4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265"/>
              <p:cNvSpPr>
                <a:spLocks/>
              </p:cNvSpPr>
              <p:nvPr/>
            </p:nvSpPr>
            <p:spPr bwMode="auto">
              <a:xfrm>
                <a:off x="9958342" y="6361607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1 w 9"/>
                  <a:gd name="T5" fmla="*/ 2 h 9"/>
                  <a:gd name="T6" fmla="*/ 2 w 9"/>
                  <a:gd name="T7" fmla="*/ 3 h 9"/>
                  <a:gd name="T8" fmla="*/ 2 w 9"/>
                  <a:gd name="T9" fmla="*/ 4 h 9"/>
                  <a:gd name="T10" fmla="*/ 2 w 9"/>
                  <a:gd name="T11" fmla="*/ 4 h 9"/>
                  <a:gd name="T12" fmla="*/ 3 w 9"/>
                  <a:gd name="T13" fmla="*/ 8 h 9"/>
                  <a:gd name="T14" fmla="*/ 4 w 9"/>
                  <a:gd name="T15" fmla="*/ 9 h 9"/>
                  <a:gd name="T16" fmla="*/ 7 w 9"/>
                  <a:gd name="T17" fmla="*/ 9 h 9"/>
                  <a:gd name="T18" fmla="*/ 7 w 9"/>
                  <a:gd name="T19" fmla="*/ 9 h 9"/>
                  <a:gd name="T20" fmla="*/ 8 w 9"/>
                  <a:gd name="T21" fmla="*/ 7 h 9"/>
                  <a:gd name="T22" fmla="*/ 9 w 9"/>
                  <a:gd name="T23" fmla="*/ 4 h 9"/>
                  <a:gd name="T24" fmla="*/ 9 w 9"/>
                  <a:gd name="T25" fmla="*/ 3 h 9"/>
                  <a:gd name="T26" fmla="*/ 8 w 9"/>
                  <a:gd name="T27" fmla="*/ 1 h 9"/>
                  <a:gd name="T28" fmla="*/ 8 w 9"/>
                  <a:gd name="T29" fmla="*/ 1 h 9"/>
                  <a:gd name="T30" fmla="*/ 5 w 9"/>
                  <a:gd name="T31" fmla="*/ 1 h 9"/>
                  <a:gd name="T32" fmla="*/ 2 w 9"/>
                  <a:gd name="T33" fmla="*/ 0 h 9"/>
                  <a:gd name="T34" fmla="*/ 0 w 9"/>
                  <a:gd name="T35" fmla="*/ 1 h 9"/>
                  <a:gd name="T36" fmla="*/ 0 w 9"/>
                  <a:gd name="T3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7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0" name="Freeform 266"/>
              <p:cNvSpPr>
                <a:spLocks/>
              </p:cNvSpPr>
              <p:nvPr/>
            </p:nvSpPr>
            <p:spPr bwMode="auto">
              <a:xfrm>
                <a:off x="9907543" y="6245710"/>
                <a:ext cx="74613" cy="52392"/>
              </a:xfrm>
              <a:custGeom>
                <a:avLst/>
                <a:gdLst>
                  <a:gd name="T0" fmla="*/ 0 w 47"/>
                  <a:gd name="T1" fmla="*/ 1 h 33"/>
                  <a:gd name="T2" fmla="*/ 0 w 47"/>
                  <a:gd name="T3" fmla="*/ 1 h 33"/>
                  <a:gd name="T4" fmla="*/ 1 w 47"/>
                  <a:gd name="T5" fmla="*/ 2 h 33"/>
                  <a:gd name="T6" fmla="*/ 2 w 47"/>
                  <a:gd name="T7" fmla="*/ 4 h 33"/>
                  <a:gd name="T8" fmla="*/ 4 w 47"/>
                  <a:gd name="T9" fmla="*/ 5 h 33"/>
                  <a:gd name="T10" fmla="*/ 4 w 47"/>
                  <a:gd name="T11" fmla="*/ 5 h 33"/>
                  <a:gd name="T12" fmla="*/ 7 w 47"/>
                  <a:gd name="T13" fmla="*/ 5 h 33"/>
                  <a:gd name="T14" fmla="*/ 10 w 47"/>
                  <a:gd name="T15" fmla="*/ 8 h 33"/>
                  <a:gd name="T16" fmla="*/ 11 w 47"/>
                  <a:gd name="T17" fmla="*/ 9 h 33"/>
                  <a:gd name="T18" fmla="*/ 12 w 47"/>
                  <a:gd name="T19" fmla="*/ 11 h 33"/>
                  <a:gd name="T20" fmla="*/ 12 w 47"/>
                  <a:gd name="T21" fmla="*/ 11 h 33"/>
                  <a:gd name="T22" fmla="*/ 13 w 47"/>
                  <a:gd name="T23" fmla="*/ 13 h 33"/>
                  <a:gd name="T24" fmla="*/ 15 w 47"/>
                  <a:gd name="T25" fmla="*/ 15 h 33"/>
                  <a:gd name="T26" fmla="*/ 17 w 47"/>
                  <a:gd name="T27" fmla="*/ 16 h 33"/>
                  <a:gd name="T28" fmla="*/ 18 w 47"/>
                  <a:gd name="T29" fmla="*/ 19 h 33"/>
                  <a:gd name="T30" fmla="*/ 18 w 47"/>
                  <a:gd name="T31" fmla="*/ 19 h 33"/>
                  <a:gd name="T32" fmla="*/ 18 w 47"/>
                  <a:gd name="T33" fmla="*/ 26 h 33"/>
                  <a:gd name="T34" fmla="*/ 19 w 47"/>
                  <a:gd name="T35" fmla="*/ 28 h 33"/>
                  <a:gd name="T36" fmla="*/ 21 w 47"/>
                  <a:gd name="T37" fmla="*/ 29 h 33"/>
                  <a:gd name="T38" fmla="*/ 21 w 47"/>
                  <a:gd name="T39" fmla="*/ 29 h 33"/>
                  <a:gd name="T40" fmla="*/ 28 w 47"/>
                  <a:gd name="T41" fmla="*/ 28 h 33"/>
                  <a:gd name="T42" fmla="*/ 30 w 47"/>
                  <a:gd name="T43" fmla="*/ 28 h 33"/>
                  <a:gd name="T44" fmla="*/ 31 w 47"/>
                  <a:gd name="T45" fmla="*/ 28 h 33"/>
                  <a:gd name="T46" fmla="*/ 31 w 47"/>
                  <a:gd name="T47" fmla="*/ 29 h 33"/>
                  <a:gd name="T48" fmla="*/ 31 w 47"/>
                  <a:gd name="T49" fmla="*/ 29 h 33"/>
                  <a:gd name="T50" fmla="*/ 33 w 47"/>
                  <a:gd name="T51" fmla="*/ 31 h 33"/>
                  <a:gd name="T52" fmla="*/ 35 w 47"/>
                  <a:gd name="T53" fmla="*/ 32 h 33"/>
                  <a:gd name="T54" fmla="*/ 40 w 47"/>
                  <a:gd name="T55" fmla="*/ 33 h 33"/>
                  <a:gd name="T56" fmla="*/ 42 w 47"/>
                  <a:gd name="T57" fmla="*/ 32 h 33"/>
                  <a:gd name="T58" fmla="*/ 42 w 47"/>
                  <a:gd name="T59" fmla="*/ 32 h 33"/>
                  <a:gd name="T60" fmla="*/ 44 w 47"/>
                  <a:gd name="T61" fmla="*/ 31 h 33"/>
                  <a:gd name="T62" fmla="*/ 46 w 47"/>
                  <a:gd name="T63" fmla="*/ 31 h 33"/>
                  <a:gd name="T64" fmla="*/ 47 w 47"/>
                  <a:gd name="T65" fmla="*/ 30 h 33"/>
                  <a:gd name="T66" fmla="*/ 47 w 47"/>
                  <a:gd name="T67" fmla="*/ 26 h 33"/>
                  <a:gd name="T68" fmla="*/ 47 w 47"/>
                  <a:gd name="T69" fmla="*/ 26 h 33"/>
                  <a:gd name="T70" fmla="*/ 47 w 47"/>
                  <a:gd name="T71" fmla="*/ 16 h 33"/>
                  <a:gd name="T72" fmla="*/ 46 w 47"/>
                  <a:gd name="T73" fmla="*/ 13 h 33"/>
                  <a:gd name="T74" fmla="*/ 45 w 47"/>
                  <a:gd name="T75" fmla="*/ 12 h 33"/>
                  <a:gd name="T76" fmla="*/ 43 w 47"/>
                  <a:gd name="T77" fmla="*/ 12 h 33"/>
                  <a:gd name="T78" fmla="*/ 43 w 47"/>
                  <a:gd name="T79" fmla="*/ 12 h 33"/>
                  <a:gd name="T80" fmla="*/ 33 w 47"/>
                  <a:gd name="T81" fmla="*/ 13 h 33"/>
                  <a:gd name="T82" fmla="*/ 28 w 47"/>
                  <a:gd name="T83" fmla="*/ 13 h 33"/>
                  <a:gd name="T84" fmla="*/ 26 w 47"/>
                  <a:gd name="T85" fmla="*/ 12 h 33"/>
                  <a:gd name="T86" fmla="*/ 26 w 47"/>
                  <a:gd name="T87" fmla="*/ 12 h 33"/>
                  <a:gd name="T88" fmla="*/ 23 w 47"/>
                  <a:gd name="T89" fmla="*/ 9 h 33"/>
                  <a:gd name="T90" fmla="*/ 19 w 47"/>
                  <a:gd name="T91" fmla="*/ 6 h 33"/>
                  <a:gd name="T92" fmla="*/ 19 w 47"/>
                  <a:gd name="T93" fmla="*/ 6 h 33"/>
                  <a:gd name="T94" fmla="*/ 12 w 47"/>
                  <a:gd name="T95" fmla="*/ 3 h 33"/>
                  <a:gd name="T96" fmla="*/ 8 w 47"/>
                  <a:gd name="T97" fmla="*/ 2 h 33"/>
                  <a:gd name="T98" fmla="*/ 6 w 47"/>
                  <a:gd name="T99" fmla="*/ 1 h 33"/>
                  <a:gd name="T100" fmla="*/ 6 w 47"/>
                  <a:gd name="T101" fmla="*/ 1 h 33"/>
                  <a:gd name="T102" fmla="*/ 5 w 47"/>
                  <a:gd name="T103" fmla="*/ 0 h 33"/>
                  <a:gd name="T104" fmla="*/ 3 w 47"/>
                  <a:gd name="T105" fmla="*/ 0 h 33"/>
                  <a:gd name="T106" fmla="*/ 0 w 47"/>
                  <a:gd name="T107" fmla="*/ 1 h 33"/>
                  <a:gd name="T108" fmla="*/ 0 w 47"/>
                  <a:gd name="T10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" h="33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5" y="15"/>
                    </a:lnTo>
                    <a:lnTo>
                      <a:pt x="17" y="16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8" y="26"/>
                    </a:lnTo>
                    <a:lnTo>
                      <a:pt x="19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8" y="28"/>
                    </a:lnTo>
                    <a:lnTo>
                      <a:pt x="30" y="28"/>
                    </a:lnTo>
                    <a:lnTo>
                      <a:pt x="31" y="28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3" y="31"/>
                    </a:lnTo>
                    <a:lnTo>
                      <a:pt x="35" y="32"/>
                    </a:lnTo>
                    <a:lnTo>
                      <a:pt x="40" y="33"/>
                    </a:lnTo>
                    <a:lnTo>
                      <a:pt x="42" y="32"/>
                    </a:lnTo>
                    <a:lnTo>
                      <a:pt x="42" y="32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0"/>
                    </a:lnTo>
                    <a:lnTo>
                      <a:pt x="47" y="26"/>
                    </a:lnTo>
                    <a:lnTo>
                      <a:pt x="47" y="26"/>
                    </a:lnTo>
                    <a:lnTo>
                      <a:pt x="47" y="16"/>
                    </a:lnTo>
                    <a:lnTo>
                      <a:pt x="46" y="13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33" y="13"/>
                    </a:lnTo>
                    <a:lnTo>
                      <a:pt x="28" y="13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3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2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1" name="Freeform 267"/>
              <p:cNvSpPr>
                <a:spLocks/>
              </p:cNvSpPr>
              <p:nvPr/>
            </p:nvSpPr>
            <p:spPr bwMode="auto">
              <a:xfrm>
                <a:off x="10069468" y="6345730"/>
                <a:ext cx="33338" cy="12700"/>
              </a:xfrm>
              <a:custGeom>
                <a:avLst/>
                <a:gdLst>
                  <a:gd name="T0" fmla="*/ 10 w 21"/>
                  <a:gd name="T1" fmla="*/ 0 h 8"/>
                  <a:gd name="T2" fmla="*/ 10 w 21"/>
                  <a:gd name="T3" fmla="*/ 0 h 8"/>
                  <a:gd name="T4" fmla="*/ 11 w 21"/>
                  <a:gd name="T5" fmla="*/ 0 h 8"/>
                  <a:gd name="T6" fmla="*/ 12 w 21"/>
                  <a:gd name="T7" fmla="*/ 2 h 8"/>
                  <a:gd name="T8" fmla="*/ 13 w 21"/>
                  <a:gd name="T9" fmla="*/ 3 h 8"/>
                  <a:gd name="T10" fmla="*/ 15 w 21"/>
                  <a:gd name="T11" fmla="*/ 3 h 8"/>
                  <a:gd name="T12" fmla="*/ 15 w 21"/>
                  <a:gd name="T13" fmla="*/ 3 h 8"/>
                  <a:gd name="T14" fmla="*/ 17 w 21"/>
                  <a:gd name="T15" fmla="*/ 4 h 8"/>
                  <a:gd name="T16" fmla="*/ 19 w 21"/>
                  <a:gd name="T17" fmla="*/ 5 h 8"/>
                  <a:gd name="T18" fmla="*/ 21 w 21"/>
                  <a:gd name="T19" fmla="*/ 7 h 8"/>
                  <a:gd name="T20" fmla="*/ 21 w 21"/>
                  <a:gd name="T21" fmla="*/ 7 h 8"/>
                  <a:gd name="T22" fmla="*/ 20 w 21"/>
                  <a:gd name="T23" fmla="*/ 8 h 8"/>
                  <a:gd name="T24" fmla="*/ 20 w 21"/>
                  <a:gd name="T25" fmla="*/ 8 h 8"/>
                  <a:gd name="T26" fmla="*/ 9 w 21"/>
                  <a:gd name="T27" fmla="*/ 8 h 8"/>
                  <a:gd name="T28" fmla="*/ 2 w 21"/>
                  <a:gd name="T29" fmla="*/ 8 h 8"/>
                  <a:gd name="T30" fmla="*/ 0 w 21"/>
                  <a:gd name="T31" fmla="*/ 7 h 8"/>
                  <a:gd name="T32" fmla="*/ 0 w 21"/>
                  <a:gd name="T33" fmla="*/ 7 h 8"/>
                  <a:gd name="T34" fmla="*/ 0 w 21"/>
                  <a:gd name="T35" fmla="*/ 7 h 8"/>
                  <a:gd name="T36" fmla="*/ 2 w 21"/>
                  <a:gd name="T37" fmla="*/ 6 h 8"/>
                  <a:gd name="T38" fmla="*/ 4 w 21"/>
                  <a:gd name="T39" fmla="*/ 6 h 8"/>
                  <a:gd name="T40" fmla="*/ 5 w 21"/>
                  <a:gd name="T41" fmla="*/ 6 h 8"/>
                  <a:gd name="T42" fmla="*/ 6 w 21"/>
                  <a:gd name="T43" fmla="*/ 5 h 8"/>
                  <a:gd name="T44" fmla="*/ 6 w 21"/>
                  <a:gd name="T45" fmla="*/ 5 h 8"/>
                  <a:gd name="T46" fmla="*/ 6 w 21"/>
                  <a:gd name="T47" fmla="*/ 3 h 8"/>
                  <a:gd name="T48" fmla="*/ 8 w 21"/>
                  <a:gd name="T49" fmla="*/ 2 h 8"/>
                  <a:gd name="T50" fmla="*/ 10 w 21"/>
                  <a:gd name="T51" fmla="*/ 0 h 8"/>
                  <a:gd name="T52" fmla="*/ 10 w 21"/>
                  <a:gd name="T5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8">
                    <a:moveTo>
                      <a:pt x="10" y="0"/>
                    </a:moveTo>
                    <a:lnTo>
                      <a:pt x="10" y="0"/>
                    </a:lnTo>
                    <a:lnTo>
                      <a:pt x="11" y="0"/>
                    </a:lnTo>
                    <a:lnTo>
                      <a:pt x="12" y="2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19" y="5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9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268"/>
              <p:cNvSpPr>
                <a:spLocks/>
              </p:cNvSpPr>
              <p:nvPr/>
            </p:nvSpPr>
            <p:spPr bwMode="auto">
              <a:xfrm>
                <a:off x="10069468" y="6328266"/>
                <a:ext cx="12699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5 w 8"/>
                  <a:gd name="T5" fmla="*/ 8 h 8"/>
                  <a:gd name="T6" fmla="*/ 4 w 8"/>
                  <a:gd name="T7" fmla="*/ 8 h 8"/>
                  <a:gd name="T8" fmla="*/ 3 w 8"/>
                  <a:gd name="T9" fmla="*/ 7 h 8"/>
                  <a:gd name="T10" fmla="*/ 3 w 8"/>
                  <a:gd name="T11" fmla="*/ 7 h 8"/>
                  <a:gd name="T12" fmla="*/ 3 w 8"/>
                  <a:gd name="T13" fmla="*/ 6 h 8"/>
                  <a:gd name="T14" fmla="*/ 3 w 8"/>
                  <a:gd name="T15" fmla="*/ 5 h 8"/>
                  <a:gd name="T16" fmla="*/ 1 w 8"/>
                  <a:gd name="T17" fmla="*/ 4 h 8"/>
                  <a:gd name="T18" fmla="*/ 1 w 8"/>
                  <a:gd name="T19" fmla="*/ 4 h 8"/>
                  <a:gd name="T20" fmla="*/ 0 w 8"/>
                  <a:gd name="T21" fmla="*/ 2 h 8"/>
                  <a:gd name="T22" fmla="*/ 1 w 8"/>
                  <a:gd name="T23" fmla="*/ 1 h 8"/>
                  <a:gd name="T24" fmla="*/ 1 w 8"/>
                  <a:gd name="T25" fmla="*/ 0 h 8"/>
                  <a:gd name="T26" fmla="*/ 2 w 8"/>
                  <a:gd name="T27" fmla="*/ 1 h 8"/>
                  <a:gd name="T28" fmla="*/ 2 w 8"/>
                  <a:gd name="T29" fmla="*/ 1 h 8"/>
                  <a:gd name="T30" fmla="*/ 3 w 8"/>
                  <a:gd name="T31" fmla="*/ 3 h 8"/>
                  <a:gd name="T32" fmla="*/ 4 w 8"/>
                  <a:gd name="T33" fmla="*/ 4 h 8"/>
                  <a:gd name="T34" fmla="*/ 5 w 8"/>
                  <a:gd name="T35" fmla="*/ 4 h 8"/>
                  <a:gd name="T36" fmla="*/ 5 w 8"/>
                  <a:gd name="T37" fmla="*/ 4 h 8"/>
                  <a:gd name="T38" fmla="*/ 6 w 8"/>
                  <a:gd name="T39" fmla="*/ 5 h 8"/>
                  <a:gd name="T40" fmla="*/ 8 w 8"/>
                  <a:gd name="T41" fmla="*/ 6 h 8"/>
                  <a:gd name="T42" fmla="*/ 8 w 8"/>
                  <a:gd name="T43" fmla="*/ 8 h 8"/>
                  <a:gd name="T44" fmla="*/ 8 w 8"/>
                  <a:gd name="T4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6" y="5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269"/>
              <p:cNvSpPr>
                <a:spLocks/>
              </p:cNvSpPr>
              <p:nvPr/>
            </p:nvSpPr>
            <p:spPr bwMode="auto">
              <a:xfrm>
                <a:off x="10021841" y="6301276"/>
                <a:ext cx="44449" cy="34928"/>
              </a:xfrm>
              <a:custGeom>
                <a:avLst/>
                <a:gdLst>
                  <a:gd name="T0" fmla="*/ 27 w 28"/>
                  <a:gd name="T1" fmla="*/ 21 h 22"/>
                  <a:gd name="T2" fmla="*/ 27 w 28"/>
                  <a:gd name="T3" fmla="*/ 21 h 22"/>
                  <a:gd name="T4" fmla="*/ 20 w 28"/>
                  <a:gd name="T5" fmla="*/ 22 h 22"/>
                  <a:gd name="T6" fmla="*/ 16 w 28"/>
                  <a:gd name="T7" fmla="*/ 21 h 22"/>
                  <a:gd name="T8" fmla="*/ 15 w 28"/>
                  <a:gd name="T9" fmla="*/ 20 h 22"/>
                  <a:gd name="T10" fmla="*/ 14 w 28"/>
                  <a:gd name="T11" fmla="*/ 19 h 22"/>
                  <a:gd name="T12" fmla="*/ 14 w 28"/>
                  <a:gd name="T13" fmla="*/ 19 h 22"/>
                  <a:gd name="T14" fmla="*/ 14 w 28"/>
                  <a:gd name="T15" fmla="*/ 17 h 22"/>
                  <a:gd name="T16" fmla="*/ 15 w 28"/>
                  <a:gd name="T17" fmla="*/ 13 h 22"/>
                  <a:gd name="T18" fmla="*/ 14 w 28"/>
                  <a:gd name="T19" fmla="*/ 11 h 22"/>
                  <a:gd name="T20" fmla="*/ 11 w 28"/>
                  <a:gd name="T21" fmla="*/ 10 h 22"/>
                  <a:gd name="T22" fmla="*/ 11 w 28"/>
                  <a:gd name="T23" fmla="*/ 10 h 22"/>
                  <a:gd name="T24" fmla="*/ 6 w 28"/>
                  <a:gd name="T25" fmla="*/ 9 h 22"/>
                  <a:gd name="T26" fmla="*/ 3 w 28"/>
                  <a:gd name="T27" fmla="*/ 7 h 22"/>
                  <a:gd name="T28" fmla="*/ 1 w 28"/>
                  <a:gd name="T29" fmla="*/ 4 h 22"/>
                  <a:gd name="T30" fmla="*/ 0 w 28"/>
                  <a:gd name="T31" fmla="*/ 2 h 22"/>
                  <a:gd name="T32" fmla="*/ 0 w 28"/>
                  <a:gd name="T33" fmla="*/ 2 h 22"/>
                  <a:gd name="T34" fmla="*/ 1 w 28"/>
                  <a:gd name="T35" fmla="*/ 0 h 22"/>
                  <a:gd name="T36" fmla="*/ 3 w 28"/>
                  <a:gd name="T37" fmla="*/ 0 h 22"/>
                  <a:gd name="T38" fmla="*/ 6 w 28"/>
                  <a:gd name="T39" fmla="*/ 2 h 22"/>
                  <a:gd name="T40" fmla="*/ 8 w 28"/>
                  <a:gd name="T41" fmla="*/ 3 h 22"/>
                  <a:gd name="T42" fmla="*/ 8 w 28"/>
                  <a:gd name="T43" fmla="*/ 3 h 22"/>
                  <a:gd name="T44" fmla="*/ 10 w 28"/>
                  <a:gd name="T45" fmla="*/ 5 h 22"/>
                  <a:gd name="T46" fmla="*/ 13 w 28"/>
                  <a:gd name="T47" fmla="*/ 5 h 22"/>
                  <a:gd name="T48" fmla="*/ 15 w 28"/>
                  <a:gd name="T49" fmla="*/ 6 h 22"/>
                  <a:gd name="T50" fmla="*/ 16 w 28"/>
                  <a:gd name="T51" fmla="*/ 8 h 22"/>
                  <a:gd name="T52" fmla="*/ 16 w 28"/>
                  <a:gd name="T53" fmla="*/ 8 h 22"/>
                  <a:gd name="T54" fmla="*/ 17 w 28"/>
                  <a:gd name="T55" fmla="*/ 9 h 22"/>
                  <a:gd name="T56" fmla="*/ 18 w 28"/>
                  <a:gd name="T57" fmla="*/ 10 h 22"/>
                  <a:gd name="T58" fmla="*/ 21 w 28"/>
                  <a:gd name="T59" fmla="*/ 10 h 22"/>
                  <a:gd name="T60" fmla="*/ 21 w 28"/>
                  <a:gd name="T61" fmla="*/ 10 h 22"/>
                  <a:gd name="T62" fmla="*/ 24 w 28"/>
                  <a:gd name="T63" fmla="*/ 10 h 22"/>
                  <a:gd name="T64" fmla="*/ 25 w 28"/>
                  <a:gd name="T65" fmla="*/ 11 h 22"/>
                  <a:gd name="T66" fmla="*/ 25 w 28"/>
                  <a:gd name="T67" fmla="*/ 13 h 22"/>
                  <a:gd name="T68" fmla="*/ 25 w 28"/>
                  <a:gd name="T69" fmla="*/ 13 h 22"/>
                  <a:gd name="T70" fmla="*/ 25 w 28"/>
                  <a:gd name="T71" fmla="*/ 16 h 22"/>
                  <a:gd name="T72" fmla="*/ 27 w 28"/>
                  <a:gd name="T73" fmla="*/ 17 h 22"/>
                  <a:gd name="T74" fmla="*/ 28 w 28"/>
                  <a:gd name="T75" fmla="*/ 17 h 22"/>
                  <a:gd name="T76" fmla="*/ 28 w 28"/>
                  <a:gd name="T77" fmla="*/ 18 h 22"/>
                  <a:gd name="T78" fmla="*/ 28 w 28"/>
                  <a:gd name="T79" fmla="*/ 18 h 22"/>
                  <a:gd name="T80" fmla="*/ 28 w 28"/>
                  <a:gd name="T81" fmla="*/ 20 h 22"/>
                  <a:gd name="T82" fmla="*/ 27 w 28"/>
                  <a:gd name="T83" fmla="*/ 21 h 22"/>
                  <a:gd name="T84" fmla="*/ 27 w 28"/>
                  <a:gd name="T85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" h="22">
                    <a:moveTo>
                      <a:pt x="27" y="21"/>
                    </a:moveTo>
                    <a:lnTo>
                      <a:pt x="27" y="21"/>
                    </a:lnTo>
                    <a:lnTo>
                      <a:pt x="20" y="22"/>
                    </a:lnTo>
                    <a:lnTo>
                      <a:pt x="16" y="21"/>
                    </a:lnTo>
                    <a:lnTo>
                      <a:pt x="15" y="20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5" y="13"/>
                    </a:lnTo>
                    <a:lnTo>
                      <a:pt x="14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5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8" y="10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4" y="10"/>
                    </a:lnTo>
                    <a:lnTo>
                      <a:pt x="25" y="11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5" y="16"/>
                    </a:lnTo>
                    <a:lnTo>
                      <a:pt x="27" y="17"/>
                    </a:lnTo>
                    <a:lnTo>
                      <a:pt x="28" y="17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7" y="2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270"/>
              <p:cNvSpPr>
                <a:spLocks/>
              </p:cNvSpPr>
              <p:nvPr/>
            </p:nvSpPr>
            <p:spPr bwMode="auto">
              <a:xfrm>
                <a:off x="10028193" y="6329854"/>
                <a:ext cx="9525" cy="6350"/>
              </a:xfrm>
              <a:custGeom>
                <a:avLst/>
                <a:gdLst>
                  <a:gd name="T0" fmla="*/ 6 w 6"/>
                  <a:gd name="T1" fmla="*/ 1 h 4"/>
                  <a:gd name="T2" fmla="*/ 6 w 6"/>
                  <a:gd name="T3" fmla="*/ 1 h 4"/>
                  <a:gd name="T4" fmla="*/ 6 w 6"/>
                  <a:gd name="T5" fmla="*/ 3 h 4"/>
                  <a:gd name="T6" fmla="*/ 6 w 6"/>
                  <a:gd name="T7" fmla="*/ 4 h 4"/>
                  <a:gd name="T8" fmla="*/ 4 w 6"/>
                  <a:gd name="T9" fmla="*/ 4 h 4"/>
                  <a:gd name="T10" fmla="*/ 4 w 6"/>
                  <a:gd name="T11" fmla="*/ 4 h 4"/>
                  <a:gd name="T12" fmla="*/ 1 w 6"/>
                  <a:gd name="T13" fmla="*/ 3 h 4"/>
                  <a:gd name="T14" fmla="*/ 0 w 6"/>
                  <a:gd name="T15" fmla="*/ 2 h 4"/>
                  <a:gd name="T16" fmla="*/ 1 w 6"/>
                  <a:gd name="T17" fmla="*/ 1 h 4"/>
                  <a:gd name="T18" fmla="*/ 1 w 6"/>
                  <a:gd name="T19" fmla="*/ 1 h 4"/>
                  <a:gd name="T20" fmla="*/ 3 w 6"/>
                  <a:gd name="T21" fmla="*/ 0 h 4"/>
                  <a:gd name="T22" fmla="*/ 6 w 6"/>
                  <a:gd name="T23" fmla="*/ 1 h 4"/>
                  <a:gd name="T24" fmla="*/ 6 w 6"/>
                  <a:gd name="T2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lnTo>
                      <a:pt x="6" y="1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271"/>
              <p:cNvSpPr>
                <a:spLocks/>
              </p:cNvSpPr>
              <p:nvPr/>
            </p:nvSpPr>
            <p:spPr bwMode="auto">
              <a:xfrm>
                <a:off x="9721806" y="6145690"/>
                <a:ext cx="180975" cy="95257"/>
              </a:xfrm>
              <a:custGeom>
                <a:avLst/>
                <a:gdLst>
                  <a:gd name="T0" fmla="*/ 114 w 114"/>
                  <a:gd name="T1" fmla="*/ 60 h 60"/>
                  <a:gd name="T2" fmla="*/ 103 w 114"/>
                  <a:gd name="T3" fmla="*/ 58 h 60"/>
                  <a:gd name="T4" fmla="*/ 99 w 114"/>
                  <a:gd name="T5" fmla="*/ 58 h 60"/>
                  <a:gd name="T6" fmla="*/ 79 w 114"/>
                  <a:gd name="T7" fmla="*/ 60 h 60"/>
                  <a:gd name="T8" fmla="*/ 75 w 114"/>
                  <a:gd name="T9" fmla="*/ 59 h 60"/>
                  <a:gd name="T10" fmla="*/ 74 w 114"/>
                  <a:gd name="T11" fmla="*/ 53 h 60"/>
                  <a:gd name="T12" fmla="*/ 67 w 114"/>
                  <a:gd name="T13" fmla="*/ 43 h 60"/>
                  <a:gd name="T14" fmla="*/ 63 w 114"/>
                  <a:gd name="T15" fmla="*/ 39 h 60"/>
                  <a:gd name="T16" fmla="*/ 60 w 114"/>
                  <a:gd name="T17" fmla="*/ 38 h 60"/>
                  <a:gd name="T18" fmla="*/ 52 w 114"/>
                  <a:gd name="T19" fmla="*/ 31 h 60"/>
                  <a:gd name="T20" fmla="*/ 46 w 114"/>
                  <a:gd name="T21" fmla="*/ 28 h 60"/>
                  <a:gd name="T22" fmla="*/ 37 w 114"/>
                  <a:gd name="T23" fmla="*/ 26 h 60"/>
                  <a:gd name="T24" fmla="*/ 32 w 114"/>
                  <a:gd name="T25" fmla="*/ 26 h 60"/>
                  <a:gd name="T26" fmla="*/ 22 w 114"/>
                  <a:gd name="T27" fmla="*/ 22 h 60"/>
                  <a:gd name="T28" fmla="*/ 15 w 114"/>
                  <a:gd name="T29" fmla="*/ 17 h 60"/>
                  <a:gd name="T30" fmla="*/ 13 w 114"/>
                  <a:gd name="T31" fmla="*/ 17 h 60"/>
                  <a:gd name="T32" fmla="*/ 3 w 114"/>
                  <a:gd name="T33" fmla="*/ 19 h 60"/>
                  <a:gd name="T34" fmla="*/ 0 w 114"/>
                  <a:gd name="T35" fmla="*/ 20 h 60"/>
                  <a:gd name="T36" fmla="*/ 0 w 114"/>
                  <a:gd name="T37" fmla="*/ 18 h 60"/>
                  <a:gd name="T38" fmla="*/ 5 w 114"/>
                  <a:gd name="T39" fmla="*/ 10 h 60"/>
                  <a:gd name="T40" fmla="*/ 9 w 114"/>
                  <a:gd name="T41" fmla="*/ 3 h 60"/>
                  <a:gd name="T42" fmla="*/ 10 w 114"/>
                  <a:gd name="T43" fmla="*/ 1 h 60"/>
                  <a:gd name="T44" fmla="*/ 16 w 114"/>
                  <a:gd name="T45" fmla="*/ 0 h 60"/>
                  <a:gd name="T46" fmla="*/ 27 w 114"/>
                  <a:gd name="T47" fmla="*/ 4 h 60"/>
                  <a:gd name="T48" fmla="*/ 37 w 114"/>
                  <a:gd name="T49" fmla="*/ 11 h 60"/>
                  <a:gd name="T50" fmla="*/ 51 w 114"/>
                  <a:gd name="T51" fmla="*/ 17 h 60"/>
                  <a:gd name="T52" fmla="*/ 68 w 114"/>
                  <a:gd name="T53" fmla="*/ 16 h 60"/>
                  <a:gd name="T54" fmla="*/ 80 w 114"/>
                  <a:gd name="T55" fmla="*/ 17 h 60"/>
                  <a:gd name="T56" fmla="*/ 81 w 114"/>
                  <a:gd name="T57" fmla="*/ 19 h 60"/>
                  <a:gd name="T58" fmla="*/ 90 w 114"/>
                  <a:gd name="T59" fmla="*/ 23 h 60"/>
                  <a:gd name="T60" fmla="*/ 99 w 114"/>
                  <a:gd name="T61" fmla="*/ 24 h 60"/>
                  <a:gd name="T62" fmla="*/ 107 w 114"/>
                  <a:gd name="T63" fmla="*/ 28 h 60"/>
                  <a:gd name="T64" fmla="*/ 111 w 114"/>
                  <a:gd name="T65" fmla="*/ 36 h 60"/>
                  <a:gd name="T66" fmla="*/ 110 w 114"/>
                  <a:gd name="T67" fmla="*/ 45 h 60"/>
                  <a:gd name="T68" fmla="*/ 110 w 114"/>
                  <a:gd name="T69" fmla="*/ 50 h 60"/>
                  <a:gd name="T70" fmla="*/ 111 w 114"/>
                  <a:gd name="T71" fmla="*/ 51 h 60"/>
                  <a:gd name="T72" fmla="*/ 114 w 114"/>
                  <a:gd name="T73" fmla="*/ 55 h 60"/>
                  <a:gd name="T74" fmla="*/ 114 w 114"/>
                  <a:gd name="T7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4" h="60">
                    <a:moveTo>
                      <a:pt x="114" y="60"/>
                    </a:moveTo>
                    <a:lnTo>
                      <a:pt x="114" y="60"/>
                    </a:lnTo>
                    <a:lnTo>
                      <a:pt x="108" y="58"/>
                    </a:lnTo>
                    <a:lnTo>
                      <a:pt x="103" y="58"/>
                    </a:lnTo>
                    <a:lnTo>
                      <a:pt x="99" y="58"/>
                    </a:lnTo>
                    <a:lnTo>
                      <a:pt x="99" y="58"/>
                    </a:lnTo>
                    <a:lnTo>
                      <a:pt x="86" y="60"/>
                    </a:lnTo>
                    <a:lnTo>
                      <a:pt x="79" y="60"/>
                    </a:lnTo>
                    <a:lnTo>
                      <a:pt x="76" y="60"/>
                    </a:lnTo>
                    <a:lnTo>
                      <a:pt x="75" y="59"/>
                    </a:lnTo>
                    <a:lnTo>
                      <a:pt x="75" y="59"/>
                    </a:lnTo>
                    <a:lnTo>
                      <a:pt x="74" y="53"/>
                    </a:lnTo>
                    <a:lnTo>
                      <a:pt x="72" y="48"/>
                    </a:lnTo>
                    <a:lnTo>
                      <a:pt x="67" y="43"/>
                    </a:lnTo>
                    <a:lnTo>
                      <a:pt x="65" y="40"/>
                    </a:lnTo>
                    <a:lnTo>
                      <a:pt x="63" y="39"/>
                    </a:lnTo>
                    <a:lnTo>
                      <a:pt x="63" y="39"/>
                    </a:lnTo>
                    <a:lnTo>
                      <a:pt x="60" y="38"/>
                    </a:lnTo>
                    <a:lnTo>
                      <a:pt x="58" y="36"/>
                    </a:lnTo>
                    <a:lnTo>
                      <a:pt x="52" y="31"/>
                    </a:lnTo>
                    <a:lnTo>
                      <a:pt x="49" y="29"/>
                    </a:lnTo>
                    <a:lnTo>
                      <a:pt x="46" y="28"/>
                    </a:lnTo>
                    <a:lnTo>
                      <a:pt x="42" y="26"/>
                    </a:lnTo>
                    <a:lnTo>
                      <a:pt x="37" y="26"/>
                    </a:lnTo>
                    <a:lnTo>
                      <a:pt x="37" y="26"/>
                    </a:lnTo>
                    <a:lnTo>
                      <a:pt x="32" y="26"/>
                    </a:lnTo>
                    <a:lnTo>
                      <a:pt x="29" y="25"/>
                    </a:lnTo>
                    <a:lnTo>
                      <a:pt x="22" y="22"/>
                    </a:lnTo>
                    <a:lnTo>
                      <a:pt x="17" y="18"/>
                    </a:lnTo>
                    <a:lnTo>
                      <a:pt x="15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8"/>
                    </a:lnTo>
                    <a:lnTo>
                      <a:pt x="3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1" y="1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37" y="11"/>
                    </a:lnTo>
                    <a:lnTo>
                      <a:pt x="45" y="15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68" y="16"/>
                    </a:lnTo>
                    <a:lnTo>
                      <a:pt x="77" y="16"/>
                    </a:lnTo>
                    <a:lnTo>
                      <a:pt x="80" y="17"/>
                    </a:lnTo>
                    <a:lnTo>
                      <a:pt x="81" y="19"/>
                    </a:lnTo>
                    <a:lnTo>
                      <a:pt x="81" y="19"/>
                    </a:lnTo>
                    <a:lnTo>
                      <a:pt x="86" y="21"/>
                    </a:lnTo>
                    <a:lnTo>
                      <a:pt x="90" y="23"/>
                    </a:lnTo>
                    <a:lnTo>
                      <a:pt x="99" y="24"/>
                    </a:lnTo>
                    <a:lnTo>
                      <a:pt x="99" y="24"/>
                    </a:lnTo>
                    <a:lnTo>
                      <a:pt x="103" y="25"/>
                    </a:lnTo>
                    <a:lnTo>
                      <a:pt x="107" y="28"/>
                    </a:lnTo>
                    <a:lnTo>
                      <a:pt x="109" y="32"/>
                    </a:lnTo>
                    <a:lnTo>
                      <a:pt x="111" y="36"/>
                    </a:lnTo>
                    <a:lnTo>
                      <a:pt x="111" y="36"/>
                    </a:lnTo>
                    <a:lnTo>
                      <a:pt x="110" y="45"/>
                    </a:lnTo>
                    <a:lnTo>
                      <a:pt x="109" y="48"/>
                    </a:lnTo>
                    <a:lnTo>
                      <a:pt x="110" y="50"/>
                    </a:lnTo>
                    <a:lnTo>
                      <a:pt x="111" y="51"/>
                    </a:lnTo>
                    <a:lnTo>
                      <a:pt x="111" y="51"/>
                    </a:lnTo>
                    <a:lnTo>
                      <a:pt x="114" y="53"/>
                    </a:lnTo>
                    <a:lnTo>
                      <a:pt x="114" y="55"/>
                    </a:lnTo>
                    <a:lnTo>
                      <a:pt x="114" y="60"/>
                    </a:lnTo>
                    <a:lnTo>
                      <a:pt x="114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272"/>
              <p:cNvSpPr>
                <a:spLocks/>
              </p:cNvSpPr>
              <p:nvPr/>
            </p:nvSpPr>
            <p:spPr bwMode="auto">
              <a:xfrm>
                <a:off x="9936117" y="6104412"/>
                <a:ext cx="38099" cy="26990"/>
              </a:xfrm>
              <a:custGeom>
                <a:avLst/>
                <a:gdLst>
                  <a:gd name="T0" fmla="*/ 0 w 24"/>
                  <a:gd name="T1" fmla="*/ 2 h 17"/>
                  <a:gd name="T2" fmla="*/ 0 w 24"/>
                  <a:gd name="T3" fmla="*/ 2 h 17"/>
                  <a:gd name="T4" fmla="*/ 0 w 24"/>
                  <a:gd name="T5" fmla="*/ 2 h 17"/>
                  <a:gd name="T6" fmla="*/ 0 w 24"/>
                  <a:gd name="T7" fmla="*/ 3 h 17"/>
                  <a:gd name="T8" fmla="*/ 2 w 24"/>
                  <a:gd name="T9" fmla="*/ 4 h 17"/>
                  <a:gd name="T10" fmla="*/ 7 w 24"/>
                  <a:gd name="T11" fmla="*/ 4 h 17"/>
                  <a:gd name="T12" fmla="*/ 7 w 24"/>
                  <a:gd name="T13" fmla="*/ 4 h 17"/>
                  <a:gd name="T14" fmla="*/ 14 w 24"/>
                  <a:gd name="T15" fmla="*/ 5 h 17"/>
                  <a:gd name="T16" fmla="*/ 16 w 24"/>
                  <a:gd name="T17" fmla="*/ 6 h 17"/>
                  <a:gd name="T18" fmla="*/ 16 w 24"/>
                  <a:gd name="T19" fmla="*/ 8 h 17"/>
                  <a:gd name="T20" fmla="*/ 16 w 24"/>
                  <a:gd name="T21" fmla="*/ 8 h 17"/>
                  <a:gd name="T22" fmla="*/ 16 w 24"/>
                  <a:gd name="T23" fmla="*/ 9 h 17"/>
                  <a:gd name="T24" fmla="*/ 15 w 24"/>
                  <a:gd name="T25" fmla="*/ 11 h 17"/>
                  <a:gd name="T26" fmla="*/ 13 w 24"/>
                  <a:gd name="T27" fmla="*/ 11 h 17"/>
                  <a:gd name="T28" fmla="*/ 11 w 24"/>
                  <a:gd name="T29" fmla="*/ 9 h 17"/>
                  <a:gd name="T30" fmla="*/ 11 w 24"/>
                  <a:gd name="T31" fmla="*/ 9 h 17"/>
                  <a:gd name="T32" fmla="*/ 8 w 24"/>
                  <a:gd name="T33" fmla="*/ 7 h 17"/>
                  <a:gd name="T34" fmla="*/ 7 w 24"/>
                  <a:gd name="T35" fmla="*/ 7 h 17"/>
                  <a:gd name="T36" fmla="*/ 5 w 24"/>
                  <a:gd name="T37" fmla="*/ 8 h 17"/>
                  <a:gd name="T38" fmla="*/ 5 w 24"/>
                  <a:gd name="T39" fmla="*/ 8 h 17"/>
                  <a:gd name="T40" fmla="*/ 7 w 24"/>
                  <a:gd name="T41" fmla="*/ 15 h 17"/>
                  <a:gd name="T42" fmla="*/ 8 w 24"/>
                  <a:gd name="T43" fmla="*/ 17 h 17"/>
                  <a:gd name="T44" fmla="*/ 9 w 24"/>
                  <a:gd name="T45" fmla="*/ 17 h 17"/>
                  <a:gd name="T46" fmla="*/ 10 w 24"/>
                  <a:gd name="T47" fmla="*/ 17 h 17"/>
                  <a:gd name="T48" fmla="*/ 10 w 24"/>
                  <a:gd name="T49" fmla="*/ 17 h 17"/>
                  <a:gd name="T50" fmla="*/ 14 w 24"/>
                  <a:gd name="T51" fmla="*/ 15 h 17"/>
                  <a:gd name="T52" fmla="*/ 16 w 24"/>
                  <a:gd name="T53" fmla="*/ 15 h 17"/>
                  <a:gd name="T54" fmla="*/ 18 w 24"/>
                  <a:gd name="T55" fmla="*/ 15 h 17"/>
                  <a:gd name="T56" fmla="*/ 18 w 24"/>
                  <a:gd name="T57" fmla="*/ 15 h 17"/>
                  <a:gd name="T58" fmla="*/ 22 w 24"/>
                  <a:gd name="T59" fmla="*/ 15 h 17"/>
                  <a:gd name="T60" fmla="*/ 23 w 24"/>
                  <a:gd name="T61" fmla="*/ 13 h 17"/>
                  <a:gd name="T62" fmla="*/ 24 w 24"/>
                  <a:gd name="T63" fmla="*/ 9 h 17"/>
                  <a:gd name="T64" fmla="*/ 24 w 24"/>
                  <a:gd name="T65" fmla="*/ 7 h 17"/>
                  <a:gd name="T66" fmla="*/ 24 w 24"/>
                  <a:gd name="T67" fmla="*/ 7 h 17"/>
                  <a:gd name="T68" fmla="*/ 24 w 24"/>
                  <a:gd name="T69" fmla="*/ 4 h 17"/>
                  <a:gd name="T70" fmla="*/ 24 w 24"/>
                  <a:gd name="T71" fmla="*/ 2 h 17"/>
                  <a:gd name="T72" fmla="*/ 22 w 24"/>
                  <a:gd name="T73" fmla="*/ 1 h 17"/>
                  <a:gd name="T74" fmla="*/ 18 w 24"/>
                  <a:gd name="T75" fmla="*/ 0 h 17"/>
                  <a:gd name="T76" fmla="*/ 18 w 24"/>
                  <a:gd name="T77" fmla="*/ 0 h 17"/>
                  <a:gd name="T78" fmla="*/ 7 w 24"/>
                  <a:gd name="T79" fmla="*/ 1 h 17"/>
                  <a:gd name="T80" fmla="*/ 0 w 24"/>
                  <a:gd name="T81" fmla="*/ 2 h 17"/>
                  <a:gd name="T82" fmla="*/ 0 w 24"/>
                  <a:gd name="T8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4" h="17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14" y="5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9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8" y="7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7" y="15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2" y="15"/>
                    </a:lnTo>
                    <a:lnTo>
                      <a:pt x="23" y="13"/>
                    </a:lnTo>
                    <a:lnTo>
                      <a:pt x="24" y="9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7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273"/>
              <p:cNvSpPr>
                <a:spLocks/>
              </p:cNvSpPr>
              <p:nvPr/>
            </p:nvSpPr>
            <p:spPr bwMode="auto">
              <a:xfrm>
                <a:off x="9934531" y="6115524"/>
                <a:ext cx="6350" cy="9526"/>
              </a:xfrm>
              <a:custGeom>
                <a:avLst/>
                <a:gdLst>
                  <a:gd name="T0" fmla="*/ 0 w 4"/>
                  <a:gd name="T1" fmla="*/ 1 h 6"/>
                  <a:gd name="T2" fmla="*/ 0 w 4"/>
                  <a:gd name="T3" fmla="*/ 1 h 6"/>
                  <a:gd name="T4" fmla="*/ 0 w 4"/>
                  <a:gd name="T5" fmla="*/ 5 h 6"/>
                  <a:gd name="T6" fmla="*/ 0 w 4"/>
                  <a:gd name="T7" fmla="*/ 6 h 6"/>
                  <a:gd name="T8" fmla="*/ 1 w 4"/>
                  <a:gd name="T9" fmla="*/ 5 h 6"/>
                  <a:gd name="T10" fmla="*/ 1 w 4"/>
                  <a:gd name="T11" fmla="*/ 5 h 6"/>
                  <a:gd name="T12" fmla="*/ 4 w 4"/>
                  <a:gd name="T13" fmla="*/ 2 h 6"/>
                  <a:gd name="T14" fmla="*/ 4 w 4"/>
                  <a:gd name="T15" fmla="*/ 1 h 6"/>
                  <a:gd name="T16" fmla="*/ 4 w 4"/>
                  <a:gd name="T17" fmla="*/ 0 h 6"/>
                  <a:gd name="T18" fmla="*/ 4 w 4"/>
                  <a:gd name="T19" fmla="*/ 0 h 6"/>
                  <a:gd name="T20" fmla="*/ 1 w 4"/>
                  <a:gd name="T21" fmla="*/ 0 h 6"/>
                  <a:gd name="T22" fmla="*/ 0 w 4"/>
                  <a:gd name="T23" fmla="*/ 1 h 6"/>
                  <a:gd name="T24" fmla="*/ 0 w 4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8" name="Freeform 274"/>
              <p:cNvSpPr>
                <a:spLocks/>
              </p:cNvSpPr>
              <p:nvPr/>
            </p:nvSpPr>
            <p:spPr bwMode="auto">
              <a:xfrm>
                <a:off x="9826581" y="6104412"/>
                <a:ext cx="25400" cy="19052"/>
              </a:xfrm>
              <a:custGeom>
                <a:avLst/>
                <a:gdLst>
                  <a:gd name="T0" fmla="*/ 15 w 16"/>
                  <a:gd name="T1" fmla="*/ 2 h 12"/>
                  <a:gd name="T2" fmla="*/ 15 w 16"/>
                  <a:gd name="T3" fmla="*/ 2 h 12"/>
                  <a:gd name="T4" fmla="*/ 16 w 16"/>
                  <a:gd name="T5" fmla="*/ 5 h 12"/>
                  <a:gd name="T6" fmla="*/ 16 w 16"/>
                  <a:gd name="T7" fmla="*/ 8 h 12"/>
                  <a:gd name="T8" fmla="*/ 15 w 16"/>
                  <a:gd name="T9" fmla="*/ 9 h 12"/>
                  <a:gd name="T10" fmla="*/ 14 w 16"/>
                  <a:gd name="T11" fmla="*/ 9 h 12"/>
                  <a:gd name="T12" fmla="*/ 14 w 16"/>
                  <a:gd name="T13" fmla="*/ 9 h 12"/>
                  <a:gd name="T14" fmla="*/ 8 w 16"/>
                  <a:gd name="T15" fmla="*/ 12 h 12"/>
                  <a:gd name="T16" fmla="*/ 6 w 16"/>
                  <a:gd name="T17" fmla="*/ 12 h 12"/>
                  <a:gd name="T18" fmla="*/ 6 w 16"/>
                  <a:gd name="T19" fmla="*/ 11 h 12"/>
                  <a:gd name="T20" fmla="*/ 6 w 16"/>
                  <a:gd name="T21" fmla="*/ 11 h 12"/>
                  <a:gd name="T22" fmla="*/ 5 w 16"/>
                  <a:gd name="T23" fmla="*/ 7 h 12"/>
                  <a:gd name="T24" fmla="*/ 4 w 16"/>
                  <a:gd name="T25" fmla="*/ 7 h 12"/>
                  <a:gd name="T26" fmla="*/ 2 w 16"/>
                  <a:gd name="T27" fmla="*/ 6 h 12"/>
                  <a:gd name="T28" fmla="*/ 2 w 16"/>
                  <a:gd name="T29" fmla="*/ 6 h 12"/>
                  <a:gd name="T30" fmla="*/ 0 w 16"/>
                  <a:gd name="T31" fmla="*/ 6 h 12"/>
                  <a:gd name="T32" fmla="*/ 0 w 16"/>
                  <a:gd name="T33" fmla="*/ 4 h 12"/>
                  <a:gd name="T34" fmla="*/ 0 w 16"/>
                  <a:gd name="T35" fmla="*/ 1 h 12"/>
                  <a:gd name="T36" fmla="*/ 2 w 16"/>
                  <a:gd name="T37" fmla="*/ 0 h 12"/>
                  <a:gd name="T38" fmla="*/ 2 w 16"/>
                  <a:gd name="T39" fmla="*/ 0 h 12"/>
                  <a:gd name="T40" fmla="*/ 10 w 16"/>
                  <a:gd name="T41" fmla="*/ 1 h 12"/>
                  <a:gd name="T42" fmla="*/ 15 w 16"/>
                  <a:gd name="T43" fmla="*/ 2 h 12"/>
                  <a:gd name="T44" fmla="*/ 15 w 16"/>
                  <a:gd name="T4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2">
                    <a:moveTo>
                      <a:pt x="15" y="2"/>
                    </a:moveTo>
                    <a:lnTo>
                      <a:pt x="15" y="2"/>
                    </a:lnTo>
                    <a:lnTo>
                      <a:pt x="16" y="5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5" y="7"/>
                    </a:lnTo>
                    <a:lnTo>
                      <a:pt x="4" y="7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0" y="1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275"/>
              <p:cNvSpPr>
                <a:spLocks/>
              </p:cNvSpPr>
              <p:nvPr/>
            </p:nvSpPr>
            <p:spPr bwMode="auto">
              <a:xfrm>
                <a:off x="9777369" y="6099648"/>
                <a:ext cx="6350" cy="4764"/>
              </a:xfrm>
              <a:custGeom>
                <a:avLst/>
                <a:gdLst>
                  <a:gd name="T0" fmla="*/ 4 w 4"/>
                  <a:gd name="T1" fmla="*/ 3 h 3"/>
                  <a:gd name="T2" fmla="*/ 4 w 4"/>
                  <a:gd name="T3" fmla="*/ 3 h 3"/>
                  <a:gd name="T4" fmla="*/ 3 w 4"/>
                  <a:gd name="T5" fmla="*/ 3 h 3"/>
                  <a:gd name="T6" fmla="*/ 2 w 4"/>
                  <a:gd name="T7" fmla="*/ 3 h 3"/>
                  <a:gd name="T8" fmla="*/ 0 w 4"/>
                  <a:gd name="T9" fmla="*/ 2 h 3"/>
                  <a:gd name="T10" fmla="*/ 0 w 4"/>
                  <a:gd name="T11" fmla="*/ 2 h 3"/>
                  <a:gd name="T12" fmla="*/ 1 w 4"/>
                  <a:gd name="T13" fmla="*/ 1 h 3"/>
                  <a:gd name="T14" fmla="*/ 2 w 4"/>
                  <a:gd name="T15" fmla="*/ 0 h 3"/>
                  <a:gd name="T16" fmla="*/ 4 w 4"/>
                  <a:gd name="T17" fmla="*/ 0 h 3"/>
                  <a:gd name="T18" fmla="*/ 4 w 4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lnTo>
                      <a:pt x="4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0" name="Freeform 276"/>
              <p:cNvSpPr>
                <a:spLocks/>
              </p:cNvSpPr>
              <p:nvPr/>
            </p:nvSpPr>
            <p:spPr bwMode="auto">
              <a:xfrm>
                <a:off x="9721806" y="6101236"/>
                <a:ext cx="9525" cy="9526"/>
              </a:xfrm>
              <a:custGeom>
                <a:avLst/>
                <a:gdLst>
                  <a:gd name="T0" fmla="*/ 5 w 6"/>
                  <a:gd name="T1" fmla="*/ 0 h 6"/>
                  <a:gd name="T2" fmla="*/ 5 w 6"/>
                  <a:gd name="T3" fmla="*/ 0 h 6"/>
                  <a:gd name="T4" fmla="*/ 6 w 6"/>
                  <a:gd name="T5" fmla="*/ 3 h 6"/>
                  <a:gd name="T6" fmla="*/ 6 w 6"/>
                  <a:gd name="T7" fmla="*/ 5 h 6"/>
                  <a:gd name="T8" fmla="*/ 4 w 6"/>
                  <a:gd name="T9" fmla="*/ 6 h 6"/>
                  <a:gd name="T10" fmla="*/ 4 w 6"/>
                  <a:gd name="T11" fmla="*/ 6 h 6"/>
                  <a:gd name="T12" fmla="*/ 2 w 6"/>
                  <a:gd name="T13" fmla="*/ 6 h 6"/>
                  <a:gd name="T14" fmla="*/ 0 w 6"/>
                  <a:gd name="T15" fmla="*/ 4 h 6"/>
                  <a:gd name="T16" fmla="*/ 0 w 6"/>
                  <a:gd name="T17" fmla="*/ 1 h 6"/>
                  <a:gd name="T18" fmla="*/ 0 w 6"/>
                  <a:gd name="T19" fmla="*/ 1 h 6"/>
                  <a:gd name="T20" fmla="*/ 0 w 6"/>
                  <a:gd name="T21" fmla="*/ 1 h 6"/>
                  <a:gd name="T22" fmla="*/ 2 w 6"/>
                  <a:gd name="T23" fmla="*/ 0 h 6"/>
                  <a:gd name="T24" fmla="*/ 5 w 6"/>
                  <a:gd name="T25" fmla="*/ 0 h 6"/>
                  <a:gd name="T26" fmla="*/ 5 w 6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5" y="0"/>
                    </a:moveTo>
                    <a:lnTo>
                      <a:pt x="5" y="0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1" name="Freeform 277"/>
              <p:cNvSpPr>
                <a:spLocks/>
              </p:cNvSpPr>
              <p:nvPr/>
            </p:nvSpPr>
            <p:spPr bwMode="auto">
              <a:xfrm>
                <a:off x="9734506" y="6066308"/>
                <a:ext cx="11113" cy="4764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1 h 3"/>
                  <a:gd name="T6" fmla="*/ 1 w 7"/>
                  <a:gd name="T7" fmla="*/ 2 h 3"/>
                  <a:gd name="T8" fmla="*/ 2 w 7"/>
                  <a:gd name="T9" fmla="*/ 3 h 3"/>
                  <a:gd name="T10" fmla="*/ 5 w 7"/>
                  <a:gd name="T11" fmla="*/ 3 h 3"/>
                  <a:gd name="T12" fmla="*/ 5 w 7"/>
                  <a:gd name="T13" fmla="*/ 3 h 3"/>
                  <a:gd name="T14" fmla="*/ 6 w 7"/>
                  <a:gd name="T15" fmla="*/ 2 h 3"/>
                  <a:gd name="T16" fmla="*/ 7 w 7"/>
                  <a:gd name="T17" fmla="*/ 1 h 3"/>
                  <a:gd name="T18" fmla="*/ 6 w 7"/>
                  <a:gd name="T19" fmla="*/ 0 h 3"/>
                  <a:gd name="T20" fmla="*/ 6 w 7"/>
                  <a:gd name="T21" fmla="*/ 0 h 3"/>
                  <a:gd name="T22" fmla="*/ 0 w 7"/>
                  <a:gd name="T23" fmla="*/ 0 h 3"/>
                  <a:gd name="T24" fmla="*/ 0 w 7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2" name="Freeform 278"/>
              <p:cNvSpPr>
                <a:spLocks/>
              </p:cNvSpPr>
              <p:nvPr/>
            </p:nvSpPr>
            <p:spPr bwMode="auto">
              <a:xfrm>
                <a:off x="9717043" y="6048844"/>
                <a:ext cx="11113" cy="12700"/>
              </a:xfrm>
              <a:custGeom>
                <a:avLst/>
                <a:gdLst>
                  <a:gd name="T0" fmla="*/ 7 w 7"/>
                  <a:gd name="T1" fmla="*/ 7 h 8"/>
                  <a:gd name="T2" fmla="*/ 7 w 7"/>
                  <a:gd name="T3" fmla="*/ 7 h 8"/>
                  <a:gd name="T4" fmla="*/ 4 w 7"/>
                  <a:gd name="T5" fmla="*/ 8 h 8"/>
                  <a:gd name="T6" fmla="*/ 2 w 7"/>
                  <a:gd name="T7" fmla="*/ 7 h 8"/>
                  <a:gd name="T8" fmla="*/ 0 w 7"/>
                  <a:gd name="T9" fmla="*/ 7 h 8"/>
                  <a:gd name="T10" fmla="*/ 0 w 7"/>
                  <a:gd name="T11" fmla="*/ 7 h 8"/>
                  <a:gd name="T12" fmla="*/ 2 w 7"/>
                  <a:gd name="T13" fmla="*/ 6 h 8"/>
                  <a:gd name="T14" fmla="*/ 3 w 7"/>
                  <a:gd name="T15" fmla="*/ 6 h 8"/>
                  <a:gd name="T16" fmla="*/ 4 w 7"/>
                  <a:gd name="T17" fmla="*/ 6 h 8"/>
                  <a:gd name="T18" fmla="*/ 4 w 7"/>
                  <a:gd name="T19" fmla="*/ 4 h 8"/>
                  <a:gd name="T20" fmla="*/ 4 w 7"/>
                  <a:gd name="T21" fmla="*/ 4 h 8"/>
                  <a:gd name="T22" fmla="*/ 4 w 7"/>
                  <a:gd name="T23" fmla="*/ 1 h 8"/>
                  <a:gd name="T24" fmla="*/ 4 w 7"/>
                  <a:gd name="T25" fmla="*/ 0 h 8"/>
                  <a:gd name="T26" fmla="*/ 5 w 7"/>
                  <a:gd name="T27" fmla="*/ 0 h 8"/>
                  <a:gd name="T28" fmla="*/ 5 w 7"/>
                  <a:gd name="T29" fmla="*/ 0 h 8"/>
                  <a:gd name="T30" fmla="*/ 7 w 7"/>
                  <a:gd name="T31" fmla="*/ 1 h 8"/>
                  <a:gd name="T32" fmla="*/ 7 w 7"/>
                  <a:gd name="T33" fmla="*/ 4 h 8"/>
                  <a:gd name="T34" fmla="*/ 7 w 7"/>
                  <a:gd name="T35" fmla="*/ 7 h 8"/>
                  <a:gd name="T36" fmla="*/ 7 w 7"/>
                  <a:gd name="T3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8">
                    <a:moveTo>
                      <a:pt x="7" y="7"/>
                    </a:moveTo>
                    <a:lnTo>
                      <a:pt x="7" y="7"/>
                    </a:lnTo>
                    <a:lnTo>
                      <a:pt x="4" y="8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3" name="Freeform 279"/>
              <p:cNvSpPr>
                <a:spLocks/>
              </p:cNvSpPr>
              <p:nvPr/>
            </p:nvSpPr>
            <p:spPr bwMode="auto">
              <a:xfrm>
                <a:off x="9734506" y="5929772"/>
                <a:ext cx="26988" cy="26990"/>
              </a:xfrm>
              <a:custGeom>
                <a:avLst/>
                <a:gdLst>
                  <a:gd name="T0" fmla="*/ 0 w 17"/>
                  <a:gd name="T1" fmla="*/ 1 h 17"/>
                  <a:gd name="T2" fmla="*/ 0 w 17"/>
                  <a:gd name="T3" fmla="*/ 1 h 17"/>
                  <a:gd name="T4" fmla="*/ 1 w 17"/>
                  <a:gd name="T5" fmla="*/ 2 h 17"/>
                  <a:gd name="T6" fmla="*/ 2 w 17"/>
                  <a:gd name="T7" fmla="*/ 5 h 17"/>
                  <a:gd name="T8" fmla="*/ 2 w 17"/>
                  <a:gd name="T9" fmla="*/ 5 h 17"/>
                  <a:gd name="T10" fmla="*/ 2 w 17"/>
                  <a:gd name="T11" fmla="*/ 8 h 17"/>
                  <a:gd name="T12" fmla="*/ 3 w 17"/>
                  <a:gd name="T13" fmla="*/ 9 h 17"/>
                  <a:gd name="T14" fmla="*/ 7 w 17"/>
                  <a:gd name="T15" fmla="*/ 10 h 17"/>
                  <a:gd name="T16" fmla="*/ 7 w 17"/>
                  <a:gd name="T17" fmla="*/ 10 h 17"/>
                  <a:gd name="T18" fmla="*/ 11 w 17"/>
                  <a:gd name="T19" fmla="*/ 12 h 17"/>
                  <a:gd name="T20" fmla="*/ 12 w 17"/>
                  <a:gd name="T21" fmla="*/ 13 h 17"/>
                  <a:gd name="T22" fmla="*/ 13 w 17"/>
                  <a:gd name="T23" fmla="*/ 14 h 17"/>
                  <a:gd name="T24" fmla="*/ 13 w 17"/>
                  <a:gd name="T25" fmla="*/ 14 h 17"/>
                  <a:gd name="T26" fmla="*/ 14 w 17"/>
                  <a:gd name="T27" fmla="*/ 16 h 17"/>
                  <a:gd name="T28" fmla="*/ 15 w 17"/>
                  <a:gd name="T29" fmla="*/ 17 h 17"/>
                  <a:gd name="T30" fmla="*/ 17 w 17"/>
                  <a:gd name="T31" fmla="*/ 16 h 17"/>
                  <a:gd name="T32" fmla="*/ 17 w 17"/>
                  <a:gd name="T33" fmla="*/ 14 h 17"/>
                  <a:gd name="T34" fmla="*/ 17 w 17"/>
                  <a:gd name="T35" fmla="*/ 14 h 17"/>
                  <a:gd name="T36" fmla="*/ 16 w 17"/>
                  <a:gd name="T37" fmla="*/ 11 h 17"/>
                  <a:gd name="T38" fmla="*/ 14 w 17"/>
                  <a:gd name="T39" fmla="*/ 8 h 17"/>
                  <a:gd name="T40" fmla="*/ 14 w 17"/>
                  <a:gd name="T41" fmla="*/ 8 h 17"/>
                  <a:gd name="T42" fmla="*/ 11 w 17"/>
                  <a:gd name="T43" fmla="*/ 3 h 17"/>
                  <a:gd name="T44" fmla="*/ 8 w 17"/>
                  <a:gd name="T45" fmla="*/ 3 h 17"/>
                  <a:gd name="T46" fmla="*/ 8 w 17"/>
                  <a:gd name="T47" fmla="*/ 3 h 17"/>
                  <a:gd name="T48" fmla="*/ 5 w 17"/>
                  <a:gd name="T49" fmla="*/ 2 h 17"/>
                  <a:gd name="T50" fmla="*/ 3 w 17"/>
                  <a:gd name="T51" fmla="*/ 1 h 17"/>
                  <a:gd name="T52" fmla="*/ 2 w 17"/>
                  <a:gd name="T53" fmla="*/ 0 h 17"/>
                  <a:gd name="T54" fmla="*/ 2 w 17"/>
                  <a:gd name="T55" fmla="*/ 0 h 17"/>
                  <a:gd name="T56" fmla="*/ 2 w 17"/>
                  <a:gd name="T57" fmla="*/ 0 h 17"/>
                  <a:gd name="T58" fmla="*/ 1 w 17"/>
                  <a:gd name="T59" fmla="*/ 0 h 17"/>
                  <a:gd name="T60" fmla="*/ 0 w 17"/>
                  <a:gd name="T61" fmla="*/ 1 h 17"/>
                  <a:gd name="T62" fmla="*/ 0 w 17"/>
                  <a:gd name="T63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11" y="12"/>
                    </a:lnTo>
                    <a:lnTo>
                      <a:pt x="12" y="13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4" y="16"/>
                    </a:lnTo>
                    <a:lnTo>
                      <a:pt x="15" y="17"/>
                    </a:lnTo>
                    <a:lnTo>
                      <a:pt x="17" y="16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6" y="11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280"/>
              <p:cNvSpPr>
                <a:spLocks/>
              </p:cNvSpPr>
              <p:nvPr/>
            </p:nvSpPr>
            <p:spPr bwMode="auto">
              <a:xfrm>
                <a:off x="9783718" y="5904370"/>
                <a:ext cx="33338" cy="30166"/>
              </a:xfrm>
              <a:custGeom>
                <a:avLst/>
                <a:gdLst>
                  <a:gd name="T0" fmla="*/ 0 w 21"/>
                  <a:gd name="T1" fmla="*/ 0 h 19"/>
                  <a:gd name="T2" fmla="*/ 0 w 21"/>
                  <a:gd name="T3" fmla="*/ 0 h 19"/>
                  <a:gd name="T4" fmla="*/ 0 w 21"/>
                  <a:gd name="T5" fmla="*/ 1 h 19"/>
                  <a:gd name="T6" fmla="*/ 3 w 21"/>
                  <a:gd name="T7" fmla="*/ 2 h 19"/>
                  <a:gd name="T8" fmla="*/ 4 w 21"/>
                  <a:gd name="T9" fmla="*/ 3 h 19"/>
                  <a:gd name="T10" fmla="*/ 5 w 21"/>
                  <a:gd name="T11" fmla="*/ 5 h 19"/>
                  <a:gd name="T12" fmla="*/ 5 w 21"/>
                  <a:gd name="T13" fmla="*/ 5 h 19"/>
                  <a:gd name="T14" fmla="*/ 5 w 21"/>
                  <a:gd name="T15" fmla="*/ 10 h 19"/>
                  <a:gd name="T16" fmla="*/ 5 w 21"/>
                  <a:gd name="T17" fmla="*/ 12 h 19"/>
                  <a:gd name="T18" fmla="*/ 7 w 21"/>
                  <a:gd name="T19" fmla="*/ 13 h 19"/>
                  <a:gd name="T20" fmla="*/ 7 w 21"/>
                  <a:gd name="T21" fmla="*/ 13 h 19"/>
                  <a:gd name="T22" fmla="*/ 8 w 21"/>
                  <a:gd name="T23" fmla="*/ 14 h 19"/>
                  <a:gd name="T24" fmla="*/ 10 w 21"/>
                  <a:gd name="T25" fmla="*/ 15 h 19"/>
                  <a:gd name="T26" fmla="*/ 11 w 21"/>
                  <a:gd name="T27" fmla="*/ 18 h 19"/>
                  <a:gd name="T28" fmla="*/ 11 w 21"/>
                  <a:gd name="T29" fmla="*/ 18 h 19"/>
                  <a:gd name="T30" fmla="*/ 12 w 21"/>
                  <a:gd name="T31" fmla="*/ 19 h 19"/>
                  <a:gd name="T32" fmla="*/ 14 w 21"/>
                  <a:gd name="T33" fmla="*/ 19 h 19"/>
                  <a:gd name="T34" fmla="*/ 17 w 21"/>
                  <a:gd name="T35" fmla="*/ 18 h 19"/>
                  <a:gd name="T36" fmla="*/ 19 w 21"/>
                  <a:gd name="T37" fmla="*/ 16 h 19"/>
                  <a:gd name="T38" fmla="*/ 19 w 21"/>
                  <a:gd name="T39" fmla="*/ 16 h 19"/>
                  <a:gd name="T40" fmla="*/ 21 w 21"/>
                  <a:gd name="T41" fmla="*/ 14 h 19"/>
                  <a:gd name="T42" fmla="*/ 21 w 21"/>
                  <a:gd name="T43" fmla="*/ 12 h 19"/>
                  <a:gd name="T44" fmla="*/ 20 w 21"/>
                  <a:gd name="T45" fmla="*/ 10 h 19"/>
                  <a:gd name="T46" fmla="*/ 18 w 21"/>
                  <a:gd name="T47" fmla="*/ 6 h 19"/>
                  <a:gd name="T48" fmla="*/ 18 w 21"/>
                  <a:gd name="T49" fmla="*/ 6 h 19"/>
                  <a:gd name="T50" fmla="*/ 13 w 21"/>
                  <a:gd name="T51" fmla="*/ 5 h 19"/>
                  <a:gd name="T52" fmla="*/ 10 w 21"/>
                  <a:gd name="T53" fmla="*/ 4 h 19"/>
                  <a:gd name="T54" fmla="*/ 7 w 21"/>
                  <a:gd name="T55" fmla="*/ 4 h 19"/>
                  <a:gd name="T56" fmla="*/ 7 w 21"/>
                  <a:gd name="T57" fmla="*/ 3 h 19"/>
                  <a:gd name="T58" fmla="*/ 6 w 21"/>
                  <a:gd name="T59" fmla="*/ 2 h 19"/>
                  <a:gd name="T60" fmla="*/ 6 w 21"/>
                  <a:gd name="T61" fmla="*/ 2 h 19"/>
                  <a:gd name="T62" fmla="*/ 6 w 21"/>
                  <a:gd name="T63" fmla="*/ 1 h 19"/>
                  <a:gd name="T64" fmla="*/ 5 w 21"/>
                  <a:gd name="T65" fmla="*/ 0 h 19"/>
                  <a:gd name="T66" fmla="*/ 3 w 21"/>
                  <a:gd name="T67" fmla="*/ 0 h 19"/>
                  <a:gd name="T68" fmla="*/ 0 w 21"/>
                  <a:gd name="T69" fmla="*/ 0 h 19"/>
                  <a:gd name="T70" fmla="*/ 0 w 21"/>
                  <a:gd name="T7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" h="19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7" y="18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3" y="5"/>
                    </a:lnTo>
                    <a:lnTo>
                      <a:pt x="10" y="4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281"/>
              <p:cNvSpPr>
                <a:spLocks/>
              </p:cNvSpPr>
              <p:nvPr/>
            </p:nvSpPr>
            <p:spPr bwMode="auto">
              <a:xfrm>
                <a:off x="9817056" y="5858330"/>
                <a:ext cx="15875" cy="11114"/>
              </a:xfrm>
              <a:custGeom>
                <a:avLst/>
                <a:gdLst>
                  <a:gd name="T0" fmla="*/ 0 w 10"/>
                  <a:gd name="T1" fmla="*/ 1 h 7"/>
                  <a:gd name="T2" fmla="*/ 0 w 10"/>
                  <a:gd name="T3" fmla="*/ 1 h 7"/>
                  <a:gd name="T4" fmla="*/ 1 w 10"/>
                  <a:gd name="T5" fmla="*/ 2 h 7"/>
                  <a:gd name="T6" fmla="*/ 2 w 10"/>
                  <a:gd name="T7" fmla="*/ 2 h 7"/>
                  <a:gd name="T8" fmla="*/ 4 w 10"/>
                  <a:gd name="T9" fmla="*/ 3 h 7"/>
                  <a:gd name="T10" fmla="*/ 5 w 10"/>
                  <a:gd name="T11" fmla="*/ 4 h 7"/>
                  <a:gd name="T12" fmla="*/ 5 w 10"/>
                  <a:gd name="T13" fmla="*/ 4 h 7"/>
                  <a:gd name="T14" fmla="*/ 5 w 10"/>
                  <a:gd name="T15" fmla="*/ 6 h 7"/>
                  <a:gd name="T16" fmla="*/ 7 w 10"/>
                  <a:gd name="T17" fmla="*/ 7 h 7"/>
                  <a:gd name="T18" fmla="*/ 10 w 10"/>
                  <a:gd name="T19" fmla="*/ 7 h 7"/>
                  <a:gd name="T20" fmla="*/ 10 w 10"/>
                  <a:gd name="T21" fmla="*/ 7 h 7"/>
                  <a:gd name="T22" fmla="*/ 10 w 10"/>
                  <a:gd name="T23" fmla="*/ 7 h 7"/>
                  <a:gd name="T24" fmla="*/ 10 w 10"/>
                  <a:gd name="T25" fmla="*/ 5 h 7"/>
                  <a:gd name="T26" fmla="*/ 8 w 10"/>
                  <a:gd name="T27" fmla="*/ 4 h 7"/>
                  <a:gd name="T28" fmla="*/ 7 w 10"/>
                  <a:gd name="T29" fmla="*/ 2 h 7"/>
                  <a:gd name="T30" fmla="*/ 6 w 10"/>
                  <a:gd name="T31" fmla="*/ 1 h 7"/>
                  <a:gd name="T32" fmla="*/ 6 w 10"/>
                  <a:gd name="T33" fmla="*/ 1 h 7"/>
                  <a:gd name="T34" fmla="*/ 5 w 10"/>
                  <a:gd name="T35" fmla="*/ 0 h 7"/>
                  <a:gd name="T36" fmla="*/ 3 w 10"/>
                  <a:gd name="T37" fmla="*/ 0 h 7"/>
                  <a:gd name="T38" fmla="*/ 0 w 10"/>
                  <a:gd name="T39" fmla="*/ 1 h 7"/>
                  <a:gd name="T40" fmla="*/ 0 w 10"/>
                  <a:gd name="T4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7">
                    <a:moveTo>
                      <a:pt x="0" y="1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282"/>
              <p:cNvSpPr>
                <a:spLocks/>
              </p:cNvSpPr>
              <p:nvPr/>
            </p:nvSpPr>
            <p:spPr bwMode="auto">
              <a:xfrm>
                <a:off x="9856743" y="5886906"/>
                <a:ext cx="9525" cy="12700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0 h 8"/>
                  <a:gd name="T4" fmla="*/ 0 w 6"/>
                  <a:gd name="T5" fmla="*/ 1 h 8"/>
                  <a:gd name="T6" fmla="*/ 1 w 6"/>
                  <a:gd name="T7" fmla="*/ 1 h 8"/>
                  <a:gd name="T8" fmla="*/ 2 w 6"/>
                  <a:gd name="T9" fmla="*/ 2 h 8"/>
                  <a:gd name="T10" fmla="*/ 2 w 6"/>
                  <a:gd name="T11" fmla="*/ 3 h 8"/>
                  <a:gd name="T12" fmla="*/ 2 w 6"/>
                  <a:gd name="T13" fmla="*/ 3 h 8"/>
                  <a:gd name="T14" fmla="*/ 3 w 6"/>
                  <a:gd name="T15" fmla="*/ 7 h 8"/>
                  <a:gd name="T16" fmla="*/ 4 w 6"/>
                  <a:gd name="T17" fmla="*/ 8 h 8"/>
                  <a:gd name="T18" fmla="*/ 5 w 6"/>
                  <a:gd name="T19" fmla="*/ 8 h 8"/>
                  <a:gd name="T20" fmla="*/ 6 w 6"/>
                  <a:gd name="T21" fmla="*/ 8 h 8"/>
                  <a:gd name="T22" fmla="*/ 6 w 6"/>
                  <a:gd name="T23" fmla="*/ 8 h 8"/>
                  <a:gd name="T24" fmla="*/ 6 w 6"/>
                  <a:gd name="T25" fmla="*/ 6 h 8"/>
                  <a:gd name="T26" fmla="*/ 5 w 6"/>
                  <a:gd name="T27" fmla="*/ 2 h 8"/>
                  <a:gd name="T28" fmla="*/ 5 w 6"/>
                  <a:gd name="T29" fmla="*/ 2 h 8"/>
                  <a:gd name="T30" fmla="*/ 3 w 6"/>
                  <a:gd name="T31" fmla="*/ 1 h 8"/>
                  <a:gd name="T32" fmla="*/ 2 w 6"/>
                  <a:gd name="T33" fmla="*/ 0 h 8"/>
                  <a:gd name="T34" fmla="*/ 0 w 6"/>
                  <a:gd name="T35" fmla="*/ 0 h 8"/>
                  <a:gd name="T36" fmla="*/ 0 w 6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283"/>
              <p:cNvSpPr>
                <a:spLocks/>
              </p:cNvSpPr>
              <p:nvPr/>
            </p:nvSpPr>
            <p:spPr bwMode="auto">
              <a:xfrm>
                <a:off x="9890080" y="5751959"/>
                <a:ext cx="34925" cy="38102"/>
              </a:xfrm>
              <a:custGeom>
                <a:avLst/>
                <a:gdLst>
                  <a:gd name="T0" fmla="*/ 0 w 22"/>
                  <a:gd name="T1" fmla="*/ 1 h 24"/>
                  <a:gd name="T2" fmla="*/ 0 w 22"/>
                  <a:gd name="T3" fmla="*/ 1 h 24"/>
                  <a:gd name="T4" fmla="*/ 1 w 22"/>
                  <a:gd name="T5" fmla="*/ 11 h 24"/>
                  <a:gd name="T6" fmla="*/ 3 w 22"/>
                  <a:gd name="T7" fmla="*/ 21 h 24"/>
                  <a:gd name="T8" fmla="*/ 3 w 22"/>
                  <a:gd name="T9" fmla="*/ 21 h 24"/>
                  <a:gd name="T10" fmla="*/ 7 w 22"/>
                  <a:gd name="T11" fmla="*/ 22 h 24"/>
                  <a:gd name="T12" fmla="*/ 13 w 22"/>
                  <a:gd name="T13" fmla="*/ 24 h 24"/>
                  <a:gd name="T14" fmla="*/ 18 w 22"/>
                  <a:gd name="T15" fmla="*/ 24 h 24"/>
                  <a:gd name="T16" fmla="*/ 21 w 22"/>
                  <a:gd name="T17" fmla="*/ 23 h 24"/>
                  <a:gd name="T18" fmla="*/ 22 w 22"/>
                  <a:gd name="T19" fmla="*/ 22 h 24"/>
                  <a:gd name="T20" fmla="*/ 22 w 22"/>
                  <a:gd name="T21" fmla="*/ 22 h 24"/>
                  <a:gd name="T22" fmla="*/ 21 w 22"/>
                  <a:gd name="T23" fmla="*/ 17 h 24"/>
                  <a:gd name="T24" fmla="*/ 19 w 22"/>
                  <a:gd name="T25" fmla="*/ 14 h 24"/>
                  <a:gd name="T26" fmla="*/ 16 w 22"/>
                  <a:gd name="T27" fmla="*/ 10 h 24"/>
                  <a:gd name="T28" fmla="*/ 16 w 22"/>
                  <a:gd name="T29" fmla="*/ 10 h 24"/>
                  <a:gd name="T30" fmla="*/ 16 w 22"/>
                  <a:gd name="T31" fmla="*/ 8 h 24"/>
                  <a:gd name="T32" fmla="*/ 16 w 22"/>
                  <a:gd name="T33" fmla="*/ 6 h 24"/>
                  <a:gd name="T34" fmla="*/ 15 w 22"/>
                  <a:gd name="T35" fmla="*/ 4 h 24"/>
                  <a:gd name="T36" fmla="*/ 13 w 22"/>
                  <a:gd name="T37" fmla="*/ 1 h 24"/>
                  <a:gd name="T38" fmla="*/ 13 w 22"/>
                  <a:gd name="T39" fmla="*/ 1 h 24"/>
                  <a:gd name="T40" fmla="*/ 10 w 22"/>
                  <a:gd name="T41" fmla="*/ 0 h 24"/>
                  <a:gd name="T42" fmla="*/ 5 w 22"/>
                  <a:gd name="T43" fmla="*/ 0 h 24"/>
                  <a:gd name="T44" fmla="*/ 0 w 22"/>
                  <a:gd name="T45" fmla="*/ 1 h 24"/>
                  <a:gd name="T46" fmla="*/ 0 w 22"/>
                  <a:gd name="T4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24">
                    <a:moveTo>
                      <a:pt x="0" y="1"/>
                    </a:moveTo>
                    <a:lnTo>
                      <a:pt x="0" y="1"/>
                    </a:lnTo>
                    <a:lnTo>
                      <a:pt x="1" y="1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7" y="22"/>
                    </a:lnTo>
                    <a:lnTo>
                      <a:pt x="13" y="24"/>
                    </a:lnTo>
                    <a:lnTo>
                      <a:pt x="18" y="24"/>
                    </a:lnTo>
                    <a:lnTo>
                      <a:pt x="21" y="23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1" y="17"/>
                    </a:lnTo>
                    <a:lnTo>
                      <a:pt x="19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6"/>
                    </a:lnTo>
                    <a:lnTo>
                      <a:pt x="15" y="4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284"/>
              <p:cNvSpPr>
                <a:spLocks/>
              </p:cNvSpPr>
              <p:nvPr/>
            </p:nvSpPr>
            <p:spPr bwMode="auto">
              <a:xfrm>
                <a:off x="10029780" y="5767835"/>
                <a:ext cx="23812" cy="17464"/>
              </a:xfrm>
              <a:custGeom>
                <a:avLst/>
                <a:gdLst>
                  <a:gd name="T0" fmla="*/ 3 w 15"/>
                  <a:gd name="T1" fmla="*/ 1 h 11"/>
                  <a:gd name="T2" fmla="*/ 3 w 15"/>
                  <a:gd name="T3" fmla="*/ 1 h 11"/>
                  <a:gd name="T4" fmla="*/ 3 w 15"/>
                  <a:gd name="T5" fmla="*/ 1 h 11"/>
                  <a:gd name="T6" fmla="*/ 2 w 15"/>
                  <a:gd name="T7" fmla="*/ 1 h 11"/>
                  <a:gd name="T8" fmla="*/ 1 w 15"/>
                  <a:gd name="T9" fmla="*/ 2 h 11"/>
                  <a:gd name="T10" fmla="*/ 0 w 15"/>
                  <a:gd name="T11" fmla="*/ 4 h 11"/>
                  <a:gd name="T12" fmla="*/ 0 w 15"/>
                  <a:gd name="T13" fmla="*/ 4 h 11"/>
                  <a:gd name="T14" fmla="*/ 0 w 15"/>
                  <a:gd name="T15" fmla="*/ 7 h 11"/>
                  <a:gd name="T16" fmla="*/ 1 w 15"/>
                  <a:gd name="T17" fmla="*/ 10 h 11"/>
                  <a:gd name="T18" fmla="*/ 2 w 15"/>
                  <a:gd name="T19" fmla="*/ 11 h 11"/>
                  <a:gd name="T20" fmla="*/ 6 w 15"/>
                  <a:gd name="T21" fmla="*/ 11 h 11"/>
                  <a:gd name="T22" fmla="*/ 6 w 15"/>
                  <a:gd name="T23" fmla="*/ 11 h 11"/>
                  <a:gd name="T24" fmla="*/ 13 w 15"/>
                  <a:gd name="T25" fmla="*/ 10 h 11"/>
                  <a:gd name="T26" fmla="*/ 15 w 15"/>
                  <a:gd name="T27" fmla="*/ 9 h 11"/>
                  <a:gd name="T28" fmla="*/ 15 w 15"/>
                  <a:gd name="T29" fmla="*/ 9 h 11"/>
                  <a:gd name="T30" fmla="*/ 14 w 15"/>
                  <a:gd name="T31" fmla="*/ 7 h 11"/>
                  <a:gd name="T32" fmla="*/ 14 w 15"/>
                  <a:gd name="T33" fmla="*/ 7 h 11"/>
                  <a:gd name="T34" fmla="*/ 11 w 15"/>
                  <a:gd name="T35" fmla="*/ 5 h 11"/>
                  <a:gd name="T36" fmla="*/ 9 w 15"/>
                  <a:gd name="T37" fmla="*/ 4 h 11"/>
                  <a:gd name="T38" fmla="*/ 8 w 15"/>
                  <a:gd name="T39" fmla="*/ 4 h 11"/>
                  <a:gd name="T40" fmla="*/ 8 w 15"/>
                  <a:gd name="T41" fmla="*/ 2 h 11"/>
                  <a:gd name="T42" fmla="*/ 8 w 15"/>
                  <a:gd name="T43" fmla="*/ 2 h 11"/>
                  <a:gd name="T44" fmla="*/ 7 w 15"/>
                  <a:gd name="T45" fmla="*/ 0 h 11"/>
                  <a:gd name="T46" fmla="*/ 6 w 15"/>
                  <a:gd name="T47" fmla="*/ 0 h 11"/>
                  <a:gd name="T48" fmla="*/ 3 w 15"/>
                  <a:gd name="T49" fmla="*/ 1 h 11"/>
                  <a:gd name="T50" fmla="*/ 3 w 15"/>
                  <a:gd name="T5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1">
                    <a:moveTo>
                      <a:pt x="3" y="1"/>
                    </a:move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1" y="5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285"/>
              <p:cNvSpPr>
                <a:spLocks/>
              </p:cNvSpPr>
              <p:nvPr/>
            </p:nvSpPr>
            <p:spPr bwMode="auto">
              <a:xfrm>
                <a:off x="10072642" y="5791649"/>
                <a:ext cx="33338" cy="25402"/>
              </a:xfrm>
              <a:custGeom>
                <a:avLst/>
                <a:gdLst>
                  <a:gd name="T0" fmla="*/ 10 w 21"/>
                  <a:gd name="T1" fmla="*/ 0 h 16"/>
                  <a:gd name="T2" fmla="*/ 10 w 21"/>
                  <a:gd name="T3" fmla="*/ 0 h 16"/>
                  <a:gd name="T4" fmla="*/ 9 w 21"/>
                  <a:gd name="T5" fmla="*/ 2 h 16"/>
                  <a:gd name="T6" fmla="*/ 6 w 21"/>
                  <a:gd name="T7" fmla="*/ 4 h 16"/>
                  <a:gd name="T8" fmla="*/ 6 w 21"/>
                  <a:gd name="T9" fmla="*/ 4 h 16"/>
                  <a:gd name="T10" fmla="*/ 1 w 21"/>
                  <a:gd name="T11" fmla="*/ 8 h 16"/>
                  <a:gd name="T12" fmla="*/ 0 w 21"/>
                  <a:gd name="T13" fmla="*/ 9 h 16"/>
                  <a:gd name="T14" fmla="*/ 0 w 21"/>
                  <a:gd name="T15" fmla="*/ 10 h 16"/>
                  <a:gd name="T16" fmla="*/ 0 w 21"/>
                  <a:gd name="T17" fmla="*/ 10 h 16"/>
                  <a:gd name="T18" fmla="*/ 0 w 21"/>
                  <a:gd name="T19" fmla="*/ 10 h 16"/>
                  <a:gd name="T20" fmla="*/ 2 w 21"/>
                  <a:gd name="T21" fmla="*/ 11 h 16"/>
                  <a:gd name="T22" fmla="*/ 4 w 21"/>
                  <a:gd name="T23" fmla="*/ 11 h 16"/>
                  <a:gd name="T24" fmla="*/ 6 w 21"/>
                  <a:gd name="T25" fmla="*/ 11 h 16"/>
                  <a:gd name="T26" fmla="*/ 7 w 21"/>
                  <a:gd name="T27" fmla="*/ 12 h 16"/>
                  <a:gd name="T28" fmla="*/ 7 w 21"/>
                  <a:gd name="T29" fmla="*/ 12 h 16"/>
                  <a:gd name="T30" fmla="*/ 7 w 21"/>
                  <a:gd name="T31" fmla="*/ 14 h 16"/>
                  <a:gd name="T32" fmla="*/ 10 w 21"/>
                  <a:gd name="T33" fmla="*/ 16 h 16"/>
                  <a:gd name="T34" fmla="*/ 12 w 21"/>
                  <a:gd name="T35" fmla="*/ 16 h 16"/>
                  <a:gd name="T36" fmla="*/ 14 w 21"/>
                  <a:gd name="T37" fmla="*/ 14 h 16"/>
                  <a:gd name="T38" fmla="*/ 14 w 21"/>
                  <a:gd name="T39" fmla="*/ 14 h 16"/>
                  <a:gd name="T40" fmla="*/ 16 w 21"/>
                  <a:gd name="T41" fmla="*/ 12 h 16"/>
                  <a:gd name="T42" fmla="*/ 18 w 21"/>
                  <a:gd name="T43" fmla="*/ 10 h 16"/>
                  <a:gd name="T44" fmla="*/ 21 w 21"/>
                  <a:gd name="T45" fmla="*/ 9 h 16"/>
                  <a:gd name="T46" fmla="*/ 19 w 21"/>
                  <a:gd name="T47" fmla="*/ 6 h 16"/>
                  <a:gd name="T48" fmla="*/ 19 w 21"/>
                  <a:gd name="T49" fmla="*/ 6 h 16"/>
                  <a:gd name="T50" fmla="*/ 18 w 21"/>
                  <a:gd name="T51" fmla="*/ 5 h 16"/>
                  <a:gd name="T52" fmla="*/ 17 w 21"/>
                  <a:gd name="T53" fmla="*/ 5 h 16"/>
                  <a:gd name="T54" fmla="*/ 16 w 21"/>
                  <a:gd name="T55" fmla="*/ 5 h 16"/>
                  <a:gd name="T56" fmla="*/ 15 w 21"/>
                  <a:gd name="T57" fmla="*/ 3 h 16"/>
                  <a:gd name="T58" fmla="*/ 15 w 21"/>
                  <a:gd name="T59" fmla="*/ 3 h 16"/>
                  <a:gd name="T60" fmla="*/ 14 w 21"/>
                  <a:gd name="T61" fmla="*/ 1 h 16"/>
                  <a:gd name="T62" fmla="*/ 12 w 21"/>
                  <a:gd name="T63" fmla="*/ 0 h 16"/>
                  <a:gd name="T64" fmla="*/ 10 w 21"/>
                  <a:gd name="T65" fmla="*/ 0 h 16"/>
                  <a:gd name="T66" fmla="*/ 10 w 21"/>
                  <a:gd name="T6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" h="16">
                    <a:moveTo>
                      <a:pt x="10" y="0"/>
                    </a:moveTo>
                    <a:lnTo>
                      <a:pt x="10" y="0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4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21" y="9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5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286"/>
              <p:cNvSpPr>
                <a:spLocks/>
              </p:cNvSpPr>
              <p:nvPr/>
            </p:nvSpPr>
            <p:spPr bwMode="auto">
              <a:xfrm>
                <a:off x="10007556" y="5826577"/>
                <a:ext cx="42863" cy="49216"/>
              </a:xfrm>
              <a:custGeom>
                <a:avLst/>
                <a:gdLst>
                  <a:gd name="T0" fmla="*/ 14 w 27"/>
                  <a:gd name="T1" fmla="*/ 5 h 31"/>
                  <a:gd name="T2" fmla="*/ 14 w 27"/>
                  <a:gd name="T3" fmla="*/ 5 h 31"/>
                  <a:gd name="T4" fmla="*/ 14 w 27"/>
                  <a:gd name="T5" fmla="*/ 9 h 31"/>
                  <a:gd name="T6" fmla="*/ 13 w 27"/>
                  <a:gd name="T7" fmla="*/ 11 h 31"/>
                  <a:gd name="T8" fmla="*/ 12 w 27"/>
                  <a:gd name="T9" fmla="*/ 12 h 31"/>
                  <a:gd name="T10" fmla="*/ 12 w 27"/>
                  <a:gd name="T11" fmla="*/ 12 h 31"/>
                  <a:gd name="T12" fmla="*/ 6 w 27"/>
                  <a:gd name="T13" fmla="*/ 11 h 31"/>
                  <a:gd name="T14" fmla="*/ 2 w 27"/>
                  <a:gd name="T15" fmla="*/ 12 h 31"/>
                  <a:gd name="T16" fmla="*/ 1 w 27"/>
                  <a:gd name="T17" fmla="*/ 12 h 31"/>
                  <a:gd name="T18" fmla="*/ 0 w 27"/>
                  <a:gd name="T19" fmla="*/ 14 h 31"/>
                  <a:gd name="T20" fmla="*/ 0 w 27"/>
                  <a:gd name="T21" fmla="*/ 14 h 31"/>
                  <a:gd name="T22" fmla="*/ 1 w 27"/>
                  <a:gd name="T23" fmla="*/ 17 h 31"/>
                  <a:gd name="T24" fmla="*/ 3 w 27"/>
                  <a:gd name="T25" fmla="*/ 18 h 31"/>
                  <a:gd name="T26" fmla="*/ 6 w 27"/>
                  <a:gd name="T27" fmla="*/ 19 h 31"/>
                  <a:gd name="T28" fmla="*/ 6 w 27"/>
                  <a:gd name="T29" fmla="*/ 22 h 31"/>
                  <a:gd name="T30" fmla="*/ 6 w 27"/>
                  <a:gd name="T31" fmla="*/ 22 h 31"/>
                  <a:gd name="T32" fmla="*/ 6 w 27"/>
                  <a:gd name="T33" fmla="*/ 24 h 31"/>
                  <a:gd name="T34" fmla="*/ 6 w 27"/>
                  <a:gd name="T35" fmla="*/ 27 h 31"/>
                  <a:gd name="T36" fmla="*/ 7 w 27"/>
                  <a:gd name="T37" fmla="*/ 29 h 31"/>
                  <a:gd name="T38" fmla="*/ 9 w 27"/>
                  <a:gd name="T39" fmla="*/ 27 h 31"/>
                  <a:gd name="T40" fmla="*/ 9 w 27"/>
                  <a:gd name="T41" fmla="*/ 27 h 31"/>
                  <a:gd name="T42" fmla="*/ 12 w 27"/>
                  <a:gd name="T43" fmla="*/ 21 h 31"/>
                  <a:gd name="T44" fmla="*/ 13 w 27"/>
                  <a:gd name="T45" fmla="*/ 19 h 31"/>
                  <a:gd name="T46" fmla="*/ 14 w 27"/>
                  <a:gd name="T47" fmla="*/ 19 h 31"/>
                  <a:gd name="T48" fmla="*/ 14 w 27"/>
                  <a:gd name="T49" fmla="*/ 19 h 31"/>
                  <a:gd name="T50" fmla="*/ 14 w 27"/>
                  <a:gd name="T51" fmla="*/ 19 h 31"/>
                  <a:gd name="T52" fmla="*/ 15 w 27"/>
                  <a:gd name="T53" fmla="*/ 25 h 31"/>
                  <a:gd name="T54" fmla="*/ 16 w 27"/>
                  <a:gd name="T55" fmla="*/ 29 h 31"/>
                  <a:gd name="T56" fmla="*/ 17 w 27"/>
                  <a:gd name="T57" fmla="*/ 31 h 31"/>
                  <a:gd name="T58" fmla="*/ 17 w 27"/>
                  <a:gd name="T59" fmla="*/ 31 h 31"/>
                  <a:gd name="T60" fmla="*/ 20 w 27"/>
                  <a:gd name="T61" fmla="*/ 30 h 31"/>
                  <a:gd name="T62" fmla="*/ 23 w 27"/>
                  <a:gd name="T63" fmla="*/ 29 h 31"/>
                  <a:gd name="T64" fmla="*/ 25 w 27"/>
                  <a:gd name="T65" fmla="*/ 26 h 31"/>
                  <a:gd name="T66" fmla="*/ 25 w 27"/>
                  <a:gd name="T67" fmla="*/ 25 h 31"/>
                  <a:gd name="T68" fmla="*/ 24 w 27"/>
                  <a:gd name="T69" fmla="*/ 24 h 31"/>
                  <a:gd name="T70" fmla="*/ 24 w 27"/>
                  <a:gd name="T71" fmla="*/ 24 h 31"/>
                  <a:gd name="T72" fmla="*/ 23 w 27"/>
                  <a:gd name="T73" fmla="*/ 23 h 31"/>
                  <a:gd name="T74" fmla="*/ 22 w 27"/>
                  <a:gd name="T75" fmla="*/ 20 h 31"/>
                  <a:gd name="T76" fmla="*/ 22 w 27"/>
                  <a:gd name="T77" fmla="*/ 14 h 31"/>
                  <a:gd name="T78" fmla="*/ 22 w 27"/>
                  <a:gd name="T79" fmla="*/ 14 h 31"/>
                  <a:gd name="T80" fmla="*/ 22 w 27"/>
                  <a:gd name="T81" fmla="*/ 11 h 31"/>
                  <a:gd name="T82" fmla="*/ 24 w 27"/>
                  <a:gd name="T83" fmla="*/ 10 h 31"/>
                  <a:gd name="T84" fmla="*/ 25 w 27"/>
                  <a:gd name="T85" fmla="*/ 10 h 31"/>
                  <a:gd name="T86" fmla="*/ 26 w 27"/>
                  <a:gd name="T87" fmla="*/ 8 h 31"/>
                  <a:gd name="T88" fmla="*/ 26 w 27"/>
                  <a:gd name="T89" fmla="*/ 8 h 31"/>
                  <a:gd name="T90" fmla="*/ 27 w 27"/>
                  <a:gd name="T91" fmla="*/ 3 h 31"/>
                  <a:gd name="T92" fmla="*/ 26 w 27"/>
                  <a:gd name="T93" fmla="*/ 1 h 31"/>
                  <a:gd name="T94" fmla="*/ 25 w 27"/>
                  <a:gd name="T95" fmla="*/ 0 h 31"/>
                  <a:gd name="T96" fmla="*/ 25 w 27"/>
                  <a:gd name="T97" fmla="*/ 0 h 31"/>
                  <a:gd name="T98" fmla="*/ 22 w 27"/>
                  <a:gd name="T99" fmla="*/ 1 h 31"/>
                  <a:gd name="T100" fmla="*/ 19 w 27"/>
                  <a:gd name="T101" fmla="*/ 3 h 31"/>
                  <a:gd name="T102" fmla="*/ 14 w 27"/>
                  <a:gd name="T103" fmla="*/ 5 h 31"/>
                  <a:gd name="T104" fmla="*/ 14 w 27"/>
                  <a:gd name="T105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" h="31">
                    <a:moveTo>
                      <a:pt x="14" y="5"/>
                    </a:moveTo>
                    <a:lnTo>
                      <a:pt x="14" y="5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11"/>
                    </a:lnTo>
                    <a:lnTo>
                      <a:pt x="2" y="12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17"/>
                    </a:lnTo>
                    <a:lnTo>
                      <a:pt x="3" y="18"/>
                    </a:lnTo>
                    <a:lnTo>
                      <a:pt x="6" y="19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6" y="27"/>
                    </a:lnTo>
                    <a:lnTo>
                      <a:pt x="7" y="29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2" y="21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5" y="25"/>
                    </a:lnTo>
                    <a:lnTo>
                      <a:pt x="16" y="29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20" y="30"/>
                    </a:lnTo>
                    <a:lnTo>
                      <a:pt x="23" y="29"/>
                    </a:lnTo>
                    <a:lnTo>
                      <a:pt x="25" y="26"/>
                    </a:lnTo>
                    <a:lnTo>
                      <a:pt x="25" y="25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3"/>
                    </a:lnTo>
                    <a:lnTo>
                      <a:pt x="22" y="2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2" y="11"/>
                    </a:lnTo>
                    <a:lnTo>
                      <a:pt x="24" y="10"/>
                    </a:lnTo>
                    <a:lnTo>
                      <a:pt x="25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7" y="3"/>
                    </a:lnTo>
                    <a:lnTo>
                      <a:pt x="26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14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287"/>
              <p:cNvSpPr>
                <a:spLocks/>
              </p:cNvSpPr>
              <p:nvPr/>
            </p:nvSpPr>
            <p:spPr bwMode="auto">
              <a:xfrm>
                <a:off x="9985330" y="5988515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1 w 5"/>
                  <a:gd name="T5" fmla="*/ 3 h 5"/>
                  <a:gd name="T6" fmla="*/ 4 w 5"/>
                  <a:gd name="T7" fmla="*/ 5 h 5"/>
                  <a:gd name="T8" fmla="*/ 4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2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288"/>
              <p:cNvSpPr>
                <a:spLocks/>
              </p:cNvSpPr>
              <p:nvPr/>
            </p:nvSpPr>
            <p:spPr bwMode="auto">
              <a:xfrm>
                <a:off x="10131379" y="5980577"/>
                <a:ext cx="93663" cy="74619"/>
              </a:xfrm>
              <a:custGeom>
                <a:avLst/>
                <a:gdLst>
                  <a:gd name="T0" fmla="*/ 36 w 59"/>
                  <a:gd name="T1" fmla="*/ 0 h 47"/>
                  <a:gd name="T2" fmla="*/ 27 w 59"/>
                  <a:gd name="T3" fmla="*/ 10 h 47"/>
                  <a:gd name="T4" fmla="*/ 22 w 59"/>
                  <a:gd name="T5" fmla="*/ 12 h 47"/>
                  <a:gd name="T6" fmla="*/ 17 w 59"/>
                  <a:gd name="T7" fmla="*/ 15 h 47"/>
                  <a:gd name="T8" fmla="*/ 14 w 59"/>
                  <a:gd name="T9" fmla="*/ 20 h 47"/>
                  <a:gd name="T10" fmla="*/ 14 w 59"/>
                  <a:gd name="T11" fmla="*/ 22 h 47"/>
                  <a:gd name="T12" fmla="*/ 6 w 59"/>
                  <a:gd name="T13" fmla="*/ 25 h 47"/>
                  <a:gd name="T14" fmla="*/ 3 w 59"/>
                  <a:gd name="T15" fmla="*/ 26 h 47"/>
                  <a:gd name="T16" fmla="*/ 0 w 59"/>
                  <a:gd name="T17" fmla="*/ 32 h 47"/>
                  <a:gd name="T18" fmla="*/ 0 w 59"/>
                  <a:gd name="T19" fmla="*/ 35 h 47"/>
                  <a:gd name="T20" fmla="*/ 6 w 59"/>
                  <a:gd name="T21" fmla="*/ 39 h 47"/>
                  <a:gd name="T22" fmla="*/ 14 w 59"/>
                  <a:gd name="T23" fmla="*/ 38 h 47"/>
                  <a:gd name="T24" fmla="*/ 16 w 59"/>
                  <a:gd name="T25" fmla="*/ 37 h 47"/>
                  <a:gd name="T26" fmla="*/ 29 w 59"/>
                  <a:gd name="T27" fmla="*/ 28 h 47"/>
                  <a:gd name="T28" fmla="*/ 35 w 59"/>
                  <a:gd name="T29" fmla="*/ 26 h 47"/>
                  <a:gd name="T30" fmla="*/ 35 w 59"/>
                  <a:gd name="T31" fmla="*/ 27 h 47"/>
                  <a:gd name="T32" fmla="*/ 30 w 59"/>
                  <a:gd name="T33" fmla="*/ 36 h 47"/>
                  <a:gd name="T34" fmla="*/ 31 w 59"/>
                  <a:gd name="T35" fmla="*/ 37 h 47"/>
                  <a:gd name="T36" fmla="*/ 44 w 59"/>
                  <a:gd name="T37" fmla="*/ 43 h 47"/>
                  <a:gd name="T38" fmla="*/ 46 w 59"/>
                  <a:gd name="T39" fmla="*/ 46 h 47"/>
                  <a:gd name="T40" fmla="*/ 47 w 59"/>
                  <a:gd name="T41" fmla="*/ 47 h 47"/>
                  <a:gd name="T42" fmla="*/ 53 w 59"/>
                  <a:gd name="T43" fmla="*/ 44 h 47"/>
                  <a:gd name="T44" fmla="*/ 56 w 59"/>
                  <a:gd name="T45" fmla="*/ 42 h 47"/>
                  <a:gd name="T46" fmla="*/ 57 w 59"/>
                  <a:gd name="T47" fmla="*/ 35 h 47"/>
                  <a:gd name="T48" fmla="*/ 59 w 59"/>
                  <a:gd name="T49" fmla="*/ 29 h 47"/>
                  <a:gd name="T50" fmla="*/ 59 w 59"/>
                  <a:gd name="T51" fmla="*/ 29 h 47"/>
                  <a:gd name="T52" fmla="*/ 57 w 59"/>
                  <a:gd name="T53" fmla="*/ 24 h 47"/>
                  <a:gd name="T54" fmla="*/ 50 w 59"/>
                  <a:gd name="T55" fmla="*/ 18 h 47"/>
                  <a:gd name="T56" fmla="*/ 42 w 59"/>
                  <a:gd name="T57" fmla="*/ 10 h 47"/>
                  <a:gd name="T58" fmla="*/ 41 w 59"/>
                  <a:gd name="T59" fmla="*/ 8 h 47"/>
                  <a:gd name="T60" fmla="*/ 38 w 59"/>
                  <a:gd name="T61" fmla="*/ 3 h 47"/>
                  <a:gd name="T62" fmla="*/ 36 w 59"/>
                  <a:gd name="T6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" h="47">
                    <a:moveTo>
                      <a:pt x="36" y="0"/>
                    </a:moveTo>
                    <a:lnTo>
                      <a:pt x="36" y="0"/>
                    </a:lnTo>
                    <a:lnTo>
                      <a:pt x="31" y="7"/>
                    </a:lnTo>
                    <a:lnTo>
                      <a:pt x="27" y="10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9" y="14"/>
                    </a:lnTo>
                    <a:lnTo>
                      <a:pt x="17" y="15"/>
                    </a:lnTo>
                    <a:lnTo>
                      <a:pt x="15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2" y="23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3" y="26"/>
                    </a:lnTo>
                    <a:lnTo>
                      <a:pt x="1" y="29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2" y="37"/>
                    </a:lnTo>
                    <a:lnTo>
                      <a:pt x="6" y="39"/>
                    </a:lnTo>
                    <a:lnTo>
                      <a:pt x="12" y="39"/>
                    </a:lnTo>
                    <a:lnTo>
                      <a:pt x="14" y="38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21" y="33"/>
                    </a:lnTo>
                    <a:lnTo>
                      <a:pt x="29" y="28"/>
                    </a:lnTo>
                    <a:lnTo>
                      <a:pt x="34" y="26"/>
                    </a:lnTo>
                    <a:lnTo>
                      <a:pt x="35" y="26"/>
                    </a:lnTo>
                    <a:lnTo>
                      <a:pt x="35" y="27"/>
                    </a:lnTo>
                    <a:lnTo>
                      <a:pt x="35" y="27"/>
                    </a:lnTo>
                    <a:lnTo>
                      <a:pt x="31" y="34"/>
                    </a:lnTo>
                    <a:lnTo>
                      <a:pt x="30" y="36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9" y="40"/>
                    </a:lnTo>
                    <a:lnTo>
                      <a:pt x="44" y="43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6" y="47"/>
                    </a:lnTo>
                    <a:lnTo>
                      <a:pt x="47" y="47"/>
                    </a:lnTo>
                    <a:lnTo>
                      <a:pt x="50" y="47"/>
                    </a:lnTo>
                    <a:lnTo>
                      <a:pt x="53" y="44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57" y="39"/>
                    </a:lnTo>
                    <a:lnTo>
                      <a:pt x="57" y="35"/>
                    </a:lnTo>
                    <a:lnTo>
                      <a:pt x="58" y="32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9" y="28"/>
                    </a:lnTo>
                    <a:lnTo>
                      <a:pt x="57" y="24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44" y="12"/>
                    </a:lnTo>
                    <a:lnTo>
                      <a:pt x="42" y="10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6"/>
                    </a:lnTo>
                    <a:lnTo>
                      <a:pt x="38" y="3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289"/>
              <p:cNvSpPr>
                <a:spLocks/>
              </p:cNvSpPr>
              <p:nvPr/>
            </p:nvSpPr>
            <p:spPr bwMode="auto">
              <a:xfrm>
                <a:off x="10234566" y="6117112"/>
                <a:ext cx="15875" cy="11114"/>
              </a:xfrm>
              <a:custGeom>
                <a:avLst/>
                <a:gdLst>
                  <a:gd name="T0" fmla="*/ 6 w 10"/>
                  <a:gd name="T1" fmla="*/ 0 h 7"/>
                  <a:gd name="T2" fmla="*/ 6 w 10"/>
                  <a:gd name="T3" fmla="*/ 0 h 7"/>
                  <a:gd name="T4" fmla="*/ 6 w 10"/>
                  <a:gd name="T5" fmla="*/ 1 h 7"/>
                  <a:gd name="T6" fmla="*/ 8 w 10"/>
                  <a:gd name="T7" fmla="*/ 3 h 7"/>
                  <a:gd name="T8" fmla="*/ 8 w 10"/>
                  <a:gd name="T9" fmla="*/ 3 h 7"/>
                  <a:gd name="T10" fmla="*/ 9 w 10"/>
                  <a:gd name="T11" fmla="*/ 4 h 7"/>
                  <a:gd name="T12" fmla="*/ 10 w 10"/>
                  <a:gd name="T13" fmla="*/ 5 h 7"/>
                  <a:gd name="T14" fmla="*/ 10 w 10"/>
                  <a:gd name="T15" fmla="*/ 7 h 7"/>
                  <a:gd name="T16" fmla="*/ 8 w 10"/>
                  <a:gd name="T17" fmla="*/ 7 h 7"/>
                  <a:gd name="T18" fmla="*/ 8 w 10"/>
                  <a:gd name="T19" fmla="*/ 7 h 7"/>
                  <a:gd name="T20" fmla="*/ 5 w 10"/>
                  <a:gd name="T21" fmla="*/ 7 h 7"/>
                  <a:gd name="T22" fmla="*/ 2 w 10"/>
                  <a:gd name="T23" fmla="*/ 5 h 7"/>
                  <a:gd name="T24" fmla="*/ 1 w 10"/>
                  <a:gd name="T25" fmla="*/ 4 h 7"/>
                  <a:gd name="T26" fmla="*/ 0 w 10"/>
                  <a:gd name="T27" fmla="*/ 1 h 7"/>
                  <a:gd name="T28" fmla="*/ 0 w 10"/>
                  <a:gd name="T29" fmla="*/ 1 h 7"/>
                  <a:gd name="T30" fmla="*/ 1 w 10"/>
                  <a:gd name="T31" fmla="*/ 0 h 7"/>
                  <a:gd name="T32" fmla="*/ 2 w 10"/>
                  <a:gd name="T33" fmla="*/ 0 h 7"/>
                  <a:gd name="T34" fmla="*/ 6 w 10"/>
                  <a:gd name="T35" fmla="*/ 0 h 7"/>
                  <a:gd name="T36" fmla="*/ 6 w 10"/>
                  <a:gd name="T3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7">
                    <a:moveTo>
                      <a:pt x="6" y="0"/>
                    </a:moveTo>
                    <a:lnTo>
                      <a:pt x="6" y="0"/>
                    </a:lnTo>
                    <a:lnTo>
                      <a:pt x="6" y="1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290"/>
              <p:cNvSpPr>
                <a:spLocks/>
              </p:cNvSpPr>
              <p:nvPr/>
            </p:nvSpPr>
            <p:spPr bwMode="auto">
              <a:xfrm>
                <a:off x="10258378" y="6131400"/>
                <a:ext cx="7937" cy="12700"/>
              </a:xfrm>
              <a:custGeom>
                <a:avLst/>
                <a:gdLst>
                  <a:gd name="T0" fmla="*/ 2 w 5"/>
                  <a:gd name="T1" fmla="*/ 0 h 8"/>
                  <a:gd name="T2" fmla="*/ 2 w 5"/>
                  <a:gd name="T3" fmla="*/ 0 h 8"/>
                  <a:gd name="T4" fmla="*/ 1 w 5"/>
                  <a:gd name="T5" fmla="*/ 4 h 8"/>
                  <a:gd name="T6" fmla="*/ 0 w 5"/>
                  <a:gd name="T7" fmla="*/ 6 h 8"/>
                  <a:gd name="T8" fmla="*/ 1 w 5"/>
                  <a:gd name="T9" fmla="*/ 8 h 8"/>
                  <a:gd name="T10" fmla="*/ 1 w 5"/>
                  <a:gd name="T11" fmla="*/ 8 h 8"/>
                  <a:gd name="T12" fmla="*/ 1 w 5"/>
                  <a:gd name="T13" fmla="*/ 8 h 8"/>
                  <a:gd name="T14" fmla="*/ 4 w 5"/>
                  <a:gd name="T15" fmla="*/ 8 h 8"/>
                  <a:gd name="T16" fmla="*/ 5 w 5"/>
                  <a:gd name="T17" fmla="*/ 6 h 8"/>
                  <a:gd name="T18" fmla="*/ 5 w 5"/>
                  <a:gd name="T19" fmla="*/ 3 h 8"/>
                  <a:gd name="T20" fmla="*/ 5 w 5"/>
                  <a:gd name="T21" fmla="*/ 3 h 8"/>
                  <a:gd name="T22" fmla="*/ 4 w 5"/>
                  <a:gd name="T23" fmla="*/ 1 h 8"/>
                  <a:gd name="T24" fmla="*/ 2 w 5"/>
                  <a:gd name="T25" fmla="*/ 0 h 8"/>
                  <a:gd name="T26" fmla="*/ 2 w 5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8">
                    <a:moveTo>
                      <a:pt x="2" y="0"/>
                    </a:moveTo>
                    <a:lnTo>
                      <a:pt x="2" y="0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5" name="Freeform 291"/>
              <p:cNvSpPr>
                <a:spLocks/>
              </p:cNvSpPr>
              <p:nvPr/>
            </p:nvSpPr>
            <p:spPr bwMode="auto">
              <a:xfrm>
                <a:off x="10163129" y="6140926"/>
                <a:ext cx="55562" cy="74619"/>
              </a:xfrm>
              <a:custGeom>
                <a:avLst/>
                <a:gdLst>
                  <a:gd name="T0" fmla="*/ 22 w 35"/>
                  <a:gd name="T1" fmla="*/ 2 h 47"/>
                  <a:gd name="T2" fmla="*/ 22 w 35"/>
                  <a:gd name="T3" fmla="*/ 2 h 47"/>
                  <a:gd name="T4" fmla="*/ 26 w 35"/>
                  <a:gd name="T5" fmla="*/ 4 h 47"/>
                  <a:gd name="T6" fmla="*/ 29 w 35"/>
                  <a:gd name="T7" fmla="*/ 6 h 47"/>
                  <a:gd name="T8" fmla="*/ 30 w 35"/>
                  <a:gd name="T9" fmla="*/ 8 h 47"/>
                  <a:gd name="T10" fmla="*/ 30 w 35"/>
                  <a:gd name="T11" fmla="*/ 10 h 47"/>
                  <a:gd name="T12" fmla="*/ 30 w 35"/>
                  <a:gd name="T13" fmla="*/ 10 h 47"/>
                  <a:gd name="T14" fmla="*/ 30 w 35"/>
                  <a:gd name="T15" fmla="*/ 14 h 47"/>
                  <a:gd name="T16" fmla="*/ 29 w 35"/>
                  <a:gd name="T17" fmla="*/ 19 h 47"/>
                  <a:gd name="T18" fmla="*/ 29 w 35"/>
                  <a:gd name="T19" fmla="*/ 22 h 47"/>
                  <a:gd name="T20" fmla="*/ 30 w 35"/>
                  <a:gd name="T21" fmla="*/ 23 h 47"/>
                  <a:gd name="T22" fmla="*/ 32 w 35"/>
                  <a:gd name="T23" fmla="*/ 25 h 47"/>
                  <a:gd name="T24" fmla="*/ 32 w 35"/>
                  <a:gd name="T25" fmla="*/ 25 h 47"/>
                  <a:gd name="T26" fmla="*/ 33 w 35"/>
                  <a:gd name="T27" fmla="*/ 26 h 47"/>
                  <a:gd name="T28" fmla="*/ 35 w 35"/>
                  <a:gd name="T29" fmla="*/ 27 h 47"/>
                  <a:gd name="T30" fmla="*/ 35 w 35"/>
                  <a:gd name="T31" fmla="*/ 31 h 47"/>
                  <a:gd name="T32" fmla="*/ 32 w 35"/>
                  <a:gd name="T33" fmla="*/ 34 h 47"/>
                  <a:gd name="T34" fmla="*/ 29 w 35"/>
                  <a:gd name="T35" fmla="*/ 36 h 47"/>
                  <a:gd name="T36" fmla="*/ 29 w 35"/>
                  <a:gd name="T37" fmla="*/ 36 h 47"/>
                  <a:gd name="T38" fmla="*/ 24 w 35"/>
                  <a:gd name="T39" fmla="*/ 38 h 47"/>
                  <a:gd name="T40" fmla="*/ 22 w 35"/>
                  <a:gd name="T41" fmla="*/ 39 h 47"/>
                  <a:gd name="T42" fmla="*/ 21 w 35"/>
                  <a:gd name="T43" fmla="*/ 41 h 47"/>
                  <a:gd name="T44" fmla="*/ 21 w 35"/>
                  <a:gd name="T45" fmla="*/ 41 h 47"/>
                  <a:gd name="T46" fmla="*/ 19 w 35"/>
                  <a:gd name="T47" fmla="*/ 45 h 47"/>
                  <a:gd name="T48" fmla="*/ 17 w 35"/>
                  <a:gd name="T49" fmla="*/ 47 h 47"/>
                  <a:gd name="T50" fmla="*/ 14 w 35"/>
                  <a:gd name="T51" fmla="*/ 47 h 47"/>
                  <a:gd name="T52" fmla="*/ 13 w 35"/>
                  <a:gd name="T53" fmla="*/ 46 h 47"/>
                  <a:gd name="T54" fmla="*/ 13 w 35"/>
                  <a:gd name="T55" fmla="*/ 45 h 47"/>
                  <a:gd name="T56" fmla="*/ 13 w 35"/>
                  <a:gd name="T57" fmla="*/ 45 h 47"/>
                  <a:gd name="T58" fmla="*/ 13 w 35"/>
                  <a:gd name="T59" fmla="*/ 29 h 47"/>
                  <a:gd name="T60" fmla="*/ 13 w 35"/>
                  <a:gd name="T61" fmla="*/ 22 h 47"/>
                  <a:gd name="T62" fmla="*/ 12 w 35"/>
                  <a:gd name="T63" fmla="*/ 19 h 47"/>
                  <a:gd name="T64" fmla="*/ 10 w 35"/>
                  <a:gd name="T65" fmla="*/ 17 h 47"/>
                  <a:gd name="T66" fmla="*/ 10 w 35"/>
                  <a:gd name="T67" fmla="*/ 17 h 47"/>
                  <a:gd name="T68" fmla="*/ 7 w 35"/>
                  <a:gd name="T69" fmla="*/ 14 h 47"/>
                  <a:gd name="T70" fmla="*/ 3 w 35"/>
                  <a:gd name="T71" fmla="*/ 11 h 47"/>
                  <a:gd name="T72" fmla="*/ 1 w 35"/>
                  <a:gd name="T73" fmla="*/ 8 h 47"/>
                  <a:gd name="T74" fmla="*/ 0 w 35"/>
                  <a:gd name="T75" fmla="*/ 6 h 47"/>
                  <a:gd name="T76" fmla="*/ 1 w 35"/>
                  <a:gd name="T77" fmla="*/ 4 h 47"/>
                  <a:gd name="T78" fmla="*/ 1 w 35"/>
                  <a:gd name="T79" fmla="*/ 4 h 47"/>
                  <a:gd name="T80" fmla="*/ 2 w 35"/>
                  <a:gd name="T81" fmla="*/ 2 h 47"/>
                  <a:gd name="T82" fmla="*/ 4 w 35"/>
                  <a:gd name="T83" fmla="*/ 0 h 47"/>
                  <a:gd name="T84" fmla="*/ 12 w 35"/>
                  <a:gd name="T85" fmla="*/ 0 h 47"/>
                  <a:gd name="T86" fmla="*/ 22 w 35"/>
                  <a:gd name="T87" fmla="*/ 2 h 47"/>
                  <a:gd name="T88" fmla="*/ 22 w 35"/>
                  <a:gd name="T89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5" h="47">
                    <a:moveTo>
                      <a:pt x="22" y="2"/>
                    </a:moveTo>
                    <a:lnTo>
                      <a:pt x="22" y="2"/>
                    </a:lnTo>
                    <a:lnTo>
                      <a:pt x="26" y="4"/>
                    </a:lnTo>
                    <a:lnTo>
                      <a:pt x="29" y="6"/>
                    </a:lnTo>
                    <a:lnTo>
                      <a:pt x="30" y="8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4"/>
                    </a:lnTo>
                    <a:lnTo>
                      <a:pt x="29" y="19"/>
                    </a:lnTo>
                    <a:lnTo>
                      <a:pt x="29" y="22"/>
                    </a:lnTo>
                    <a:lnTo>
                      <a:pt x="30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33" y="26"/>
                    </a:lnTo>
                    <a:lnTo>
                      <a:pt x="35" y="27"/>
                    </a:lnTo>
                    <a:lnTo>
                      <a:pt x="35" y="31"/>
                    </a:lnTo>
                    <a:lnTo>
                      <a:pt x="32" y="34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4" y="38"/>
                    </a:lnTo>
                    <a:lnTo>
                      <a:pt x="22" y="39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9" y="45"/>
                    </a:lnTo>
                    <a:lnTo>
                      <a:pt x="17" y="47"/>
                    </a:lnTo>
                    <a:lnTo>
                      <a:pt x="14" y="47"/>
                    </a:lnTo>
                    <a:lnTo>
                      <a:pt x="13" y="46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3" y="29"/>
                    </a:lnTo>
                    <a:lnTo>
                      <a:pt x="13" y="22"/>
                    </a:lnTo>
                    <a:lnTo>
                      <a:pt x="12" y="19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7" y="14"/>
                    </a:lnTo>
                    <a:lnTo>
                      <a:pt x="3" y="11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22" y="2"/>
                    </a:lnTo>
                    <a:lnTo>
                      <a:pt x="2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6" name="Freeform 292"/>
              <p:cNvSpPr>
                <a:spLocks/>
              </p:cNvSpPr>
              <p:nvPr/>
            </p:nvSpPr>
            <p:spPr bwMode="auto">
              <a:xfrm>
                <a:off x="10107567" y="6148865"/>
                <a:ext cx="7937" cy="4764"/>
              </a:xfrm>
              <a:custGeom>
                <a:avLst/>
                <a:gdLst>
                  <a:gd name="T0" fmla="*/ 5 w 5"/>
                  <a:gd name="T1" fmla="*/ 2 h 3"/>
                  <a:gd name="T2" fmla="*/ 5 w 5"/>
                  <a:gd name="T3" fmla="*/ 2 h 3"/>
                  <a:gd name="T4" fmla="*/ 4 w 5"/>
                  <a:gd name="T5" fmla="*/ 3 h 3"/>
                  <a:gd name="T6" fmla="*/ 2 w 5"/>
                  <a:gd name="T7" fmla="*/ 3 h 3"/>
                  <a:gd name="T8" fmla="*/ 0 w 5"/>
                  <a:gd name="T9" fmla="*/ 2 h 3"/>
                  <a:gd name="T10" fmla="*/ 0 w 5"/>
                  <a:gd name="T11" fmla="*/ 1 h 3"/>
                  <a:gd name="T12" fmla="*/ 0 w 5"/>
                  <a:gd name="T13" fmla="*/ 1 h 3"/>
                  <a:gd name="T14" fmla="*/ 1 w 5"/>
                  <a:gd name="T15" fmla="*/ 0 h 3"/>
                  <a:gd name="T16" fmla="*/ 2 w 5"/>
                  <a:gd name="T17" fmla="*/ 1 h 3"/>
                  <a:gd name="T18" fmla="*/ 5 w 5"/>
                  <a:gd name="T19" fmla="*/ 2 h 3"/>
                  <a:gd name="T20" fmla="*/ 5 w 5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7" name="Freeform 293"/>
              <p:cNvSpPr>
                <a:spLocks/>
              </p:cNvSpPr>
              <p:nvPr/>
            </p:nvSpPr>
            <p:spPr bwMode="auto">
              <a:xfrm>
                <a:off x="10169479" y="6196493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3 h 4"/>
                  <a:gd name="T8" fmla="*/ 3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5 w 5"/>
                  <a:gd name="T15" fmla="*/ 2 h 4"/>
                  <a:gd name="T16" fmla="*/ 4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8" name="Freeform 294"/>
              <p:cNvSpPr>
                <a:spLocks/>
              </p:cNvSpPr>
              <p:nvPr/>
            </p:nvSpPr>
            <p:spPr bwMode="auto">
              <a:xfrm>
                <a:off x="10304415" y="6202843"/>
                <a:ext cx="12699" cy="15876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2 h 10"/>
                  <a:gd name="T6" fmla="*/ 1 w 8"/>
                  <a:gd name="T7" fmla="*/ 2 h 10"/>
                  <a:gd name="T8" fmla="*/ 3 w 8"/>
                  <a:gd name="T9" fmla="*/ 3 h 10"/>
                  <a:gd name="T10" fmla="*/ 4 w 8"/>
                  <a:gd name="T11" fmla="*/ 4 h 10"/>
                  <a:gd name="T12" fmla="*/ 4 w 8"/>
                  <a:gd name="T13" fmla="*/ 4 h 10"/>
                  <a:gd name="T14" fmla="*/ 5 w 8"/>
                  <a:gd name="T15" fmla="*/ 7 h 10"/>
                  <a:gd name="T16" fmla="*/ 6 w 8"/>
                  <a:gd name="T17" fmla="*/ 9 h 10"/>
                  <a:gd name="T18" fmla="*/ 7 w 8"/>
                  <a:gd name="T19" fmla="*/ 10 h 10"/>
                  <a:gd name="T20" fmla="*/ 8 w 8"/>
                  <a:gd name="T21" fmla="*/ 8 h 10"/>
                  <a:gd name="T22" fmla="*/ 8 w 8"/>
                  <a:gd name="T23" fmla="*/ 8 h 10"/>
                  <a:gd name="T24" fmla="*/ 7 w 8"/>
                  <a:gd name="T25" fmla="*/ 7 h 10"/>
                  <a:gd name="T26" fmla="*/ 6 w 8"/>
                  <a:gd name="T27" fmla="*/ 6 h 10"/>
                  <a:gd name="T28" fmla="*/ 5 w 8"/>
                  <a:gd name="T29" fmla="*/ 4 h 10"/>
                  <a:gd name="T30" fmla="*/ 5 w 8"/>
                  <a:gd name="T31" fmla="*/ 2 h 10"/>
                  <a:gd name="T32" fmla="*/ 5 w 8"/>
                  <a:gd name="T33" fmla="*/ 2 h 10"/>
                  <a:gd name="T34" fmla="*/ 4 w 8"/>
                  <a:gd name="T35" fmla="*/ 1 h 10"/>
                  <a:gd name="T36" fmla="*/ 3 w 8"/>
                  <a:gd name="T37" fmla="*/ 0 h 10"/>
                  <a:gd name="T38" fmla="*/ 0 w 8"/>
                  <a:gd name="T39" fmla="*/ 0 h 10"/>
                  <a:gd name="T40" fmla="*/ 0 w 8"/>
                  <a:gd name="T4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5" y="7"/>
                    </a:lnTo>
                    <a:lnTo>
                      <a:pt x="6" y="9"/>
                    </a:lnTo>
                    <a:lnTo>
                      <a:pt x="7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9" name="Freeform 295"/>
              <p:cNvSpPr>
                <a:spLocks/>
              </p:cNvSpPr>
              <p:nvPr/>
            </p:nvSpPr>
            <p:spPr bwMode="auto">
              <a:xfrm>
                <a:off x="10374266" y="622189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2 w 4"/>
                  <a:gd name="T5" fmla="*/ 3 h 4"/>
                  <a:gd name="T6" fmla="*/ 3 w 4"/>
                  <a:gd name="T7" fmla="*/ 4 h 4"/>
                  <a:gd name="T8" fmla="*/ 4 w 4"/>
                  <a:gd name="T9" fmla="*/ 3 h 4"/>
                  <a:gd name="T10" fmla="*/ 4 w 4"/>
                  <a:gd name="T11" fmla="*/ 3 h 4"/>
                  <a:gd name="T12" fmla="*/ 4 w 4"/>
                  <a:gd name="T13" fmla="*/ 2 h 4"/>
                  <a:gd name="T14" fmla="*/ 3 w 4"/>
                  <a:gd name="T15" fmla="*/ 1 h 4"/>
                  <a:gd name="T16" fmla="*/ 0 w 4"/>
                  <a:gd name="T17" fmla="*/ 0 h 4"/>
                  <a:gd name="T18" fmla="*/ 0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0" name="Freeform 296"/>
              <p:cNvSpPr>
                <a:spLocks/>
              </p:cNvSpPr>
              <p:nvPr/>
            </p:nvSpPr>
            <p:spPr bwMode="auto">
              <a:xfrm>
                <a:off x="10379028" y="629810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4 h 5"/>
                  <a:gd name="T6" fmla="*/ 1 w 3"/>
                  <a:gd name="T7" fmla="*/ 5 h 5"/>
                  <a:gd name="T8" fmla="*/ 2 w 3"/>
                  <a:gd name="T9" fmla="*/ 4 h 5"/>
                  <a:gd name="T10" fmla="*/ 2 w 3"/>
                  <a:gd name="T11" fmla="*/ 4 h 5"/>
                  <a:gd name="T12" fmla="*/ 3 w 3"/>
                  <a:gd name="T13" fmla="*/ 2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1" name="Freeform 297"/>
              <p:cNvSpPr>
                <a:spLocks/>
              </p:cNvSpPr>
              <p:nvPr/>
            </p:nvSpPr>
            <p:spPr bwMode="auto">
              <a:xfrm>
                <a:off x="10312354" y="6258410"/>
                <a:ext cx="50800" cy="31752"/>
              </a:xfrm>
              <a:custGeom>
                <a:avLst/>
                <a:gdLst>
                  <a:gd name="T0" fmla="*/ 30 w 32"/>
                  <a:gd name="T1" fmla="*/ 12 h 20"/>
                  <a:gd name="T2" fmla="*/ 30 w 32"/>
                  <a:gd name="T3" fmla="*/ 12 h 20"/>
                  <a:gd name="T4" fmla="*/ 24 w 32"/>
                  <a:gd name="T5" fmla="*/ 12 h 20"/>
                  <a:gd name="T6" fmla="*/ 23 w 32"/>
                  <a:gd name="T7" fmla="*/ 12 h 20"/>
                  <a:gd name="T8" fmla="*/ 22 w 32"/>
                  <a:gd name="T9" fmla="*/ 15 h 20"/>
                  <a:gd name="T10" fmla="*/ 22 w 32"/>
                  <a:gd name="T11" fmla="*/ 15 h 20"/>
                  <a:gd name="T12" fmla="*/ 21 w 32"/>
                  <a:gd name="T13" fmla="*/ 17 h 20"/>
                  <a:gd name="T14" fmla="*/ 20 w 32"/>
                  <a:gd name="T15" fmla="*/ 17 h 20"/>
                  <a:gd name="T16" fmla="*/ 18 w 32"/>
                  <a:gd name="T17" fmla="*/ 18 h 20"/>
                  <a:gd name="T18" fmla="*/ 18 w 32"/>
                  <a:gd name="T19" fmla="*/ 19 h 20"/>
                  <a:gd name="T20" fmla="*/ 18 w 32"/>
                  <a:gd name="T21" fmla="*/ 19 h 20"/>
                  <a:gd name="T22" fmla="*/ 16 w 32"/>
                  <a:gd name="T23" fmla="*/ 20 h 20"/>
                  <a:gd name="T24" fmla="*/ 14 w 32"/>
                  <a:gd name="T25" fmla="*/ 20 h 20"/>
                  <a:gd name="T26" fmla="*/ 11 w 32"/>
                  <a:gd name="T27" fmla="*/ 20 h 20"/>
                  <a:gd name="T28" fmla="*/ 10 w 32"/>
                  <a:gd name="T29" fmla="*/ 19 h 20"/>
                  <a:gd name="T30" fmla="*/ 10 w 32"/>
                  <a:gd name="T31" fmla="*/ 19 h 20"/>
                  <a:gd name="T32" fmla="*/ 8 w 32"/>
                  <a:gd name="T33" fmla="*/ 17 h 20"/>
                  <a:gd name="T34" fmla="*/ 7 w 32"/>
                  <a:gd name="T35" fmla="*/ 16 h 20"/>
                  <a:gd name="T36" fmla="*/ 4 w 32"/>
                  <a:gd name="T37" fmla="*/ 16 h 20"/>
                  <a:gd name="T38" fmla="*/ 4 w 32"/>
                  <a:gd name="T39" fmla="*/ 16 h 20"/>
                  <a:gd name="T40" fmla="*/ 1 w 32"/>
                  <a:gd name="T41" fmla="*/ 15 h 20"/>
                  <a:gd name="T42" fmla="*/ 0 w 32"/>
                  <a:gd name="T43" fmla="*/ 11 h 20"/>
                  <a:gd name="T44" fmla="*/ 1 w 32"/>
                  <a:gd name="T45" fmla="*/ 9 h 20"/>
                  <a:gd name="T46" fmla="*/ 3 w 32"/>
                  <a:gd name="T47" fmla="*/ 7 h 20"/>
                  <a:gd name="T48" fmla="*/ 3 w 32"/>
                  <a:gd name="T49" fmla="*/ 7 h 20"/>
                  <a:gd name="T50" fmla="*/ 4 w 32"/>
                  <a:gd name="T51" fmla="*/ 6 h 20"/>
                  <a:gd name="T52" fmla="*/ 7 w 32"/>
                  <a:gd name="T53" fmla="*/ 6 h 20"/>
                  <a:gd name="T54" fmla="*/ 14 w 32"/>
                  <a:gd name="T55" fmla="*/ 7 h 20"/>
                  <a:gd name="T56" fmla="*/ 20 w 32"/>
                  <a:gd name="T57" fmla="*/ 7 h 20"/>
                  <a:gd name="T58" fmla="*/ 22 w 32"/>
                  <a:gd name="T59" fmla="*/ 6 h 20"/>
                  <a:gd name="T60" fmla="*/ 22 w 32"/>
                  <a:gd name="T61" fmla="*/ 5 h 20"/>
                  <a:gd name="T62" fmla="*/ 22 w 32"/>
                  <a:gd name="T63" fmla="*/ 5 h 20"/>
                  <a:gd name="T64" fmla="*/ 23 w 32"/>
                  <a:gd name="T65" fmla="*/ 2 h 20"/>
                  <a:gd name="T66" fmla="*/ 24 w 32"/>
                  <a:gd name="T67" fmla="*/ 0 h 20"/>
                  <a:gd name="T68" fmla="*/ 27 w 32"/>
                  <a:gd name="T69" fmla="*/ 0 h 20"/>
                  <a:gd name="T70" fmla="*/ 28 w 32"/>
                  <a:gd name="T71" fmla="*/ 1 h 20"/>
                  <a:gd name="T72" fmla="*/ 28 w 32"/>
                  <a:gd name="T73" fmla="*/ 2 h 20"/>
                  <a:gd name="T74" fmla="*/ 28 w 32"/>
                  <a:gd name="T75" fmla="*/ 2 h 20"/>
                  <a:gd name="T76" fmla="*/ 28 w 32"/>
                  <a:gd name="T77" fmla="*/ 4 h 20"/>
                  <a:gd name="T78" fmla="*/ 30 w 32"/>
                  <a:gd name="T79" fmla="*/ 5 h 20"/>
                  <a:gd name="T80" fmla="*/ 31 w 32"/>
                  <a:gd name="T81" fmla="*/ 5 h 20"/>
                  <a:gd name="T82" fmla="*/ 32 w 32"/>
                  <a:gd name="T83" fmla="*/ 7 h 20"/>
                  <a:gd name="T84" fmla="*/ 32 w 32"/>
                  <a:gd name="T85" fmla="*/ 7 h 20"/>
                  <a:gd name="T86" fmla="*/ 32 w 32"/>
                  <a:gd name="T87" fmla="*/ 9 h 20"/>
                  <a:gd name="T88" fmla="*/ 31 w 32"/>
                  <a:gd name="T89" fmla="*/ 10 h 20"/>
                  <a:gd name="T90" fmla="*/ 30 w 32"/>
                  <a:gd name="T91" fmla="*/ 12 h 20"/>
                  <a:gd name="T92" fmla="*/ 30 w 32"/>
                  <a:gd name="T9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20">
                    <a:moveTo>
                      <a:pt x="30" y="12"/>
                    </a:moveTo>
                    <a:lnTo>
                      <a:pt x="30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1" y="17"/>
                    </a:lnTo>
                    <a:lnTo>
                      <a:pt x="20" y="17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6" y="20"/>
                    </a:lnTo>
                    <a:lnTo>
                      <a:pt x="14" y="20"/>
                    </a:lnTo>
                    <a:lnTo>
                      <a:pt x="11" y="2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8" y="17"/>
                    </a:lnTo>
                    <a:lnTo>
                      <a:pt x="7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1" y="15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7" y="6"/>
                    </a:lnTo>
                    <a:lnTo>
                      <a:pt x="14" y="7"/>
                    </a:lnTo>
                    <a:lnTo>
                      <a:pt x="20" y="7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23" y="2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30" y="5"/>
                    </a:lnTo>
                    <a:lnTo>
                      <a:pt x="31" y="5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32" y="9"/>
                    </a:lnTo>
                    <a:lnTo>
                      <a:pt x="31" y="10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2" name="Freeform 298"/>
              <p:cNvSpPr>
                <a:spLocks/>
              </p:cNvSpPr>
              <p:nvPr/>
            </p:nvSpPr>
            <p:spPr bwMode="auto">
              <a:xfrm>
                <a:off x="10229804" y="6304452"/>
                <a:ext cx="44449" cy="28576"/>
              </a:xfrm>
              <a:custGeom>
                <a:avLst/>
                <a:gdLst>
                  <a:gd name="T0" fmla="*/ 16 w 28"/>
                  <a:gd name="T1" fmla="*/ 2 h 18"/>
                  <a:gd name="T2" fmla="*/ 16 w 28"/>
                  <a:gd name="T3" fmla="*/ 2 h 18"/>
                  <a:gd name="T4" fmla="*/ 15 w 28"/>
                  <a:gd name="T5" fmla="*/ 3 h 18"/>
                  <a:gd name="T6" fmla="*/ 14 w 28"/>
                  <a:gd name="T7" fmla="*/ 4 h 18"/>
                  <a:gd name="T8" fmla="*/ 12 w 28"/>
                  <a:gd name="T9" fmla="*/ 4 h 18"/>
                  <a:gd name="T10" fmla="*/ 12 w 28"/>
                  <a:gd name="T11" fmla="*/ 4 h 18"/>
                  <a:gd name="T12" fmla="*/ 9 w 28"/>
                  <a:gd name="T13" fmla="*/ 4 h 18"/>
                  <a:gd name="T14" fmla="*/ 6 w 28"/>
                  <a:gd name="T15" fmla="*/ 5 h 18"/>
                  <a:gd name="T16" fmla="*/ 5 w 28"/>
                  <a:gd name="T17" fmla="*/ 6 h 18"/>
                  <a:gd name="T18" fmla="*/ 5 w 28"/>
                  <a:gd name="T19" fmla="*/ 7 h 18"/>
                  <a:gd name="T20" fmla="*/ 5 w 28"/>
                  <a:gd name="T21" fmla="*/ 7 h 18"/>
                  <a:gd name="T22" fmla="*/ 4 w 28"/>
                  <a:gd name="T23" fmla="*/ 8 h 18"/>
                  <a:gd name="T24" fmla="*/ 2 w 28"/>
                  <a:gd name="T25" fmla="*/ 9 h 18"/>
                  <a:gd name="T26" fmla="*/ 0 w 28"/>
                  <a:gd name="T27" fmla="*/ 10 h 18"/>
                  <a:gd name="T28" fmla="*/ 0 w 28"/>
                  <a:gd name="T29" fmla="*/ 10 h 18"/>
                  <a:gd name="T30" fmla="*/ 1 w 28"/>
                  <a:gd name="T31" fmla="*/ 11 h 18"/>
                  <a:gd name="T32" fmla="*/ 1 w 28"/>
                  <a:gd name="T33" fmla="*/ 11 h 18"/>
                  <a:gd name="T34" fmla="*/ 6 w 28"/>
                  <a:gd name="T35" fmla="*/ 17 h 18"/>
                  <a:gd name="T36" fmla="*/ 9 w 28"/>
                  <a:gd name="T37" fmla="*/ 18 h 18"/>
                  <a:gd name="T38" fmla="*/ 10 w 28"/>
                  <a:gd name="T39" fmla="*/ 18 h 18"/>
                  <a:gd name="T40" fmla="*/ 11 w 28"/>
                  <a:gd name="T41" fmla="*/ 16 h 18"/>
                  <a:gd name="T42" fmla="*/ 11 w 28"/>
                  <a:gd name="T43" fmla="*/ 16 h 18"/>
                  <a:gd name="T44" fmla="*/ 13 w 28"/>
                  <a:gd name="T45" fmla="*/ 14 h 18"/>
                  <a:gd name="T46" fmla="*/ 16 w 28"/>
                  <a:gd name="T47" fmla="*/ 12 h 18"/>
                  <a:gd name="T48" fmla="*/ 18 w 28"/>
                  <a:gd name="T49" fmla="*/ 11 h 18"/>
                  <a:gd name="T50" fmla="*/ 20 w 28"/>
                  <a:gd name="T51" fmla="*/ 12 h 18"/>
                  <a:gd name="T52" fmla="*/ 20 w 28"/>
                  <a:gd name="T53" fmla="*/ 12 h 18"/>
                  <a:gd name="T54" fmla="*/ 22 w 28"/>
                  <a:gd name="T55" fmla="*/ 14 h 18"/>
                  <a:gd name="T56" fmla="*/ 24 w 28"/>
                  <a:gd name="T57" fmla="*/ 16 h 18"/>
                  <a:gd name="T58" fmla="*/ 26 w 28"/>
                  <a:gd name="T59" fmla="*/ 16 h 18"/>
                  <a:gd name="T60" fmla="*/ 27 w 28"/>
                  <a:gd name="T61" fmla="*/ 15 h 18"/>
                  <a:gd name="T62" fmla="*/ 27 w 28"/>
                  <a:gd name="T63" fmla="*/ 14 h 18"/>
                  <a:gd name="T64" fmla="*/ 27 w 28"/>
                  <a:gd name="T65" fmla="*/ 14 h 18"/>
                  <a:gd name="T66" fmla="*/ 28 w 28"/>
                  <a:gd name="T67" fmla="*/ 6 h 18"/>
                  <a:gd name="T68" fmla="*/ 28 w 28"/>
                  <a:gd name="T69" fmla="*/ 3 h 18"/>
                  <a:gd name="T70" fmla="*/ 27 w 28"/>
                  <a:gd name="T71" fmla="*/ 1 h 18"/>
                  <a:gd name="T72" fmla="*/ 25 w 28"/>
                  <a:gd name="T73" fmla="*/ 1 h 18"/>
                  <a:gd name="T74" fmla="*/ 25 w 28"/>
                  <a:gd name="T75" fmla="*/ 1 h 18"/>
                  <a:gd name="T76" fmla="*/ 22 w 28"/>
                  <a:gd name="T77" fmla="*/ 0 h 18"/>
                  <a:gd name="T78" fmla="*/ 18 w 28"/>
                  <a:gd name="T79" fmla="*/ 1 h 18"/>
                  <a:gd name="T80" fmla="*/ 16 w 28"/>
                  <a:gd name="T81" fmla="*/ 2 h 18"/>
                  <a:gd name="T82" fmla="*/ 16 w 28"/>
                  <a:gd name="T8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" h="18">
                    <a:moveTo>
                      <a:pt x="16" y="2"/>
                    </a:moveTo>
                    <a:lnTo>
                      <a:pt x="16" y="2"/>
                    </a:lnTo>
                    <a:lnTo>
                      <a:pt x="15" y="3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6" y="5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4" y="8"/>
                    </a:lnTo>
                    <a:lnTo>
                      <a:pt x="2" y="9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6" y="17"/>
                    </a:lnTo>
                    <a:lnTo>
                      <a:pt x="9" y="18"/>
                    </a:lnTo>
                    <a:lnTo>
                      <a:pt x="10" y="18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8" y="11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6" y="16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8" y="6"/>
                    </a:lnTo>
                    <a:lnTo>
                      <a:pt x="28" y="3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3" name="Freeform 299"/>
              <p:cNvSpPr>
                <a:spLocks/>
              </p:cNvSpPr>
              <p:nvPr/>
            </p:nvSpPr>
            <p:spPr bwMode="auto">
              <a:xfrm>
                <a:off x="10459990" y="6356843"/>
                <a:ext cx="4764" cy="4764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1 h 3"/>
                  <a:gd name="T6" fmla="*/ 0 w 3"/>
                  <a:gd name="T7" fmla="*/ 2 h 3"/>
                  <a:gd name="T8" fmla="*/ 1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0 w 3"/>
                  <a:gd name="T19" fmla="*/ 0 h 3"/>
                  <a:gd name="T20" fmla="*/ 0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4" name="Freeform 300"/>
              <p:cNvSpPr>
                <a:spLocks/>
              </p:cNvSpPr>
              <p:nvPr/>
            </p:nvSpPr>
            <p:spPr bwMode="auto">
              <a:xfrm>
                <a:off x="10501265" y="6385421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3 h 4"/>
                  <a:gd name="T10" fmla="*/ 3 w 4"/>
                  <a:gd name="T11" fmla="*/ 3 h 4"/>
                  <a:gd name="T12" fmla="*/ 4 w 4"/>
                  <a:gd name="T13" fmla="*/ 2 h 4"/>
                  <a:gd name="T14" fmla="*/ 4 w 4"/>
                  <a:gd name="T15" fmla="*/ 2 h 4"/>
                  <a:gd name="T16" fmla="*/ 3 w 4"/>
                  <a:gd name="T17" fmla="*/ 1 h 4"/>
                  <a:gd name="T18" fmla="*/ 0 w 4"/>
                  <a:gd name="T19" fmla="*/ 0 h 4"/>
                  <a:gd name="T20" fmla="*/ 0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5" name="Freeform 301"/>
              <p:cNvSpPr>
                <a:spLocks/>
              </p:cNvSpPr>
              <p:nvPr/>
            </p:nvSpPr>
            <p:spPr bwMode="auto">
              <a:xfrm>
                <a:off x="9867856" y="4261181"/>
                <a:ext cx="481012" cy="509627"/>
              </a:xfrm>
              <a:custGeom>
                <a:avLst/>
                <a:gdLst>
                  <a:gd name="T0" fmla="*/ 55 w 303"/>
                  <a:gd name="T1" fmla="*/ 73 h 321"/>
                  <a:gd name="T2" fmla="*/ 19 w 303"/>
                  <a:gd name="T3" fmla="*/ 37 h 321"/>
                  <a:gd name="T4" fmla="*/ 8 w 303"/>
                  <a:gd name="T5" fmla="*/ 34 h 321"/>
                  <a:gd name="T6" fmla="*/ 0 w 303"/>
                  <a:gd name="T7" fmla="*/ 26 h 321"/>
                  <a:gd name="T8" fmla="*/ 4 w 303"/>
                  <a:gd name="T9" fmla="*/ 23 h 321"/>
                  <a:gd name="T10" fmla="*/ 38 w 303"/>
                  <a:gd name="T11" fmla="*/ 8 h 321"/>
                  <a:gd name="T12" fmla="*/ 44 w 303"/>
                  <a:gd name="T13" fmla="*/ 3 h 321"/>
                  <a:gd name="T14" fmla="*/ 61 w 303"/>
                  <a:gd name="T15" fmla="*/ 0 h 321"/>
                  <a:gd name="T16" fmla="*/ 79 w 303"/>
                  <a:gd name="T17" fmla="*/ 4 h 321"/>
                  <a:gd name="T18" fmla="*/ 86 w 303"/>
                  <a:gd name="T19" fmla="*/ 10 h 321"/>
                  <a:gd name="T20" fmla="*/ 99 w 303"/>
                  <a:gd name="T21" fmla="*/ 16 h 321"/>
                  <a:gd name="T22" fmla="*/ 124 w 303"/>
                  <a:gd name="T23" fmla="*/ 19 h 321"/>
                  <a:gd name="T24" fmla="*/ 161 w 303"/>
                  <a:gd name="T25" fmla="*/ 28 h 321"/>
                  <a:gd name="T26" fmla="*/ 189 w 303"/>
                  <a:gd name="T27" fmla="*/ 33 h 321"/>
                  <a:gd name="T28" fmla="*/ 193 w 303"/>
                  <a:gd name="T29" fmla="*/ 32 h 321"/>
                  <a:gd name="T30" fmla="*/ 195 w 303"/>
                  <a:gd name="T31" fmla="*/ 53 h 321"/>
                  <a:gd name="T32" fmla="*/ 211 w 303"/>
                  <a:gd name="T33" fmla="*/ 94 h 321"/>
                  <a:gd name="T34" fmla="*/ 219 w 303"/>
                  <a:gd name="T35" fmla="*/ 107 h 321"/>
                  <a:gd name="T36" fmla="*/ 244 w 303"/>
                  <a:gd name="T37" fmla="*/ 128 h 321"/>
                  <a:gd name="T38" fmla="*/ 255 w 303"/>
                  <a:gd name="T39" fmla="*/ 132 h 321"/>
                  <a:gd name="T40" fmla="*/ 268 w 303"/>
                  <a:gd name="T41" fmla="*/ 140 h 321"/>
                  <a:gd name="T42" fmla="*/ 286 w 303"/>
                  <a:gd name="T43" fmla="*/ 151 h 321"/>
                  <a:gd name="T44" fmla="*/ 287 w 303"/>
                  <a:gd name="T45" fmla="*/ 158 h 321"/>
                  <a:gd name="T46" fmla="*/ 293 w 303"/>
                  <a:gd name="T47" fmla="*/ 173 h 321"/>
                  <a:gd name="T48" fmla="*/ 300 w 303"/>
                  <a:gd name="T49" fmla="*/ 181 h 321"/>
                  <a:gd name="T50" fmla="*/ 303 w 303"/>
                  <a:gd name="T51" fmla="*/ 188 h 321"/>
                  <a:gd name="T52" fmla="*/ 300 w 303"/>
                  <a:gd name="T53" fmla="*/ 187 h 321"/>
                  <a:gd name="T54" fmla="*/ 284 w 303"/>
                  <a:gd name="T55" fmla="*/ 181 h 321"/>
                  <a:gd name="T56" fmla="*/ 272 w 303"/>
                  <a:gd name="T57" fmla="*/ 187 h 321"/>
                  <a:gd name="T58" fmla="*/ 270 w 303"/>
                  <a:gd name="T59" fmla="*/ 186 h 321"/>
                  <a:gd name="T60" fmla="*/ 258 w 303"/>
                  <a:gd name="T61" fmla="*/ 182 h 321"/>
                  <a:gd name="T62" fmla="*/ 242 w 303"/>
                  <a:gd name="T63" fmla="*/ 187 h 321"/>
                  <a:gd name="T64" fmla="*/ 226 w 303"/>
                  <a:gd name="T65" fmla="*/ 188 h 321"/>
                  <a:gd name="T66" fmla="*/ 216 w 303"/>
                  <a:gd name="T67" fmla="*/ 193 h 321"/>
                  <a:gd name="T68" fmla="*/ 217 w 303"/>
                  <a:gd name="T69" fmla="*/ 208 h 321"/>
                  <a:gd name="T70" fmla="*/ 222 w 303"/>
                  <a:gd name="T71" fmla="*/ 237 h 321"/>
                  <a:gd name="T72" fmla="*/ 219 w 303"/>
                  <a:gd name="T73" fmla="*/ 252 h 321"/>
                  <a:gd name="T74" fmla="*/ 209 w 303"/>
                  <a:gd name="T75" fmla="*/ 286 h 321"/>
                  <a:gd name="T76" fmla="*/ 207 w 303"/>
                  <a:gd name="T77" fmla="*/ 295 h 321"/>
                  <a:gd name="T78" fmla="*/ 194 w 303"/>
                  <a:gd name="T79" fmla="*/ 319 h 321"/>
                  <a:gd name="T80" fmla="*/ 188 w 303"/>
                  <a:gd name="T81" fmla="*/ 320 h 321"/>
                  <a:gd name="T82" fmla="*/ 182 w 303"/>
                  <a:gd name="T83" fmla="*/ 312 h 321"/>
                  <a:gd name="T84" fmla="*/ 178 w 303"/>
                  <a:gd name="T85" fmla="*/ 294 h 321"/>
                  <a:gd name="T86" fmla="*/ 171 w 303"/>
                  <a:gd name="T87" fmla="*/ 267 h 321"/>
                  <a:gd name="T88" fmla="*/ 164 w 303"/>
                  <a:gd name="T89" fmla="*/ 228 h 321"/>
                  <a:gd name="T90" fmla="*/ 162 w 303"/>
                  <a:gd name="T91" fmla="*/ 205 h 321"/>
                  <a:gd name="T92" fmla="*/ 155 w 303"/>
                  <a:gd name="T93" fmla="*/ 186 h 321"/>
                  <a:gd name="T94" fmla="*/ 146 w 303"/>
                  <a:gd name="T95" fmla="*/ 169 h 321"/>
                  <a:gd name="T96" fmla="*/ 115 w 303"/>
                  <a:gd name="T97" fmla="*/ 133 h 321"/>
                  <a:gd name="T98" fmla="*/ 104 w 303"/>
                  <a:gd name="T99" fmla="*/ 129 h 321"/>
                  <a:gd name="T100" fmla="*/ 90 w 303"/>
                  <a:gd name="T101" fmla="*/ 123 h 321"/>
                  <a:gd name="T102" fmla="*/ 81 w 303"/>
                  <a:gd name="T103" fmla="*/ 112 h 321"/>
                  <a:gd name="T104" fmla="*/ 81 w 303"/>
                  <a:gd name="T105" fmla="*/ 108 h 321"/>
                  <a:gd name="T106" fmla="*/ 73 w 303"/>
                  <a:gd name="T107" fmla="*/ 104 h 321"/>
                  <a:gd name="T108" fmla="*/ 65 w 303"/>
                  <a:gd name="T109" fmla="*/ 100 h 321"/>
                  <a:gd name="T110" fmla="*/ 61 w 303"/>
                  <a:gd name="T111" fmla="*/ 92 h 321"/>
                  <a:gd name="T112" fmla="*/ 60 w 303"/>
                  <a:gd name="T113" fmla="*/ 7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3" h="321">
                    <a:moveTo>
                      <a:pt x="60" y="79"/>
                    </a:moveTo>
                    <a:lnTo>
                      <a:pt x="60" y="79"/>
                    </a:lnTo>
                    <a:lnTo>
                      <a:pt x="55" y="73"/>
                    </a:lnTo>
                    <a:lnTo>
                      <a:pt x="41" y="58"/>
                    </a:lnTo>
                    <a:lnTo>
                      <a:pt x="27" y="43"/>
                    </a:lnTo>
                    <a:lnTo>
                      <a:pt x="19" y="37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8" y="34"/>
                    </a:lnTo>
                    <a:lnTo>
                      <a:pt x="2" y="31"/>
                    </a:lnTo>
                    <a:lnTo>
                      <a:pt x="1" y="29"/>
                    </a:lnTo>
                    <a:lnTo>
                      <a:pt x="0" y="26"/>
                    </a:lnTo>
                    <a:lnTo>
                      <a:pt x="1" y="24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24" y="16"/>
                    </a:lnTo>
                    <a:lnTo>
                      <a:pt x="33" y="10"/>
                    </a:lnTo>
                    <a:lnTo>
                      <a:pt x="38" y="8"/>
                    </a:lnTo>
                    <a:lnTo>
                      <a:pt x="41" y="5"/>
                    </a:lnTo>
                    <a:lnTo>
                      <a:pt x="41" y="5"/>
                    </a:lnTo>
                    <a:lnTo>
                      <a:pt x="44" y="3"/>
                    </a:lnTo>
                    <a:lnTo>
                      <a:pt x="48" y="2"/>
                    </a:lnTo>
                    <a:lnTo>
                      <a:pt x="55" y="1"/>
                    </a:lnTo>
                    <a:lnTo>
                      <a:pt x="61" y="0"/>
                    </a:lnTo>
                    <a:lnTo>
                      <a:pt x="68" y="1"/>
                    </a:lnTo>
                    <a:lnTo>
                      <a:pt x="74" y="2"/>
                    </a:lnTo>
                    <a:lnTo>
                      <a:pt x="79" y="4"/>
                    </a:lnTo>
                    <a:lnTo>
                      <a:pt x="83" y="7"/>
                    </a:lnTo>
                    <a:lnTo>
                      <a:pt x="83" y="7"/>
                    </a:lnTo>
                    <a:lnTo>
                      <a:pt x="86" y="10"/>
                    </a:lnTo>
                    <a:lnTo>
                      <a:pt x="90" y="13"/>
                    </a:lnTo>
                    <a:lnTo>
                      <a:pt x="95" y="15"/>
                    </a:lnTo>
                    <a:lnTo>
                      <a:pt x="99" y="16"/>
                    </a:lnTo>
                    <a:lnTo>
                      <a:pt x="111" y="18"/>
                    </a:lnTo>
                    <a:lnTo>
                      <a:pt x="124" y="19"/>
                    </a:lnTo>
                    <a:lnTo>
                      <a:pt x="124" y="19"/>
                    </a:lnTo>
                    <a:lnTo>
                      <a:pt x="131" y="20"/>
                    </a:lnTo>
                    <a:lnTo>
                      <a:pt x="141" y="22"/>
                    </a:lnTo>
                    <a:lnTo>
                      <a:pt x="161" y="28"/>
                    </a:lnTo>
                    <a:lnTo>
                      <a:pt x="180" y="32"/>
                    </a:lnTo>
                    <a:lnTo>
                      <a:pt x="186" y="33"/>
                    </a:lnTo>
                    <a:lnTo>
                      <a:pt x="189" y="33"/>
                    </a:lnTo>
                    <a:lnTo>
                      <a:pt x="189" y="33"/>
                    </a:lnTo>
                    <a:lnTo>
                      <a:pt x="191" y="32"/>
                    </a:lnTo>
                    <a:lnTo>
                      <a:pt x="193" y="32"/>
                    </a:lnTo>
                    <a:lnTo>
                      <a:pt x="194" y="36"/>
                    </a:lnTo>
                    <a:lnTo>
                      <a:pt x="195" y="53"/>
                    </a:lnTo>
                    <a:lnTo>
                      <a:pt x="195" y="53"/>
                    </a:lnTo>
                    <a:lnTo>
                      <a:pt x="198" y="66"/>
                    </a:lnTo>
                    <a:lnTo>
                      <a:pt x="203" y="80"/>
                    </a:lnTo>
                    <a:lnTo>
                      <a:pt x="211" y="94"/>
                    </a:lnTo>
                    <a:lnTo>
                      <a:pt x="215" y="101"/>
                    </a:lnTo>
                    <a:lnTo>
                      <a:pt x="219" y="107"/>
                    </a:lnTo>
                    <a:lnTo>
                      <a:pt x="219" y="107"/>
                    </a:lnTo>
                    <a:lnTo>
                      <a:pt x="233" y="123"/>
                    </a:lnTo>
                    <a:lnTo>
                      <a:pt x="239" y="126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50" y="129"/>
                    </a:lnTo>
                    <a:lnTo>
                      <a:pt x="255" y="132"/>
                    </a:lnTo>
                    <a:lnTo>
                      <a:pt x="261" y="136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82" y="148"/>
                    </a:lnTo>
                    <a:lnTo>
                      <a:pt x="284" y="150"/>
                    </a:lnTo>
                    <a:lnTo>
                      <a:pt x="286" y="151"/>
                    </a:lnTo>
                    <a:lnTo>
                      <a:pt x="287" y="154"/>
                    </a:lnTo>
                    <a:lnTo>
                      <a:pt x="287" y="158"/>
                    </a:lnTo>
                    <a:lnTo>
                      <a:pt x="287" y="158"/>
                    </a:lnTo>
                    <a:lnTo>
                      <a:pt x="288" y="164"/>
                    </a:lnTo>
                    <a:lnTo>
                      <a:pt x="289" y="168"/>
                    </a:lnTo>
                    <a:lnTo>
                      <a:pt x="293" y="173"/>
                    </a:lnTo>
                    <a:lnTo>
                      <a:pt x="296" y="177"/>
                    </a:lnTo>
                    <a:lnTo>
                      <a:pt x="296" y="177"/>
                    </a:lnTo>
                    <a:lnTo>
                      <a:pt x="300" y="181"/>
                    </a:lnTo>
                    <a:lnTo>
                      <a:pt x="303" y="186"/>
                    </a:lnTo>
                    <a:lnTo>
                      <a:pt x="303" y="187"/>
                    </a:lnTo>
                    <a:lnTo>
                      <a:pt x="303" y="188"/>
                    </a:lnTo>
                    <a:lnTo>
                      <a:pt x="302" y="188"/>
                    </a:lnTo>
                    <a:lnTo>
                      <a:pt x="300" y="187"/>
                    </a:lnTo>
                    <a:lnTo>
                      <a:pt x="300" y="187"/>
                    </a:lnTo>
                    <a:lnTo>
                      <a:pt x="291" y="182"/>
                    </a:lnTo>
                    <a:lnTo>
                      <a:pt x="287" y="181"/>
                    </a:lnTo>
                    <a:lnTo>
                      <a:pt x="284" y="181"/>
                    </a:lnTo>
                    <a:lnTo>
                      <a:pt x="284" y="181"/>
                    </a:lnTo>
                    <a:lnTo>
                      <a:pt x="276" y="186"/>
                    </a:lnTo>
                    <a:lnTo>
                      <a:pt x="272" y="187"/>
                    </a:lnTo>
                    <a:lnTo>
                      <a:pt x="271" y="187"/>
                    </a:lnTo>
                    <a:lnTo>
                      <a:pt x="270" y="186"/>
                    </a:lnTo>
                    <a:lnTo>
                      <a:pt x="270" y="186"/>
                    </a:lnTo>
                    <a:lnTo>
                      <a:pt x="267" y="185"/>
                    </a:lnTo>
                    <a:lnTo>
                      <a:pt x="262" y="183"/>
                    </a:lnTo>
                    <a:lnTo>
                      <a:pt x="258" y="182"/>
                    </a:lnTo>
                    <a:lnTo>
                      <a:pt x="254" y="182"/>
                    </a:lnTo>
                    <a:lnTo>
                      <a:pt x="254" y="182"/>
                    </a:lnTo>
                    <a:lnTo>
                      <a:pt x="242" y="187"/>
                    </a:lnTo>
                    <a:lnTo>
                      <a:pt x="233" y="188"/>
                    </a:lnTo>
                    <a:lnTo>
                      <a:pt x="226" y="188"/>
                    </a:lnTo>
                    <a:lnTo>
                      <a:pt x="226" y="188"/>
                    </a:lnTo>
                    <a:lnTo>
                      <a:pt x="222" y="188"/>
                    </a:lnTo>
                    <a:lnTo>
                      <a:pt x="217" y="190"/>
                    </a:lnTo>
                    <a:lnTo>
                      <a:pt x="216" y="193"/>
                    </a:lnTo>
                    <a:lnTo>
                      <a:pt x="215" y="199"/>
                    </a:lnTo>
                    <a:lnTo>
                      <a:pt x="215" y="199"/>
                    </a:lnTo>
                    <a:lnTo>
                      <a:pt x="217" y="208"/>
                    </a:lnTo>
                    <a:lnTo>
                      <a:pt x="219" y="222"/>
                    </a:lnTo>
                    <a:lnTo>
                      <a:pt x="221" y="230"/>
                    </a:lnTo>
                    <a:lnTo>
                      <a:pt x="222" y="237"/>
                    </a:lnTo>
                    <a:lnTo>
                      <a:pt x="221" y="245"/>
                    </a:lnTo>
                    <a:lnTo>
                      <a:pt x="219" y="252"/>
                    </a:lnTo>
                    <a:lnTo>
                      <a:pt x="219" y="252"/>
                    </a:lnTo>
                    <a:lnTo>
                      <a:pt x="212" y="272"/>
                    </a:lnTo>
                    <a:lnTo>
                      <a:pt x="209" y="279"/>
                    </a:lnTo>
                    <a:lnTo>
                      <a:pt x="209" y="286"/>
                    </a:lnTo>
                    <a:lnTo>
                      <a:pt x="209" y="286"/>
                    </a:lnTo>
                    <a:lnTo>
                      <a:pt x="208" y="290"/>
                    </a:lnTo>
                    <a:lnTo>
                      <a:pt x="207" y="295"/>
                    </a:lnTo>
                    <a:lnTo>
                      <a:pt x="202" y="306"/>
                    </a:lnTo>
                    <a:lnTo>
                      <a:pt x="197" y="316"/>
                    </a:lnTo>
                    <a:lnTo>
                      <a:pt x="194" y="319"/>
                    </a:lnTo>
                    <a:lnTo>
                      <a:pt x="190" y="321"/>
                    </a:lnTo>
                    <a:lnTo>
                      <a:pt x="190" y="321"/>
                    </a:lnTo>
                    <a:lnTo>
                      <a:pt x="188" y="320"/>
                    </a:lnTo>
                    <a:lnTo>
                      <a:pt x="186" y="319"/>
                    </a:lnTo>
                    <a:lnTo>
                      <a:pt x="183" y="316"/>
                    </a:lnTo>
                    <a:lnTo>
                      <a:pt x="182" y="312"/>
                    </a:lnTo>
                    <a:lnTo>
                      <a:pt x="179" y="304"/>
                    </a:lnTo>
                    <a:lnTo>
                      <a:pt x="178" y="294"/>
                    </a:lnTo>
                    <a:lnTo>
                      <a:pt x="178" y="294"/>
                    </a:lnTo>
                    <a:lnTo>
                      <a:pt x="176" y="288"/>
                    </a:lnTo>
                    <a:lnTo>
                      <a:pt x="175" y="281"/>
                    </a:lnTo>
                    <a:lnTo>
                      <a:pt x="171" y="267"/>
                    </a:lnTo>
                    <a:lnTo>
                      <a:pt x="171" y="267"/>
                    </a:lnTo>
                    <a:lnTo>
                      <a:pt x="166" y="243"/>
                    </a:lnTo>
                    <a:lnTo>
                      <a:pt x="164" y="228"/>
                    </a:lnTo>
                    <a:lnTo>
                      <a:pt x="162" y="214"/>
                    </a:lnTo>
                    <a:lnTo>
                      <a:pt x="162" y="214"/>
                    </a:lnTo>
                    <a:lnTo>
                      <a:pt x="162" y="205"/>
                    </a:lnTo>
                    <a:lnTo>
                      <a:pt x="162" y="200"/>
                    </a:lnTo>
                    <a:lnTo>
                      <a:pt x="160" y="195"/>
                    </a:lnTo>
                    <a:lnTo>
                      <a:pt x="155" y="186"/>
                    </a:lnTo>
                    <a:lnTo>
                      <a:pt x="155" y="186"/>
                    </a:lnTo>
                    <a:lnTo>
                      <a:pt x="152" y="178"/>
                    </a:lnTo>
                    <a:lnTo>
                      <a:pt x="146" y="169"/>
                    </a:lnTo>
                    <a:lnTo>
                      <a:pt x="133" y="152"/>
                    </a:lnTo>
                    <a:lnTo>
                      <a:pt x="121" y="138"/>
                    </a:lnTo>
                    <a:lnTo>
                      <a:pt x="115" y="133"/>
                    </a:lnTo>
                    <a:lnTo>
                      <a:pt x="111" y="131"/>
                    </a:lnTo>
                    <a:lnTo>
                      <a:pt x="111" y="131"/>
                    </a:lnTo>
                    <a:lnTo>
                      <a:pt x="104" y="129"/>
                    </a:lnTo>
                    <a:lnTo>
                      <a:pt x="99" y="128"/>
                    </a:lnTo>
                    <a:lnTo>
                      <a:pt x="95" y="126"/>
                    </a:lnTo>
                    <a:lnTo>
                      <a:pt x="90" y="123"/>
                    </a:lnTo>
                    <a:lnTo>
                      <a:pt x="90" y="123"/>
                    </a:lnTo>
                    <a:lnTo>
                      <a:pt x="83" y="116"/>
                    </a:lnTo>
                    <a:lnTo>
                      <a:pt x="81" y="112"/>
                    </a:lnTo>
                    <a:lnTo>
                      <a:pt x="80" y="109"/>
                    </a:lnTo>
                    <a:lnTo>
                      <a:pt x="80" y="109"/>
                    </a:lnTo>
                    <a:lnTo>
                      <a:pt x="81" y="108"/>
                    </a:lnTo>
                    <a:lnTo>
                      <a:pt x="80" y="106"/>
                    </a:lnTo>
                    <a:lnTo>
                      <a:pt x="78" y="105"/>
                    </a:lnTo>
                    <a:lnTo>
                      <a:pt x="73" y="104"/>
                    </a:lnTo>
                    <a:lnTo>
                      <a:pt x="73" y="104"/>
                    </a:lnTo>
                    <a:lnTo>
                      <a:pt x="69" y="103"/>
                    </a:lnTo>
                    <a:lnTo>
                      <a:pt x="65" y="100"/>
                    </a:lnTo>
                    <a:lnTo>
                      <a:pt x="62" y="95"/>
                    </a:lnTo>
                    <a:lnTo>
                      <a:pt x="61" y="92"/>
                    </a:lnTo>
                    <a:lnTo>
                      <a:pt x="61" y="92"/>
                    </a:lnTo>
                    <a:lnTo>
                      <a:pt x="61" y="83"/>
                    </a:lnTo>
                    <a:lnTo>
                      <a:pt x="60" y="79"/>
                    </a:lnTo>
                    <a:lnTo>
                      <a:pt x="60" y="7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6" name="Freeform 302"/>
              <p:cNvSpPr>
                <a:spLocks/>
              </p:cNvSpPr>
              <p:nvPr/>
            </p:nvSpPr>
            <p:spPr bwMode="auto">
              <a:xfrm>
                <a:off x="9282070" y="3351472"/>
                <a:ext cx="2171690" cy="1462201"/>
              </a:xfrm>
              <a:custGeom>
                <a:avLst/>
                <a:gdLst>
                  <a:gd name="T0" fmla="*/ 66 w 1368"/>
                  <a:gd name="T1" fmla="*/ 441 h 921"/>
                  <a:gd name="T2" fmla="*/ 88 w 1368"/>
                  <a:gd name="T3" fmla="*/ 333 h 921"/>
                  <a:gd name="T4" fmla="*/ 90 w 1368"/>
                  <a:gd name="T5" fmla="*/ 259 h 921"/>
                  <a:gd name="T6" fmla="*/ 233 w 1368"/>
                  <a:gd name="T7" fmla="*/ 202 h 921"/>
                  <a:gd name="T8" fmla="*/ 335 w 1368"/>
                  <a:gd name="T9" fmla="*/ 213 h 921"/>
                  <a:gd name="T10" fmla="*/ 420 w 1368"/>
                  <a:gd name="T11" fmla="*/ 211 h 921"/>
                  <a:gd name="T12" fmla="*/ 472 w 1368"/>
                  <a:gd name="T13" fmla="*/ 202 h 921"/>
                  <a:gd name="T14" fmla="*/ 550 w 1368"/>
                  <a:gd name="T15" fmla="*/ 194 h 921"/>
                  <a:gd name="T16" fmla="*/ 568 w 1368"/>
                  <a:gd name="T17" fmla="*/ 273 h 921"/>
                  <a:gd name="T18" fmla="*/ 564 w 1368"/>
                  <a:gd name="T19" fmla="*/ 198 h 921"/>
                  <a:gd name="T20" fmla="*/ 570 w 1368"/>
                  <a:gd name="T21" fmla="*/ 192 h 921"/>
                  <a:gd name="T22" fmla="*/ 568 w 1368"/>
                  <a:gd name="T23" fmla="*/ 94 h 921"/>
                  <a:gd name="T24" fmla="*/ 651 w 1368"/>
                  <a:gd name="T25" fmla="*/ 39 h 921"/>
                  <a:gd name="T26" fmla="*/ 727 w 1368"/>
                  <a:gd name="T27" fmla="*/ 6 h 921"/>
                  <a:gd name="T28" fmla="*/ 801 w 1368"/>
                  <a:gd name="T29" fmla="*/ 43 h 921"/>
                  <a:gd name="T30" fmla="*/ 803 w 1368"/>
                  <a:gd name="T31" fmla="*/ 88 h 921"/>
                  <a:gd name="T32" fmla="*/ 854 w 1368"/>
                  <a:gd name="T33" fmla="*/ 110 h 921"/>
                  <a:gd name="T34" fmla="*/ 922 w 1368"/>
                  <a:gd name="T35" fmla="*/ 139 h 921"/>
                  <a:gd name="T36" fmla="*/ 976 w 1368"/>
                  <a:gd name="T37" fmla="*/ 151 h 921"/>
                  <a:gd name="T38" fmla="*/ 1020 w 1368"/>
                  <a:gd name="T39" fmla="*/ 155 h 921"/>
                  <a:gd name="T40" fmla="*/ 1060 w 1368"/>
                  <a:gd name="T41" fmla="*/ 132 h 921"/>
                  <a:gd name="T42" fmla="*/ 1111 w 1368"/>
                  <a:gd name="T43" fmla="*/ 138 h 921"/>
                  <a:gd name="T44" fmla="*/ 1155 w 1368"/>
                  <a:gd name="T45" fmla="*/ 130 h 921"/>
                  <a:gd name="T46" fmla="*/ 1226 w 1368"/>
                  <a:gd name="T47" fmla="*/ 133 h 921"/>
                  <a:gd name="T48" fmla="*/ 1294 w 1368"/>
                  <a:gd name="T49" fmla="*/ 138 h 921"/>
                  <a:gd name="T50" fmla="*/ 1329 w 1368"/>
                  <a:gd name="T51" fmla="*/ 150 h 921"/>
                  <a:gd name="T52" fmla="*/ 1323 w 1368"/>
                  <a:gd name="T53" fmla="*/ 233 h 921"/>
                  <a:gd name="T54" fmla="*/ 1360 w 1368"/>
                  <a:gd name="T55" fmla="*/ 282 h 921"/>
                  <a:gd name="T56" fmla="*/ 1308 w 1368"/>
                  <a:gd name="T57" fmla="*/ 348 h 921"/>
                  <a:gd name="T58" fmla="*/ 1270 w 1368"/>
                  <a:gd name="T59" fmla="*/ 437 h 921"/>
                  <a:gd name="T60" fmla="*/ 1232 w 1368"/>
                  <a:gd name="T61" fmla="*/ 488 h 921"/>
                  <a:gd name="T62" fmla="*/ 1184 w 1368"/>
                  <a:gd name="T63" fmla="*/ 550 h 921"/>
                  <a:gd name="T64" fmla="*/ 1098 w 1368"/>
                  <a:gd name="T65" fmla="*/ 618 h 921"/>
                  <a:gd name="T66" fmla="*/ 1073 w 1368"/>
                  <a:gd name="T67" fmla="*/ 613 h 921"/>
                  <a:gd name="T68" fmla="*/ 1055 w 1368"/>
                  <a:gd name="T69" fmla="*/ 666 h 921"/>
                  <a:gd name="T70" fmla="*/ 1006 w 1368"/>
                  <a:gd name="T71" fmla="*/ 679 h 921"/>
                  <a:gd name="T72" fmla="*/ 965 w 1368"/>
                  <a:gd name="T73" fmla="*/ 698 h 921"/>
                  <a:gd name="T74" fmla="*/ 938 w 1368"/>
                  <a:gd name="T75" fmla="*/ 711 h 921"/>
                  <a:gd name="T76" fmla="*/ 872 w 1368"/>
                  <a:gd name="T77" fmla="*/ 737 h 921"/>
                  <a:gd name="T78" fmla="*/ 834 w 1368"/>
                  <a:gd name="T79" fmla="*/ 704 h 921"/>
                  <a:gd name="T80" fmla="*/ 845 w 1368"/>
                  <a:gd name="T81" fmla="*/ 679 h 921"/>
                  <a:gd name="T82" fmla="*/ 807 w 1368"/>
                  <a:gd name="T83" fmla="*/ 675 h 921"/>
                  <a:gd name="T84" fmla="*/ 767 w 1368"/>
                  <a:gd name="T85" fmla="*/ 697 h 921"/>
                  <a:gd name="T86" fmla="*/ 720 w 1368"/>
                  <a:gd name="T87" fmla="*/ 776 h 921"/>
                  <a:gd name="T88" fmla="*/ 699 w 1368"/>
                  <a:gd name="T89" fmla="*/ 783 h 921"/>
                  <a:gd name="T90" fmla="*/ 692 w 1368"/>
                  <a:gd name="T91" fmla="*/ 824 h 921"/>
                  <a:gd name="T92" fmla="*/ 686 w 1368"/>
                  <a:gd name="T93" fmla="*/ 844 h 921"/>
                  <a:gd name="T94" fmla="*/ 663 w 1368"/>
                  <a:gd name="T95" fmla="*/ 846 h 921"/>
                  <a:gd name="T96" fmla="*/ 651 w 1368"/>
                  <a:gd name="T97" fmla="*/ 884 h 921"/>
                  <a:gd name="T98" fmla="*/ 609 w 1368"/>
                  <a:gd name="T99" fmla="*/ 916 h 921"/>
                  <a:gd name="T100" fmla="*/ 581 w 1368"/>
                  <a:gd name="T101" fmla="*/ 883 h 921"/>
                  <a:gd name="T102" fmla="*/ 595 w 1368"/>
                  <a:gd name="T103" fmla="*/ 785 h 921"/>
                  <a:gd name="T104" fmla="*/ 676 w 1368"/>
                  <a:gd name="T105" fmla="*/ 753 h 921"/>
                  <a:gd name="T106" fmla="*/ 594 w 1368"/>
                  <a:gd name="T107" fmla="*/ 668 h 921"/>
                  <a:gd name="T108" fmla="*/ 514 w 1368"/>
                  <a:gd name="T109" fmla="*/ 583 h 921"/>
                  <a:gd name="T110" fmla="*/ 420 w 1368"/>
                  <a:gd name="T111" fmla="*/ 565 h 921"/>
                  <a:gd name="T112" fmla="*/ 293 w 1368"/>
                  <a:gd name="T113" fmla="*/ 663 h 921"/>
                  <a:gd name="T114" fmla="*/ 224 w 1368"/>
                  <a:gd name="T115" fmla="*/ 687 h 921"/>
                  <a:gd name="T116" fmla="*/ 143 w 1368"/>
                  <a:gd name="T117" fmla="*/ 681 h 921"/>
                  <a:gd name="T118" fmla="*/ 72 w 1368"/>
                  <a:gd name="T119" fmla="*/ 696 h 921"/>
                  <a:gd name="T120" fmla="*/ 15 w 1368"/>
                  <a:gd name="T121" fmla="*/ 613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68" h="921">
                    <a:moveTo>
                      <a:pt x="48" y="588"/>
                    </a:moveTo>
                    <a:lnTo>
                      <a:pt x="48" y="588"/>
                    </a:lnTo>
                    <a:lnTo>
                      <a:pt x="39" y="567"/>
                    </a:lnTo>
                    <a:lnTo>
                      <a:pt x="34" y="551"/>
                    </a:lnTo>
                    <a:lnTo>
                      <a:pt x="29" y="539"/>
                    </a:lnTo>
                    <a:lnTo>
                      <a:pt x="29" y="539"/>
                    </a:lnTo>
                    <a:lnTo>
                      <a:pt x="28" y="534"/>
                    </a:lnTo>
                    <a:lnTo>
                      <a:pt x="28" y="524"/>
                    </a:lnTo>
                    <a:lnTo>
                      <a:pt x="29" y="513"/>
                    </a:lnTo>
                    <a:lnTo>
                      <a:pt x="31" y="501"/>
                    </a:lnTo>
                    <a:lnTo>
                      <a:pt x="35" y="487"/>
                    </a:lnTo>
                    <a:lnTo>
                      <a:pt x="40" y="475"/>
                    </a:lnTo>
                    <a:lnTo>
                      <a:pt x="45" y="464"/>
                    </a:lnTo>
                    <a:lnTo>
                      <a:pt x="49" y="459"/>
                    </a:lnTo>
                    <a:lnTo>
                      <a:pt x="52" y="455"/>
                    </a:lnTo>
                    <a:lnTo>
                      <a:pt x="52" y="455"/>
                    </a:lnTo>
                    <a:lnTo>
                      <a:pt x="59" y="449"/>
                    </a:lnTo>
                    <a:lnTo>
                      <a:pt x="66" y="441"/>
                    </a:lnTo>
                    <a:lnTo>
                      <a:pt x="78" y="429"/>
                    </a:lnTo>
                    <a:lnTo>
                      <a:pt x="87" y="417"/>
                    </a:lnTo>
                    <a:lnTo>
                      <a:pt x="92" y="412"/>
                    </a:lnTo>
                    <a:lnTo>
                      <a:pt x="96" y="409"/>
                    </a:lnTo>
                    <a:lnTo>
                      <a:pt x="96" y="409"/>
                    </a:lnTo>
                    <a:lnTo>
                      <a:pt x="100" y="407"/>
                    </a:lnTo>
                    <a:lnTo>
                      <a:pt x="102" y="404"/>
                    </a:lnTo>
                    <a:lnTo>
                      <a:pt x="105" y="401"/>
                    </a:lnTo>
                    <a:lnTo>
                      <a:pt x="106" y="397"/>
                    </a:lnTo>
                    <a:lnTo>
                      <a:pt x="106" y="390"/>
                    </a:lnTo>
                    <a:lnTo>
                      <a:pt x="105" y="382"/>
                    </a:lnTo>
                    <a:lnTo>
                      <a:pt x="105" y="382"/>
                    </a:lnTo>
                    <a:lnTo>
                      <a:pt x="100" y="356"/>
                    </a:lnTo>
                    <a:lnTo>
                      <a:pt x="98" y="349"/>
                    </a:lnTo>
                    <a:lnTo>
                      <a:pt x="96" y="343"/>
                    </a:lnTo>
                    <a:lnTo>
                      <a:pt x="93" y="337"/>
                    </a:lnTo>
                    <a:lnTo>
                      <a:pt x="88" y="333"/>
                    </a:lnTo>
                    <a:lnTo>
                      <a:pt x="88" y="333"/>
                    </a:lnTo>
                    <a:lnTo>
                      <a:pt x="81" y="326"/>
                    </a:lnTo>
                    <a:lnTo>
                      <a:pt x="74" y="320"/>
                    </a:lnTo>
                    <a:lnTo>
                      <a:pt x="68" y="311"/>
                    </a:lnTo>
                    <a:lnTo>
                      <a:pt x="64" y="304"/>
                    </a:lnTo>
                    <a:lnTo>
                      <a:pt x="64" y="304"/>
                    </a:lnTo>
                    <a:lnTo>
                      <a:pt x="54" y="288"/>
                    </a:lnTo>
                    <a:lnTo>
                      <a:pt x="51" y="280"/>
                    </a:lnTo>
                    <a:lnTo>
                      <a:pt x="50" y="276"/>
                    </a:lnTo>
                    <a:lnTo>
                      <a:pt x="50" y="276"/>
                    </a:lnTo>
                    <a:lnTo>
                      <a:pt x="50" y="274"/>
                    </a:lnTo>
                    <a:lnTo>
                      <a:pt x="52" y="272"/>
                    </a:lnTo>
                    <a:lnTo>
                      <a:pt x="57" y="269"/>
                    </a:lnTo>
                    <a:lnTo>
                      <a:pt x="73" y="266"/>
                    </a:lnTo>
                    <a:lnTo>
                      <a:pt x="73" y="266"/>
                    </a:lnTo>
                    <a:lnTo>
                      <a:pt x="81" y="264"/>
                    </a:lnTo>
                    <a:lnTo>
                      <a:pt x="84" y="263"/>
                    </a:lnTo>
                    <a:lnTo>
                      <a:pt x="87" y="261"/>
                    </a:lnTo>
                    <a:lnTo>
                      <a:pt x="90" y="259"/>
                    </a:lnTo>
                    <a:lnTo>
                      <a:pt x="92" y="255"/>
                    </a:lnTo>
                    <a:lnTo>
                      <a:pt x="93" y="251"/>
                    </a:lnTo>
                    <a:lnTo>
                      <a:pt x="94" y="246"/>
                    </a:lnTo>
                    <a:lnTo>
                      <a:pt x="94" y="246"/>
                    </a:lnTo>
                    <a:lnTo>
                      <a:pt x="94" y="240"/>
                    </a:lnTo>
                    <a:lnTo>
                      <a:pt x="96" y="235"/>
                    </a:lnTo>
                    <a:lnTo>
                      <a:pt x="98" y="231"/>
                    </a:lnTo>
                    <a:lnTo>
                      <a:pt x="102" y="227"/>
                    </a:lnTo>
                    <a:lnTo>
                      <a:pt x="106" y="223"/>
                    </a:lnTo>
                    <a:lnTo>
                      <a:pt x="110" y="221"/>
                    </a:lnTo>
                    <a:lnTo>
                      <a:pt x="121" y="217"/>
                    </a:lnTo>
                    <a:lnTo>
                      <a:pt x="121" y="217"/>
                    </a:lnTo>
                    <a:lnTo>
                      <a:pt x="147" y="209"/>
                    </a:lnTo>
                    <a:lnTo>
                      <a:pt x="162" y="206"/>
                    </a:lnTo>
                    <a:lnTo>
                      <a:pt x="176" y="204"/>
                    </a:lnTo>
                    <a:lnTo>
                      <a:pt x="176" y="204"/>
                    </a:lnTo>
                    <a:lnTo>
                      <a:pt x="213" y="203"/>
                    </a:lnTo>
                    <a:lnTo>
                      <a:pt x="233" y="202"/>
                    </a:lnTo>
                    <a:lnTo>
                      <a:pt x="240" y="203"/>
                    </a:lnTo>
                    <a:lnTo>
                      <a:pt x="245" y="204"/>
                    </a:lnTo>
                    <a:lnTo>
                      <a:pt x="245" y="204"/>
                    </a:lnTo>
                    <a:lnTo>
                      <a:pt x="254" y="205"/>
                    </a:lnTo>
                    <a:lnTo>
                      <a:pt x="259" y="206"/>
                    </a:lnTo>
                    <a:lnTo>
                      <a:pt x="266" y="205"/>
                    </a:lnTo>
                    <a:lnTo>
                      <a:pt x="273" y="203"/>
                    </a:lnTo>
                    <a:lnTo>
                      <a:pt x="273" y="203"/>
                    </a:lnTo>
                    <a:lnTo>
                      <a:pt x="282" y="201"/>
                    </a:lnTo>
                    <a:lnTo>
                      <a:pt x="287" y="202"/>
                    </a:lnTo>
                    <a:lnTo>
                      <a:pt x="293" y="204"/>
                    </a:lnTo>
                    <a:lnTo>
                      <a:pt x="298" y="206"/>
                    </a:lnTo>
                    <a:lnTo>
                      <a:pt x="298" y="206"/>
                    </a:lnTo>
                    <a:lnTo>
                      <a:pt x="306" y="209"/>
                    </a:lnTo>
                    <a:lnTo>
                      <a:pt x="315" y="211"/>
                    </a:lnTo>
                    <a:lnTo>
                      <a:pt x="325" y="212"/>
                    </a:lnTo>
                    <a:lnTo>
                      <a:pt x="335" y="213"/>
                    </a:lnTo>
                    <a:lnTo>
                      <a:pt x="335" y="213"/>
                    </a:lnTo>
                    <a:lnTo>
                      <a:pt x="338" y="213"/>
                    </a:lnTo>
                    <a:lnTo>
                      <a:pt x="341" y="215"/>
                    </a:lnTo>
                    <a:lnTo>
                      <a:pt x="347" y="217"/>
                    </a:lnTo>
                    <a:lnTo>
                      <a:pt x="352" y="218"/>
                    </a:lnTo>
                    <a:lnTo>
                      <a:pt x="354" y="218"/>
                    </a:lnTo>
                    <a:lnTo>
                      <a:pt x="356" y="216"/>
                    </a:lnTo>
                    <a:lnTo>
                      <a:pt x="356" y="216"/>
                    </a:lnTo>
                    <a:lnTo>
                      <a:pt x="362" y="210"/>
                    </a:lnTo>
                    <a:lnTo>
                      <a:pt x="371" y="204"/>
                    </a:lnTo>
                    <a:lnTo>
                      <a:pt x="376" y="202"/>
                    </a:lnTo>
                    <a:lnTo>
                      <a:pt x="381" y="200"/>
                    </a:lnTo>
                    <a:lnTo>
                      <a:pt x="386" y="198"/>
                    </a:lnTo>
                    <a:lnTo>
                      <a:pt x="393" y="198"/>
                    </a:lnTo>
                    <a:lnTo>
                      <a:pt x="393" y="198"/>
                    </a:lnTo>
                    <a:lnTo>
                      <a:pt x="398" y="201"/>
                    </a:lnTo>
                    <a:lnTo>
                      <a:pt x="404" y="203"/>
                    </a:lnTo>
                    <a:lnTo>
                      <a:pt x="412" y="207"/>
                    </a:lnTo>
                    <a:lnTo>
                      <a:pt x="420" y="211"/>
                    </a:lnTo>
                    <a:lnTo>
                      <a:pt x="423" y="212"/>
                    </a:lnTo>
                    <a:lnTo>
                      <a:pt x="427" y="211"/>
                    </a:lnTo>
                    <a:lnTo>
                      <a:pt x="427" y="211"/>
                    </a:lnTo>
                    <a:lnTo>
                      <a:pt x="429" y="210"/>
                    </a:lnTo>
                    <a:lnTo>
                      <a:pt x="431" y="206"/>
                    </a:lnTo>
                    <a:lnTo>
                      <a:pt x="434" y="196"/>
                    </a:lnTo>
                    <a:lnTo>
                      <a:pt x="435" y="188"/>
                    </a:lnTo>
                    <a:lnTo>
                      <a:pt x="437" y="184"/>
                    </a:lnTo>
                    <a:lnTo>
                      <a:pt x="440" y="183"/>
                    </a:lnTo>
                    <a:lnTo>
                      <a:pt x="440" y="183"/>
                    </a:lnTo>
                    <a:lnTo>
                      <a:pt x="443" y="184"/>
                    </a:lnTo>
                    <a:lnTo>
                      <a:pt x="448" y="187"/>
                    </a:lnTo>
                    <a:lnTo>
                      <a:pt x="456" y="193"/>
                    </a:lnTo>
                    <a:lnTo>
                      <a:pt x="464" y="201"/>
                    </a:lnTo>
                    <a:lnTo>
                      <a:pt x="467" y="203"/>
                    </a:lnTo>
                    <a:lnTo>
                      <a:pt x="469" y="203"/>
                    </a:lnTo>
                    <a:lnTo>
                      <a:pt x="469" y="203"/>
                    </a:lnTo>
                    <a:lnTo>
                      <a:pt x="472" y="202"/>
                    </a:lnTo>
                    <a:lnTo>
                      <a:pt x="474" y="200"/>
                    </a:lnTo>
                    <a:lnTo>
                      <a:pt x="481" y="193"/>
                    </a:lnTo>
                    <a:lnTo>
                      <a:pt x="488" y="186"/>
                    </a:lnTo>
                    <a:lnTo>
                      <a:pt x="493" y="183"/>
                    </a:lnTo>
                    <a:lnTo>
                      <a:pt x="497" y="181"/>
                    </a:lnTo>
                    <a:lnTo>
                      <a:pt x="497" y="181"/>
                    </a:lnTo>
                    <a:lnTo>
                      <a:pt x="506" y="178"/>
                    </a:lnTo>
                    <a:lnTo>
                      <a:pt x="514" y="176"/>
                    </a:lnTo>
                    <a:lnTo>
                      <a:pt x="519" y="176"/>
                    </a:lnTo>
                    <a:lnTo>
                      <a:pt x="523" y="176"/>
                    </a:lnTo>
                    <a:lnTo>
                      <a:pt x="527" y="178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2" y="187"/>
                    </a:lnTo>
                    <a:lnTo>
                      <a:pt x="549" y="190"/>
                    </a:lnTo>
                    <a:lnTo>
                      <a:pt x="550" y="191"/>
                    </a:lnTo>
                    <a:lnTo>
                      <a:pt x="551" y="193"/>
                    </a:lnTo>
                    <a:lnTo>
                      <a:pt x="550" y="194"/>
                    </a:lnTo>
                    <a:lnTo>
                      <a:pt x="548" y="197"/>
                    </a:lnTo>
                    <a:lnTo>
                      <a:pt x="548" y="197"/>
                    </a:lnTo>
                    <a:lnTo>
                      <a:pt x="545" y="201"/>
                    </a:lnTo>
                    <a:lnTo>
                      <a:pt x="543" y="204"/>
                    </a:lnTo>
                    <a:lnTo>
                      <a:pt x="541" y="212"/>
                    </a:lnTo>
                    <a:lnTo>
                      <a:pt x="541" y="221"/>
                    </a:lnTo>
                    <a:lnTo>
                      <a:pt x="542" y="224"/>
                    </a:lnTo>
                    <a:lnTo>
                      <a:pt x="543" y="227"/>
                    </a:lnTo>
                    <a:lnTo>
                      <a:pt x="543" y="227"/>
                    </a:lnTo>
                    <a:lnTo>
                      <a:pt x="547" y="234"/>
                    </a:lnTo>
                    <a:lnTo>
                      <a:pt x="550" y="240"/>
                    </a:lnTo>
                    <a:lnTo>
                      <a:pt x="555" y="258"/>
                    </a:lnTo>
                    <a:lnTo>
                      <a:pt x="555" y="258"/>
                    </a:lnTo>
                    <a:lnTo>
                      <a:pt x="557" y="261"/>
                    </a:lnTo>
                    <a:lnTo>
                      <a:pt x="559" y="265"/>
                    </a:lnTo>
                    <a:lnTo>
                      <a:pt x="562" y="268"/>
                    </a:lnTo>
                    <a:lnTo>
                      <a:pt x="565" y="270"/>
                    </a:lnTo>
                    <a:lnTo>
                      <a:pt x="568" y="273"/>
                    </a:lnTo>
                    <a:lnTo>
                      <a:pt x="571" y="273"/>
                    </a:lnTo>
                    <a:lnTo>
                      <a:pt x="574" y="272"/>
                    </a:lnTo>
                    <a:lnTo>
                      <a:pt x="578" y="268"/>
                    </a:lnTo>
                    <a:lnTo>
                      <a:pt x="578" y="268"/>
                    </a:lnTo>
                    <a:lnTo>
                      <a:pt x="580" y="264"/>
                    </a:lnTo>
                    <a:lnTo>
                      <a:pt x="580" y="261"/>
                    </a:lnTo>
                    <a:lnTo>
                      <a:pt x="579" y="258"/>
                    </a:lnTo>
                    <a:lnTo>
                      <a:pt x="578" y="255"/>
                    </a:lnTo>
                    <a:lnTo>
                      <a:pt x="573" y="249"/>
                    </a:lnTo>
                    <a:lnTo>
                      <a:pt x="571" y="246"/>
                    </a:lnTo>
                    <a:lnTo>
                      <a:pt x="569" y="241"/>
                    </a:lnTo>
                    <a:lnTo>
                      <a:pt x="569" y="241"/>
                    </a:lnTo>
                    <a:lnTo>
                      <a:pt x="567" y="232"/>
                    </a:lnTo>
                    <a:lnTo>
                      <a:pt x="566" y="223"/>
                    </a:lnTo>
                    <a:lnTo>
                      <a:pt x="566" y="208"/>
                    </a:lnTo>
                    <a:lnTo>
                      <a:pt x="566" y="208"/>
                    </a:lnTo>
                    <a:lnTo>
                      <a:pt x="565" y="203"/>
                    </a:lnTo>
                    <a:lnTo>
                      <a:pt x="564" y="198"/>
                    </a:lnTo>
                    <a:lnTo>
                      <a:pt x="562" y="195"/>
                    </a:lnTo>
                    <a:lnTo>
                      <a:pt x="559" y="194"/>
                    </a:lnTo>
                    <a:lnTo>
                      <a:pt x="559" y="194"/>
                    </a:lnTo>
                    <a:lnTo>
                      <a:pt x="552" y="193"/>
                    </a:lnTo>
                    <a:lnTo>
                      <a:pt x="544" y="192"/>
                    </a:lnTo>
                    <a:lnTo>
                      <a:pt x="544" y="192"/>
                    </a:lnTo>
                    <a:lnTo>
                      <a:pt x="542" y="192"/>
                    </a:lnTo>
                    <a:lnTo>
                      <a:pt x="542" y="191"/>
                    </a:lnTo>
                    <a:lnTo>
                      <a:pt x="542" y="190"/>
                    </a:lnTo>
                    <a:lnTo>
                      <a:pt x="544" y="189"/>
                    </a:lnTo>
                    <a:lnTo>
                      <a:pt x="544" y="189"/>
                    </a:lnTo>
                    <a:lnTo>
                      <a:pt x="552" y="188"/>
                    </a:lnTo>
                    <a:lnTo>
                      <a:pt x="556" y="188"/>
                    </a:lnTo>
                    <a:lnTo>
                      <a:pt x="559" y="190"/>
                    </a:lnTo>
                    <a:lnTo>
                      <a:pt x="559" y="190"/>
                    </a:lnTo>
                    <a:lnTo>
                      <a:pt x="564" y="192"/>
                    </a:lnTo>
                    <a:lnTo>
                      <a:pt x="567" y="193"/>
                    </a:lnTo>
                    <a:lnTo>
                      <a:pt x="570" y="192"/>
                    </a:lnTo>
                    <a:lnTo>
                      <a:pt x="570" y="192"/>
                    </a:lnTo>
                    <a:lnTo>
                      <a:pt x="571" y="191"/>
                    </a:lnTo>
                    <a:lnTo>
                      <a:pt x="571" y="191"/>
                    </a:lnTo>
                    <a:lnTo>
                      <a:pt x="568" y="181"/>
                    </a:lnTo>
                    <a:lnTo>
                      <a:pt x="566" y="175"/>
                    </a:lnTo>
                    <a:lnTo>
                      <a:pt x="562" y="168"/>
                    </a:lnTo>
                    <a:lnTo>
                      <a:pt x="562" y="168"/>
                    </a:lnTo>
                    <a:lnTo>
                      <a:pt x="559" y="165"/>
                    </a:lnTo>
                    <a:lnTo>
                      <a:pt x="557" y="160"/>
                    </a:lnTo>
                    <a:lnTo>
                      <a:pt x="555" y="147"/>
                    </a:lnTo>
                    <a:lnTo>
                      <a:pt x="555" y="132"/>
                    </a:lnTo>
                    <a:lnTo>
                      <a:pt x="556" y="120"/>
                    </a:lnTo>
                    <a:lnTo>
                      <a:pt x="556" y="120"/>
                    </a:lnTo>
                    <a:lnTo>
                      <a:pt x="556" y="116"/>
                    </a:lnTo>
                    <a:lnTo>
                      <a:pt x="558" y="110"/>
                    </a:lnTo>
                    <a:lnTo>
                      <a:pt x="560" y="105"/>
                    </a:lnTo>
                    <a:lnTo>
                      <a:pt x="565" y="100"/>
                    </a:lnTo>
                    <a:lnTo>
                      <a:pt x="568" y="94"/>
                    </a:lnTo>
                    <a:lnTo>
                      <a:pt x="573" y="90"/>
                    </a:lnTo>
                    <a:lnTo>
                      <a:pt x="579" y="84"/>
                    </a:lnTo>
                    <a:lnTo>
                      <a:pt x="585" y="81"/>
                    </a:lnTo>
                    <a:lnTo>
                      <a:pt x="585" y="81"/>
                    </a:lnTo>
                    <a:lnTo>
                      <a:pt x="592" y="78"/>
                    </a:lnTo>
                    <a:lnTo>
                      <a:pt x="599" y="75"/>
                    </a:lnTo>
                    <a:lnTo>
                      <a:pt x="612" y="72"/>
                    </a:lnTo>
                    <a:lnTo>
                      <a:pt x="625" y="71"/>
                    </a:lnTo>
                    <a:lnTo>
                      <a:pt x="637" y="69"/>
                    </a:lnTo>
                    <a:lnTo>
                      <a:pt x="637" y="69"/>
                    </a:lnTo>
                    <a:lnTo>
                      <a:pt x="644" y="69"/>
                    </a:lnTo>
                    <a:lnTo>
                      <a:pt x="650" y="68"/>
                    </a:lnTo>
                    <a:lnTo>
                      <a:pt x="652" y="67"/>
                    </a:lnTo>
                    <a:lnTo>
                      <a:pt x="653" y="65"/>
                    </a:lnTo>
                    <a:lnTo>
                      <a:pt x="653" y="58"/>
                    </a:lnTo>
                    <a:lnTo>
                      <a:pt x="653" y="58"/>
                    </a:lnTo>
                    <a:lnTo>
                      <a:pt x="652" y="47"/>
                    </a:lnTo>
                    <a:lnTo>
                      <a:pt x="651" y="39"/>
                    </a:lnTo>
                    <a:lnTo>
                      <a:pt x="651" y="36"/>
                    </a:lnTo>
                    <a:lnTo>
                      <a:pt x="653" y="34"/>
                    </a:lnTo>
                    <a:lnTo>
                      <a:pt x="656" y="32"/>
                    </a:lnTo>
                    <a:lnTo>
                      <a:pt x="662" y="31"/>
                    </a:lnTo>
                    <a:lnTo>
                      <a:pt x="662" y="31"/>
                    </a:lnTo>
                    <a:lnTo>
                      <a:pt x="671" y="30"/>
                    </a:lnTo>
                    <a:lnTo>
                      <a:pt x="679" y="27"/>
                    </a:lnTo>
                    <a:lnTo>
                      <a:pt x="685" y="24"/>
                    </a:lnTo>
                    <a:lnTo>
                      <a:pt x="694" y="20"/>
                    </a:lnTo>
                    <a:lnTo>
                      <a:pt x="694" y="20"/>
                    </a:lnTo>
                    <a:lnTo>
                      <a:pt x="701" y="15"/>
                    </a:lnTo>
                    <a:lnTo>
                      <a:pt x="707" y="9"/>
                    </a:lnTo>
                    <a:lnTo>
                      <a:pt x="711" y="6"/>
                    </a:lnTo>
                    <a:lnTo>
                      <a:pt x="713" y="6"/>
                    </a:lnTo>
                    <a:lnTo>
                      <a:pt x="716" y="6"/>
                    </a:lnTo>
                    <a:lnTo>
                      <a:pt x="716" y="6"/>
                    </a:lnTo>
                    <a:lnTo>
                      <a:pt x="722" y="6"/>
                    </a:lnTo>
                    <a:lnTo>
                      <a:pt x="727" y="6"/>
                    </a:lnTo>
                    <a:lnTo>
                      <a:pt x="733" y="6"/>
                    </a:lnTo>
                    <a:lnTo>
                      <a:pt x="737" y="3"/>
                    </a:lnTo>
                    <a:lnTo>
                      <a:pt x="737" y="3"/>
                    </a:lnTo>
                    <a:lnTo>
                      <a:pt x="741" y="1"/>
                    </a:lnTo>
                    <a:lnTo>
                      <a:pt x="745" y="0"/>
                    </a:lnTo>
                    <a:lnTo>
                      <a:pt x="750" y="2"/>
                    </a:lnTo>
                    <a:lnTo>
                      <a:pt x="756" y="7"/>
                    </a:lnTo>
                    <a:lnTo>
                      <a:pt x="756" y="7"/>
                    </a:lnTo>
                    <a:lnTo>
                      <a:pt x="763" y="15"/>
                    </a:lnTo>
                    <a:lnTo>
                      <a:pt x="769" y="22"/>
                    </a:lnTo>
                    <a:lnTo>
                      <a:pt x="774" y="29"/>
                    </a:lnTo>
                    <a:lnTo>
                      <a:pt x="778" y="31"/>
                    </a:lnTo>
                    <a:lnTo>
                      <a:pt x="781" y="33"/>
                    </a:lnTo>
                    <a:lnTo>
                      <a:pt x="781" y="33"/>
                    </a:lnTo>
                    <a:lnTo>
                      <a:pt x="788" y="35"/>
                    </a:lnTo>
                    <a:lnTo>
                      <a:pt x="797" y="38"/>
                    </a:lnTo>
                    <a:lnTo>
                      <a:pt x="800" y="40"/>
                    </a:lnTo>
                    <a:lnTo>
                      <a:pt x="801" y="43"/>
                    </a:lnTo>
                    <a:lnTo>
                      <a:pt x="801" y="45"/>
                    </a:lnTo>
                    <a:lnTo>
                      <a:pt x="799" y="47"/>
                    </a:lnTo>
                    <a:lnTo>
                      <a:pt x="799" y="47"/>
                    </a:lnTo>
                    <a:lnTo>
                      <a:pt x="796" y="50"/>
                    </a:lnTo>
                    <a:lnTo>
                      <a:pt x="793" y="53"/>
                    </a:lnTo>
                    <a:lnTo>
                      <a:pt x="792" y="57"/>
                    </a:lnTo>
                    <a:lnTo>
                      <a:pt x="791" y="60"/>
                    </a:lnTo>
                    <a:lnTo>
                      <a:pt x="791" y="62"/>
                    </a:lnTo>
                    <a:lnTo>
                      <a:pt x="791" y="65"/>
                    </a:lnTo>
                    <a:lnTo>
                      <a:pt x="792" y="67"/>
                    </a:lnTo>
                    <a:lnTo>
                      <a:pt x="794" y="69"/>
                    </a:lnTo>
                    <a:lnTo>
                      <a:pt x="794" y="69"/>
                    </a:lnTo>
                    <a:lnTo>
                      <a:pt x="798" y="72"/>
                    </a:lnTo>
                    <a:lnTo>
                      <a:pt x="800" y="75"/>
                    </a:lnTo>
                    <a:lnTo>
                      <a:pt x="802" y="79"/>
                    </a:lnTo>
                    <a:lnTo>
                      <a:pt x="802" y="84"/>
                    </a:lnTo>
                    <a:lnTo>
                      <a:pt x="802" y="84"/>
                    </a:lnTo>
                    <a:lnTo>
                      <a:pt x="803" y="88"/>
                    </a:lnTo>
                    <a:lnTo>
                      <a:pt x="805" y="90"/>
                    </a:lnTo>
                    <a:lnTo>
                      <a:pt x="808" y="96"/>
                    </a:lnTo>
                    <a:lnTo>
                      <a:pt x="812" y="103"/>
                    </a:lnTo>
                    <a:lnTo>
                      <a:pt x="813" y="105"/>
                    </a:lnTo>
                    <a:lnTo>
                      <a:pt x="813" y="108"/>
                    </a:lnTo>
                    <a:lnTo>
                      <a:pt x="813" y="108"/>
                    </a:lnTo>
                    <a:lnTo>
                      <a:pt x="813" y="111"/>
                    </a:lnTo>
                    <a:lnTo>
                      <a:pt x="814" y="114"/>
                    </a:lnTo>
                    <a:lnTo>
                      <a:pt x="815" y="115"/>
                    </a:lnTo>
                    <a:lnTo>
                      <a:pt x="817" y="116"/>
                    </a:lnTo>
                    <a:lnTo>
                      <a:pt x="821" y="116"/>
                    </a:lnTo>
                    <a:lnTo>
                      <a:pt x="825" y="115"/>
                    </a:lnTo>
                    <a:lnTo>
                      <a:pt x="825" y="115"/>
                    </a:lnTo>
                    <a:lnTo>
                      <a:pt x="831" y="112"/>
                    </a:lnTo>
                    <a:lnTo>
                      <a:pt x="838" y="112"/>
                    </a:lnTo>
                    <a:lnTo>
                      <a:pt x="846" y="111"/>
                    </a:lnTo>
                    <a:lnTo>
                      <a:pt x="854" y="110"/>
                    </a:lnTo>
                    <a:lnTo>
                      <a:pt x="854" y="110"/>
                    </a:lnTo>
                    <a:lnTo>
                      <a:pt x="857" y="109"/>
                    </a:lnTo>
                    <a:lnTo>
                      <a:pt x="860" y="107"/>
                    </a:lnTo>
                    <a:lnTo>
                      <a:pt x="865" y="104"/>
                    </a:lnTo>
                    <a:lnTo>
                      <a:pt x="869" y="101"/>
                    </a:lnTo>
                    <a:lnTo>
                      <a:pt x="872" y="100"/>
                    </a:lnTo>
                    <a:lnTo>
                      <a:pt x="876" y="100"/>
                    </a:lnTo>
                    <a:lnTo>
                      <a:pt x="876" y="100"/>
                    </a:lnTo>
                    <a:lnTo>
                      <a:pt x="882" y="102"/>
                    </a:lnTo>
                    <a:lnTo>
                      <a:pt x="889" y="104"/>
                    </a:lnTo>
                    <a:lnTo>
                      <a:pt x="897" y="107"/>
                    </a:lnTo>
                    <a:lnTo>
                      <a:pt x="901" y="110"/>
                    </a:lnTo>
                    <a:lnTo>
                      <a:pt x="906" y="114"/>
                    </a:lnTo>
                    <a:lnTo>
                      <a:pt x="906" y="114"/>
                    </a:lnTo>
                    <a:lnTo>
                      <a:pt x="912" y="121"/>
                    </a:lnTo>
                    <a:lnTo>
                      <a:pt x="917" y="127"/>
                    </a:lnTo>
                    <a:lnTo>
                      <a:pt x="920" y="132"/>
                    </a:lnTo>
                    <a:lnTo>
                      <a:pt x="921" y="135"/>
                    </a:lnTo>
                    <a:lnTo>
                      <a:pt x="922" y="139"/>
                    </a:lnTo>
                    <a:lnTo>
                      <a:pt x="921" y="144"/>
                    </a:lnTo>
                    <a:lnTo>
                      <a:pt x="921" y="144"/>
                    </a:lnTo>
                    <a:lnTo>
                      <a:pt x="921" y="152"/>
                    </a:lnTo>
                    <a:lnTo>
                      <a:pt x="922" y="154"/>
                    </a:lnTo>
                    <a:lnTo>
                      <a:pt x="923" y="158"/>
                    </a:lnTo>
                    <a:lnTo>
                      <a:pt x="927" y="161"/>
                    </a:lnTo>
                    <a:lnTo>
                      <a:pt x="934" y="164"/>
                    </a:lnTo>
                    <a:lnTo>
                      <a:pt x="934" y="164"/>
                    </a:lnTo>
                    <a:lnTo>
                      <a:pt x="940" y="166"/>
                    </a:lnTo>
                    <a:lnTo>
                      <a:pt x="948" y="167"/>
                    </a:lnTo>
                    <a:lnTo>
                      <a:pt x="952" y="167"/>
                    </a:lnTo>
                    <a:lnTo>
                      <a:pt x="955" y="166"/>
                    </a:lnTo>
                    <a:lnTo>
                      <a:pt x="959" y="164"/>
                    </a:lnTo>
                    <a:lnTo>
                      <a:pt x="963" y="161"/>
                    </a:lnTo>
                    <a:lnTo>
                      <a:pt x="963" y="161"/>
                    </a:lnTo>
                    <a:lnTo>
                      <a:pt x="966" y="157"/>
                    </a:lnTo>
                    <a:lnTo>
                      <a:pt x="970" y="153"/>
                    </a:lnTo>
                    <a:lnTo>
                      <a:pt x="976" y="151"/>
                    </a:lnTo>
                    <a:lnTo>
                      <a:pt x="981" y="149"/>
                    </a:lnTo>
                    <a:lnTo>
                      <a:pt x="986" y="148"/>
                    </a:lnTo>
                    <a:lnTo>
                      <a:pt x="992" y="148"/>
                    </a:lnTo>
                    <a:lnTo>
                      <a:pt x="995" y="150"/>
                    </a:lnTo>
                    <a:lnTo>
                      <a:pt x="998" y="153"/>
                    </a:lnTo>
                    <a:lnTo>
                      <a:pt x="998" y="153"/>
                    </a:lnTo>
                    <a:lnTo>
                      <a:pt x="1002" y="160"/>
                    </a:lnTo>
                    <a:lnTo>
                      <a:pt x="1006" y="164"/>
                    </a:lnTo>
                    <a:lnTo>
                      <a:pt x="1008" y="165"/>
                    </a:lnTo>
                    <a:lnTo>
                      <a:pt x="1009" y="165"/>
                    </a:lnTo>
                    <a:lnTo>
                      <a:pt x="1010" y="165"/>
                    </a:lnTo>
                    <a:lnTo>
                      <a:pt x="1010" y="163"/>
                    </a:lnTo>
                    <a:lnTo>
                      <a:pt x="1010" y="163"/>
                    </a:lnTo>
                    <a:lnTo>
                      <a:pt x="1011" y="161"/>
                    </a:lnTo>
                    <a:lnTo>
                      <a:pt x="1012" y="159"/>
                    </a:lnTo>
                    <a:lnTo>
                      <a:pt x="1015" y="157"/>
                    </a:lnTo>
                    <a:lnTo>
                      <a:pt x="1017" y="155"/>
                    </a:lnTo>
                    <a:lnTo>
                      <a:pt x="1020" y="155"/>
                    </a:lnTo>
                    <a:lnTo>
                      <a:pt x="1022" y="157"/>
                    </a:lnTo>
                    <a:lnTo>
                      <a:pt x="1023" y="159"/>
                    </a:lnTo>
                    <a:lnTo>
                      <a:pt x="1023" y="159"/>
                    </a:lnTo>
                    <a:lnTo>
                      <a:pt x="1025" y="160"/>
                    </a:lnTo>
                    <a:lnTo>
                      <a:pt x="1026" y="162"/>
                    </a:lnTo>
                    <a:lnTo>
                      <a:pt x="1030" y="163"/>
                    </a:lnTo>
                    <a:lnTo>
                      <a:pt x="1034" y="163"/>
                    </a:lnTo>
                    <a:lnTo>
                      <a:pt x="1035" y="162"/>
                    </a:lnTo>
                    <a:lnTo>
                      <a:pt x="1036" y="161"/>
                    </a:lnTo>
                    <a:lnTo>
                      <a:pt x="1036" y="161"/>
                    </a:lnTo>
                    <a:lnTo>
                      <a:pt x="1036" y="158"/>
                    </a:lnTo>
                    <a:lnTo>
                      <a:pt x="1036" y="152"/>
                    </a:lnTo>
                    <a:lnTo>
                      <a:pt x="1038" y="148"/>
                    </a:lnTo>
                    <a:lnTo>
                      <a:pt x="1040" y="145"/>
                    </a:lnTo>
                    <a:lnTo>
                      <a:pt x="1044" y="141"/>
                    </a:lnTo>
                    <a:lnTo>
                      <a:pt x="1050" y="138"/>
                    </a:lnTo>
                    <a:lnTo>
                      <a:pt x="1050" y="138"/>
                    </a:lnTo>
                    <a:lnTo>
                      <a:pt x="1060" y="132"/>
                    </a:lnTo>
                    <a:lnTo>
                      <a:pt x="1068" y="126"/>
                    </a:lnTo>
                    <a:lnTo>
                      <a:pt x="1074" y="121"/>
                    </a:lnTo>
                    <a:lnTo>
                      <a:pt x="1078" y="117"/>
                    </a:lnTo>
                    <a:lnTo>
                      <a:pt x="1078" y="117"/>
                    </a:lnTo>
                    <a:lnTo>
                      <a:pt x="1080" y="116"/>
                    </a:lnTo>
                    <a:lnTo>
                      <a:pt x="1081" y="115"/>
                    </a:lnTo>
                    <a:lnTo>
                      <a:pt x="1084" y="115"/>
                    </a:lnTo>
                    <a:lnTo>
                      <a:pt x="1086" y="115"/>
                    </a:lnTo>
                    <a:lnTo>
                      <a:pt x="1088" y="115"/>
                    </a:lnTo>
                    <a:lnTo>
                      <a:pt x="1091" y="117"/>
                    </a:lnTo>
                    <a:lnTo>
                      <a:pt x="1093" y="119"/>
                    </a:lnTo>
                    <a:lnTo>
                      <a:pt x="1094" y="122"/>
                    </a:lnTo>
                    <a:lnTo>
                      <a:pt x="1094" y="122"/>
                    </a:lnTo>
                    <a:lnTo>
                      <a:pt x="1095" y="129"/>
                    </a:lnTo>
                    <a:lnTo>
                      <a:pt x="1097" y="133"/>
                    </a:lnTo>
                    <a:lnTo>
                      <a:pt x="1102" y="136"/>
                    </a:lnTo>
                    <a:lnTo>
                      <a:pt x="1111" y="138"/>
                    </a:lnTo>
                    <a:lnTo>
                      <a:pt x="1111" y="138"/>
                    </a:lnTo>
                    <a:lnTo>
                      <a:pt x="1120" y="140"/>
                    </a:lnTo>
                    <a:lnTo>
                      <a:pt x="1127" y="143"/>
                    </a:lnTo>
                    <a:lnTo>
                      <a:pt x="1131" y="146"/>
                    </a:lnTo>
                    <a:lnTo>
                      <a:pt x="1135" y="150"/>
                    </a:lnTo>
                    <a:lnTo>
                      <a:pt x="1135" y="150"/>
                    </a:lnTo>
                    <a:lnTo>
                      <a:pt x="1137" y="152"/>
                    </a:lnTo>
                    <a:lnTo>
                      <a:pt x="1140" y="154"/>
                    </a:lnTo>
                    <a:lnTo>
                      <a:pt x="1143" y="155"/>
                    </a:lnTo>
                    <a:lnTo>
                      <a:pt x="1146" y="155"/>
                    </a:lnTo>
                    <a:lnTo>
                      <a:pt x="1151" y="154"/>
                    </a:lnTo>
                    <a:lnTo>
                      <a:pt x="1153" y="153"/>
                    </a:lnTo>
                    <a:lnTo>
                      <a:pt x="1155" y="150"/>
                    </a:lnTo>
                    <a:lnTo>
                      <a:pt x="1156" y="147"/>
                    </a:lnTo>
                    <a:lnTo>
                      <a:pt x="1156" y="147"/>
                    </a:lnTo>
                    <a:lnTo>
                      <a:pt x="1155" y="139"/>
                    </a:lnTo>
                    <a:lnTo>
                      <a:pt x="1154" y="133"/>
                    </a:lnTo>
                    <a:lnTo>
                      <a:pt x="1154" y="131"/>
                    </a:lnTo>
                    <a:lnTo>
                      <a:pt x="1155" y="130"/>
                    </a:lnTo>
                    <a:lnTo>
                      <a:pt x="1156" y="129"/>
                    </a:lnTo>
                    <a:lnTo>
                      <a:pt x="1159" y="130"/>
                    </a:lnTo>
                    <a:lnTo>
                      <a:pt x="1159" y="130"/>
                    </a:lnTo>
                    <a:lnTo>
                      <a:pt x="1167" y="133"/>
                    </a:lnTo>
                    <a:lnTo>
                      <a:pt x="1174" y="135"/>
                    </a:lnTo>
                    <a:lnTo>
                      <a:pt x="1182" y="136"/>
                    </a:lnTo>
                    <a:lnTo>
                      <a:pt x="1185" y="135"/>
                    </a:lnTo>
                    <a:lnTo>
                      <a:pt x="1187" y="134"/>
                    </a:lnTo>
                    <a:lnTo>
                      <a:pt x="1187" y="134"/>
                    </a:lnTo>
                    <a:lnTo>
                      <a:pt x="1192" y="131"/>
                    </a:lnTo>
                    <a:lnTo>
                      <a:pt x="1195" y="131"/>
                    </a:lnTo>
                    <a:lnTo>
                      <a:pt x="1199" y="132"/>
                    </a:lnTo>
                    <a:lnTo>
                      <a:pt x="1205" y="134"/>
                    </a:lnTo>
                    <a:lnTo>
                      <a:pt x="1205" y="134"/>
                    </a:lnTo>
                    <a:lnTo>
                      <a:pt x="1211" y="136"/>
                    </a:lnTo>
                    <a:lnTo>
                      <a:pt x="1216" y="137"/>
                    </a:lnTo>
                    <a:lnTo>
                      <a:pt x="1222" y="135"/>
                    </a:lnTo>
                    <a:lnTo>
                      <a:pt x="1226" y="133"/>
                    </a:lnTo>
                    <a:lnTo>
                      <a:pt x="1226" y="133"/>
                    </a:lnTo>
                    <a:lnTo>
                      <a:pt x="1230" y="130"/>
                    </a:lnTo>
                    <a:lnTo>
                      <a:pt x="1235" y="126"/>
                    </a:lnTo>
                    <a:lnTo>
                      <a:pt x="1240" y="125"/>
                    </a:lnTo>
                    <a:lnTo>
                      <a:pt x="1241" y="125"/>
                    </a:lnTo>
                    <a:lnTo>
                      <a:pt x="1242" y="127"/>
                    </a:lnTo>
                    <a:lnTo>
                      <a:pt x="1242" y="127"/>
                    </a:lnTo>
                    <a:lnTo>
                      <a:pt x="1243" y="129"/>
                    </a:lnTo>
                    <a:lnTo>
                      <a:pt x="1245" y="130"/>
                    </a:lnTo>
                    <a:lnTo>
                      <a:pt x="1251" y="129"/>
                    </a:lnTo>
                    <a:lnTo>
                      <a:pt x="1257" y="129"/>
                    </a:lnTo>
                    <a:lnTo>
                      <a:pt x="1260" y="129"/>
                    </a:lnTo>
                    <a:lnTo>
                      <a:pt x="1265" y="130"/>
                    </a:lnTo>
                    <a:lnTo>
                      <a:pt x="1265" y="130"/>
                    </a:lnTo>
                    <a:lnTo>
                      <a:pt x="1274" y="133"/>
                    </a:lnTo>
                    <a:lnTo>
                      <a:pt x="1284" y="137"/>
                    </a:lnTo>
                    <a:lnTo>
                      <a:pt x="1289" y="138"/>
                    </a:lnTo>
                    <a:lnTo>
                      <a:pt x="1294" y="138"/>
                    </a:lnTo>
                    <a:lnTo>
                      <a:pt x="1298" y="137"/>
                    </a:lnTo>
                    <a:lnTo>
                      <a:pt x="1301" y="135"/>
                    </a:lnTo>
                    <a:lnTo>
                      <a:pt x="1301" y="135"/>
                    </a:lnTo>
                    <a:lnTo>
                      <a:pt x="1307" y="131"/>
                    </a:lnTo>
                    <a:lnTo>
                      <a:pt x="1312" y="127"/>
                    </a:lnTo>
                    <a:lnTo>
                      <a:pt x="1314" y="126"/>
                    </a:lnTo>
                    <a:lnTo>
                      <a:pt x="1315" y="126"/>
                    </a:lnTo>
                    <a:lnTo>
                      <a:pt x="1316" y="127"/>
                    </a:lnTo>
                    <a:lnTo>
                      <a:pt x="1316" y="130"/>
                    </a:lnTo>
                    <a:lnTo>
                      <a:pt x="1316" y="130"/>
                    </a:lnTo>
                    <a:lnTo>
                      <a:pt x="1316" y="138"/>
                    </a:lnTo>
                    <a:lnTo>
                      <a:pt x="1315" y="141"/>
                    </a:lnTo>
                    <a:lnTo>
                      <a:pt x="1315" y="141"/>
                    </a:lnTo>
                    <a:lnTo>
                      <a:pt x="1319" y="143"/>
                    </a:lnTo>
                    <a:lnTo>
                      <a:pt x="1322" y="143"/>
                    </a:lnTo>
                    <a:lnTo>
                      <a:pt x="1325" y="144"/>
                    </a:lnTo>
                    <a:lnTo>
                      <a:pt x="1328" y="146"/>
                    </a:lnTo>
                    <a:lnTo>
                      <a:pt x="1329" y="150"/>
                    </a:lnTo>
                    <a:lnTo>
                      <a:pt x="1330" y="154"/>
                    </a:lnTo>
                    <a:lnTo>
                      <a:pt x="1328" y="161"/>
                    </a:lnTo>
                    <a:lnTo>
                      <a:pt x="1328" y="161"/>
                    </a:lnTo>
                    <a:lnTo>
                      <a:pt x="1322" y="174"/>
                    </a:lnTo>
                    <a:lnTo>
                      <a:pt x="1316" y="181"/>
                    </a:lnTo>
                    <a:lnTo>
                      <a:pt x="1313" y="187"/>
                    </a:lnTo>
                    <a:lnTo>
                      <a:pt x="1312" y="190"/>
                    </a:lnTo>
                    <a:lnTo>
                      <a:pt x="1312" y="194"/>
                    </a:lnTo>
                    <a:lnTo>
                      <a:pt x="1312" y="194"/>
                    </a:lnTo>
                    <a:lnTo>
                      <a:pt x="1313" y="197"/>
                    </a:lnTo>
                    <a:lnTo>
                      <a:pt x="1315" y="201"/>
                    </a:lnTo>
                    <a:lnTo>
                      <a:pt x="1320" y="205"/>
                    </a:lnTo>
                    <a:lnTo>
                      <a:pt x="1325" y="208"/>
                    </a:lnTo>
                    <a:lnTo>
                      <a:pt x="1326" y="209"/>
                    </a:lnTo>
                    <a:lnTo>
                      <a:pt x="1327" y="211"/>
                    </a:lnTo>
                    <a:lnTo>
                      <a:pt x="1327" y="211"/>
                    </a:lnTo>
                    <a:lnTo>
                      <a:pt x="1324" y="225"/>
                    </a:lnTo>
                    <a:lnTo>
                      <a:pt x="1323" y="233"/>
                    </a:lnTo>
                    <a:lnTo>
                      <a:pt x="1323" y="241"/>
                    </a:lnTo>
                    <a:lnTo>
                      <a:pt x="1323" y="241"/>
                    </a:lnTo>
                    <a:lnTo>
                      <a:pt x="1324" y="247"/>
                    </a:lnTo>
                    <a:lnTo>
                      <a:pt x="1325" y="249"/>
                    </a:lnTo>
                    <a:lnTo>
                      <a:pt x="1327" y="251"/>
                    </a:lnTo>
                    <a:lnTo>
                      <a:pt x="1331" y="252"/>
                    </a:lnTo>
                    <a:lnTo>
                      <a:pt x="1338" y="252"/>
                    </a:lnTo>
                    <a:lnTo>
                      <a:pt x="1338" y="252"/>
                    </a:lnTo>
                    <a:lnTo>
                      <a:pt x="1344" y="253"/>
                    </a:lnTo>
                    <a:lnTo>
                      <a:pt x="1349" y="255"/>
                    </a:lnTo>
                    <a:lnTo>
                      <a:pt x="1351" y="260"/>
                    </a:lnTo>
                    <a:lnTo>
                      <a:pt x="1352" y="265"/>
                    </a:lnTo>
                    <a:lnTo>
                      <a:pt x="1352" y="265"/>
                    </a:lnTo>
                    <a:lnTo>
                      <a:pt x="1353" y="269"/>
                    </a:lnTo>
                    <a:lnTo>
                      <a:pt x="1355" y="273"/>
                    </a:lnTo>
                    <a:lnTo>
                      <a:pt x="1357" y="276"/>
                    </a:lnTo>
                    <a:lnTo>
                      <a:pt x="1360" y="282"/>
                    </a:lnTo>
                    <a:lnTo>
                      <a:pt x="1360" y="282"/>
                    </a:lnTo>
                    <a:lnTo>
                      <a:pt x="1364" y="291"/>
                    </a:lnTo>
                    <a:lnTo>
                      <a:pt x="1367" y="304"/>
                    </a:lnTo>
                    <a:lnTo>
                      <a:pt x="1368" y="309"/>
                    </a:lnTo>
                    <a:lnTo>
                      <a:pt x="1368" y="315"/>
                    </a:lnTo>
                    <a:lnTo>
                      <a:pt x="1366" y="320"/>
                    </a:lnTo>
                    <a:lnTo>
                      <a:pt x="1363" y="324"/>
                    </a:lnTo>
                    <a:lnTo>
                      <a:pt x="1363" y="324"/>
                    </a:lnTo>
                    <a:lnTo>
                      <a:pt x="1354" y="329"/>
                    </a:lnTo>
                    <a:lnTo>
                      <a:pt x="1345" y="333"/>
                    </a:lnTo>
                    <a:lnTo>
                      <a:pt x="1338" y="336"/>
                    </a:lnTo>
                    <a:lnTo>
                      <a:pt x="1335" y="337"/>
                    </a:lnTo>
                    <a:lnTo>
                      <a:pt x="1331" y="339"/>
                    </a:lnTo>
                    <a:lnTo>
                      <a:pt x="1331" y="339"/>
                    </a:lnTo>
                    <a:lnTo>
                      <a:pt x="1327" y="344"/>
                    </a:lnTo>
                    <a:lnTo>
                      <a:pt x="1321" y="346"/>
                    </a:lnTo>
                    <a:lnTo>
                      <a:pt x="1314" y="348"/>
                    </a:lnTo>
                    <a:lnTo>
                      <a:pt x="1308" y="348"/>
                    </a:lnTo>
                    <a:lnTo>
                      <a:pt x="1308" y="348"/>
                    </a:lnTo>
                    <a:lnTo>
                      <a:pt x="1306" y="349"/>
                    </a:lnTo>
                    <a:lnTo>
                      <a:pt x="1303" y="351"/>
                    </a:lnTo>
                    <a:lnTo>
                      <a:pt x="1301" y="358"/>
                    </a:lnTo>
                    <a:lnTo>
                      <a:pt x="1298" y="367"/>
                    </a:lnTo>
                    <a:lnTo>
                      <a:pt x="1295" y="373"/>
                    </a:lnTo>
                    <a:lnTo>
                      <a:pt x="1292" y="377"/>
                    </a:lnTo>
                    <a:lnTo>
                      <a:pt x="1292" y="377"/>
                    </a:lnTo>
                    <a:lnTo>
                      <a:pt x="1283" y="384"/>
                    </a:lnTo>
                    <a:lnTo>
                      <a:pt x="1275" y="392"/>
                    </a:lnTo>
                    <a:lnTo>
                      <a:pt x="1272" y="395"/>
                    </a:lnTo>
                    <a:lnTo>
                      <a:pt x="1270" y="401"/>
                    </a:lnTo>
                    <a:lnTo>
                      <a:pt x="1268" y="406"/>
                    </a:lnTo>
                    <a:lnTo>
                      <a:pt x="1268" y="412"/>
                    </a:lnTo>
                    <a:lnTo>
                      <a:pt x="1268" y="412"/>
                    </a:lnTo>
                    <a:lnTo>
                      <a:pt x="1267" y="424"/>
                    </a:lnTo>
                    <a:lnTo>
                      <a:pt x="1268" y="432"/>
                    </a:lnTo>
                    <a:lnTo>
                      <a:pt x="1269" y="434"/>
                    </a:lnTo>
                    <a:lnTo>
                      <a:pt x="1270" y="437"/>
                    </a:lnTo>
                    <a:lnTo>
                      <a:pt x="1275" y="441"/>
                    </a:lnTo>
                    <a:lnTo>
                      <a:pt x="1275" y="441"/>
                    </a:lnTo>
                    <a:lnTo>
                      <a:pt x="1279" y="445"/>
                    </a:lnTo>
                    <a:lnTo>
                      <a:pt x="1280" y="448"/>
                    </a:lnTo>
                    <a:lnTo>
                      <a:pt x="1280" y="452"/>
                    </a:lnTo>
                    <a:lnTo>
                      <a:pt x="1279" y="455"/>
                    </a:lnTo>
                    <a:lnTo>
                      <a:pt x="1277" y="459"/>
                    </a:lnTo>
                    <a:lnTo>
                      <a:pt x="1274" y="462"/>
                    </a:lnTo>
                    <a:lnTo>
                      <a:pt x="1271" y="464"/>
                    </a:lnTo>
                    <a:lnTo>
                      <a:pt x="1269" y="465"/>
                    </a:lnTo>
                    <a:lnTo>
                      <a:pt x="1269" y="465"/>
                    </a:lnTo>
                    <a:lnTo>
                      <a:pt x="1260" y="466"/>
                    </a:lnTo>
                    <a:lnTo>
                      <a:pt x="1251" y="469"/>
                    </a:lnTo>
                    <a:lnTo>
                      <a:pt x="1241" y="476"/>
                    </a:lnTo>
                    <a:lnTo>
                      <a:pt x="1238" y="479"/>
                    </a:lnTo>
                    <a:lnTo>
                      <a:pt x="1235" y="483"/>
                    </a:lnTo>
                    <a:lnTo>
                      <a:pt x="1235" y="483"/>
                    </a:lnTo>
                    <a:lnTo>
                      <a:pt x="1232" y="488"/>
                    </a:lnTo>
                    <a:lnTo>
                      <a:pt x="1231" y="493"/>
                    </a:lnTo>
                    <a:lnTo>
                      <a:pt x="1229" y="502"/>
                    </a:lnTo>
                    <a:lnTo>
                      <a:pt x="1228" y="506"/>
                    </a:lnTo>
                    <a:lnTo>
                      <a:pt x="1227" y="508"/>
                    </a:lnTo>
                    <a:lnTo>
                      <a:pt x="1224" y="511"/>
                    </a:lnTo>
                    <a:lnTo>
                      <a:pt x="1221" y="512"/>
                    </a:lnTo>
                    <a:lnTo>
                      <a:pt x="1221" y="512"/>
                    </a:lnTo>
                    <a:lnTo>
                      <a:pt x="1212" y="513"/>
                    </a:lnTo>
                    <a:lnTo>
                      <a:pt x="1206" y="515"/>
                    </a:lnTo>
                    <a:lnTo>
                      <a:pt x="1202" y="517"/>
                    </a:lnTo>
                    <a:lnTo>
                      <a:pt x="1200" y="519"/>
                    </a:lnTo>
                    <a:lnTo>
                      <a:pt x="1198" y="522"/>
                    </a:lnTo>
                    <a:lnTo>
                      <a:pt x="1196" y="527"/>
                    </a:lnTo>
                    <a:lnTo>
                      <a:pt x="1196" y="527"/>
                    </a:lnTo>
                    <a:lnTo>
                      <a:pt x="1193" y="538"/>
                    </a:lnTo>
                    <a:lnTo>
                      <a:pt x="1189" y="545"/>
                    </a:lnTo>
                    <a:lnTo>
                      <a:pt x="1187" y="548"/>
                    </a:lnTo>
                    <a:lnTo>
                      <a:pt x="1184" y="550"/>
                    </a:lnTo>
                    <a:lnTo>
                      <a:pt x="1180" y="551"/>
                    </a:lnTo>
                    <a:lnTo>
                      <a:pt x="1176" y="552"/>
                    </a:lnTo>
                    <a:lnTo>
                      <a:pt x="1176" y="552"/>
                    </a:lnTo>
                    <a:lnTo>
                      <a:pt x="1171" y="553"/>
                    </a:lnTo>
                    <a:lnTo>
                      <a:pt x="1167" y="554"/>
                    </a:lnTo>
                    <a:lnTo>
                      <a:pt x="1162" y="560"/>
                    </a:lnTo>
                    <a:lnTo>
                      <a:pt x="1156" y="565"/>
                    </a:lnTo>
                    <a:lnTo>
                      <a:pt x="1152" y="567"/>
                    </a:lnTo>
                    <a:lnTo>
                      <a:pt x="1148" y="569"/>
                    </a:lnTo>
                    <a:lnTo>
                      <a:pt x="1148" y="569"/>
                    </a:lnTo>
                    <a:lnTo>
                      <a:pt x="1138" y="575"/>
                    </a:lnTo>
                    <a:lnTo>
                      <a:pt x="1128" y="581"/>
                    </a:lnTo>
                    <a:lnTo>
                      <a:pt x="1120" y="590"/>
                    </a:lnTo>
                    <a:lnTo>
                      <a:pt x="1112" y="597"/>
                    </a:lnTo>
                    <a:lnTo>
                      <a:pt x="1112" y="597"/>
                    </a:lnTo>
                    <a:lnTo>
                      <a:pt x="1106" y="606"/>
                    </a:lnTo>
                    <a:lnTo>
                      <a:pt x="1100" y="615"/>
                    </a:lnTo>
                    <a:lnTo>
                      <a:pt x="1098" y="618"/>
                    </a:lnTo>
                    <a:lnTo>
                      <a:pt x="1096" y="619"/>
                    </a:lnTo>
                    <a:lnTo>
                      <a:pt x="1095" y="618"/>
                    </a:lnTo>
                    <a:lnTo>
                      <a:pt x="1094" y="616"/>
                    </a:lnTo>
                    <a:lnTo>
                      <a:pt x="1094" y="616"/>
                    </a:lnTo>
                    <a:lnTo>
                      <a:pt x="1092" y="609"/>
                    </a:lnTo>
                    <a:lnTo>
                      <a:pt x="1089" y="605"/>
                    </a:lnTo>
                    <a:lnTo>
                      <a:pt x="1086" y="603"/>
                    </a:lnTo>
                    <a:lnTo>
                      <a:pt x="1081" y="601"/>
                    </a:lnTo>
                    <a:lnTo>
                      <a:pt x="1081" y="601"/>
                    </a:lnTo>
                    <a:lnTo>
                      <a:pt x="1078" y="601"/>
                    </a:lnTo>
                    <a:lnTo>
                      <a:pt x="1076" y="601"/>
                    </a:lnTo>
                    <a:lnTo>
                      <a:pt x="1073" y="602"/>
                    </a:lnTo>
                    <a:lnTo>
                      <a:pt x="1072" y="603"/>
                    </a:lnTo>
                    <a:lnTo>
                      <a:pt x="1071" y="607"/>
                    </a:lnTo>
                    <a:lnTo>
                      <a:pt x="1071" y="610"/>
                    </a:lnTo>
                    <a:lnTo>
                      <a:pt x="1071" y="610"/>
                    </a:lnTo>
                    <a:lnTo>
                      <a:pt x="1072" y="612"/>
                    </a:lnTo>
                    <a:lnTo>
                      <a:pt x="1073" y="613"/>
                    </a:lnTo>
                    <a:lnTo>
                      <a:pt x="1077" y="615"/>
                    </a:lnTo>
                    <a:lnTo>
                      <a:pt x="1079" y="617"/>
                    </a:lnTo>
                    <a:lnTo>
                      <a:pt x="1079" y="619"/>
                    </a:lnTo>
                    <a:lnTo>
                      <a:pt x="1079" y="621"/>
                    </a:lnTo>
                    <a:lnTo>
                      <a:pt x="1079" y="621"/>
                    </a:lnTo>
                    <a:lnTo>
                      <a:pt x="1077" y="627"/>
                    </a:lnTo>
                    <a:lnTo>
                      <a:pt x="1073" y="633"/>
                    </a:lnTo>
                    <a:lnTo>
                      <a:pt x="1071" y="638"/>
                    </a:lnTo>
                    <a:lnTo>
                      <a:pt x="1071" y="644"/>
                    </a:lnTo>
                    <a:lnTo>
                      <a:pt x="1071" y="644"/>
                    </a:lnTo>
                    <a:lnTo>
                      <a:pt x="1070" y="649"/>
                    </a:lnTo>
                    <a:lnTo>
                      <a:pt x="1069" y="652"/>
                    </a:lnTo>
                    <a:lnTo>
                      <a:pt x="1067" y="654"/>
                    </a:lnTo>
                    <a:lnTo>
                      <a:pt x="1062" y="658"/>
                    </a:lnTo>
                    <a:lnTo>
                      <a:pt x="1062" y="658"/>
                    </a:lnTo>
                    <a:lnTo>
                      <a:pt x="1058" y="661"/>
                    </a:lnTo>
                    <a:lnTo>
                      <a:pt x="1055" y="663"/>
                    </a:lnTo>
                    <a:lnTo>
                      <a:pt x="1055" y="666"/>
                    </a:lnTo>
                    <a:lnTo>
                      <a:pt x="1054" y="669"/>
                    </a:lnTo>
                    <a:lnTo>
                      <a:pt x="1054" y="669"/>
                    </a:lnTo>
                    <a:lnTo>
                      <a:pt x="1054" y="672"/>
                    </a:lnTo>
                    <a:lnTo>
                      <a:pt x="1053" y="673"/>
                    </a:lnTo>
                    <a:lnTo>
                      <a:pt x="1050" y="674"/>
                    </a:lnTo>
                    <a:lnTo>
                      <a:pt x="1043" y="674"/>
                    </a:lnTo>
                    <a:lnTo>
                      <a:pt x="1043" y="674"/>
                    </a:lnTo>
                    <a:lnTo>
                      <a:pt x="1035" y="674"/>
                    </a:lnTo>
                    <a:lnTo>
                      <a:pt x="1029" y="675"/>
                    </a:lnTo>
                    <a:lnTo>
                      <a:pt x="1025" y="677"/>
                    </a:lnTo>
                    <a:lnTo>
                      <a:pt x="1022" y="679"/>
                    </a:lnTo>
                    <a:lnTo>
                      <a:pt x="1022" y="679"/>
                    </a:lnTo>
                    <a:lnTo>
                      <a:pt x="1020" y="680"/>
                    </a:lnTo>
                    <a:lnTo>
                      <a:pt x="1017" y="680"/>
                    </a:lnTo>
                    <a:lnTo>
                      <a:pt x="1013" y="679"/>
                    </a:lnTo>
                    <a:lnTo>
                      <a:pt x="1009" y="678"/>
                    </a:lnTo>
                    <a:lnTo>
                      <a:pt x="1007" y="678"/>
                    </a:lnTo>
                    <a:lnTo>
                      <a:pt x="1006" y="679"/>
                    </a:lnTo>
                    <a:lnTo>
                      <a:pt x="1006" y="679"/>
                    </a:lnTo>
                    <a:lnTo>
                      <a:pt x="1006" y="684"/>
                    </a:lnTo>
                    <a:lnTo>
                      <a:pt x="1006" y="689"/>
                    </a:lnTo>
                    <a:lnTo>
                      <a:pt x="1003" y="692"/>
                    </a:lnTo>
                    <a:lnTo>
                      <a:pt x="1002" y="693"/>
                    </a:lnTo>
                    <a:lnTo>
                      <a:pt x="1000" y="694"/>
                    </a:lnTo>
                    <a:lnTo>
                      <a:pt x="1000" y="694"/>
                    </a:lnTo>
                    <a:lnTo>
                      <a:pt x="996" y="693"/>
                    </a:lnTo>
                    <a:lnTo>
                      <a:pt x="992" y="692"/>
                    </a:lnTo>
                    <a:lnTo>
                      <a:pt x="986" y="690"/>
                    </a:lnTo>
                    <a:lnTo>
                      <a:pt x="980" y="689"/>
                    </a:lnTo>
                    <a:lnTo>
                      <a:pt x="980" y="689"/>
                    </a:lnTo>
                    <a:lnTo>
                      <a:pt x="969" y="690"/>
                    </a:lnTo>
                    <a:lnTo>
                      <a:pt x="966" y="691"/>
                    </a:lnTo>
                    <a:lnTo>
                      <a:pt x="965" y="692"/>
                    </a:lnTo>
                    <a:lnTo>
                      <a:pt x="964" y="694"/>
                    </a:lnTo>
                    <a:lnTo>
                      <a:pt x="964" y="694"/>
                    </a:lnTo>
                    <a:lnTo>
                      <a:pt x="965" y="698"/>
                    </a:lnTo>
                    <a:lnTo>
                      <a:pt x="966" y="703"/>
                    </a:lnTo>
                    <a:lnTo>
                      <a:pt x="965" y="705"/>
                    </a:lnTo>
                    <a:lnTo>
                      <a:pt x="965" y="706"/>
                    </a:lnTo>
                    <a:lnTo>
                      <a:pt x="963" y="706"/>
                    </a:lnTo>
                    <a:lnTo>
                      <a:pt x="963" y="706"/>
                    </a:lnTo>
                    <a:lnTo>
                      <a:pt x="959" y="707"/>
                    </a:lnTo>
                    <a:lnTo>
                      <a:pt x="956" y="708"/>
                    </a:lnTo>
                    <a:lnTo>
                      <a:pt x="954" y="711"/>
                    </a:lnTo>
                    <a:lnTo>
                      <a:pt x="953" y="713"/>
                    </a:lnTo>
                    <a:lnTo>
                      <a:pt x="953" y="713"/>
                    </a:lnTo>
                    <a:lnTo>
                      <a:pt x="953" y="716"/>
                    </a:lnTo>
                    <a:lnTo>
                      <a:pt x="952" y="717"/>
                    </a:lnTo>
                    <a:lnTo>
                      <a:pt x="948" y="718"/>
                    </a:lnTo>
                    <a:lnTo>
                      <a:pt x="943" y="717"/>
                    </a:lnTo>
                    <a:lnTo>
                      <a:pt x="942" y="716"/>
                    </a:lnTo>
                    <a:lnTo>
                      <a:pt x="941" y="715"/>
                    </a:lnTo>
                    <a:lnTo>
                      <a:pt x="941" y="715"/>
                    </a:lnTo>
                    <a:lnTo>
                      <a:pt x="938" y="711"/>
                    </a:lnTo>
                    <a:lnTo>
                      <a:pt x="935" y="708"/>
                    </a:lnTo>
                    <a:lnTo>
                      <a:pt x="931" y="707"/>
                    </a:lnTo>
                    <a:lnTo>
                      <a:pt x="929" y="707"/>
                    </a:lnTo>
                    <a:lnTo>
                      <a:pt x="928" y="707"/>
                    </a:lnTo>
                    <a:lnTo>
                      <a:pt x="928" y="707"/>
                    </a:lnTo>
                    <a:lnTo>
                      <a:pt x="920" y="718"/>
                    </a:lnTo>
                    <a:lnTo>
                      <a:pt x="913" y="723"/>
                    </a:lnTo>
                    <a:lnTo>
                      <a:pt x="911" y="725"/>
                    </a:lnTo>
                    <a:lnTo>
                      <a:pt x="908" y="726"/>
                    </a:lnTo>
                    <a:lnTo>
                      <a:pt x="908" y="726"/>
                    </a:lnTo>
                    <a:lnTo>
                      <a:pt x="898" y="727"/>
                    </a:lnTo>
                    <a:lnTo>
                      <a:pt x="894" y="729"/>
                    </a:lnTo>
                    <a:lnTo>
                      <a:pt x="889" y="731"/>
                    </a:lnTo>
                    <a:lnTo>
                      <a:pt x="889" y="731"/>
                    </a:lnTo>
                    <a:lnTo>
                      <a:pt x="884" y="735"/>
                    </a:lnTo>
                    <a:lnTo>
                      <a:pt x="878" y="737"/>
                    </a:lnTo>
                    <a:lnTo>
                      <a:pt x="873" y="738"/>
                    </a:lnTo>
                    <a:lnTo>
                      <a:pt x="872" y="737"/>
                    </a:lnTo>
                    <a:lnTo>
                      <a:pt x="871" y="736"/>
                    </a:lnTo>
                    <a:lnTo>
                      <a:pt x="871" y="736"/>
                    </a:lnTo>
                    <a:lnTo>
                      <a:pt x="871" y="732"/>
                    </a:lnTo>
                    <a:lnTo>
                      <a:pt x="869" y="729"/>
                    </a:lnTo>
                    <a:lnTo>
                      <a:pt x="866" y="725"/>
                    </a:lnTo>
                    <a:lnTo>
                      <a:pt x="862" y="723"/>
                    </a:lnTo>
                    <a:lnTo>
                      <a:pt x="862" y="723"/>
                    </a:lnTo>
                    <a:lnTo>
                      <a:pt x="843" y="721"/>
                    </a:lnTo>
                    <a:lnTo>
                      <a:pt x="835" y="720"/>
                    </a:lnTo>
                    <a:lnTo>
                      <a:pt x="833" y="718"/>
                    </a:lnTo>
                    <a:lnTo>
                      <a:pt x="833" y="717"/>
                    </a:lnTo>
                    <a:lnTo>
                      <a:pt x="833" y="717"/>
                    </a:lnTo>
                    <a:lnTo>
                      <a:pt x="834" y="713"/>
                    </a:lnTo>
                    <a:lnTo>
                      <a:pt x="835" y="709"/>
                    </a:lnTo>
                    <a:lnTo>
                      <a:pt x="835" y="707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4"/>
                    </a:lnTo>
                    <a:lnTo>
                      <a:pt x="834" y="703"/>
                    </a:lnTo>
                    <a:lnTo>
                      <a:pt x="836" y="702"/>
                    </a:lnTo>
                    <a:lnTo>
                      <a:pt x="844" y="699"/>
                    </a:lnTo>
                    <a:lnTo>
                      <a:pt x="844" y="699"/>
                    </a:lnTo>
                    <a:lnTo>
                      <a:pt x="857" y="694"/>
                    </a:lnTo>
                    <a:lnTo>
                      <a:pt x="865" y="690"/>
                    </a:lnTo>
                    <a:lnTo>
                      <a:pt x="868" y="688"/>
                    </a:lnTo>
                    <a:lnTo>
                      <a:pt x="869" y="685"/>
                    </a:lnTo>
                    <a:lnTo>
                      <a:pt x="869" y="685"/>
                    </a:lnTo>
                    <a:lnTo>
                      <a:pt x="869" y="682"/>
                    </a:lnTo>
                    <a:lnTo>
                      <a:pt x="869" y="681"/>
                    </a:lnTo>
                    <a:lnTo>
                      <a:pt x="868" y="679"/>
                    </a:lnTo>
                    <a:lnTo>
                      <a:pt x="866" y="678"/>
                    </a:lnTo>
                    <a:lnTo>
                      <a:pt x="862" y="677"/>
                    </a:lnTo>
                    <a:lnTo>
                      <a:pt x="856" y="677"/>
                    </a:lnTo>
                    <a:lnTo>
                      <a:pt x="856" y="677"/>
                    </a:lnTo>
                    <a:lnTo>
                      <a:pt x="851" y="678"/>
                    </a:lnTo>
                    <a:lnTo>
                      <a:pt x="845" y="679"/>
                    </a:lnTo>
                    <a:lnTo>
                      <a:pt x="836" y="681"/>
                    </a:lnTo>
                    <a:lnTo>
                      <a:pt x="836" y="681"/>
                    </a:lnTo>
                    <a:lnTo>
                      <a:pt x="831" y="682"/>
                    </a:lnTo>
                    <a:lnTo>
                      <a:pt x="828" y="680"/>
                    </a:lnTo>
                    <a:lnTo>
                      <a:pt x="826" y="678"/>
                    </a:lnTo>
                    <a:lnTo>
                      <a:pt x="825" y="675"/>
                    </a:lnTo>
                    <a:lnTo>
                      <a:pt x="825" y="675"/>
                    </a:lnTo>
                    <a:lnTo>
                      <a:pt x="825" y="670"/>
                    </a:lnTo>
                    <a:lnTo>
                      <a:pt x="824" y="666"/>
                    </a:lnTo>
                    <a:lnTo>
                      <a:pt x="822" y="663"/>
                    </a:lnTo>
                    <a:lnTo>
                      <a:pt x="820" y="663"/>
                    </a:lnTo>
                    <a:lnTo>
                      <a:pt x="817" y="663"/>
                    </a:lnTo>
                    <a:lnTo>
                      <a:pt x="817" y="663"/>
                    </a:lnTo>
                    <a:lnTo>
                      <a:pt x="813" y="664"/>
                    </a:lnTo>
                    <a:lnTo>
                      <a:pt x="810" y="666"/>
                    </a:lnTo>
                    <a:lnTo>
                      <a:pt x="808" y="669"/>
                    </a:lnTo>
                    <a:lnTo>
                      <a:pt x="807" y="675"/>
                    </a:lnTo>
                    <a:lnTo>
                      <a:pt x="807" y="675"/>
                    </a:lnTo>
                    <a:lnTo>
                      <a:pt x="806" y="680"/>
                    </a:lnTo>
                    <a:lnTo>
                      <a:pt x="802" y="684"/>
                    </a:lnTo>
                    <a:lnTo>
                      <a:pt x="801" y="685"/>
                    </a:lnTo>
                    <a:lnTo>
                      <a:pt x="799" y="685"/>
                    </a:lnTo>
                    <a:lnTo>
                      <a:pt x="797" y="685"/>
                    </a:lnTo>
                    <a:lnTo>
                      <a:pt x="795" y="683"/>
                    </a:lnTo>
                    <a:lnTo>
                      <a:pt x="795" y="683"/>
                    </a:lnTo>
                    <a:lnTo>
                      <a:pt x="791" y="679"/>
                    </a:lnTo>
                    <a:lnTo>
                      <a:pt x="785" y="677"/>
                    </a:lnTo>
                    <a:lnTo>
                      <a:pt x="783" y="677"/>
                    </a:lnTo>
                    <a:lnTo>
                      <a:pt x="781" y="677"/>
                    </a:lnTo>
                    <a:lnTo>
                      <a:pt x="780" y="678"/>
                    </a:lnTo>
                    <a:lnTo>
                      <a:pt x="779" y="680"/>
                    </a:lnTo>
                    <a:lnTo>
                      <a:pt x="779" y="680"/>
                    </a:lnTo>
                    <a:lnTo>
                      <a:pt x="779" y="684"/>
                    </a:lnTo>
                    <a:lnTo>
                      <a:pt x="779" y="688"/>
                    </a:lnTo>
                    <a:lnTo>
                      <a:pt x="774" y="692"/>
                    </a:lnTo>
                    <a:lnTo>
                      <a:pt x="767" y="697"/>
                    </a:lnTo>
                    <a:lnTo>
                      <a:pt x="767" y="697"/>
                    </a:lnTo>
                    <a:lnTo>
                      <a:pt x="757" y="702"/>
                    </a:lnTo>
                    <a:lnTo>
                      <a:pt x="752" y="705"/>
                    </a:lnTo>
                    <a:lnTo>
                      <a:pt x="748" y="707"/>
                    </a:lnTo>
                    <a:lnTo>
                      <a:pt x="742" y="712"/>
                    </a:lnTo>
                    <a:lnTo>
                      <a:pt x="742" y="712"/>
                    </a:lnTo>
                    <a:lnTo>
                      <a:pt x="736" y="719"/>
                    </a:lnTo>
                    <a:lnTo>
                      <a:pt x="731" y="725"/>
                    </a:lnTo>
                    <a:lnTo>
                      <a:pt x="729" y="729"/>
                    </a:lnTo>
                    <a:lnTo>
                      <a:pt x="727" y="733"/>
                    </a:lnTo>
                    <a:lnTo>
                      <a:pt x="726" y="737"/>
                    </a:lnTo>
                    <a:lnTo>
                      <a:pt x="726" y="744"/>
                    </a:lnTo>
                    <a:lnTo>
                      <a:pt x="726" y="744"/>
                    </a:lnTo>
                    <a:lnTo>
                      <a:pt x="726" y="756"/>
                    </a:lnTo>
                    <a:lnTo>
                      <a:pt x="724" y="766"/>
                    </a:lnTo>
                    <a:lnTo>
                      <a:pt x="723" y="770"/>
                    </a:lnTo>
                    <a:lnTo>
                      <a:pt x="722" y="774"/>
                    </a:lnTo>
                    <a:lnTo>
                      <a:pt x="720" y="776"/>
                    </a:lnTo>
                    <a:lnTo>
                      <a:pt x="716" y="776"/>
                    </a:lnTo>
                    <a:lnTo>
                      <a:pt x="716" y="776"/>
                    </a:lnTo>
                    <a:lnTo>
                      <a:pt x="714" y="775"/>
                    </a:lnTo>
                    <a:lnTo>
                      <a:pt x="711" y="774"/>
                    </a:lnTo>
                    <a:lnTo>
                      <a:pt x="707" y="768"/>
                    </a:lnTo>
                    <a:lnTo>
                      <a:pt x="701" y="765"/>
                    </a:lnTo>
                    <a:lnTo>
                      <a:pt x="698" y="764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0" y="767"/>
                    </a:lnTo>
                    <a:lnTo>
                      <a:pt x="687" y="768"/>
                    </a:lnTo>
                    <a:lnTo>
                      <a:pt x="686" y="770"/>
                    </a:lnTo>
                    <a:lnTo>
                      <a:pt x="686" y="773"/>
                    </a:lnTo>
                    <a:lnTo>
                      <a:pt x="687" y="775"/>
                    </a:lnTo>
                    <a:lnTo>
                      <a:pt x="690" y="777"/>
                    </a:lnTo>
                    <a:lnTo>
                      <a:pt x="693" y="778"/>
                    </a:lnTo>
                    <a:lnTo>
                      <a:pt x="693" y="778"/>
                    </a:lnTo>
                    <a:lnTo>
                      <a:pt x="699" y="783"/>
                    </a:lnTo>
                    <a:lnTo>
                      <a:pt x="705" y="789"/>
                    </a:lnTo>
                    <a:lnTo>
                      <a:pt x="707" y="792"/>
                    </a:lnTo>
                    <a:lnTo>
                      <a:pt x="707" y="794"/>
                    </a:lnTo>
                    <a:lnTo>
                      <a:pt x="707" y="796"/>
                    </a:lnTo>
                    <a:lnTo>
                      <a:pt x="706" y="798"/>
                    </a:lnTo>
                    <a:lnTo>
                      <a:pt x="706" y="798"/>
                    </a:lnTo>
                    <a:lnTo>
                      <a:pt x="701" y="803"/>
                    </a:lnTo>
                    <a:lnTo>
                      <a:pt x="699" y="806"/>
                    </a:lnTo>
                    <a:lnTo>
                      <a:pt x="698" y="810"/>
                    </a:lnTo>
                    <a:lnTo>
                      <a:pt x="697" y="816"/>
                    </a:lnTo>
                    <a:lnTo>
                      <a:pt x="697" y="816"/>
                    </a:lnTo>
                    <a:lnTo>
                      <a:pt x="696" y="821"/>
                    </a:lnTo>
                    <a:lnTo>
                      <a:pt x="695" y="825"/>
                    </a:lnTo>
                    <a:lnTo>
                      <a:pt x="694" y="827"/>
                    </a:lnTo>
                    <a:lnTo>
                      <a:pt x="693" y="827"/>
                    </a:lnTo>
                    <a:lnTo>
                      <a:pt x="692" y="826"/>
                    </a:lnTo>
                    <a:lnTo>
                      <a:pt x="692" y="824"/>
                    </a:lnTo>
                    <a:lnTo>
                      <a:pt x="692" y="824"/>
                    </a:lnTo>
                    <a:lnTo>
                      <a:pt x="690" y="813"/>
                    </a:lnTo>
                    <a:lnTo>
                      <a:pt x="688" y="811"/>
                    </a:lnTo>
                    <a:lnTo>
                      <a:pt x="687" y="812"/>
                    </a:lnTo>
                    <a:lnTo>
                      <a:pt x="686" y="813"/>
                    </a:lnTo>
                    <a:lnTo>
                      <a:pt x="686" y="813"/>
                    </a:lnTo>
                    <a:lnTo>
                      <a:pt x="681" y="826"/>
                    </a:lnTo>
                    <a:lnTo>
                      <a:pt x="680" y="830"/>
                    </a:lnTo>
                    <a:lnTo>
                      <a:pt x="680" y="832"/>
                    </a:lnTo>
                    <a:lnTo>
                      <a:pt x="680" y="834"/>
                    </a:lnTo>
                    <a:lnTo>
                      <a:pt x="682" y="834"/>
                    </a:lnTo>
                    <a:lnTo>
                      <a:pt x="682" y="834"/>
                    </a:lnTo>
                    <a:lnTo>
                      <a:pt x="687" y="833"/>
                    </a:lnTo>
                    <a:lnTo>
                      <a:pt x="690" y="833"/>
                    </a:lnTo>
                    <a:lnTo>
                      <a:pt x="692" y="834"/>
                    </a:lnTo>
                    <a:lnTo>
                      <a:pt x="691" y="837"/>
                    </a:lnTo>
                    <a:lnTo>
                      <a:pt x="691" y="837"/>
                    </a:lnTo>
                    <a:lnTo>
                      <a:pt x="688" y="840"/>
                    </a:lnTo>
                    <a:lnTo>
                      <a:pt x="686" y="844"/>
                    </a:lnTo>
                    <a:lnTo>
                      <a:pt x="684" y="846"/>
                    </a:lnTo>
                    <a:lnTo>
                      <a:pt x="683" y="850"/>
                    </a:lnTo>
                    <a:lnTo>
                      <a:pt x="683" y="850"/>
                    </a:lnTo>
                    <a:lnTo>
                      <a:pt x="682" y="854"/>
                    </a:lnTo>
                    <a:lnTo>
                      <a:pt x="680" y="856"/>
                    </a:lnTo>
                    <a:lnTo>
                      <a:pt x="678" y="858"/>
                    </a:lnTo>
                    <a:lnTo>
                      <a:pt x="676" y="855"/>
                    </a:lnTo>
                    <a:lnTo>
                      <a:pt x="676" y="855"/>
                    </a:lnTo>
                    <a:lnTo>
                      <a:pt x="674" y="850"/>
                    </a:lnTo>
                    <a:lnTo>
                      <a:pt x="672" y="844"/>
                    </a:lnTo>
                    <a:lnTo>
                      <a:pt x="671" y="838"/>
                    </a:lnTo>
                    <a:lnTo>
                      <a:pt x="670" y="836"/>
                    </a:lnTo>
                    <a:lnTo>
                      <a:pt x="668" y="835"/>
                    </a:lnTo>
                    <a:lnTo>
                      <a:pt x="668" y="835"/>
                    </a:lnTo>
                    <a:lnTo>
                      <a:pt x="666" y="835"/>
                    </a:lnTo>
                    <a:lnTo>
                      <a:pt x="665" y="836"/>
                    </a:lnTo>
                    <a:lnTo>
                      <a:pt x="663" y="840"/>
                    </a:lnTo>
                    <a:lnTo>
                      <a:pt x="663" y="846"/>
                    </a:lnTo>
                    <a:lnTo>
                      <a:pt x="664" y="853"/>
                    </a:lnTo>
                    <a:lnTo>
                      <a:pt x="664" y="853"/>
                    </a:lnTo>
                    <a:lnTo>
                      <a:pt x="667" y="867"/>
                    </a:lnTo>
                    <a:lnTo>
                      <a:pt x="669" y="873"/>
                    </a:lnTo>
                    <a:lnTo>
                      <a:pt x="672" y="877"/>
                    </a:lnTo>
                    <a:lnTo>
                      <a:pt x="672" y="877"/>
                    </a:lnTo>
                    <a:lnTo>
                      <a:pt x="674" y="879"/>
                    </a:lnTo>
                    <a:lnTo>
                      <a:pt x="676" y="882"/>
                    </a:lnTo>
                    <a:lnTo>
                      <a:pt x="677" y="884"/>
                    </a:lnTo>
                    <a:lnTo>
                      <a:pt x="677" y="888"/>
                    </a:lnTo>
                    <a:lnTo>
                      <a:pt x="676" y="890"/>
                    </a:lnTo>
                    <a:lnTo>
                      <a:pt x="674" y="892"/>
                    </a:lnTo>
                    <a:lnTo>
                      <a:pt x="672" y="893"/>
                    </a:lnTo>
                    <a:lnTo>
                      <a:pt x="670" y="892"/>
                    </a:lnTo>
                    <a:lnTo>
                      <a:pt x="670" y="892"/>
                    </a:lnTo>
                    <a:lnTo>
                      <a:pt x="660" y="887"/>
                    </a:lnTo>
                    <a:lnTo>
                      <a:pt x="654" y="884"/>
                    </a:lnTo>
                    <a:lnTo>
                      <a:pt x="651" y="884"/>
                    </a:lnTo>
                    <a:lnTo>
                      <a:pt x="648" y="884"/>
                    </a:lnTo>
                    <a:lnTo>
                      <a:pt x="648" y="884"/>
                    </a:lnTo>
                    <a:lnTo>
                      <a:pt x="641" y="887"/>
                    </a:lnTo>
                    <a:lnTo>
                      <a:pt x="636" y="889"/>
                    </a:lnTo>
                    <a:lnTo>
                      <a:pt x="631" y="892"/>
                    </a:lnTo>
                    <a:lnTo>
                      <a:pt x="630" y="896"/>
                    </a:lnTo>
                    <a:lnTo>
                      <a:pt x="630" y="896"/>
                    </a:lnTo>
                    <a:lnTo>
                      <a:pt x="629" y="899"/>
                    </a:lnTo>
                    <a:lnTo>
                      <a:pt x="628" y="903"/>
                    </a:lnTo>
                    <a:lnTo>
                      <a:pt x="626" y="905"/>
                    </a:lnTo>
                    <a:lnTo>
                      <a:pt x="623" y="905"/>
                    </a:lnTo>
                    <a:lnTo>
                      <a:pt x="623" y="905"/>
                    </a:lnTo>
                    <a:lnTo>
                      <a:pt x="617" y="905"/>
                    </a:lnTo>
                    <a:lnTo>
                      <a:pt x="614" y="906"/>
                    </a:lnTo>
                    <a:lnTo>
                      <a:pt x="611" y="908"/>
                    </a:lnTo>
                    <a:lnTo>
                      <a:pt x="610" y="911"/>
                    </a:lnTo>
                    <a:lnTo>
                      <a:pt x="610" y="911"/>
                    </a:lnTo>
                    <a:lnTo>
                      <a:pt x="609" y="916"/>
                    </a:lnTo>
                    <a:lnTo>
                      <a:pt x="608" y="918"/>
                    </a:lnTo>
                    <a:lnTo>
                      <a:pt x="606" y="920"/>
                    </a:lnTo>
                    <a:lnTo>
                      <a:pt x="601" y="921"/>
                    </a:lnTo>
                    <a:lnTo>
                      <a:pt x="601" y="921"/>
                    </a:lnTo>
                    <a:lnTo>
                      <a:pt x="595" y="920"/>
                    </a:lnTo>
                    <a:lnTo>
                      <a:pt x="586" y="918"/>
                    </a:lnTo>
                    <a:lnTo>
                      <a:pt x="577" y="915"/>
                    </a:lnTo>
                    <a:lnTo>
                      <a:pt x="573" y="912"/>
                    </a:lnTo>
                    <a:lnTo>
                      <a:pt x="570" y="910"/>
                    </a:lnTo>
                    <a:lnTo>
                      <a:pt x="570" y="910"/>
                    </a:lnTo>
                    <a:lnTo>
                      <a:pt x="566" y="906"/>
                    </a:lnTo>
                    <a:lnTo>
                      <a:pt x="565" y="902"/>
                    </a:lnTo>
                    <a:lnTo>
                      <a:pt x="566" y="898"/>
                    </a:lnTo>
                    <a:lnTo>
                      <a:pt x="569" y="896"/>
                    </a:lnTo>
                    <a:lnTo>
                      <a:pt x="569" y="896"/>
                    </a:lnTo>
                    <a:lnTo>
                      <a:pt x="573" y="892"/>
                    </a:lnTo>
                    <a:lnTo>
                      <a:pt x="578" y="889"/>
                    </a:lnTo>
                    <a:lnTo>
                      <a:pt x="581" y="883"/>
                    </a:lnTo>
                    <a:lnTo>
                      <a:pt x="582" y="880"/>
                    </a:lnTo>
                    <a:lnTo>
                      <a:pt x="582" y="877"/>
                    </a:lnTo>
                    <a:lnTo>
                      <a:pt x="582" y="877"/>
                    </a:lnTo>
                    <a:lnTo>
                      <a:pt x="583" y="867"/>
                    </a:lnTo>
                    <a:lnTo>
                      <a:pt x="586" y="854"/>
                    </a:lnTo>
                    <a:lnTo>
                      <a:pt x="588" y="849"/>
                    </a:lnTo>
                    <a:lnTo>
                      <a:pt x="591" y="844"/>
                    </a:lnTo>
                    <a:lnTo>
                      <a:pt x="594" y="839"/>
                    </a:lnTo>
                    <a:lnTo>
                      <a:pt x="598" y="836"/>
                    </a:lnTo>
                    <a:lnTo>
                      <a:pt x="598" y="836"/>
                    </a:lnTo>
                    <a:lnTo>
                      <a:pt x="600" y="834"/>
                    </a:lnTo>
                    <a:lnTo>
                      <a:pt x="602" y="830"/>
                    </a:lnTo>
                    <a:lnTo>
                      <a:pt x="602" y="824"/>
                    </a:lnTo>
                    <a:lnTo>
                      <a:pt x="602" y="819"/>
                    </a:lnTo>
                    <a:lnTo>
                      <a:pt x="600" y="807"/>
                    </a:lnTo>
                    <a:lnTo>
                      <a:pt x="598" y="795"/>
                    </a:lnTo>
                    <a:lnTo>
                      <a:pt x="598" y="795"/>
                    </a:lnTo>
                    <a:lnTo>
                      <a:pt x="595" y="785"/>
                    </a:lnTo>
                    <a:lnTo>
                      <a:pt x="593" y="777"/>
                    </a:lnTo>
                    <a:lnTo>
                      <a:pt x="593" y="773"/>
                    </a:lnTo>
                    <a:lnTo>
                      <a:pt x="594" y="769"/>
                    </a:lnTo>
                    <a:lnTo>
                      <a:pt x="596" y="768"/>
                    </a:lnTo>
                    <a:lnTo>
                      <a:pt x="600" y="767"/>
                    </a:lnTo>
                    <a:lnTo>
                      <a:pt x="600" y="767"/>
                    </a:lnTo>
                    <a:lnTo>
                      <a:pt x="617" y="768"/>
                    </a:lnTo>
                    <a:lnTo>
                      <a:pt x="642" y="770"/>
                    </a:lnTo>
                    <a:lnTo>
                      <a:pt x="654" y="770"/>
                    </a:lnTo>
                    <a:lnTo>
                      <a:pt x="665" y="769"/>
                    </a:lnTo>
                    <a:lnTo>
                      <a:pt x="673" y="768"/>
                    </a:lnTo>
                    <a:lnTo>
                      <a:pt x="677" y="767"/>
                    </a:lnTo>
                    <a:lnTo>
                      <a:pt x="678" y="765"/>
                    </a:lnTo>
                    <a:lnTo>
                      <a:pt x="678" y="765"/>
                    </a:lnTo>
                    <a:lnTo>
                      <a:pt x="680" y="762"/>
                    </a:lnTo>
                    <a:lnTo>
                      <a:pt x="679" y="760"/>
                    </a:lnTo>
                    <a:lnTo>
                      <a:pt x="678" y="756"/>
                    </a:lnTo>
                    <a:lnTo>
                      <a:pt x="676" y="753"/>
                    </a:lnTo>
                    <a:lnTo>
                      <a:pt x="670" y="747"/>
                    </a:lnTo>
                    <a:lnTo>
                      <a:pt x="668" y="744"/>
                    </a:lnTo>
                    <a:lnTo>
                      <a:pt x="667" y="740"/>
                    </a:lnTo>
                    <a:lnTo>
                      <a:pt x="667" y="740"/>
                    </a:lnTo>
                    <a:lnTo>
                      <a:pt x="666" y="733"/>
                    </a:lnTo>
                    <a:lnTo>
                      <a:pt x="665" y="724"/>
                    </a:lnTo>
                    <a:lnTo>
                      <a:pt x="664" y="721"/>
                    </a:lnTo>
                    <a:lnTo>
                      <a:pt x="662" y="718"/>
                    </a:lnTo>
                    <a:lnTo>
                      <a:pt x="658" y="715"/>
                    </a:lnTo>
                    <a:lnTo>
                      <a:pt x="655" y="712"/>
                    </a:lnTo>
                    <a:lnTo>
                      <a:pt x="655" y="712"/>
                    </a:lnTo>
                    <a:lnTo>
                      <a:pt x="643" y="707"/>
                    </a:lnTo>
                    <a:lnTo>
                      <a:pt x="628" y="699"/>
                    </a:lnTo>
                    <a:lnTo>
                      <a:pt x="613" y="691"/>
                    </a:lnTo>
                    <a:lnTo>
                      <a:pt x="607" y="685"/>
                    </a:lnTo>
                    <a:lnTo>
                      <a:pt x="602" y="681"/>
                    </a:lnTo>
                    <a:lnTo>
                      <a:pt x="602" y="681"/>
                    </a:lnTo>
                    <a:lnTo>
                      <a:pt x="594" y="668"/>
                    </a:lnTo>
                    <a:lnTo>
                      <a:pt x="584" y="652"/>
                    </a:lnTo>
                    <a:lnTo>
                      <a:pt x="578" y="635"/>
                    </a:lnTo>
                    <a:lnTo>
                      <a:pt x="576" y="629"/>
                    </a:lnTo>
                    <a:lnTo>
                      <a:pt x="574" y="622"/>
                    </a:lnTo>
                    <a:lnTo>
                      <a:pt x="574" y="622"/>
                    </a:lnTo>
                    <a:lnTo>
                      <a:pt x="573" y="610"/>
                    </a:lnTo>
                    <a:lnTo>
                      <a:pt x="572" y="605"/>
                    </a:lnTo>
                    <a:lnTo>
                      <a:pt x="570" y="601"/>
                    </a:lnTo>
                    <a:lnTo>
                      <a:pt x="567" y="596"/>
                    </a:lnTo>
                    <a:lnTo>
                      <a:pt x="564" y="594"/>
                    </a:lnTo>
                    <a:lnTo>
                      <a:pt x="560" y="592"/>
                    </a:lnTo>
                    <a:lnTo>
                      <a:pt x="556" y="593"/>
                    </a:lnTo>
                    <a:lnTo>
                      <a:pt x="556" y="593"/>
                    </a:lnTo>
                    <a:lnTo>
                      <a:pt x="552" y="593"/>
                    </a:lnTo>
                    <a:lnTo>
                      <a:pt x="548" y="593"/>
                    </a:lnTo>
                    <a:lnTo>
                      <a:pt x="538" y="591"/>
                    </a:lnTo>
                    <a:lnTo>
                      <a:pt x="528" y="587"/>
                    </a:lnTo>
                    <a:lnTo>
                      <a:pt x="514" y="583"/>
                    </a:lnTo>
                    <a:lnTo>
                      <a:pt x="514" y="583"/>
                    </a:lnTo>
                    <a:lnTo>
                      <a:pt x="507" y="581"/>
                    </a:lnTo>
                    <a:lnTo>
                      <a:pt x="499" y="581"/>
                    </a:lnTo>
                    <a:lnTo>
                      <a:pt x="483" y="581"/>
                    </a:lnTo>
                    <a:lnTo>
                      <a:pt x="476" y="580"/>
                    </a:lnTo>
                    <a:lnTo>
                      <a:pt x="469" y="579"/>
                    </a:lnTo>
                    <a:lnTo>
                      <a:pt x="464" y="578"/>
                    </a:lnTo>
                    <a:lnTo>
                      <a:pt x="459" y="574"/>
                    </a:lnTo>
                    <a:lnTo>
                      <a:pt x="459" y="574"/>
                    </a:lnTo>
                    <a:lnTo>
                      <a:pt x="455" y="570"/>
                    </a:lnTo>
                    <a:lnTo>
                      <a:pt x="451" y="567"/>
                    </a:lnTo>
                    <a:lnTo>
                      <a:pt x="445" y="565"/>
                    </a:lnTo>
                    <a:lnTo>
                      <a:pt x="441" y="563"/>
                    </a:lnTo>
                    <a:lnTo>
                      <a:pt x="436" y="562"/>
                    </a:lnTo>
                    <a:lnTo>
                      <a:pt x="430" y="562"/>
                    </a:lnTo>
                    <a:lnTo>
                      <a:pt x="425" y="563"/>
                    </a:lnTo>
                    <a:lnTo>
                      <a:pt x="420" y="565"/>
                    </a:lnTo>
                    <a:lnTo>
                      <a:pt x="420" y="565"/>
                    </a:lnTo>
                    <a:lnTo>
                      <a:pt x="405" y="570"/>
                    </a:lnTo>
                    <a:lnTo>
                      <a:pt x="385" y="578"/>
                    </a:lnTo>
                    <a:lnTo>
                      <a:pt x="376" y="581"/>
                    </a:lnTo>
                    <a:lnTo>
                      <a:pt x="367" y="586"/>
                    </a:lnTo>
                    <a:lnTo>
                      <a:pt x="361" y="590"/>
                    </a:lnTo>
                    <a:lnTo>
                      <a:pt x="356" y="594"/>
                    </a:lnTo>
                    <a:lnTo>
                      <a:pt x="356" y="594"/>
                    </a:lnTo>
                    <a:lnTo>
                      <a:pt x="351" y="604"/>
                    </a:lnTo>
                    <a:lnTo>
                      <a:pt x="343" y="613"/>
                    </a:lnTo>
                    <a:lnTo>
                      <a:pt x="336" y="623"/>
                    </a:lnTo>
                    <a:lnTo>
                      <a:pt x="328" y="634"/>
                    </a:lnTo>
                    <a:lnTo>
                      <a:pt x="328" y="634"/>
                    </a:lnTo>
                    <a:lnTo>
                      <a:pt x="325" y="639"/>
                    </a:lnTo>
                    <a:lnTo>
                      <a:pt x="320" y="645"/>
                    </a:lnTo>
                    <a:lnTo>
                      <a:pt x="313" y="650"/>
                    </a:lnTo>
                    <a:lnTo>
                      <a:pt x="307" y="655"/>
                    </a:lnTo>
                    <a:lnTo>
                      <a:pt x="300" y="660"/>
                    </a:lnTo>
                    <a:lnTo>
                      <a:pt x="293" y="663"/>
                    </a:lnTo>
                    <a:lnTo>
                      <a:pt x="285" y="665"/>
                    </a:lnTo>
                    <a:lnTo>
                      <a:pt x="279" y="667"/>
                    </a:lnTo>
                    <a:lnTo>
                      <a:pt x="279" y="667"/>
                    </a:lnTo>
                    <a:lnTo>
                      <a:pt x="268" y="668"/>
                    </a:lnTo>
                    <a:lnTo>
                      <a:pt x="261" y="672"/>
                    </a:lnTo>
                    <a:lnTo>
                      <a:pt x="258" y="674"/>
                    </a:lnTo>
                    <a:lnTo>
                      <a:pt x="256" y="676"/>
                    </a:lnTo>
                    <a:lnTo>
                      <a:pt x="254" y="679"/>
                    </a:lnTo>
                    <a:lnTo>
                      <a:pt x="253" y="683"/>
                    </a:lnTo>
                    <a:lnTo>
                      <a:pt x="253" y="683"/>
                    </a:lnTo>
                    <a:lnTo>
                      <a:pt x="251" y="688"/>
                    </a:lnTo>
                    <a:lnTo>
                      <a:pt x="249" y="691"/>
                    </a:lnTo>
                    <a:lnTo>
                      <a:pt x="245" y="692"/>
                    </a:lnTo>
                    <a:lnTo>
                      <a:pt x="241" y="693"/>
                    </a:lnTo>
                    <a:lnTo>
                      <a:pt x="238" y="692"/>
                    </a:lnTo>
                    <a:lnTo>
                      <a:pt x="234" y="691"/>
                    </a:lnTo>
                    <a:lnTo>
                      <a:pt x="229" y="689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0" y="683"/>
                    </a:lnTo>
                    <a:lnTo>
                      <a:pt x="214" y="681"/>
                    </a:lnTo>
                    <a:lnTo>
                      <a:pt x="208" y="679"/>
                    </a:lnTo>
                    <a:lnTo>
                      <a:pt x="202" y="679"/>
                    </a:lnTo>
                    <a:lnTo>
                      <a:pt x="197" y="678"/>
                    </a:lnTo>
                    <a:lnTo>
                      <a:pt x="192" y="679"/>
                    </a:lnTo>
                    <a:lnTo>
                      <a:pt x="187" y="680"/>
                    </a:lnTo>
                    <a:lnTo>
                      <a:pt x="183" y="681"/>
                    </a:lnTo>
                    <a:lnTo>
                      <a:pt x="183" y="681"/>
                    </a:lnTo>
                    <a:lnTo>
                      <a:pt x="177" y="684"/>
                    </a:lnTo>
                    <a:lnTo>
                      <a:pt x="170" y="687"/>
                    </a:lnTo>
                    <a:lnTo>
                      <a:pt x="163" y="687"/>
                    </a:lnTo>
                    <a:lnTo>
                      <a:pt x="154" y="687"/>
                    </a:lnTo>
                    <a:lnTo>
                      <a:pt x="154" y="687"/>
                    </a:lnTo>
                    <a:lnTo>
                      <a:pt x="151" y="685"/>
                    </a:lnTo>
                    <a:lnTo>
                      <a:pt x="148" y="684"/>
                    </a:lnTo>
                    <a:lnTo>
                      <a:pt x="143" y="681"/>
                    </a:lnTo>
                    <a:lnTo>
                      <a:pt x="141" y="681"/>
                    </a:lnTo>
                    <a:lnTo>
                      <a:pt x="139" y="681"/>
                    </a:lnTo>
                    <a:lnTo>
                      <a:pt x="135" y="681"/>
                    </a:lnTo>
                    <a:lnTo>
                      <a:pt x="129" y="682"/>
                    </a:lnTo>
                    <a:lnTo>
                      <a:pt x="129" y="682"/>
                    </a:lnTo>
                    <a:lnTo>
                      <a:pt x="120" y="685"/>
                    </a:lnTo>
                    <a:lnTo>
                      <a:pt x="112" y="687"/>
                    </a:lnTo>
                    <a:lnTo>
                      <a:pt x="106" y="685"/>
                    </a:lnTo>
                    <a:lnTo>
                      <a:pt x="99" y="683"/>
                    </a:lnTo>
                    <a:lnTo>
                      <a:pt x="99" y="683"/>
                    </a:lnTo>
                    <a:lnTo>
                      <a:pt x="96" y="683"/>
                    </a:lnTo>
                    <a:lnTo>
                      <a:pt x="94" y="683"/>
                    </a:lnTo>
                    <a:lnTo>
                      <a:pt x="87" y="688"/>
                    </a:lnTo>
                    <a:lnTo>
                      <a:pt x="82" y="693"/>
                    </a:lnTo>
                    <a:lnTo>
                      <a:pt x="79" y="695"/>
                    </a:lnTo>
                    <a:lnTo>
                      <a:pt x="76" y="696"/>
                    </a:lnTo>
                    <a:lnTo>
                      <a:pt x="76" y="696"/>
                    </a:lnTo>
                    <a:lnTo>
                      <a:pt x="72" y="696"/>
                    </a:lnTo>
                    <a:lnTo>
                      <a:pt x="68" y="694"/>
                    </a:lnTo>
                    <a:lnTo>
                      <a:pt x="56" y="690"/>
                    </a:lnTo>
                    <a:lnTo>
                      <a:pt x="43" y="683"/>
                    </a:lnTo>
                    <a:lnTo>
                      <a:pt x="30" y="677"/>
                    </a:lnTo>
                    <a:lnTo>
                      <a:pt x="30" y="677"/>
                    </a:lnTo>
                    <a:lnTo>
                      <a:pt x="25" y="674"/>
                    </a:lnTo>
                    <a:lnTo>
                      <a:pt x="19" y="669"/>
                    </a:lnTo>
                    <a:lnTo>
                      <a:pt x="12" y="664"/>
                    </a:lnTo>
                    <a:lnTo>
                      <a:pt x="7" y="658"/>
                    </a:lnTo>
                    <a:lnTo>
                      <a:pt x="4" y="651"/>
                    </a:lnTo>
                    <a:lnTo>
                      <a:pt x="0" y="645"/>
                    </a:lnTo>
                    <a:lnTo>
                      <a:pt x="0" y="639"/>
                    </a:lnTo>
                    <a:lnTo>
                      <a:pt x="1" y="637"/>
                    </a:lnTo>
                    <a:lnTo>
                      <a:pt x="2" y="636"/>
                    </a:lnTo>
                    <a:lnTo>
                      <a:pt x="2" y="636"/>
                    </a:lnTo>
                    <a:lnTo>
                      <a:pt x="9" y="630"/>
                    </a:lnTo>
                    <a:lnTo>
                      <a:pt x="12" y="622"/>
                    </a:lnTo>
                    <a:lnTo>
                      <a:pt x="15" y="613"/>
                    </a:lnTo>
                    <a:lnTo>
                      <a:pt x="16" y="603"/>
                    </a:lnTo>
                    <a:lnTo>
                      <a:pt x="16" y="603"/>
                    </a:lnTo>
                    <a:lnTo>
                      <a:pt x="18" y="598"/>
                    </a:lnTo>
                    <a:lnTo>
                      <a:pt x="20" y="594"/>
                    </a:lnTo>
                    <a:lnTo>
                      <a:pt x="22" y="592"/>
                    </a:lnTo>
                    <a:lnTo>
                      <a:pt x="25" y="590"/>
                    </a:lnTo>
                    <a:lnTo>
                      <a:pt x="30" y="587"/>
                    </a:lnTo>
                    <a:lnTo>
                      <a:pt x="36" y="587"/>
                    </a:lnTo>
                    <a:lnTo>
                      <a:pt x="36" y="587"/>
                    </a:lnTo>
                    <a:lnTo>
                      <a:pt x="44" y="587"/>
                    </a:lnTo>
                    <a:lnTo>
                      <a:pt x="48" y="588"/>
                    </a:lnTo>
                    <a:lnTo>
                      <a:pt x="48" y="5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7" name="Freeform 303"/>
              <p:cNvSpPr>
                <a:spLocks/>
              </p:cNvSpPr>
              <p:nvPr/>
            </p:nvSpPr>
            <p:spPr bwMode="auto">
              <a:xfrm>
                <a:off x="10271079" y="3846811"/>
                <a:ext cx="88900" cy="58743"/>
              </a:xfrm>
              <a:custGeom>
                <a:avLst/>
                <a:gdLst>
                  <a:gd name="T0" fmla="*/ 0 w 56"/>
                  <a:gd name="T1" fmla="*/ 9 h 37"/>
                  <a:gd name="T2" fmla="*/ 0 w 56"/>
                  <a:gd name="T3" fmla="*/ 9 h 37"/>
                  <a:gd name="T4" fmla="*/ 4 w 56"/>
                  <a:gd name="T5" fmla="*/ 9 h 37"/>
                  <a:gd name="T6" fmla="*/ 14 w 56"/>
                  <a:gd name="T7" fmla="*/ 11 h 37"/>
                  <a:gd name="T8" fmla="*/ 19 w 56"/>
                  <a:gd name="T9" fmla="*/ 12 h 37"/>
                  <a:gd name="T10" fmla="*/ 25 w 56"/>
                  <a:gd name="T11" fmla="*/ 14 h 37"/>
                  <a:gd name="T12" fmla="*/ 28 w 56"/>
                  <a:gd name="T13" fmla="*/ 19 h 37"/>
                  <a:gd name="T14" fmla="*/ 29 w 56"/>
                  <a:gd name="T15" fmla="*/ 23 h 37"/>
                  <a:gd name="T16" fmla="*/ 29 w 56"/>
                  <a:gd name="T17" fmla="*/ 23 h 37"/>
                  <a:gd name="T18" fmla="*/ 30 w 56"/>
                  <a:gd name="T19" fmla="*/ 27 h 37"/>
                  <a:gd name="T20" fmla="*/ 32 w 56"/>
                  <a:gd name="T21" fmla="*/ 32 h 37"/>
                  <a:gd name="T22" fmla="*/ 35 w 56"/>
                  <a:gd name="T23" fmla="*/ 35 h 37"/>
                  <a:gd name="T24" fmla="*/ 39 w 56"/>
                  <a:gd name="T25" fmla="*/ 36 h 37"/>
                  <a:gd name="T26" fmla="*/ 42 w 56"/>
                  <a:gd name="T27" fmla="*/ 37 h 37"/>
                  <a:gd name="T28" fmla="*/ 46 w 56"/>
                  <a:gd name="T29" fmla="*/ 37 h 37"/>
                  <a:gd name="T30" fmla="*/ 49 w 56"/>
                  <a:gd name="T31" fmla="*/ 36 h 37"/>
                  <a:gd name="T32" fmla="*/ 53 w 56"/>
                  <a:gd name="T33" fmla="*/ 33 h 37"/>
                  <a:gd name="T34" fmla="*/ 53 w 56"/>
                  <a:gd name="T35" fmla="*/ 33 h 37"/>
                  <a:gd name="T36" fmla="*/ 54 w 56"/>
                  <a:gd name="T37" fmla="*/ 28 h 37"/>
                  <a:gd name="T38" fmla="*/ 55 w 56"/>
                  <a:gd name="T39" fmla="*/ 24 h 37"/>
                  <a:gd name="T40" fmla="*/ 56 w 56"/>
                  <a:gd name="T41" fmla="*/ 19 h 37"/>
                  <a:gd name="T42" fmla="*/ 55 w 56"/>
                  <a:gd name="T43" fmla="*/ 13 h 37"/>
                  <a:gd name="T44" fmla="*/ 54 w 56"/>
                  <a:gd name="T45" fmla="*/ 9 h 37"/>
                  <a:gd name="T46" fmla="*/ 51 w 56"/>
                  <a:gd name="T47" fmla="*/ 5 h 37"/>
                  <a:gd name="T48" fmla="*/ 49 w 56"/>
                  <a:gd name="T49" fmla="*/ 1 h 37"/>
                  <a:gd name="T50" fmla="*/ 46 w 56"/>
                  <a:gd name="T51" fmla="*/ 0 h 37"/>
                  <a:gd name="T52" fmla="*/ 46 w 56"/>
                  <a:gd name="T53" fmla="*/ 0 h 37"/>
                  <a:gd name="T54" fmla="*/ 40 w 56"/>
                  <a:gd name="T55" fmla="*/ 0 h 37"/>
                  <a:gd name="T56" fmla="*/ 33 w 56"/>
                  <a:gd name="T57" fmla="*/ 1 h 37"/>
                  <a:gd name="T58" fmla="*/ 28 w 56"/>
                  <a:gd name="T59" fmla="*/ 3 h 37"/>
                  <a:gd name="T60" fmla="*/ 20 w 56"/>
                  <a:gd name="T61" fmla="*/ 4 h 37"/>
                  <a:gd name="T62" fmla="*/ 20 w 56"/>
                  <a:gd name="T63" fmla="*/ 4 h 37"/>
                  <a:gd name="T64" fmla="*/ 13 w 56"/>
                  <a:gd name="T65" fmla="*/ 4 h 37"/>
                  <a:gd name="T66" fmla="*/ 6 w 56"/>
                  <a:gd name="T67" fmla="*/ 6 h 37"/>
                  <a:gd name="T68" fmla="*/ 0 w 56"/>
                  <a:gd name="T69" fmla="*/ 9 h 37"/>
                  <a:gd name="T70" fmla="*/ 0 w 56"/>
                  <a:gd name="T71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6" h="37">
                    <a:moveTo>
                      <a:pt x="0" y="9"/>
                    </a:moveTo>
                    <a:lnTo>
                      <a:pt x="0" y="9"/>
                    </a:lnTo>
                    <a:lnTo>
                      <a:pt x="4" y="9"/>
                    </a:lnTo>
                    <a:lnTo>
                      <a:pt x="14" y="11"/>
                    </a:lnTo>
                    <a:lnTo>
                      <a:pt x="19" y="12"/>
                    </a:lnTo>
                    <a:lnTo>
                      <a:pt x="25" y="14"/>
                    </a:lnTo>
                    <a:lnTo>
                      <a:pt x="28" y="19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30" y="27"/>
                    </a:lnTo>
                    <a:lnTo>
                      <a:pt x="32" y="32"/>
                    </a:lnTo>
                    <a:lnTo>
                      <a:pt x="35" y="35"/>
                    </a:lnTo>
                    <a:lnTo>
                      <a:pt x="39" y="36"/>
                    </a:lnTo>
                    <a:lnTo>
                      <a:pt x="42" y="37"/>
                    </a:lnTo>
                    <a:lnTo>
                      <a:pt x="46" y="37"/>
                    </a:lnTo>
                    <a:lnTo>
                      <a:pt x="49" y="36"/>
                    </a:lnTo>
                    <a:lnTo>
                      <a:pt x="53" y="33"/>
                    </a:lnTo>
                    <a:lnTo>
                      <a:pt x="53" y="33"/>
                    </a:lnTo>
                    <a:lnTo>
                      <a:pt x="54" y="28"/>
                    </a:lnTo>
                    <a:lnTo>
                      <a:pt x="55" y="24"/>
                    </a:lnTo>
                    <a:lnTo>
                      <a:pt x="56" y="19"/>
                    </a:lnTo>
                    <a:lnTo>
                      <a:pt x="55" y="13"/>
                    </a:lnTo>
                    <a:lnTo>
                      <a:pt x="54" y="9"/>
                    </a:lnTo>
                    <a:lnTo>
                      <a:pt x="51" y="5"/>
                    </a:lnTo>
                    <a:lnTo>
                      <a:pt x="49" y="1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3" y="1"/>
                    </a:lnTo>
                    <a:lnTo>
                      <a:pt x="28" y="3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3" y="4"/>
                    </a:lnTo>
                    <a:lnTo>
                      <a:pt x="6" y="6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8" name="Freeform 304"/>
              <p:cNvSpPr>
                <a:spLocks/>
              </p:cNvSpPr>
              <p:nvPr/>
            </p:nvSpPr>
            <p:spPr bwMode="auto">
              <a:xfrm>
                <a:off x="10393315" y="3880152"/>
                <a:ext cx="206373" cy="101607"/>
              </a:xfrm>
              <a:custGeom>
                <a:avLst/>
                <a:gdLst>
                  <a:gd name="T0" fmla="*/ 0 w 130"/>
                  <a:gd name="T1" fmla="*/ 25 h 64"/>
                  <a:gd name="T2" fmla="*/ 3 w 130"/>
                  <a:gd name="T3" fmla="*/ 29 h 64"/>
                  <a:gd name="T4" fmla="*/ 21 w 130"/>
                  <a:gd name="T5" fmla="*/ 35 h 64"/>
                  <a:gd name="T6" fmla="*/ 30 w 130"/>
                  <a:gd name="T7" fmla="*/ 36 h 64"/>
                  <a:gd name="T8" fmla="*/ 52 w 130"/>
                  <a:gd name="T9" fmla="*/ 42 h 64"/>
                  <a:gd name="T10" fmla="*/ 66 w 130"/>
                  <a:gd name="T11" fmla="*/ 48 h 64"/>
                  <a:gd name="T12" fmla="*/ 69 w 130"/>
                  <a:gd name="T13" fmla="*/ 50 h 64"/>
                  <a:gd name="T14" fmla="*/ 79 w 130"/>
                  <a:gd name="T15" fmla="*/ 57 h 64"/>
                  <a:gd name="T16" fmla="*/ 95 w 130"/>
                  <a:gd name="T17" fmla="*/ 56 h 64"/>
                  <a:gd name="T18" fmla="*/ 103 w 130"/>
                  <a:gd name="T19" fmla="*/ 55 h 64"/>
                  <a:gd name="T20" fmla="*/ 111 w 130"/>
                  <a:gd name="T21" fmla="*/ 56 h 64"/>
                  <a:gd name="T22" fmla="*/ 113 w 130"/>
                  <a:gd name="T23" fmla="*/ 58 h 64"/>
                  <a:gd name="T24" fmla="*/ 119 w 130"/>
                  <a:gd name="T25" fmla="*/ 63 h 64"/>
                  <a:gd name="T26" fmla="*/ 124 w 130"/>
                  <a:gd name="T27" fmla="*/ 64 h 64"/>
                  <a:gd name="T28" fmla="*/ 128 w 130"/>
                  <a:gd name="T29" fmla="*/ 60 h 64"/>
                  <a:gd name="T30" fmla="*/ 129 w 130"/>
                  <a:gd name="T31" fmla="*/ 55 h 64"/>
                  <a:gd name="T32" fmla="*/ 129 w 130"/>
                  <a:gd name="T33" fmla="*/ 41 h 64"/>
                  <a:gd name="T34" fmla="*/ 123 w 130"/>
                  <a:gd name="T35" fmla="*/ 29 h 64"/>
                  <a:gd name="T36" fmla="*/ 114 w 130"/>
                  <a:gd name="T37" fmla="*/ 20 h 64"/>
                  <a:gd name="T38" fmla="*/ 103 w 130"/>
                  <a:gd name="T39" fmla="*/ 15 h 64"/>
                  <a:gd name="T40" fmla="*/ 95 w 130"/>
                  <a:gd name="T41" fmla="*/ 13 h 64"/>
                  <a:gd name="T42" fmla="*/ 83 w 130"/>
                  <a:gd name="T43" fmla="*/ 5 h 64"/>
                  <a:gd name="T44" fmla="*/ 77 w 130"/>
                  <a:gd name="T45" fmla="*/ 1 h 64"/>
                  <a:gd name="T46" fmla="*/ 70 w 130"/>
                  <a:gd name="T47" fmla="*/ 0 h 64"/>
                  <a:gd name="T48" fmla="*/ 67 w 130"/>
                  <a:gd name="T49" fmla="*/ 2 h 64"/>
                  <a:gd name="T50" fmla="*/ 64 w 130"/>
                  <a:gd name="T51" fmla="*/ 12 h 64"/>
                  <a:gd name="T52" fmla="*/ 63 w 130"/>
                  <a:gd name="T53" fmla="*/ 14 h 64"/>
                  <a:gd name="T54" fmla="*/ 58 w 130"/>
                  <a:gd name="T55" fmla="*/ 16 h 64"/>
                  <a:gd name="T56" fmla="*/ 38 w 130"/>
                  <a:gd name="T57" fmla="*/ 14 h 64"/>
                  <a:gd name="T58" fmla="*/ 16 w 130"/>
                  <a:gd name="T59" fmla="*/ 13 h 64"/>
                  <a:gd name="T60" fmla="*/ 6 w 130"/>
                  <a:gd name="T61" fmla="*/ 16 h 64"/>
                  <a:gd name="T62" fmla="*/ 3 w 130"/>
                  <a:gd name="T63" fmla="*/ 18 h 64"/>
                  <a:gd name="T64" fmla="*/ 0 w 130"/>
                  <a:gd name="T65" fmla="*/ 2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0" h="64">
                    <a:moveTo>
                      <a:pt x="0" y="25"/>
                    </a:moveTo>
                    <a:lnTo>
                      <a:pt x="0" y="25"/>
                    </a:lnTo>
                    <a:lnTo>
                      <a:pt x="1" y="27"/>
                    </a:lnTo>
                    <a:lnTo>
                      <a:pt x="3" y="29"/>
                    </a:lnTo>
                    <a:lnTo>
                      <a:pt x="11" y="32"/>
                    </a:lnTo>
                    <a:lnTo>
                      <a:pt x="21" y="35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41" y="39"/>
                    </a:lnTo>
                    <a:lnTo>
                      <a:pt x="52" y="42"/>
                    </a:lnTo>
                    <a:lnTo>
                      <a:pt x="62" y="46"/>
                    </a:lnTo>
                    <a:lnTo>
                      <a:pt x="66" y="48"/>
                    </a:lnTo>
                    <a:lnTo>
                      <a:pt x="69" y="50"/>
                    </a:lnTo>
                    <a:lnTo>
                      <a:pt x="69" y="50"/>
                    </a:lnTo>
                    <a:lnTo>
                      <a:pt x="73" y="54"/>
                    </a:lnTo>
                    <a:lnTo>
                      <a:pt x="79" y="57"/>
                    </a:lnTo>
                    <a:lnTo>
                      <a:pt x="85" y="57"/>
                    </a:lnTo>
                    <a:lnTo>
                      <a:pt x="95" y="56"/>
                    </a:lnTo>
                    <a:lnTo>
                      <a:pt x="95" y="56"/>
                    </a:lnTo>
                    <a:lnTo>
                      <a:pt x="103" y="55"/>
                    </a:lnTo>
                    <a:lnTo>
                      <a:pt x="109" y="55"/>
                    </a:lnTo>
                    <a:lnTo>
                      <a:pt x="111" y="56"/>
                    </a:lnTo>
                    <a:lnTo>
                      <a:pt x="113" y="58"/>
                    </a:lnTo>
                    <a:lnTo>
                      <a:pt x="113" y="58"/>
                    </a:lnTo>
                    <a:lnTo>
                      <a:pt x="116" y="62"/>
                    </a:lnTo>
                    <a:lnTo>
                      <a:pt x="119" y="63"/>
                    </a:lnTo>
                    <a:lnTo>
                      <a:pt x="121" y="64"/>
                    </a:lnTo>
                    <a:lnTo>
                      <a:pt x="124" y="64"/>
                    </a:lnTo>
                    <a:lnTo>
                      <a:pt x="126" y="63"/>
                    </a:lnTo>
                    <a:lnTo>
                      <a:pt x="128" y="60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30" y="47"/>
                    </a:lnTo>
                    <a:lnTo>
                      <a:pt x="129" y="41"/>
                    </a:lnTo>
                    <a:lnTo>
                      <a:pt x="127" y="34"/>
                    </a:lnTo>
                    <a:lnTo>
                      <a:pt x="123" y="29"/>
                    </a:lnTo>
                    <a:lnTo>
                      <a:pt x="119" y="23"/>
                    </a:lnTo>
                    <a:lnTo>
                      <a:pt x="114" y="20"/>
                    </a:lnTo>
                    <a:lnTo>
                      <a:pt x="109" y="17"/>
                    </a:lnTo>
                    <a:lnTo>
                      <a:pt x="103" y="15"/>
                    </a:lnTo>
                    <a:lnTo>
                      <a:pt x="103" y="15"/>
                    </a:lnTo>
                    <a:lnTo>
                      <a:pt x="95" y="13"/>
                    </a:lnTo>
                    <a:lnTo>
                      <a:pt x="88" y="8"/>
                    </a:lnTo>
                    <a:lnTo>
                      <a:pt x="83" y="5"/>
                    </a:lnTo>
                    <a:lnTo>
                      <a:pt x="77" y="1"/>
                    </a:lnTo>
                    <a:lnTo>
                      <a:pt x="77" y="1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7" y="2"/>
                    </a:lnTo>
                    <a:lnTo>
                      <a:pt x="66" y="6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3" y="14"/>
                    </a:lnTo>
                    <a:lnTo>
                      <a:pt x="60" y="15"/>
                    </a:lnTo>
                    <a:lnTo>
                      <a:pt x="58" y="16"/>
                    </a:lnTo>
                    <a:lnTo>
                      <a:pt x="55" y="16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16" y="13"/>
                    </a:lnTo>
                    <a:lnTo>
                      <a:pt x="9" y="14"/>
                    </a:lnTo>
                    <a:lnTo>
                      <a:pt x="6" y="16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9" name="Freeform 305"/>
              <p:cNvSpPr>
                <a:spLocks/>
              </p:cNvSpPr>
              <p:nvPr/>
            </p:nvSpPr>
            <p:spPr bwMode="auto">
              <a:xfrm>
                <a:off x="10644139" y="3937306"/>
                <a:ext cx="158749" cy="61918"/>
              </a:xfrm>
              <a:custGeom>
                <a:avLst/>
                <a:gdLst>
                  <a:gd name="T0" fmla="*/ 23 w 100"/>
                  <a:gd name="T1" fmla="*/ 11 h 39"/>
                  <a:gd name="T2" fmla="*/ 23 w 100"/>
                  <a:gd name="T3" fmla="*/ 11 h 39"/>
                  <a:gd name="T4" fmla="*/ 11 w 100"/>
                  <a:gd name="T5" fmla="*/ 7 h 39"/>
                  <a:gd name="T6" fmla="*/ 5 w 100"/>
                  <a:gd name="T7" fmla="*/ 6 h 39"/>
                  <a:gd name="T8" fmla="*/ 2 w 100"/>
                  <a:gd name="T9" fmla="*/ 6 h 39"/>
                  <a:gd name="T10" fmla="*/ 1 w 100"/>
                  <a:gd name="T11" fmla="*/ 6 h 39"/>
                  <a:gd name="T12" fmla="*/ 0 w 100"/>
                  <a:gd name="T13" fmla="*/ 8 h 39"/>
                  <a:gd name="T14" fmla="*/ 0 w 100"/>
                  <a:gd name="T15" fmla="*/ 10 h 39"/>
                  <a:gd name="T16" fmla="*/ 0 w 100"/>
                  <a:gd name="T17" fmla="*/ 10 h 39"/>
                  <a:gd name="T18" fmla="*/ 0 w 100"/>
                  <a:gd name="T19" fmla="*/ 15 h 39"/>
                  <a:gd name="T20" fmla="*/ 1 w 100"/>
                  <a:gd name="T21" fmla="*/ 19 h 39"/>
                  <a:gd name="T22" fmla="*/ 4 w 100"/>
                  <a:gd name="T23" fmla="*/ 21 h 39"/>
                  <a:gd name="T24" fmla="*/ 7 w 100"/>
                  <a:gd name="T25" fmla="*/ 23 h 39"/>
                  <a:gd name="T26" fmla="*/ 10 w 100"/>
                  <a:gd name="T27" fmla="*/ 25 h 39"/>
                  <a:gd name="T28" fmla="*/ 15 w 100"/>
                  <a:gd name="T29" fmla="*/ 25 h 39"/>
                  <a:gd name="T30" fmla="*/ 23 w 100"/>
                  <a:gd name="T31" fmla="*/ 26 h 39"/>
                  <a:gd name="T32" fmla="*/ 23 w 100"/>
                  <a:gd name="T33" fmla="*/ 26 h 39"/>
                  <a:gd name="T34" fmla="*/ 35 w 100"/>
                  <a:gd name="T35" fmla="*/ 26 h 39"/>
                  <a:gd name="T36" fmla="*/ 44 w 100"/>
                  <a:gd name="T37" fmla="*/ 26 h 39"/>
                  <a:gd name="T38" fmla="*/ 53 w 100"/>
                  <a:gd name="T39" fmla="*/ 28 h 39"/>
                  <a:gd name="T40" fmla="*/ 66 w 100"/>
                  <a:gd name="T41" fmla="*/ 33 h 39"/>
                  <a:gd name="T42" fmla="*/ 66 w 100"/>
                  <a:gd name="T43" fmla="*/ 33 h 39"/>
                  <a:gd name="T44" fmla="*/ 80 w 100"/>
                  <a:gd name="T45" fmla="*/ 36 h 39"/>
                  <a:gd name="T46" fmla="*/ 92 w 100"/>
                  <a:gd name="T47" fmla="*/ 39 h 39"/>
                  <a:gd name="T48" fmla="*/ 96 w 100"/>
                  <a:gd name="T49" fmla="*/ 39 h 39"/>
                  <a:gd name="T50" fmla="*/ 99 w 100"/>
                  <a:gd name="T51" fmla="*/ 39 h 39"/>
                  <a:gd name="T52" fmla="*/ 100 w 100"/>
                  <a:gd name="T53" fmla="*/ 37 h 39"/>
                  <a:gd name="T54" fmla="*/ 100 w 100"/>
                  <a:gd name="T55" fmla="*/ 34 h 39"/>
                  <a:gd name="T56" fmla="*/ 100 w 100"/>
                  <a:gd name="T57" fmla="*/ 34 h 39"/>
                  <a:gd name="T58" fmla="*/ 98 w 100"/>
                  <a:gd name="T59" fmla="*/ 32 h 39"/>
                  <a:gd name="T60" fmla="*/ 96 w 100"/>
                  <a:gd name="T61" fmla="*/ 28 h 39"/>
                  <a:gd name="T62" fmla="*/ 87 w 100"/>
                  <a:gd name="T63" fmla="*/ 26 h 39"/>
                  <a:gd name="T64" fmla="*/ 78 w 100"/>
                  <a:gd name="T65" fmla="*/ 23 h 39"/>
                  <a:gd name="T66" fmla="*/ 72 w 100"/>
                  <a:gd name="T67" fmla="*/ 20 h 39"/>
                  <a:gd name="T68" fmla="*/ 67 w 100"/>
                  <a:gd name="T69" fmla="*/ 17 h 39"/>
                  <a:gd name="T70" fmla="*/ 67 w 100"/>
                  <a:gd name="T71" fmla="*/ 17 h 39"/>
                  <a:gd name="T72" fmla="*/ 63 w 100"/>
                  <a:gd name="T73" fmla="*/ 13 h 39"/>
                  <a:gd name="T74" fmla="*/ 59 w 100"/>
                  <a:gd name="T75" fmla="*/ 10 h 39"/>
                  <a:gd name="T76" fmla="*/ 54 w 100"/>
                  <a:gd name="T77" fmla="*/ 4 h 39"/>
                  <a:gd name="T78" fmla="*/ 52 w 100"/>
                  <a:gd name="T79" fmla="*/ 1 h 39"/>
                  <a:gd name="T80" fmla="*/ 50 w 100"/>
                  <a:gd name="T81" fmla="*/ 0 h 39"/>
                  <a:gd name="T82" fmla="*/ 45 w 100"/>
                  <a:gd name="T83" fmla="*/ 0 h 39"/>
                  <a:gd name="T84" fmla="*/ 41 w 100"/>
                  <a:gd name="T85" fmla="*/ 1 h 39"/>
                  <a:gd name="T86" fmla="*/ 41 w 100"/>
                  <a:gd name="T87" fmla="*/ 1 h 39"/>
                  <a:gd name="T88" fmla="*/ 31 w 100"/>
                  <a:gd name="T89" fmla="*/ 6 h 39"/>
                  <a:gd name="T90" fmla="*/ 25 w 100"/>
                  <a:gd name="T91" fmla="*/ 8 h 39"/>
                  <a:gd name="T92" fmla="*/ 23 w 100"/>
                  <a:gd name="T93" fmla="*/ 11 h 39"/>
                  <a:gd name="T94" fmla="*/ 23 w 100"/>
                  <a:gd name="T95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" h="39">
                    <a:moveTo>
                      <a:pt x="23" y="11"/>
                    </a:moveTo>
                    <a:lnTo>
                      <a:pt x="23" y="11"/>
                    </a:lnTo>
                    <a:lnTo>
                      <a:pt x="11" y="7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4" y="21"/>
                    </a:lnTo>
                    <a:lnTo>
                      <a:pt x="7" y="23"/>
                    </a:lnTo>
                    <a:lnTo>
                      <a:pt x="10" y="25"/>
                    </a:lnTo>
                    <a:lnTo>
                      <a:pt x="15" y="25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35" y="26"/>
                    </a:lnTo>
                    <a:lnTo>
                      <a:pt x="44" y="26"/>
                    </a:lnTo>
                    <a:lnTo>
                      <a:pt x="53" y="28"/>
                    </a:lnTo>
                    <a:lnTo>
                      <a:pt x="66" y="33"/>
                    </a:lnTo>
                    <a:lnTo>
                      <a:pt x="66" y="33"/>
                    </a:lnTo>
                    <a:lnTo>
                      <a:pt x="80" y="36"/>
                    </a:lnTo>
                    <a:lnTo>
                      <a:pt x="92" y="39"/>
                    </a:lnTo>
                    <a:lnTo>
                      <a:pt x="96" y="39"/>
                    </a:lnTo>
                    <a:lnTo>
                      <a:pt x="99" y="39"/>
                    </a:lnTo>
                    <a:lnTo>
                      <a:pt x="100" y="37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8" y="32"/>
                    </a:lnTo>
                    <a:lnTo>
                      <a:pt x="96" y="28"/>
                    </a:lnTo>
                    <a:lnTo>
                      <a:pt x="87" y="26"/>
                    </a:lnTo>
                    <a:lnTo>
                      <a:pt x="78" y="23"/>
                    </a:lnTo>
                    <a:lnTo>
                      <a:pt x="72" y="20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63" y="13"/>
                    </a:lnTo>
                    <a:lnTo>
                      <a:pt x="59" y="10"/>
                    </a:lnTo>
                    <a:lnTo>
                      <a:pt x="54" y="4"/>
                    </a:lnTo>
                    <a:lnTo>
                      <a:pt x="52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31" y="6"/>
                    </a:lnTo>
                    <a:lnTo>
                      <a:pt x="25" y="8"/>
                    </a:lnTo>
                    <a:lnTo>
                      <a:pt x="23" y="11"/>
                    </a:lnTo>
                    <a:lnTo>
                      <a:pt x="23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0" name="Freeform 306"/>
              <p:cNvSpPr>
                <a:spLocks/>
              </p:cNvSpPr>
              <p:nvPr/>
            </p:nvSpPr>
            <p:spPr bwMode="auto">
              <a:xfrm>
                <a:off x="10721927" y="4107182"/>
                <a:ext cx="233361" cy="269897"/>
              </a:xfrm>
              <a:custGeom>
                <a:avLst/>
                <a:gdLst>
                  <a:gd name="T0" fmla="*/ 109 w 147"/>
                  <a:gd name="T1" fmla="*/ 2 h 170"/>
                  <a:gd name="T2" fmla="*/ 109 w 147"/>
                  <a:gd name="T3" fmla="*/ 15 h 170"/>
                  <a:gd name="T4" fmla="*/ 107 w 147"/>
                  <a:gd name="T5" fmla="*/ 19 h 170"/>
                  <a:gd name="T6" fmla="*/ 96 w 147"/>
                  <a:gd name="T7" fmla="*/ 22 h 170"/>
                  <a:gd name="T8" fmla="*/ 87 w 147"/>
                  <a:gd name="T9" fmla="*/ 23 h 170"/>
                  <a:gd name="T10" fmla="*/ 73 w 147"/>
                  <a:gd name="T11" fmla="*/ 28 h 170"/>
                  <a:gd name="T12" fmla="*/ 63 w 147"/>
                  <a:gd name="T13" fmla="*/ 34 h 170"/>
                  <a:gd name="T14" fmla="*/ 37 w 147"/>
                  <a:gd name="T15" fmla="*/ 56 h 170"/>
                  <a:gd name="T16" fmla="*/ 30 w 147"/>
                  <a:gd name="T17" fmla="*/ 68 h 170"/>
                  <a:gd name="T18" fmla="*/ 28 w 147"/>
                  <a:gd name="T19" fmla="*/ 79 h 170"/>
                  <a:gd name="T20" fmla="*/ 30 w 147"/>
                  <a:gd name="T21" fmla="*/ 90 h 170"/>
                  <a:gd name="T22" fmla="*/ 28 w 147"/>
                  <a:gd name="T23" fmla="*/ 104 h 170"/>
                  <a:gd name="T24" fmla="*/ 24 w 147"/>
                  <a:gd name="T25" fmla="*/ 115 h 170"/>
                  <a:gd name="T26" fmla="*/ 21 w 147"/>
                  <a:gd name="T27" fmla="*/ 128 h 170"/>
                  <a:gd name="T28" fmla="*/ 18 w 147"/>
                  <a:gd name="T29" fmla="*/ 145 h 170"/>
                  <a:gd name="T30" fmla="*/ 13 w 147"/>
                  <a:gd name="T31" fmla="*/ 154 h 170"/>
                  <a:gd name="T32" fmla="*/ 7 w 147"/>
                  <a:gd name="T33" fmla="*/ 156 h 170"/>
                  <a:gd name="T34" fmla="*/ 0 w 147"/>
                  <a:gd name="T35" fmla="*/ 160 h 170"/>
                  <a:gd name="T36" fmla="*/ 0 w 147"/>
                  <a:gd name="T37" fmla="*/ 165 h 170"/>
                  <a:gd name="T38" fmla="*/ 5 w 147"/>
                  <a:gd name="T39" fmla="*/ 170 h 170"/>
                  <a:gd name="T40" fmla="*/ 13 w 147"/>
                  <a:gd name="T41" fmla="*/ 169 h 170"/>
                  <a:gd name="T42" fmla="*/ 22 w 147"/>
                  <a:gd name="T43" fmla="*/ 165 h 170"/>
                  <a:gd name="T44" fmla="*/ 32 w 147"/>
                  <a:gd name="T45" fmla="*/ 162 h 170"/>
                  <a:gd name="T46" fmla="*/ 39 w 147"/>
                  <a:gd name="T47" fmla="*/ 155 h 170"/>
                  <a:gd name="T48" fmla="*/ 44 w 147"/>
                  <a:gd name="T49" fmla="*/ 139 h 170"/>
                  <a:gd name="T50" fmla="*/ 45 w 147"/>
                  <a:gd name="T51" fmla="*/ 122 h 170"/>
                  <a:gd name="T52" fmla="*/ 49 w 147"/>
                  <a:gd name="T53" fmla="*/ 104 h 170"/>
                  <a:gd name="T54" fmla="*/ 61 w 147"/>
                  <a:gd name="T55" fmla="*/ 85 h 170"/>
                  <a:gd name="T56" fmla="*/ 70 w 147"/>
                  <a:gd name="T57" fmla="*/ 71 h 170"/>
                  <a:gd name="T58" fmla="*/ 77 w 147"/>
                  <a:gd name="T59" fmla="*/ 60 h 170"/>
                  <a:gd name="T60" fmla="*/ 86 w 147"/>
                  <a:gd name="T61" fmla="*/ 55 h 170"/>
                  <a:gd name="T62" fmla="*/ 100 w 147"/>
                  <a:gd name="T63" fmla="*/ 53 h 170"/>
                  <a:gd name="T64" fmla="*/ 116 w 147"/>
                  <a:gd name="T65" fmla="*/ 54 h 170"/>
                  <a:gd name="T66" fmla="*/ 130 w 147"/>
                  <a:gd name="T67" fmla="*/ 51 h 170"/>
                  <a:gd name="T68" fmla="*/ 139 w 147"/>
                  <a:gd name="T69" fmla="*/ 46 h 170"/>
                  <a:gd name="T70" fmla="*/ 145 w 147"/>
                  <a:gd name="T71" fmla="*/ 34 h 170"/>
                  <a:gd name="T72" fmla="*/ 147 w 147"/>
                  <a:gd name="T73" fmla="*/ 22 h 170"/>
                  <a:gd name="T74" fmla="*/ 145 w 147"/>
                  <a:gd name="T75" fmla="*/ 15 h 170"/>
                  <a:gd name="T76" fmla="*/ 135 w 147"/>
                  <a:gd name="T77" fmla="*/ 5 h 170"/>
                  <a:gd name="T78" fmla="*/ 131 w 147"/>
                  <a:gd name="T79" fmla="*/ 2 h 170"/>
                  <a:gd name="T80" fmla="*/ 122 w 147"/>
                  <a:gd name="T81" fmla="*/ 0 h 170"/>
                  <a:gd name="T82" fmla="*/ 112 w 147"/>
                  <a:gd name="T83" fmla="*/ 1 h 170"/>
                  <a:gd name="T84" fmla="*/ 109 w 147"/>
                  <a:gd name="T85" fmla="*/ 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7" h="170">
                    <a:moveTo>
                      <a:pt x="109" y="2"/>
                    </a:moveTo>
                    <a:lnTo>
                      <a:pt x="109" y="2"/>
                    </a:lnTo>
                    <a:lnTo>
                      <a:pt x="109" y="12"/>
                    </a:lnTo>
                    <a:lnTo>
                      <a:pt x="109" y="15"/>
                    </a:lnTo>
                    <a:lnTo>
                      <a:pt x="108" y="17"/>
                    </a:lnTo>
                    <a:lnTo>
                      <a:pt x="107" y="19"/>
                    </a:lnTo>
                    <a:lnTo>
                      <a:pt x="105" y="20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87" y="23"/>
                    </a:lnTo>
                    <a:lnTo>
                      <a:pt x="80" y="25"/>
                    </a:lnTo>
                    <a:lnTo>
                      <a:pt x="73" y="28"/>
                    </a:lnTo>
                    <a:lnTo>
                      <a:pt x="63" y="34"/>
                    </a:lnTo>
                    <a:lnTo>
                      <a:pt x="63" y="34"/>
                    </a:lnTo>
                    <a:lnTo>
                      <a:pt x="50" y="45"/>
                    </a:lnTo>
                    <a:lnTo>
                      <a:pt x="37" y="56"/>
                    </a:lnTo>
                    <a:lnTo>
                      <a:pt x="33" y="61"/>
                    </a:lnTo>
                    <a:lnTo>
                      <a:pt x="30" y="68"/>
                    </a:lnTo>
                    <a:lnTo>
                      <a:pt x="28" y="73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30" y="90"/>
                    </a:lnTo>
                    <a:lnTo>
                      <a:pt x="30" y="98"/>
                    </a:lnTo>
                    <a:lnTo>
                      <a:pt x="28" y="104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2" y="121"/>
                    </a:lnTo>
                    <a:lnTo>
                      <a:pt x="21" y="128"/>
                    </a:lnTo>
                    <a:lnTo>
                      <a:pt x="19" y="140"/>
                    </a:lnTo>
                    <a:lnTo>
                      <a:pt x="18" y="145"/>
                    </a:lnTo>
                    <a:lnTo>
                      <a:pt x="16" y="149"/>
                    </a:lnTo>
                    <a:lnTo>
                      <a:pt x="13" y="154"/>
                    </a:lnTo>
                    <a:lnTo>
                      <a:pt x="7" y="156"/>
                    </a:lnTo>
                    <a:lnTo>
                      <a:pt x="7" y="156"/>
                    </a:lnTo>
                    <a:lnTo>
                      <a:pt x="3" y="158"/>
                    </a:lnTo>
                    <a:lnTo>
                      <a:pt x="0" y="160"/>
                    </a:lnTo>
                    <a:lnTo>
                      <a:pt x="0" y="163"/>
                    </a:lnTo>
                    <a:lnTo>
                      <a:pt x="0" y="165"/>
                    </a:lnTo>
                    <a:lnTo>
                      <a:pt x="2" y="168"/>
                    </a:lnTo>
                    <a:lnTo>
                      <a:pt x="5" y="170"/>
                    </a:lnTo>
                    <a:lnTo>
                      <a:pt x="8" y="170"/>
                    </a:lnTo>
                    <a:lnTo>
                      <a:pt x="13" y="169"/>
                    </a:lnTo>
                    <a:lnTo>
                      <a:pt x="13" y="169"/>
                    </a:lnTo>
                    <a:lnTo>
                      <a:pt x="22" y="165"/>
                    </a:lnTo>
                    <a:lnTo>
                      <a:pt x="28" y="164"/>
                    </a:lnTo>
                    <a:lnTo>
                      <a:pt x="32" y="162"/>
                    </a:lnTo>
                    <a:lnTo>
                      <a:pt x="36" y="159"/>
                    </a:lnTo>
                    <a:lnTo>
                      <a:pt x="39" y="155"/>
                    </a:lnTo>
                    <a:lnTo>
                      <a:pt x="42" y="148"/>
                    </a:lnTo>
                    <a:lnTo>
                      <a:pt x="44" y="139"/>
                    </a:lnTo>
                    <a:lnTo>
                      <a:pt x="44" y="139"/>
                    </a:lnTo>
                    <a:lnTo>
                      <a:pt x="45" y="122"/>
                    </a:lnTo>
                    <a:lnTo>
                      <a:pt x="48" y="110"/>
                    </a:lnTo>
                    <a:lnTo>
                      <a:pt x="49" y="104"/>
                    </a:lnTo>
                    <a:lnTo>
                      <a:pt x="52" y="99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70" y="71"/>
                    </a:lnTo>
                    <a:lnTo>
                      <a:pt x="74" y="65"/>
                    </a:lnTo>
                    <a:lnTo>
                      <a:pt x="77" y="60"/>
                    </a:lnTo>
                    <a:lnTo>
                      <a:pt x="81" y="57"/>
                    </a:lnTo>
                    <a:lnTo>
                      <a:pt x="86" y="55"/>
                    </a:lnTo>
                    <a:lnTo>
                      <a:pt x="92" y="54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116" y="54"/>
                    </a:lnTo>
                    <a:lnTo>
                      <a:pt x="123" y="53"/>
                    </a:lnTo>
                    <a:lnTo>
                      <a:pt x="130" y="51"/>
                    </a:lnTo>
                    <a:lnTo>
                      <a:pt x="135" y="49"/>
                    </a:lnTo>
                    <a:lnTo>
                      <a:pt x="139" y="46"/>
                    </a:lnTo>
                    <a:lnTo>
                      <a:pt x="143" y="41"/>
                    </a:lnTo>
                    <a:lnTo>
                      <a:pt x="145" y="34"/>
                    </a:lnTo>
                    <a:lnTo>
                      <a:pt x="145" y="34"/>
                    </a:lnTo>
                    <a:lnTo>
                      <a:pt x="147" y="22"/>
                    </a:lnTo>
                    <a:lnTo>
                      <a:pt x="146" y="18"/>
                    </a:lnTo>
                    <a:lnTo>
                      <a:pt x="145" y="15"/>
                    </a:lnTo>
                    <a:lnTo>
                      <a:pt x="141" y="11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1" y="2"/>
                    </a:lnTo>
                    <a:lnTo>
                      <a:pt x="127" y="1"/>
                    </a:lnTo>
                    <a:lnTo>
                      <a:pt x="122" y="0"/>
                    </a:lnTo>
                    <a:lnTo>
                      <a:pt x="118" y="0"/>
                    </a:lnTo>
                    <a:lnTo>
                      <a:pt x="112" y="1"/>
                    </a:lnTo>
                    <a:lnTo>
                      <a:pt x="109" y="2"/>
                    </a:lnTo>
                    <a:lnTo>
                      <a:pt x="109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1" name="Freeform 307"/>
              <p:cNvSpPr>
                <a:spLocks/>
              </p:cNvSpPr>
              <p:nvPr/>
            </p:nvSpPr>
            <p:spPr bwMode="auto">
              <a:xfrm>
                <a:off x="9266195" y="2830733"/>
                <a:ext cx="1009646" cy="933522"/>
              </a:xfrm>
              <a:custGeom>
                <a:avLst/>
                <a:gdLst>
                  <a:gd name="T0" fmla="*/ 57 w 636"/>
                  <a:gd name="T1" fmla="*/ 464 h 588"/>
                  <a:gd name="T2" fmla="*/ 14 w 636"/>
                  <a:gd name="T3" fmla="*/ 519 h 588"/>
                  <a:gd name="T4" fmla="*/ 46 w 636"/>
                  <a:gd name="T5" fmla="*/ 532 h 588"/>
                  <a:gd name="T6" fmla="*/ 50 w 636"/>
                  <a:gd name="T7" fmla="*/ 582 h 588"/>
                  <a:gd name="T8" fmla="*/ 80 w 636"/>
                  <a:gd name="T9" fmla="*/ 585 h 588"/>
                  <a:gd name="T10" fmla="*/ 102 w 636"/>
                  <a:gd name="T11" fmla="*/ 557 h 588"/>
                  <a:gd name="T12" fmla="*/ 188 w 636"/>
                  <a:gd name="T13" fmla="*/ 525 h 588"/>
                  <a:gd name="T14" fmla="*/ 249 w 636"/>
                  <a:gd name="T15" fmla="*/ 519 h 588"/>
                  <a:gd name="T16" fmla="*/ 276 w 636"/>
                  <a:gd name="T17" fmla="*/ 520 h 588"/>
                  <a:gd name="T18" fmla="*/ 309 w 636"/>
                  <a:gd name="T19" fmla="*/ 526 h 588"/>
                  <a:gd name="T20" fmla="*/ 350 w 636"/>
                  <a:gd name="T21" fmla="*/ 536 h 588"/>
                  <a:gd name="T22" fmla="*/ 395 w 636"/>
                  <a:gd name="T23" fmla="*/ 514 h 588"/>
                  <a:gd name="T24" fmla="*/ 412 w 636"/>
                  <a:gd name="T25" fmla="*/ 521 h 588"/>
                  <a:gd name="T26" fmla="*/ 432 w 636"/>
                  <a:gd name="T27" fmla="*/ 529 h 588"/>
                  <a:gd name="T28" fmla="*/ 449 w 636"/>
                  <a:gd name="T29" fmla="*/ 502 h 588"/>
                  <a:gd name="T30" fmla="*/ 475 w 636"/>
                  <a:gd name="T31" fmla="*/ 522 h 588"/>
                  <a:gd name="T32" fmla="*/ 495 w 636"/>
                  <a:gd name="T33" fmla="*/ 505 h 588"/>
                  <a:gd name="T34" fmla="*/ 526 w 636"/>
                  <a:gd name="T35" fmla="*/ 492 h 588"/>
                  <a:gd name="T36" fmla="*/ 562 w 636"/>
                  <a:gd name="T37" fmla="*/ 509 h 588"/>
                  <a:gd name="T38" fmla="*/ 551 w 636"/>
                  <a:gd name="T39" fmla="*/ 480 h 588"/>
                  <a:gd name="T40" fmla="*/ 557 w 636"/>
                  <a:gd name="T41" fmla="*/ 435 h 588"/>
                  <a:gd name="T42" fmla="*/ 558 w 636"/>
                  <a:gd name="T43" fmla="*/ 423 h 588"/>
                  <a:gd name="T44" fmla="*/ 568 w 636"/>
                  <a:gd name="T45" fmla="*/ 414 h 588"/>
                  <a:gd name="T46" fmla="*/ 605 w 636"/>
                  <a:gd name="T47" fmla="*/ 394 h 588"/>
                  <a:gd name="T48" fmla="*/ 605 w 636"/>
                  <a:gd name="T49" fmla="*/ 375 h 588"/>
                  <a:gd name="T50" fmla="*/ 580 w 636"/>
                  <a:gd name="T51" fmla="*/ 320 h 588"/>
                  <a:gd name="T52" fmla="*/ 552 w 636"/>
                  <a:gd name="T53" fmla="*/ 301 h 588"/>
                  <a:gd name="T54" fmla="*/ 565 w 636"/>
                  <a:gd name="T55" fmla="*/ 272 h 588"/>
                  <a:gd name="T56" fmla="*/ 612 w 636"/>
                  <a:gd name="T57" fmla="*/ 260 h 588"/>
                  <a:gd name="T58" fmla="*/ 636 w 636"/>
                  <a:gd name="T59" fmla="*/ 232 h 588"/>
                  <a:gd name="T60" fmla="*/ 591 w 636"/>
                  <a:gd name="T61" fmla="*/ 200 h 588"/>
                  <a:gd name="T62" fmla="*/ 553 w 636"/>
                  <a:gd name="T63" fmla="*/ 183 h 588"/>
                  <a:gd name="T64" fmla="*/ 531 w 636"/>
                  <a:gd name="T65" fmla="*/ 171 h 588"/>
                  <a:gd name="T66" fmla="*/ 490 w 636"/>
                  <a:gd name="T67" fmla="*/ 137 h 588"/>
                  <a:gd name="T68" fmla="*/ 461 w 636"/>
                  <a:gd name="T69" fmla="*/ 99 h 588"/>
                  <a:gd name="T70" fmla="*/ 453 w 636"/>
                  <a:gd name="T71" fmla="*/ 57 h 588"/>
                  <a:gd name="T72" fmla="*/ 440 w 636"/>
                  <a:gd name="T73" fmla="*/ 21 h 588"/>
                  <a:gd name="T74" fmla="*/ 418 w 636"/>
                  <a:gd name="T75" fmla="*/ 7 h 588"/>
                  <a:gd name="T76" fmla="*/ 373 w 636"/>
                  <a:gd name="T77" fmla="*/ 19 h 588"/>
                  <a:gd name="T78" fmla="*/ 335 w 636"/>
                  <a:gd name="T79" fmla="*/ 28 h 588"/>
                  <a:gd name="T80" fmla="*/ 321 w 636"/>
                  <a:gd name="T81" fmla="*/ 0 h 588"/>
                  <a:gd name="T82" fmla="*/ 284 w 636"/>
                  <a:gd name="T83" fmla="*/ 13 h 588"/>
                  <a:gd name="T84" fmla="*/ 260 w 636"/>
                  <a:gd name="T85" fmla="*/ 9 h 588"/>
                  <a:gd name="T86" fmla="*/ 232 w 636"/>
                  <a:gd name="T87" fmla="*/ 25 h 588"/>
                  <a:gd name="T88" fmla="*/ 216 w 636"/>
                  <a:gd name="T89" fmla="*/ 54 h 588"/>
                  <a:gd name="T90" fmla="*/ 168 w 636"/>
                  <a:gd name="T91" fmla="*/ 81 h 588"/>
                  <a:gd name="T92" fmla="*/ 178 w 636"/>
                  <a:gd name="T93" fmla="*/ 108 h 588"/>
                  <a:gd name="T94" fmla="*/ 190 w 636"/>
                  <a:gd name="T95" fmla="*/ 121 h 588"/>
                  <a:gd name="T96" fmla="*/ 166 w 636"/>
                  <a:gd name="T97" fmla="*/ 146 h 588"/>
                  <a:gd name="T98" fmla="*/ 148 w 636"/>
                  <a:gd name="T99" fmla="*/ 171 h 588"/>
                  <a:gd name="T100" fmla="*/ 133 w 636"/>
                  <a:gd name="T101" fmla="*/ 185 h 588"/>
                  <a:gd name="T102" fmla="*/ 135 w 636"/>
                  <a:gd name="T103" fmla="*/ 219 h 588"/>
                  <a:gd name="T104" fmla="*/ 140 w 636"/>
                  <a:gd name="T105" fmla="*/ 245 h 588"/>
                  <a:gd name="T106" fmla="*/ 147 w 636"/>
                  <a:gd name="T107" fmla="*/ 276 h 588"/>
                  <a:gd name="T108" fmla="*/ 121 w 636"/>
                  <a:gd name="T109" fmla="*/ 271 h 588"/>
                  <a:gd name="T110" fmla="*/ 110 w 636"/>
                  <a:gd name="T111" fmla="*/ 268 h 588"/>
                  <a:gd name="T112" fmla="*/ 90 w 636"/>
                  <a:gd name="T113" fmla="*/ 285 h 588"/>
                  <a:gd name="T114" fmla="*/ 71 w 636"/>
                  <a:gd name="T115" fmla="*/ 308 h 588"/>
                  <a:gd name="T116" fmla="*/ 57 w 636"/>
                  <a:gd name="T117" fmla="*/ 323 h 588"/>
                  <a:gd name="T118" fmla="*/ 14 w 636"/>
                  <a:gd name="T119" fmla="*/ 325 h 588"/>
                  <a:gd name="T120" fmla="*/ 4 w 636"/>
                  <a:gd name="T121" fmla="*/ 33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588">
                    <a:moveTo>
                      <a:pt x="41" y="408"/>
                    </a:moveTo>
                    <a:lnTo>
                      <a:pt x="41" y="408"/>
                    </a:lnTo>
                    <a:lnTo>
                      <a:pt x="46" y="417"/>
                    </a:lnTo>
                    <a:lnTo>
                      <a:pt x="49" y="425"/>
                    </a:lnTo>
                    <a:lnTo>
                      <a:pt x="53" y="436"/>
                    </a:lnTo>
                    <a:lnTo>
                      <a:pt x="55" y="448"/>
                    </a:lnTo>
                    <a:lnTo>
                      <a:pt x="57" y="459"/>
                    </a:lnTo>
                    <a:lnTo>
                      <a:pt x="57" y="464"/>
                    </a:lnTo>
                    <a:lnTo>
                      <a:pt x="55" y="469"/>
                    </a:lnTo>
                    <a:lnTo>
                      <a:pt x="52" y="474"/>
                    </a:lnTo>
                    <a:lnTo>
                      <a:pt x="49" y="478"/>
                    </a:lnTo>
                    <a:lnTo>
                      <a:pt x="49" y="478"/>
                    </a:lnTo>
                    <a:lnTo>
                      <a:pt x="34" y="493"/>
                    </a:lnTo>
                    <a:lnTo>
                      <a:pt x="21" y="507"/>
                    </a:lnTo>
                    <a:lnTo>
                      <a:pt x="17" y="514"/>
                    </a:lnTo>
                    <a:lnTo>
                      <a:pt x="14" y="519"/>
                    </a:lnTo>
                    <a:lnTo>
                      <a:pt x="14" y="521"/>
                    </a:lnTo>
                    <a:lnTo>
                      <a:pt x="14" y="523"/>
                    </a:lnTo>
                    <a:lnTo>
                      <a:pt x="15" y="524"/>
                    </a:lnTo>
                    <a:lnTo>
                      <a:pt x="17" y="525"/>
                    </a:lnTo>
                    <a:lnTo>
                      <a:pt x="17" y="525"/>
                    </a:lnTo>
                    <a:lnTo>
                      <a:pt x="29" y="528"/>
                    </a:lnTo>
                    <a:lnTo>
                      <a:pt x="40" y="530"/>
                    </a:lnTo>
                    <a:lnTo>
                      <a:pt x="46" y="532"/>
                    </a:lnTo>
                    <a:lnTo>
                      <a:pt x="50" y="535"/>
                    </a:lnTo>
                    <a:lnTo>
                      <a:pt x="53" y="539"/>
                    </a:lnTo>
                    <a:lnTo>
                      <a:pt x="54" y="544"/>
                    </a:lnTo>
                    <a:lnTo>
                      <a:pt x="54" y="544"/>
                    </a:lnTo>
                    <a:lnTo>
                      <a:pt x="52" y="557"/>
                    </a:lnTo>
                    <a:lnTo>
                      <a:pt x="50" y="571"/>
                    </a:lnTo>
                    <a:lnTo>
                      <a:pt x="49" y="577"/>
                    </a:lnTo>
                    <a:lnTo>
                      <a:pt x="50" y="582"/>
                    </a:lnTo>
                    <a:lnTo>
                      <a:pt x="52" y="586"/>
                    </a:lnTo>
                    <a:lnTo>
                      <a:pt x="54" y="587"/>
                    </a:lnTo>
                    <a:lnTo>
                      <a:pt x="57" y="588"/>
                    </a:lnTo>
                    <a:lnTo>
                      <a:pt x="57" y="588"/>
                    </a:lnTo>
                    <a:lnTo>
                      <a:pt x="63" y="588"/>
                    </a:lnTo>
                    <a:lnTo>
                      <a:pt x="68" y="588"/>
                    </a:lnTo>
                    <a:lnTo>
                      <a:pt x="75" y="587"/>
                    </a:lnTo>
                    <a:lnTo>
                      <a:pt x="80" y="585"/>
                    </a:lnTo>
                    <a:lnTo>
                      <a:pt x="84" y="582"/>
                    </a:lnTo>
                    <a:lnTo>
                      <a:pt x="89" y="579"/>
                    </a:lnTo>
                    <a:lnTo>
                      <a:pt x="92" y="575"/>
                    </a:lnTo>
                    <a:lnTo>
                      <a:pt x="94" y="569"/>
                    </a:lnTo>
                    <a:lnTo>
                      <a:pt x="94" y="569"/>
                    </a:lnTo>
                    <a:lnTo>
                      <a:pt x="95" y="565"/>
                    </a:lnTo>
                    <a:lnTo>
                      <a:pt x="98" y="561"/>
                    </a:lnTo>
                    <a:lnTo>
                      <a:pt x="102" y="557"/>
                    </a:lnTo>
                    <a:lnTo>
                      <a:pt x="106" y="552"/>
                    </a:lnTo>
                    <a:lnTo>
                      <a:pt x="116" y="546"/>
                    </a:lnTo>
                    <a:lnTo>
                      <a:pt x="129" y="538"/>
                    </a:lnTo>
                    <a:lnTo>
                      <a:pt x="129" y="538"/>
                    </a:lnTo>
                    <a:lnTo>
                      <a:pt x="136" y="535"/>
                    </a:lnTo>
                    <a:lnTo>
                      <a:pt x="145" y="532"/>
                    </a:lnTo>
                    <a:lnTo>
                      <a:pt x="166" y="528"/>
                    </a:lnTo>
                    <a:lnTo>
                      <a:pt x="188" y="525"/>
                    </a:lnTo>
                    <a:lnTo>
                      <a:pt x="207" y="524"/>
                    </a:lnTo>
                    <a:lnTo>
                      <a:pt x="207" y="524"/>
                    </a:lnTo>
                    <a:lnTo>
                      <a:pt x="221" y="522"/>
                    </a:lnTo>
                    <a:lnTo>
                      <a:pt x="230" y="520"/>
                    </a:lnTo>
                    <a:lnTo>
                      <a:pt x="236" y="518"/>
                    </a:lnTo>
                    <a:lnTo>
                      <a:pt x="243" y="518"/>
                    </a:lnTo>
                    <a:lnTo>
                      <a:pt x="243" y="518"/>
                    </a:lnTo>
                    <a:lnTo>
                      <a:pt x="249" y="519"/>
                    </a:lnTo>
                    <a:lnTo>
                      <a:pt x="253" y="521"/>
                    </a:lnTo>
                    <a:lnTo>
                      <a:pt x="259" y="523"/>
                    </a:lnTo>
                    <a:lnTo>
                      <a:pt x="262" y="524"/>
                    </a:lnTo>
                    <a:lnTo>
                      <a:pt x="266" y="524"/>
                    </a:lnTo>
                    <a:lnTo>
                      <a:pt x="266" y="524"/>
                    </a:lnTo>
                    <a:lnTo>
                      <a:pt x="269" y="524"/>
                    </a:lnTo>
                    <a:lnTo>
                      <a:pt x="273" y="523"/>
                    </a:lnTo>
                    <a:lnTo>
                      <a:pt x="276" y="520"/>
                    </a:lnTo>
                    <a:lnTo>
                      <a:pt x="280" y="518"/>
                    </a:lnTo>
                    <a:lnTo>
                      <a:pt x="283" y="517"/>
                    </a:lnTo>
                    <a:lnTo>
                      <a:pt x="288" y="517"/>
                    </a:lnTo>
                    <a:lnTo>
                      <a:pt x="288" y="517"/>
                    </a:lnTo>
                    <a:lnTo>
                      <a:pt x="293" y="518"/>
                    </a:lnTo>
                    <a:lnTo>
                      <a:pt x="296" y="519"/>
                    </a:lnTo>
                    <a:lnTo>
                      <a:pt x="304" y="523"/>
                    </a:lnTo>
                    <a:lnTo>
                      <a:pt x="309" y="526"/>
                    </a:lnTo>
                    <a:lnTo>
                      <a:pt x="311" y="528"/>
                    </a:lnTo>
                    <a:lnTo>
                      <a:pt x="315" y="528"/>
                    </a:lnTo>
                    <a:lnTo>
                      <a:pt x="315" y="528"/>
                    </a:lnTo>
                    <a:lnTo>
                      <a:pt x="322" y="530"/>
                    </a:lnTo>
                    <a:lnTo>
                      <a:pt x="332" y="532"/>
                    </a:lnTo>
                    <a:lnTo>
                      <a:pt x="341" y="534"/>
                    </a:lnTo>
                    <a:lnTo>
                      <a:pt x="350" y="536"/>
                    </a:lnTo>
                    <a:lnTo>
                      <a:pt x="350" y="536"/>
                    </a:lnTo>
                    <a:lnTo>
                      <a:pt x="358" y="535"/>
                    </a:lnTo>
                    <a:lnTo>
                      <a:pt x="366" y="532"/>
                    </a:lnTo>
                    <a:lnTo>
                      <a:pt x="375" y="528"/>
                    </a:lnTo>
                    <a:lnTo>
                      <a:pt x="382" y="522"/>
                    </a:lnTo>
                    <a:lnTo>
                      <a:pt x="382" y="522"/>
                    </a:lnTo>
                    <a:lnTo>
                      <a:pt x="388" y="518"/>
                    </a:lnTo>
                    <a:lnTo>
                      <a:pt x="392" y="515"/>
                    </a:lnTo>
                    <a:lnTo>
                      <a:pt x="395" y="514"/>
                    </a:lnTo>
                    <a:lnTo>
                      <a:pt x="400" y="514"/>
                    </a:lnTo>
                    <a:lnTo>
                      <a:pt x="400" y="514"/>
                    </a:lnTo>
                    <a:lnTo>
                      <a:pt x="402" y="515"/>
                    </a:lnTo>
                    <a:lnTo>
                      <a:pt x="403" y="516"/>
                    </a:lnTo>
                    <a:lnTo>
                      <a:pt x="405" y="518"/>
                    </a:lnTo>
                    <a:lnTo>
                      <a:pt x="407" y="520"/>
                    </a:lnTo>
                    <a:lnTo>
                      <a:pt x="409" y="521"/>
                    </a:lnTo>
                    <a:lnTo>
                      <a:pt x="412" y="521"/>
                    </a:lnTo>
                    <a:lnTo>
                      <a:pt x="412" y="521"/>
                    </a:lnTo>
                    <a:lnTo>
                      <a:pt x="416" y="521"/>
                    </a:lnTo>
                    <a:lnTo>
                      <a:pt x="419" y="522"/>
                    </a:lnTo>
                    <a:lnTo>
                      <a:pt x="423" y="525"/>
                    </a:lnTo>
                    <a:lnTo>
                      <a:pt x="427" y="528"/>
                    </a:lnTo>
                    <a:lnTo>
                      <a:pt x="430" y="529"/>
                    </a:lnTo>
                    <a:lnTo>
                      <a:pt x="432" y="529"/>
                    </a:lnTo>
                    <a:lnTo>
                      <a:pt x="432" y="529"/>
                    </a:lnTo>
                    <a:lnTo>
                      <a:pt x="433" y="528"/>
                    </a:lnTo>
                    <a:lnTo>
                      <a:pt x="434" y="525"/>
                    </a:lnTo>
                    <a:lnTo>
                      <a:pt x="435" y="518"/>
                    </a:lnTo>
                    <a:lnTo>
                      <a:pt x="437" y="509"/>
                    </a:lnTo>
                    <a:lnTo>
                      <a:pt x="439" y="506"/>
                    </a:lnTo>
                    <a:lnTo>
                      <a:pt x="441" y="504"/>
                    </a:lnTo>
                    <a:lnTo>
                      <a:pt x="441" y="504"/>
                    </a:lnTo>
                    <a:lnTo>
                      <a:pt x="449" y="502"/>
                    </a:lnTo>
                    <a:lnTo>
                      <a:pt x="452" y="502"/>
                    </a:lnTo>
                    <a:lnTo>
                      <a:pt x="454" y="503"/>
                    </a:lnTo>
                    <a:lnTo>
                      <a:pt x="461" y="506"/>
                    </a:lnTo>
                    <a:lnTo>
                      <a:pt x="465" y="511"/>
                    </a:lnTo>
                    <a:lnTo>
                      <a:pt x="465" y="511"/>
                    </a:lnTo>
                    <a:lnTo>
                      <a:pt x="469" y="518"/>
                    </a:lnTo>
                    <a:lnTo>
                      <a:pt x="474" y="521"/>
                    </a:lnTo>
                    <a:lnTo>
                      <a:pt x="475" y="522"/>
                    </a:lnTo>
                    <a:lnTo>
                      <a:pt x="477" y="521"/>
                    </a:lnTo>
                    <a:lnTo>
                      <a:pt x="479" y="519"/>
                    </a:lnTo>
                    <a:lnTo>
                      <a:pt x="481" y="516"/>
                    </a:lnTo>
                    <a:lnTo>
                      <a:pt x="481" y="516"/>
                    </a:lnTo>
                    <a:lnTo>
                      <a:pt x="484" y="511"/>
                    </a:lnTo>
                    <a:lnTo>
                      <a:pt x="488" y="509"/>
                    </a:lnTo>
                    <a:lnTo>
                      <a:pt x="491" y="507"/>
                    </a:lnTo>
                    <a:lnTo>
                      <a:pt x="495" y="505"/>
                    </a:lnTo>
                    <a:lnTo>
                      <a:pt x="503" y="504"/>
                    </a:lnTo>
                    <a:lnTo>
                      <a:pt x="508" y="502"/>
                    </a:lnTo>
                    <a:lnTo>
                      <a:pt x="508" y="502"/>
                    </a:lnTo>
                    <a:lnTo>
                      <a:pt x="514" y="500"/>
                    </a:lnTo>
                    <a:lnTo>
                      <a:pt x="518" y="496"/>
                    </a:lnTo>
                    <a:lnTo>
                      <a:pt x="522" y="493"/>
                    </a:lnTo>
                    <a:lnTo>
                      <a:pt x="524" y="492"/>
                    </a:lnTo>
                    <a:lnTo>
                      <a:pt x="526" y="492"/>
                    </a:lnTo>
                    <a:lnTo>
                      <a:pt x="526" y="492"/>
                    </a:lnTo>
                    <a:lnTo>
                      <a:pt x="532" y="492"/>
                    </a:lnTo>
                    <a:lnTo>
                      <a:pt x="536" y="493"/>
                    </a:lnTo>
                    <a:lnTo>
                      <a:pt x="541" y="495"/>
                    </a:lnTo>
                    <a:lnTo>
                      <a:pt x="549" y="501"/>
                    </a:lnTo>
                    <a:lnTo>
                      <a:pt x="549" y="501"/>
                    </a:lnTo>
                    <a:lnTo>
                      <a:pt x="558" y="506"/>
                    </a:lnTo>
                    <a:lnTo>
                      <a:pt x="562" y="509"/>
                    </a:lnTo>
                    <a:lnTo>
                      <a:pt x="564" y="509"/>
                    </a:lnTo>
                    <a:lnTo>
                      <a:pt x="564" y="508"/>
                    </a:lnTo>
                    <a:lnTo>
                      <a:pt x="563" y="504"/>
                    </a:lnTo>
                    <a:lnTo>
                      <a:pt x="563" y="504"/>
                    </a:lnTo>
                    <a:lnTo>
                      <a:pt x="560" y="498"/>
                    </a:lnTo>
                    <a:lnTo>
                      <a:pt x="557" y="492"/>
                    </a:lnTo>
                    <a:lnTo>
                      <a:pt x="553" y="487"/>
                    </a:lnTo>
                    <a:lnTo>
                      <a:pt x="551" y="480"/>
                    </a:lnTo>
                    <a:lnTo>
                      <a:pt x="551" y="480"/>
                    </a:lnTo>
                    <a:lnTo>
                      <a:pt x="552" y="476"/>
                    </a:lnTo>
                    <a:lnTo>
                      <a:pt x="553" y="471"/>
                    </a:lnTo>
                    <a:lnTo>
                      <a:pt x="557" y="458"/>
                    </a:lnTo>
                    <a:lnTo>
                      <a:pt x="558" y="451"/>
                    </a:lnTo>
                    <a:lnTo>
                      <a:pt x="558" y="446"/>
                    </a:lnTo>
                    <a:lnTo>
                      <a:pt x="558" y="439"/>
                    </a:lnTo>
                    <a:lnTo>
                      <a:pt x="557" y="435"/>
                    </a:lnTo>
                    <a:lnTo>
                      <a:pt x="557" y="435"/>
                    </a:lnTo>
                    <a:lnTo>
                      <a:pt x="552" y="428"/>
                    </a:lnTo>
                    <a:lnTo>
                      <a:pt x="551" y="421"/>
                    </a:lnTo>
                    <a:lnTo>
                      <a:pt x="552" y="418"/>
                    </a:lnTo>
                    <a:lnTo>
                      <a:pt x="553" y="418"/>
                    </a:lnTo>
                    <a:lnTo>
                      <a:pt x="554" y="419"/>
                    </a:lnTo>
                    <a:lnTo>
                      <a:pt x="554" y="419"/>
                    </a:lnTo>
                    <a:lnTo>
                      <a:pt x="558" y="423"/>
                    </a:lnTo>
                    <a:lnTo>
                      <a:pt x="561" y="424"/>
                    </a:lnTo>
                    <a:lnTo>
                      <a:pt x="563" y="424"/>
                    </a:lnTo>
                    <a:lnTo>
                      <a:pt x="564" y="423"/>
                    </a:lnTo>
                    <a:lnTo>
                      <a:pt x="565" y="421"/>
                    </a:lnTo>
                    <a:lnTo>
                      <a:pt x="565" y="419"/>
                    </a:lnTo>
                    <a:lnTo>
                      <a:pt x="565" y="419"/>
                    </a:lnTo>
                    <a:lnTo>
                      <a:pt x="566" y="416"/>
                    </a:lnTo>
                    <a:lnTo>
                      <a:pt x="568" y="414"/>
                    </a:lnTo>
                    <a:lnTo>
                      <a:pt x="576" y="410"/>
                    </a:lnTo>
                    <a:lnTo>
                      <a:pt x="584" y="407"/>
                    </a:lnTo>
                    <a:lnTo>
                      <a:pt x="588" y="404"/>
                    </a:lnTo>
                    <a:lnTo>
                      <a:pt x="591" y="401"/>
                    </a:lnTo>
                    <a:lnTo>
                      <a:pt x="591" y="401"/>
                    </a:lnTo>
                    <a:lnTo>
                      <a:pt x="595" y="397"/>
                    </a:lnTo>
                    <a:lnTo>
                      <a:pt x="598" y="396"/>
                    </a:lnTo>
                    <a:lnTo>
                      <a:pt x="605" y="394"/>
                    </a:lnTo>
                    <a:lnTo>
                      <a:pt x="608" y="393"/>
                    </a:lnTo>
                    <a:lnTo>
                      <a:pt x="610" y="392"/>
                    </a:lnTo>
                    <a:lnTo>
                      <a:pt x="611" y="390"/>
                    </a:lnTo>
                    <a:lnTo>
                      <a:pt x="612" y="387"/>
                    </a:lnTo>
                    <a:lnTo>
                      <a:pt x="612" y="387"/>
                    </a:lnTo>
                    <a:lnTo>
                      <a:pt x="611" y="383"/>
                    </a:lnTo>
                    <a:lnTo>
                      <a:pt x="609" y="380"/>
                    </a:lnTo>
                    <a:lnTo>
                      <a:pt x="605" y="375"/>
                    </a:lnTo>
                    <a:lnTo>
                      <a:pt x="600" y="368"/>
                    </a:lnTo>
                    <a:lnTo>
                      <a:pt x="596" y="365"/>
                    </a:lnTo>
                    <a:lnTo>
                      <a:pt x="594" y="360"/>
                    </a:lnTo>
                    <a:lnTo>
                      <a:pt x="594" y="360"/>
                    </a:lnTo>
                    <a:lnTo>
                      <a:pt x="590" y="349"/>
                    </a:lnTo>
                    <a:lnTo>
                      <a:pt x="587" y="335"/>
                    </a:lnTo>
                    <a:lnTo>
                      <a:pt x="582" y="323"/>
                    </a:lnTo>
                    <a:lnTo>
                      <a:pt x="580" y="320"/>
                    </a:lnTo>
                    <a:lnTo>
                      <a:pt x="577" y="318"/>
                    </a:lnTo>
                    <a:lnTo>
                      <a:pt x="577" y="318"/>
                    </a:lnTo>
                    <a:lnTo>
                      <a:pt x="570" y="316"/>
                    </a:lnTo>
                    <a:lnTo>
                      <a:pt x="563" y="311"/>
                    </a:lnTo>
                    <a:lnTo>
                      <a:pt x="557" y="306"/>
                    </a:lnTo>
                    <a:lnTo>
                      <a:pt x="554" y="303"/>
                    </a:lnTo>
                    <a:lnTo>
                      <a:pt x="552" y="301"/>
                    </a:lnTo>
                    <a:lnTo>
                      <a:pt x="552" y="301"/>
                    </a:lnTo>
                    <a:lnTo>
                      <a:pt x="551" y="293"/>
                    </a:lnTo>
                    <a:lnTo>
                      <a:pt x="551" y="285"/>
                    </a:lnTo>
                    <a:lnTo>
                      <a:pt x="552" y="280"/>
                    </a:lnTo>
                    <a:lnTo>
                      <a:pt x="554" y="277"/>
                    </a:lnTo>
                    <a:lnTo>
                      <a:pt x="557" y="274"/>
                    </a:lnTo>
                    <a:lnTo>
                      <a:pt x="561" y="272"/>
                    </a:lnTo>
                    <a:lnTo>
                      <a:pt x="561" y="272"/>
                    </a:lnTo>
                    <a:lnTo>
                      <a:pt x="565" y="272"/>
                    </a:lnTo>
                    <a:lnTo>
                      <a:pt x="570" y="272"/>
                    </a:lnTo>
                    <a:lnTo>
                      <a:pt x="581" y="273"/>
                    </a:lnTo>
                    <a:lnTo>
                      <a:pt x="591" y="274"/>
                    </a:lnTo>
                    <a:lnTo>
                      <a:pt x="596" y="273"/>
                    </a:lnTo>
                    <a:lnTo>
                      <a:pt x="601" y="271"/>
                    </a:lnTo>
                    <a:lnTo>
                      <a:pt x="601" y="271"/>
                    </a:lnTo>
                    <a:lnTo>
                      <a:pt x="607" y="265"/>
                    </a:lnTo>
                    <a:lnTo>
                      <a:pt x="612" y="260"/>
                    </a:lnTo>
                    <a:lnTo>
                      <a:pt x="621" y="248"/>
                    </a:lnTo>
                    <a:lnTo>
                      <a:pt x="621" y="248"/>
                    </a:lnTo>
                    <a:lnTo>
                      <a:pt x="624" y="245"/>
                    </a:lnTo>
                    <a:lnTo>
                      <a:pt x="627" y="243"/>
                    </a:lnTo>
                    <a:lnTo>
                      <a:pt x="633" y="238"/>
                    </a:lnTo>
                    <a:lnTo>
                      <a:pt x="635" y="236"/>
                    </a:lnTo>
                    <a:lnTo>
                      <a:pt x="636" y="234"/>
                    </a:lnTo>
                    <a:lnTo>
                      <a:pt x="636" y="232"/>
                    </a:lnTo>
                    <a:lnTo>
                      <a:pt x="634" y="229"/>
                    </a:lnTo>
                    <a:lnTo>
                      <a:pt x="634" y="229"/>
                    </a:lnTo>
                    <a:lnTo>
                      <a:pt x="618" y="213"/>
                    </a:lnTo>
                    <a:lnTo>
                      <a:pt x="608" y="205"/>
                    </a:lnTo>
                    <a:lnTo>
                      <a:pt x="605" y="202"/>
                    </a:lnTo>
                    <a:lnTo>
                      <a:pt x="601" y="201"/>
                    </a:lnTo>
                    <a:lnTo>
                      <a:pt x="601" y="201"/>
                    </a:lnTo>
                    <a:lnTo>
                      <a:pt x="591" y="200"/>
                    </a:lnTo>
                    <a:lnTo>
                      <a:pt x="575" y="200"/>
                    </a:lnTo>
                    <a:lnTo>
                      <a:pt x="575" y="200"/>
                    </a:lnTo>
                    <a:lnTo>
                      <a:pt x="563" y="199"/>
                    </a:lnTo>
                    <a:lnTo>
                      <a:pt x="560" y="197"/>
                    </a:lnTo>
                    <a:lnTo>
                      <a:pt x="557" y="195"/>
                    </a:lnTo>
                    <a:lnTo>
                      <a:pt x="555" y="193"/>
                    </a:lnTo>
                    <a:lnTo>
                      <a:pt x="554" y="191"/>
                    </a:lnTo>
                    <a:lnTo>
                      <a:pt x="553" y="183"/>
                    </a:lnTo>
                    <a:lnTo>
                      <a:pt x="553" y="183"/>
                    </a:lnTo>
                    <a:lnTo>
                      <a:pt x="553" y="180"/>
                    </a:lnTo>
                    <a:lnTo>
                      <a:pt x="552" y="178"/>
                    </a:lnTo>
                    <a:lnTo>
                      <a:pt x="549" y="177"/>
                    </a:lnTo>
                    <a:lnTo>
                      <a:pt x="547" y="176"/>
                    </a:lnTo>
                    <a:lnTo>
                      <a:pt x="539" y="174"/>
                    </a:lnTo>
                    <a:lnTo>
                      <a:pt x="535" y="173"/>
                    </a:lnTo>
                    <a:lnTo>
                      <a:pt x="531" y="171"/>
                    </a:lnTo>
                    <a:lnTo>
                      <a:pt x="531" y="171"/>
                    </a:lnTo>
                    <a:lnTo>
                      <a:pt x="521" y="165"/>
                    </a:lnTo>
                    <a:lnTo>
                      <a:pt x="510" y="160"/>
                    </a:lnTo>
                    <a:lnTo>
                      <a:pt x="501" y="154"/>
                    </a:lnTo>
                    <a:lnTo>
                      <a:pt x="497" y="151"/>
                    </a:lnTo>
                    <a:lnTo>
                      <a:pt x="494" y="147"/>
                    </a:lnTo>
                    <a:lnTo>
                      <a:pt x="494" y="147"/>
                    </a:lnTo>
                    <a:lnTo>
                      <a:pt x="490" y="137"/>
                    </a:lnTo>
                    <a:lnTo>
                      <a:pt x="486" y="128"/>
                    </a:lnTo>
                    <a:lnTo>
                      <a:pt x="481" y="119"/>
                    </a:lnTo>
                    <a:lnTo>
                      <a:pt x="479" y="115"/>
                    </a:lnTo>
                    <a:lnTo>
                      <a:pt x="476" y="111"/>
                    </a:lnTo>
                    <a:lnTo>
                      <a:pt x="476" y="111"/>
                    </a:lnTo>
                    <a:lnTo>
                      <a:pt x="469" y="107"/>
                    </a:lnTo>
                    <a:lnTo>
                      <a:pt x="464" y="103"/>
                    </a:lnTo>
                    <a:lnTo>
                      <a:pt x="461" y="99"/>
                    </a:lnTo>
                    <a:lnTo>
                      <a:pt x="460" y="92"/>
                    </a:lnTo>
                    <a:lnTo>
                      <a:pt x="460" y="92"/>
                    </a:lnTo>
                    <a:lnTo>
                      <a:pt x="460" y="85"/>
                    </a:lnTo>
                    <a:lnTo>
                      <a:pt x="460" y="75"/>
                    </a:lnTo>
                    <a:lnTo>
                      <a:pt x="460" y="70"/>
                    </a:lnTo>
                    <a:lnTo>
                      <a:pt x="459" y="65"/>
                    </a:lnTo>
                    <a:lnTo>
                      <a:pt x="457" y="61"/>
                    </a:lnTo>
                    <a:lnTo>
                      <a:pt x="453" y="57"/>
                    </a:lnTo>
                    <a:lnTo>
                      <a:pt x="453" y="57"/>
                    </a:lnTo>
                    <a:lnTo>
                      <a:pt x="450" y="52"/>
                    </a:lnTo>
                    <a:lnTo>
                      <a:pt x="447" y="48"/>
                    </a:lnTo>
                    <a:lnTo>
                      <a:pt x="444" y="38"/>
                    </a:lnTo>
                    <a:lnTo>
                      <a:pt x="441" y="30"/>
                    </a:lnTo>
                    <a:lnTo>
                      <a:pt x="440" y="23"/>
                    </a:lnTo>
                    <a:lnTo>
                      <a:pt x="440" y="23"/>
                    </a:lnTo>
                    <a:lnTo>
                      <a:pt x="440" y="21"/>
                    </a:lnTo>
                    <a:lnTo>
                      <a:pt x="439" y="21"/>
                    </a:lnTo>
                    <a:lnTo>
                      <a:pt x="435" y="21"/>
                    </a:lnTo>
                    <a:lnTo>
                      <a:pt x="430" y="21"/>
                    </a:lnTo>
                    <a:lnTo>
                      <a:pt x="427" y="20"/>
                    </a:lnTo>
                    <a:lnTo>
                      <a:pt x="426" y="18"/>
                    </a:lnTo>
                    <a:lnTo>
                      <a:pt x="426" y="18"/>
                    </a:lnTo>
                    <a:lnTo>
                      <a:pt x="423" y="14"/>
                    </a:lnTo>
                    <a:lnTo>
                      <a:pt x="418" y="7"/>
                    </a:lnTo>
                    <a:lnTo>
                      <a:pt x="415" y="5"/>
                    </a:lnTo>
                    <a:lnTo>
                      <a:pt x="410" y="3"/>
                    </a:lnTo>
                    <a:lnTo>
                      <a:pt x="405" y="3"/>
                    </a:lnTo>
                    <a:lnTo>
                      <a:pt x="400" y="4"/>
                    </a:lnTo>
                    <a:lnTo>
                      <a:pt x="400" y="4"/>
                    </a:lnTo>
                    <a:lnTo>
                      <a:pt x="388" y="7"/>
                    </a:lnTo>
                    <a:lnTo>
                      <a:pt x="380" y="13"/>
                    </a:lnTo>
                    <a:lnTo>
                      <a:pt x="373" y="19"/>
                    </a:lnTo>
                    <a:lnTo>
                      <a:pt x="361" y="25"/>
                    </a:lnTo>
                    <a:lnTo>
                      <a:pt x="361" y="25"/>
                    </a:lnTo>
                    <a:lnTo>
                      <a:pt x="351" y="32"/>
                    </a:lnTo>
                    <a:lnTo>
                      <a:pt x="345" y="34"/>
                    </a:lnTo>
                    <a:lnTo>
                      <a:pt x="341" y="34"/>
                    </a:lnTo>
                    <a:lnTo>
                      <a:pt x="339" y="33"/>
                    </a:lnTo>
                    <a:lnTo>
                      <a:pt x="335" y="28"/>
                    </a:lnTo>
                    <a:lnTo>
                      <a:pt x="335" y="28"/>
                    </a:lnTo>
                    <a:lnTo>
                      <a:pt x="334" y="24"/>
                    </a:lnTo>
                    <a:lnTo>
                      <a:pt x="332" y="20"/>
                    </a:lnTo>
                    <a:lnTo>
                      <a:pt x="331" y="10"/>
                    </a:lnTo>
                    <a:lnTo>
                      <a:pt x="329" y="7"/>
                    </a:lnTo>
                    <a:lnTo>
                      <a:pt x="327" y="4"/>
                    </a:lnTo>
                    <a:lnTo>
                      <a:pt x="324" y="1"/>
                    </a:lnTo>
                    <a:lnTo>
                      <a:pt x="321" y="0"/>
                    </a:lnTo>
                    <a:lnTo>
                      <a:pt x="321" y="0"/>
                    </a:lnTo>
                    <a:lnTo>
                      <a:pt x="317" y="1"/>
                    </a:lnTo>
                    <a:lnTo>
                      <a:pt x="312" y="2"/>
                    </a:lnTo>
                    <a:lnTo>
                      <a:pt x="304" y="7"/>
                    </a:lnTo>
                    <a:lnTo>
                      <a:pt x="296" y="11"/>
                    </a:lnTo>
                    <a:lnTo>
                      <a:pt x="292" y="13"/>
                    </a:lnTo>
                    <a:lnTo>
                      <a:pt x="288" y="14"/>
                    </a:lnTo>
                    <a:lnTo>
                      <a:pt x="288" y="14"/>
                    </a:lnTo>
                    <a:lnTo>
                      <a:pt x="284" y="13"/>
                    </a:lnTo>
                    <a:lnTo>
                      <a:pt x="282" y="10"/>
                    </a:lnTo>
                    <a:lnTo>
                      <a:pt x="279" y="7"/>
                    </a:lnTo>
                    <a:lnTo>
                      <a:pt x="277" y="4"/>
                    </a:lnTo>
                    <a:lnTo>
                      <a:pt x="275" y="3"/>
                    </a:lnTo>
                    <a:lnTo>
                      <a:pt x="273" y="3"/>
                    </a:lnTo>
                    <a:lnTo>
                      <a:pt x="273" y="3"/>
                    </a:lnTo>
                    <a:lnTo>
                      <a:pt x="266" y="5"/>
                    </a:lnTo>
                    <a:lnTo>
                      <a:pt x="260" y="9"/>
                    </a:lnTo>
                    <a:lnTo>
                      <a:pt x="253" y="13"/>
                    </a:lnTo>
                    <a:lnTo>
                      <a:pt x="250" y="13"/>
                    </a:lnTo>
                    <a:lnTo>
                      <a:pt x="247" y="14"/>
                    </a:lnTo>
                    <a:lnTo>
                      <a:pt x="247" y="14"/>
                    </a:lnTo>
                    <a:lnTo>
                      <a:pt x="244" y="14"/>
                    </a:lnTo>
                    <a:lnTo>
                      <a:pt x="240" y="15"/>
                    </a:lnTo>
                    <a:lnTo>
                      <a:pt x="236" y="19"/>
                    </a:lnTo>
                    <a:lnTo>
                      <a:pt x="232" y="25"/>
                    </a:lnTo>
                    <a:lnTo>
                      <a:pt x="231" y="30"/>
                    </a:lnTo>
                    <a:lnTo>
                      <a:pt x="231" y="30"/>
                    </a:lnTo>
                    <a:lnTo>
                      <a:pt x="231" y="36"/>
                    </a:lnTo>
                    <a:lnTo>
                      <a:pt x="230" y="45"/>
                    </a:lnTo>
                    <a:lnTo>
                      <a:pt x="229" y="49"/>
                    </a:lnTo>
                    <a:lnTo>
                      <a:pt x="225" y="52"/>
                    </a:lnTo>
                    <a:lnTo>
                      <a:pt x="222" y="54"/>
                    </a:lnTo>
                    <a:lnTo>
                      <a:pt x="216" y="54"/>
                    </a:lnTo>
                    <a:lnTo>
                      <a:pt x="216" y="54"/>
                    </a:lnTo>
                    <a:lnTo>
                      <a:pt x="204" y="56"/>
                    </a:lnTo>
                    <a:lnTo>
                      <a:pt x="195" y="57"/>
                    </a:lnTo>
                    <a:lnTo>
                      <a:pt x="188" y="60"/>
                    </a:lnTo>
                    <a:lnTo>
                      <a:pt x="182" y="65"/>
                    </a:lnTo>
                    <a:lnTo>
                      <a:pt x="182" y="65"/>
                    </a:lnTo>
                    <a:lnTo>
                      <a:pt x="175" y="73"/>
                    </a:lnTo>
                    <a:lnTo>
                      <a:pt x="168" y="81"/>
                    </a:lnTo>
                    <a:lnTo>
                      <a:pt x="165" y="86"/>
                    </a:lnTo>
                    <a:lnTo>
                      <a:pt x="164" y="90"/>
                    </a:lnTo>
                    <a:lnTo>
                      <a:pt x="163" y="94"/>
                    </a:lnTo>
                    <a:lnTo>
                      <a:pt x="164" y="97"/>
                    </a:lnTo>
                    <a:lnTo>
                      <a:pt x="164" y="97"/>
                    </a:lnTo>
                    <a:lnTo>
                      <a:pt x="168" y="103"/>
                    </a:lnTo>
                    <a:lnTo>
                      <a:pt x="174" y="106"/>
                    </a:lnTo>
                    <a:lnTo>
                      <a:pt x="178" y="108"/>
                    </a:lnTo>
                    <a:lnTo>
                      <a:pt x="182" y="109"/>
                    </a:lnTo>
                    <a:lnTo>
                      <a:pt x="182" y="109"/>
                    </a:lnTo>
                    <a:lnTo>
                      <a:pt x="186" y="110"/>
                    </a:lnTo>
                    <a:lnTo>
                      <a:pt x="189" y="114"/>
                    </a:lnTo>
                    <a:lnTo>
                      <a:pt x="190" y="115"/>
                    </a:lnTo>
                    <a:lnTo>
                      <a:pt x="191" y="117"/>
                    </a:lnTo>
                    <a:lnTo>
                      <a:pt x="191" y="119"/>
                    </a:lnTo>
                    <a:lnTo>
                      <a:pt x="190" y="121"/>
                    </a:lnTo>
                    <a:lnTo>
                      <a:pt x="190" y="121"/>
                    </a:lnTo>
                    <a:lnTo>
                      <a:pt x="187" y="129"/>
                    </a:lnTo>
                    <a:lnTo>
                      <a:pt x="182" y="136"/>
                    </a:lnTo>
                    <a:lnTo>
                      <a:pt x="179" y="139"/>
                    </a:lnTo>
                    <a:lnTo>
                      <a:pt x="176" y="143"/>
                    </a:lnTo>
                    <a:lnTo>
                      <a:pt x="172" y="145"/>
                    </a:lnTo>
                    <a:lnTo>
                      <a:pt x="166" y="146"/>
                    </a:lnTo>
                    <a:lnTo>
                      <a:pt x="166" y="146"/>
                    </a:lnTo>
                    <a:lnTo>
                      <a:pt x="162" y="146"/>
                    </a:lnTo>
                    <a:lnTo>
                      <a:pt x="158" y="148"/>
                    </a:lnTo>
                    <a:lnTo>
                      <a:pt x="155" y="150"/>
                    </a:lnTo>
                    <a:lnTo>
                      <a:pt x="153" y="152"/>
                    </a:lnTo>
                    <a:lnTo>
                      <a:pt x="151" y="159"/>
                    </a:lnTo>
                    <a:lnTo>
                      <a:pt x="149" y="165"/>
                    </a:lnTo>
                    <a:lnTo>
                      <a:pt x="149" y="165"/>
                    </a:lnTo>
                    <a:lnTo>
                      <a:pt x="148" y="171"/>
                    </a:lnTo>
                    <a:lnTo>
                      <a:pt x="148" y="176"/>
                    </a:lnTo>
                    <a:lnTo>
                      <a:pt x="147" y="178"/>
                    </a:lnTo>
                    <a:lnTo>
                      <a:pt x="145" y="180"/>
                    </a:lnTo>
                    <a:lnTo>
                      <a:pt x="143" y="181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5" y="183"/>
                    </a:lnTo>
                    <a:lnTo>
                      <a:pt x="133" y="185"/>
                    </a:lnTo>
                    <a:lnTo>
                      <a:pt x="132" y="187"/>
                    </a:lnTo>
                    <a:lnTo>
                      <a:pt x="132" y="189"/>
                    </a:lnTo>
                    <a:lnTo>
                      <a:pt x="132" y="194"/>
                    </a:lnTo>
                    <a:lnTo>
                      <a:pt x="133" y="200"/>
                    </a:lnTo>
                    <a:lnTo>
                      <a:pt x="133" y="200"/>
                    </a:lnTo>
                    <a:lnTo>
                      <a:pt x="133" y="206"/>
                    </a:lnTo>
                    <a:lnTo>
                      <a:pt x="135" y="213"/>
                    </a:lnTo>
                    <a:lnTo>
                      <a:pt x="135" y="219"/>
                    </a:lnTo>
                    <a:lnTo>
                      <a:pt x="135" y="222"/>
                    </a:lnTo>
                    <a:lnTo>
                      <a:pt x="134" y="226"/>
                    </a:lnTo>
                    <a:lnTo>
                      <a:pt x="134" y="226"/>
                    </a:lnTo>
                    <a:lnTo>
                      <a:pt x="133" y="231"/>
                    </a:lnTo>
                    <a:lnTo>
                      <a:pt x="133" y="234"/>
                    </a:lnTo>
                    <a:lnTo>
                      <a:pt x="134" y="237"/>
                    </a:lnTo>
                    <a:lnTo>
                      <a:pt x="135" y="239"/>
                    </a:lnTo>
                    <a:lnTo>
                      <a:pt x="140" y="245"/>
                    </a:lnTo>
                    <a:lnTo>
                      <a:pt x="145" y="250"/>
                    </a:lnTo>
                    <a:lnTo>
                      <a:pt x="145" y="250"/>
                    </a:lnTo>
                    <a:lnTo>
                      <a:pt x="149" y="258"/>
                    </a:lnTo>
                    <a:lnTo>
                      <a:pt x="150" y="262"/>
                    </a:lnTo>
                    <a:lnTo>
                      <a:pt x="151" y="266"/>
                    </a:lnTo>
                    <a:lnTo>
                      <a:pt x="151" y="271"/>
                    </a:lnTo>
                    <a:lnTo>
                      <a:pt x="149" y="274"/>
                    </a:lnTo>
                    <a:lnTo>
                      <a:pt x="147" y="276"/>
                    </a:lnTo>
                    <a:lnTo>
                      <a:pt x="143" y="277"/>
                    </a:lnTo>
                    <a:lnTo>
                      <a:pt x="143" y="277"/>
                    </a:lnTo>
                    <a:lnTo>
                      <a:pt x="134" y="277"/>
                    </a:lnTo>
                    <a:lnTo>
                      <a:pt x="128" y="277"/>
                    </a:lnTo>
                    <a:lnTo>
                      <a:pt x="125" y="277"/>
                    </a:lnTo>
                    <a:lnTo>
                      <a:pt x="123" y="276"/>
                    </a:lnTo>
                    <a:lnTo>
                      <a:pt x="122" y="274"/>
                    </a:lnTo>
                    <a:lnTo>
                      <a:pt x="121" y="271"/>
                    </a:lnTo>
                    <a:lnTo>
                      <a:pt x="121" y="271"/>
                    </a:lnTo>
                    <a:lnTo>
                      <a:pt x="120" y="264"/>
                    </a:lnTo>
                    <a:lnTo>
                      <a:pt x="120" y="262"/>
                    </a:lnTo>
                    <a:lnTo>
                      <a:pt x="119" y="262"/>
                    </a:lnTo>
                    <a:lnTo>
                      <a:pt x="117" y="262"/>
                    </a:lnTo>
                    <a:lnTo>
                      <a:pt x="116" y="263"/>
                    </a:lnTo>
                    <a:lnTo>
                      <a:pt x="110" y="268"/>
                    </a:lnTo>
                    <a:lnTo>
                      <a:pt x="110" y="268"/>
                    </a:lnTo>
                    <a:lnTo>
                      <a:pt x="106" y="274"/>
                    </a:lnTo>
                    <a:lnTo>
                      <a:pt x="102" y="278"/>
                    </a:lnTo>
                    <a:lnTo>
                      <a:pt x="98" y="280"/>
                    </a:lnTo>
                    <a:lnTo>
                      <a:pt x="94" y="281"/>
                    </a:lnTo>
                    <a:lnTo>
                      <a:pt x="94" y="281"/>
                    </a:lnTo>
                    <a:lnTo>
                      <a:pt x="92" y="281"/>
                    </a:lnTo>
                    <a:lnTo>
                      <a:pt x="91" y="281"/>
                    </a:lnTo>
                    <a:lnTo>
                      <a:pt x="90" y="285"/>
                    </a:lnTo>
                    <a:lnTo>
                      <a:pt x="90" y="290"/>
                    </a:lnTo>
                    <a:lnTo>
                      <a:pt x="88" y="296"/>
                    </a:lnTo>
                    <a:lnTo>
                      <a:pt x="88" y="296"/>
                    </a:lnTo>
                    <a:lnTo>
                      <a:pt x="87" y="300"/>
                    </a:lnTo>
                    <a:lnTo>
                      <a:pt x="86" y="302"/>
                    </a:lnTo>
                    <a:lnTo>
                      <a:pt x="80" y="305"/>
                    </a:lnTo>
                    <a:lnTo>
                      <a:pt x="76" y="307"/>
                    </a:lnTo>
                    <a:lnTo>
                      <a:pt x="71" y="308"/>
                    </a:lnTo>
                    <a:lnTo>
                      <a:pt x="71" y="308"/>
                    </a:lnTo>
                    <a:lnTo>
                      <a:pt x="68" y="309"/>
                    </a:lnTo>
                    <a:lnTo>
                      <a:pt x="67" y="310"/>
                    </a:lnTo>
                    <a:lnTo>
                      <a:pt x="65" y="316"/>
                    </a:lnTo>
                    <a:lnTo>
                      <a:pt x="64" y="319"/>
                    </a:lnTo>
                    <a:lnTo>
                      <a:pt x="62" y="321"/>
                    </a:lnTo>
                    <a:lnTo>
                      <a:pt x="60" y="322"/>
                    </a:lnTo>
                    <a:lnTo>
                      <a:pt x="57" y="323"/>
                    </a:lnTo>
                    <a:lnTo>
                      <a:pt x="57" y="323"/>
                    </a:lnTo>
                    <a:lnTo>
                      <a:pt x="48" y="324"/>
                    </a:lnTo>
                    <a:lnTo>
                      <a:pt x="38" y="326"/>
                    </a:lnTo>
                    <a:lnTo>
                      <a:pt x="28" y="329"/>
                    </a:lnTo>
                    <a:lnTo>
                      <a:pt x="23" y="328"/>
                    </a:lnTo>
                    <a:lnTo>
                      <a:pt x="18" y="326"/>
                    </a:lnTo>
                    <a:lnTo>
                      <a:pt x="18" y="326"/>
                    </a:lnTo>
                    <a:lnTo>
                      <a:pt x="14" y="325"/>
                    </a:lnTo>
                    <a:lnTo>
                      <a:pt x="9" y="325"/>
                    </a:lnTo>
                    <a:lnTo>
                      <a:pt x="6" y="325"/>
                    </a:lnTo>
                    <a:lnTo>
                      <a:pt x="3" y="326"/>
                    </a:lnTo>
                    <a:lnTo>
                      <a:pt x="1" y="329"/>
                    </a:lnTo>
                    <a:lnTo>
                      <a:pt x="0" y="331"/>
                    </a:lnTo>
                    <a:lnTo>
                      <a:pt x="1" y="334"/>
                    </a:lnTo>
                    <a:lnTo>
                      <a:pt x="4" y="338"/>
                    </a:lnTo>
                    <a:lnTo>
                      <a:pt x="4" y="338"/>
                    </a:lnTo>
                    <a:lnTo>
                      <a:pt x="8" y="345"/>
                    </a:lnTo>
                    <a:lnTo>
                      <a:pt x="14" y="354"/>
                    </a:lnTo>
                    <a:lnTo>
                      <a:pt x="26" y="378"/>
                    </a:lnTo>
                    <a:lnTo>
                      <a:pt x="41" y="408"/>
                    </a:lnTo>
                    <a:lnTo>
                      <a:pt x="41" y="40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2" name="Freeform 308"/>
              <p:cNvSpPr>
                <a:spLocks/>
              </p:cNvSpPr>
              <p:nvPr/>
            </p:nvSpPr>
            <p:spPr bwMode="auto">
              <a:xfrm>
                <a:off x="9077286" y="0"/>
                <a:ext cx="2490777" cy="4577119"/>
              </a:xfrm>
              <a:custGeom>
                <a:avLst/>
                <a:gdLst>
                  <a:gd name="T0" fmla="*/ 885 w 1569"/>
                  <a:gd name="T1" fmla="*/ 85 h 2883"/>
                  <a:gd name="T2" fmla="*/ 812 w 1569"/>
                  <a:gd name="T3" fmla="*/ 187 h 2883"/>
                  <a:gd name="T4" fmla="*/ 802 w 1569"/>
                  <a:gd name="T5" fmla="*/ 95 h 2883"/>
                  <a:gd name="T6" fmla="*/ 689 w 1569"/>
                  <a:gd name="T7" fmla="*/ 53 h 2883"/>
                  <a:gd name="T8" fmla="*/ 726 w 1569"/>
                  <a:gd name="T9" fmla="*/ 187 h 2883"/>
                  <a:gd name="T10" fmla="*/ 813 w 1569"/>
                  <a:gd name="T11" fmla="*/ 323 h 2883"/>
                  <a:gd name="T12" fmla="*/ 762 w 1569"/>
                  <a:gd name="T13" fmla="*/ 329 h 2883"/>
                  <a:gd name="T14" fmla="*/ 654 w 1569"/>
                  <a:gd name="T15" fmla="*/ 471 h 2883"/>
                  <a:gd name="T16" fmla="*/ 738 w 1569"/>
                  <a:gd name="T17" fmla="*/ 591 h 2883"/>
                  <a:gd name="T18" fmla="*/ 619 w 1569"/>
                  <a:gd name="T19" fmla="*/ 610 h 2883"/>
                  <a:gd name="T20" fmla="*/ 528 w 1569"/>
                  <a:gd name="T21" fmla="*/ 615 h 2883"/>
                  <a:gd name="T22" fmla="*/ 610 w 1569"/>
                  <a:gd name="T23" fmla="*/ 661 h 2883"/>
                  <a:gd name="T24" fmla="*/ 570 w 1569"/>
                  <a:gd name="T25" fmla="*/ 741 h 2883"/>
                  <a:gd name="T26" fmla="*/ 439 w 1569"/>
                  <a:gd name="T27" fmla="*/ 684 h 2883"/>
                  <a:gd name="T28" fmla="*/ 323 w 1569"/>
                  <a:gd name="T29" fmla="*/ 525 h 2883"/>
                  <a:gd name="T30" fmla="*/ 253 w 1569"/>
                  <a:gd name="T31" fmla="*/ 471 h 2883"/>
                  <a:gd name="T32" fmla="*/ 269 w 1569"/>
                  <a:gd name="T33" fmla="*/ 456 h 2883"/>
                  <a:gd name="T34" fmla="*/ 416 w 1569"/>
                  <a:gd name="T35" fmla="*/ 475 h 2883"/>
                  <a:gd name="T36" fmla="*/ 626 w 1569"/>
                  <a:gd name="T37" fmla="*/ 358 h 2883"/>
                  <a:gd name="T38" fmla="*/ 535 w 1569"/>
                  <a:gd name="T39" fmla="*/ 215 h 2883"/>
                  <a:gd name="T40" fmla="*/ 234 w 1569"/>
                  <a:gd name="T41" fmla="*/ 157 h 2883"/>
                  <a:gd name="T42" fmla="*/ 155 w 1569"/>
                  <a:gd name="T43" fmla="*/ 156 h 2883"/>
                  <a:gd name="T44" fmla="*/ 131 w 1569"/>
                  <a:gd name="T45" fmla="*/ 132 h 2883"/>
                  <a:gd name="T46" fmla="*/ 102 w 1569"/>
                  <a:gd name="T47" fmla="*/ 137 h 2883"/>
                  <a:gd name="T48" fmla="*/ 49 w 1569"/>
                  <a:gd name="T49" fmla="*/ 181 h 2883"/>
                  <a:gd name="T50" fmla="*/ 4 w 1569"/>
                  <a:gd name="T51" fmla="*/ 281 h 2883"/>
                  <a:gd name="T52" fmla="*/ 90 w 1569"/>
                  <a:gd name="T53" fmla="*/ 400 h 2883"/>
                  <a:gd name="T54" fmla="*/ 94 w 1569"/>
                  <a:gd name="T55" fmla="*/ 521 h 2883"/>
                  <a:gd name="T56" fmla="*/ 168 w 1569"/>
                  <a:gd name="T57" fmla="*/ 647 h 2883"/>
                  <a:gd name="T58" fmla="*/ 190 w 1569"/>
                  <a:gd name="T59" fmla="*/ 748 h 2883"/>
                  <a:gd name="T60" fmla="*/ 252 w 1569"/>
                  <a:gd name="T61" fmla="*/ 812 h 2883"/>
                  <a:gd name="T62" fmla="*/ 324 w 1569"/>
                  <a:gd name="T63" fmla="*/ 918 h 2883"/>
                  <a:gd name="T64" fmla="*/ 290 w 1569"/>
                  <a:gd name="T65" fmla="*/ 1131 h 2883"/>
                  <a:gd name="T66" fmla="*/ 262 w 1569"/>
                  <a:gd name="T67" fmla="*/ 1246 h 2883"/>
                  <a:gd name="T68" fmla="*/ 369 w 1569"/>
                  <a:gd name="T69" fmla="*/ 1307 h 2883"/>
                  <a:gd name="T70" fmla="*/ 292 w 1569"/>
                  <a:gd name="T71" fmla="*/ 1357 h 2883"/>
                  <a:gd name="T72" fmla="*/ 265 w 1569"/>
                  <a:gd name="T73" fmla="*/ 1403 h 2883"/>
                  <a:gd name="T74" fmla="*/ 268 w 1569"/>
                  <a:gd name="T75" fmla="*/ 1556 h 2883"/>
                  <a:gd name="T76" fmla="*/ 321 w 1569"/>
                  <a:gd name="T77" fmla="*/ 1651 h 2883"/>
                  <a:gd name="T78" fmla="*/ 377 w 1569"/>
                  <a:gd name="T79" fmla="*/ 1784 h 2883"/>
                  <a:gd name="T80" fmla="*/ 466 w 1569"/>
                  <a:gd name="T81" fmla="*/ 1806 h 2883"/>
                  <a:gd name="T82" fmla="*/ 581 w 1569"/>
                  <a:gd name="T83" fmla="*/ 1837 h 2883"/>
                  <a:gd name="T84" fmla="*/ 668 w 1569"/>
                  <a:gd name="T85" fmla="*/ 1948 h 2883"/>
                  <a:gd name="T86" fmla="*/ 745 w 1569"/>
                  <a:gd name="T87" fmla="*/ 2051 h 2883"/>
                  <a:gd name="T88" fmla="*/ 708 w 1569"/>
                  <a:gd name="T89" fmla="*/ 2100 h 2883"/>
                  <a:gd name="T90" fmla="*/ 792 w 1569"/>
                  <a:gd name="T91" fmla="*/ 2130 h 2883"/>
                  <a:gd name="T92" fmla="*/ 910 w 1569"/>
                  <a:gd name="T93" fmla="*/ 2133 h 2883"/>
                  <a:gd name="T94" fmla="*/ 942 w 1569"/>
                  <a:gd name="T95" fmla="*/ 2194 h 2883"/>
                  <a:gd name="T96" fmla="*/ 1027 w 1569"/>
                  <a:gd name="T97" fmla="*/ 2205 h 2883"/>
                  <a:gd name="T98" fmla="*/ 1100 w 1569"/>
                  <a:gd name="T99" fmla="*/ 2254 h 2883"/>
                  <a:gd name="T100" fmla="*/ 1209 w 1569"/>
                  <a:gd name="T101" fmla="*/ 2215 h 2883"/>
                  <a:gd name="T102" fmla="*/ 1277 w 1569"/>
                  <a:gd name="T103" fmla="*/ 2249 h 2883"/>
                  <a:gd name="T104" fmla="*/ 1385 w 1569"/>
                  <a:gd name="T105" fmla="*/ 2227 h 2883"/>
                  <a:gd name="T106" fmla="*/ 1465 w 1569"/>
                  <a:gd name="T107" fmla="*/ 2278 h 2883"/>
                  <a:gd name="T108" fmla="*/ 1463 w 1569"/>
                  <a:gd name="T109" fmla="*/ 2354 h 2883"/>
                  <a:gd name="T110" fmla="*/ 1497 w 1569"/>
                  <a:gd name="T111" fmla="*/ 2448 h 2883"/>
                  <a:gd name="T112" fmla="*/ 1418 w 1569"/>
                  <a:gd name="T113" fmla="*/ 2548 h 2883"/>
                  <a:gd name="T114" fmla="*/ 1469 w 1569"/>
                  <a:gd name="T115" fmla="*/ 2589 h 2883"/>
                  <a:gd name="T116" fmla="*/ 1410 w 1569"/>
                  <a:gd name="T117" fmla="*/ 2646 h 2883"/>
                  <a:gd name="T118" fmla="*/ 1465 w 1569"/>
                  <a:gd name="T119" fmla="*/ 2693 h 2883"/>
                  <a:gd name="T120" fmla="*/ 1427 w 1569"/>
                  <a:gd name="T121" fmla="*/ 2813 h 2883"/>
                  <a:gd name="T122" fmla="*/ 1380 w 1569"/>
                  <a:gd name="T123" fmla="*/ 2849 h 2883"/>
                  <a:gd name="T124" fmla="*/ 1518 w 1569"/>
                  <a:gd name="T125" fmla="*/ 2867 h 2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69" h="2883">
                    <a:moveTo>
                      <a:pt x="936" y="0"/>
                    </a:moveTo>
                    <a:lnTo>
                      <a:pt x="936" y="0"/>
                    </a:lnTo>
                    <a:lnTo>
                      <a:pt x="930" y="14"/>
                    </a:lnTo>
                    <a:lnTo>
                      <a:pt x="925" y="26"/>
                    </a:lnTo>
                    <a:lnTo>
                      <a:pt x="922" y="30"/>
                    </a:lnTo>
                    <a:lnTo>
                      <a:pt x="919" y="34"/>
                    </a:lnTo>
                    <a:lnTo>
                      <a:pt x="919" y="34"/>
                    </a:lnTo>
                    <a:lnTo>
                      <a:pt x="912" y="39"/>
                    </a:lnTo>
                    <a:lnTo>
                      <a:pt x="909" y="43"/>
                    </a:lnTo>
                    <a:lnTo>
                      <a:pt x="909" y="45"/>
                    </a:lnTo>
                    <a:lnTo>
                      <a:pt x="910" y="46"/>
                    </a:lnTo>
                    <a:lnTo>
                      <a:pt x="912" y="48"/>
                    </a:lnTo>
                    <a:lnTo>
                      <a:pt x="914" y="49"/>
                    </a:lnTo>
                    <a:lnTo>
                      <a:pt x="914" y="49"/>
                    </a:lnTo>
                    <a:lnTo>
                      <a:pt x="917" y="51"/>
                    </a:lnTo>
                    <a:lnTo>
                      <a:pt x="920" y="52"/>
                    </a:lnTo>
                    <a:lnTo>
                      <a:pt x="921" y="54"/>
                    </a:lnTo>
                    <a:lnTo>
                      <a:pt x="921" y="55"/>
                    </a:lnTo>
                    <a:lnTo>
                      <a:pt x="921" y="57"/>
                    </a:lnTo>
                    <a:lnTo>
                      <a:pt x="919" y="58"/>
                    </a:lnTo>
                    <a:lnTo>
                      <a:pt x="916" y="59"/>
                    </a:lnTo>
                    <a:lnTo>
                      <a:pt x="914" y="60"/>
                    </a:lnTo>
                    <a:lnTo>
                      <a:pt x="914" y="60"/>
                    </a:lnTo>
                    <a:lnTo>
                      <a:pt x="910" y="61"/>
                    </a:lnTo>
                    <a:lnTo>
                      <a:pt x="905" y="65"/>
                    </a:lnTo>
                    <a:lnTo>
                      <a:pt x="898" y="69"/>
                    </a:lnTo>
                    <a:lnTo>
                      <a:pt x="893" y="73"/>
                    </a:lnTo>
                    <a:lnTo>
                      <a:pt x="888" y="80"/>
                    </a:lnTo>
                    <a:lnTo>
                      <a:pt x="885" y="85"/>
                    </a:lnTo>
                    <a:lnTo>
                      <a:pt x="884" y="87"/>
                    </a:lnTo>
                    <a:lnTo>
                      <a:pt x="884" y="90"/>
                    </a:lnTo>
                    <a:lnTo>
                      <a:pt x="885" y="92"/>
                    </a:lnTo>
                    <a:lnTo>
                      <a:pt x="887" y="95"/>
                    </a:lnTo>
                    <a:lnTo>
                      <a:pt x="887" y="95"/>
                    </a:lnTo>
                    <a:lnTo>
                      <a:pt x="893" y="100"/>
                    </a:lnTo>
                    <a:lnTo>
                      <a:pt x="898" y="109"/>
                    </a:lnTo>
                    <a:lnTo>
                      <a:pt x="903" y="119"/>
                    </a:lnTo>
                    <a:lnTo>
                      <a:pt x="909" y="131"/>
                    </a:lnTo>
                    <a:lnTo>
                      <a:pt x="912" y="143"/>
                    </a:lnTo>
                    <a:lnTo>
                      <a:pt x="914" y="155"/>
                    </a:lnTo>
                    <a:lnTo>
                      <a:pt x="914" y="160"/>
                    </a:lnTo>
                    <a:lnTo>
                      <a:pt x="913" y="164"/>
                    </a:lnTo>
                    <a:lnTo>
                      <a:pt x="912" y="168"/>
                    </a:lnTo>
                    <a:lnTo>
                      <a:pt x="910" y="171"/>
                    </a:lnTo>
                    <a:lnTo>
                      <a:pt x="910" y="171"/>
                    </a:lnTo>
                    <a:lnTo>
                      <a:pt x="903" y="176"/>
                    </a:lnTo>
                    <a:lnTo>
                      <a:pt x="894" y="184"/>
                    </a:lnTo>
                    <a:lnTo>
                      <a:pt x="871" y="200"/>
                    </a:lnTo>
                    <a:lnTo>
                      <a:pt x="849" y="214"/>
                    </a:lnTo>
                    <a:lnTo>
                      <a:pt x="840" y="218"/>
                    </a:lnTo>
                    <a:lnTo>
                      <a:pt x="836" y="219"/>
                    </a:lnTo>
                    <a:lnTo>
                      <a:pt x="836" y="219"/>
                    </a:lnTo>
                    <a:lnTo>
                      <a:pt x="832" y="218"/>
                    </a:lnTo>
                    <a:lnTo>
                      <a:pt x="829" y="214"/>
                    </a:lnTo>
                    <a:lnTo>
                      <a:pt x="823" y="203"/>
                    </a:lnTo>
                    <a:lnTo>
                      <a:pt x="820" y="197"/>
                    </a:lnTo>
                    <a:lnTo>
                      <a:pt x="816" y="191"/>
                    </a:lnTo>
                    <a:lnTo>
                      <a:pt x="812" y="187"/>
                    </a:lnTo>
                    <a:lnTo>
                      <a:pt x="808" y="184"/>
                    </a:lnTo>
                    <a:lnTo>
                      <a:pt x="808" y="184"/>
                    </a:lnTo>
                    <a:lnTo>
                      <a:pt x="802" y="183"/>
                    </a:lnTo>
                    <a:lnTo>
                      <a:pt x="796" y="183"/>
                    </a:lnTo>
                    <a:lnTo>
                      <a:pt x="781" y="184"/>
                    </a:lnTo>
                    <a:lnTo>
                      <a:pt x="774" y="183"/>
                    </a:lnTo>
                    <a:lnTo>
                      <a:pt x="768" y="182"/>
                    </a:lnTo>
                    <a:lnTo>
                      <a:pt x="765" y="180"/>
                    </a:lnTo>
                    <a:lnTo>
                      <a:pt x="764" y="178"/>
                    </a:lnTo>
                    <a:lnTo>
                      <a:pt x="763" y="176"/>
                    </a:lnTo>
                    <a:lnTo>
                      <a:pt x="763" y="176"/>
                    </a:lnTo>
                    <a:lnTo>
                      <a:pt x="763" y="172"/>
                    </a:lnTo>
                    <a:lnTo>
                      <a:pt x="764" y="168"/>
                    </a:lnTo>
                    <a:lnTo>
                      <a:pt x="767" y="160"/>
                    </a:lnTo>
                    <a:lnTo>
                      <a:pt x="770" y="153"/>
                    </a:lnTo>
                    <a:lnTo>
                      <a:pt x="772" y="148"/>
                    </a:lnTo>
                    <a:lnTo>
                      <a:pt x="772" y="143"/>
                    </a:lnTo>
                    <a:lnTo>
                      <a:pt x="772" y="143"/>
                    </a:lnTo>
                    <a:lnTo>
                      <a:pt x="772" y="138"/>
                    </a:lnTo>
                    <a:lnTo>
                      <a:pt x="771" y="133"/>
                    </a:lnTo>
                    <a:lnTo>
                      <a:pt x="769" y="128"/>
                    </a:lnTo>
                    <a:lnTo>
                      <a:pt x="769" y="125"/>
                    </a:lnTo>
                    <a:lnTo>
                      <a:pt x="770" y="123"/>
                    </a:lnTo>
                    <a:lnTo>
                      <a:pt x="773" y="119"/>
                    </a:lnTo>
                    <a:lnTo>
                      <a:pt x="779" y="115"/>
                    </a:lnTo>
                    <a:lnTo>
                      <a:pt x="779" y="115"/>
                    </a:lnTo>
                    <a:lnTo>
                      <a:pt x="791" y="106"/>
                    </a:lnTo>
                    <a:lnTo>
                      <a:pt x="799" y="99"/>
                    </a:lnTo>
                    <a:lnTo>
                      <a:pt x="802" y="95"/>
                    </a:lnTo>
                    <a:lnTo>
                      <a:pt x="805" y="91"/>
                    </a:lnTo>
                    <a:lnTo>
                      <a:pt x="806" y="88"/>
                    </a:lnTo>
                    <a:lnTo>
                      <a:pt x="806" y="85"/>
                    </a:lnTo>
                    <a:lnTo>
                      <a:pt x="806" y="85"/>
                    </a:lnTo>
                    <a:lnTo>
                      <a:pt x="802" y="76"/>
                    </a:lnTo>
                    <a:lnTo>
                      <a:pt x="797" y="67"/>
                    </a:lnTo>
                    <a:lnTo>
                      <a:pt x="793" y="62"/>
                    </a:lnTo>
                    <a:lnTo>
                      <a:pt x="788" y="59"/>
                    </a:lnTo>
                    <a:lnTo>
                      <a:pt x="784" y="57"/>
                    </a:lnTo>
                    <a:lnTo>
                      <a:pt x="779" y="56"/>
                    </a:lnTo>
                    <a:lnTo>
                      <a:pt x="779" y="56"/>
                    </a:lnTo>
                    <a:lnTo>
                      <a:pt x="769" y="55"/>
                    </a:lnTo>
                    <a:lnTo>
                      <a:pt x="764" y="53"/>
                    </a:lnTo>
                    <a:lnTo>
                      <a:pt x="758" y="48"/>
                    </a:lnTo>
                    <a:lnTo>
                      <a:pt x="754" y="45"/>
                    </a:lnTo>
                    <a:lnTo>
                      <a:pt x="754" y="45"/>
                    </a:lnTo>
                    <a:lnTo>
                      <a:pt x="752" y="43"/>
                    </a:lnTo>
                    <a:lnTo>
                      <a:pt x="749" y="43"/>
                    </a:lnTo>
                    <a:lnTo>
                      <a:pt x="743" y="44"/>
                    </a:lnTo>
                    <a:lnTo>
                      <a:pt x="737" y="46"/>
                    </a:lnTo>
                    <a:lnTo>
                      <a:pt x="729" y="47"/>
                    </a:lnTo>
                    <a:lnTo>
                      <a:pt x="729" y="47"/>
                    </a:lnTo>
                    <a:lnTo>
                      <a:pt x="720" y="46"/>
                    </a:lnTo>
                    <a:lnTo>
                      <a:pt x="709" y="45"/>
                    </a:lnTo>
                    <a:lnTo>
                      <a:pt x="703" y="45"/>
                    </a:lnTo>
                    <a:lnTo>
                      <a:pt x="698" y="46"/>
                    </a:lnTo>
                    <a:lnTo>
                      <a:pt x="694" y="48"/>
                    </a:lnTo>
                    <a:lnTo>
                      <a:pt x="689" y="53"/>
                    </a:lnTo>
                    <a:lnTo>
                      <a:pt x="689" y="53"/>
                    </a:lnTo>
                    <a:lnTo>
                      <a:pt x="686" y="57"/>
                    </a:lnTo>
                    <a:lnTo>
                      <a:pt x="681" y="61"/>
                    </a:lnTo>
                    <a:lnTo>
                      <a:pt x="676" y="65"/>
                    </a:lnTo>
                    <a:lnTo>
                      <a:pt x="670" y="67"/>
                    </a:lnTo>
                    <a:lnTo>
                      <a:pt x="659" y="70"/>
                    </a:lnTo>
                    <a:lnTo>
                      <a:pt x="655" y="71"/>
                    </a:lnTo>
                    <a:lnTo>
                      <a:pt x="651" y="71"/>
                    </a:lnTo>
                    <a:lnTo>
                      <a:pt x="651" y="71"/>
                    </a:lnTo>
                    <a:lnTo>
                      <a:pt x="644" y="71"/>
                    </a:lnTo>
                    <a:lnTo>
                      <a:pt x="642" y="72"/>
                    </a:lnTo>
                    <a:lnTo>
                      <a:pt x="642" y="73"/>
                    </a:lnTo>
                    <a:lnTo>
                      <a:pt x="642" y="74"/>
                    </a:lnTo>
                    <a:lnTo>
                      <a:pt x="643" y="75"/>
                    </a:lnTo>
                    <a:lnTo>
                      <a:pt x="651" y="78"/>
                    </a:lnTo>
                    <a:lnTo>
                      <a:pt x="651" y="78"/>
                    </a:lnTo>
                    <a:lnTo>
                      <a:pt x="664" y="81"/>
                    </a:lnTo>
                    <a:lnTo>
                      <a:pt x="679" y="85"/>
                    </a:lnTo>
                    <a:lnTo>
                      <a:pt x="685" y="87"/>
                    </a:lnTo>
                    <a:lnTo>
                      <a:pt x="692" y="90"/>
                    </a:lnTo>
                    <a:lnTo>
                      <a:pt x="698" y="96"/>
                    </a:lnTo>
                    <a:lnTo>
                      <a:pt x="702" y="102"/>
                    </a:lnTo>
                    <a:lnTo>
                      <a:pt x="702" y="102"/>
                    </a:lnTo>
                    <a:lnTo>
                      <a:pt x="709" y="118"/>
                    </a:lnTo>
                    <a:lnTo>
                      <a:pt x="717" y="138"/>
                    </a:lnTo>
                    <a:lnTo>
                      <a:pt x="724" y="158"/>
                    </a:lnTo>
                    <a:lnTo>
                      <a:pt x="726" y="169"/>
                    </a:lnTo>
                    <a:lnTo>
                      <a:pt x="727" y="178"/>
                    </a:lnTo>
                    <a:lnTo>
                      <a:pt x="727" y="178"/>
                    </a:lnTo>
                    <a:lnTo>
                      <a:pt x="726" y="187"/>
                    </a:lnTo>
                    <a:lnTo>
                      <a:pt x="726" y="195"/>
                    </a:lnTo>
                    <a:lnTo>
                      <a:pt x="725" y="201"/>
                    </a:lnTo>
                    <a:lnTo>
                      <a:pt x="725" y="206"/>
                    </a:lnTo>
                    <a:lnTo>
                      <a:pt x="726" y="211"/>
                    </a:lnTo>
                    <a:lnTo>
                      <a:pt x="728" y="215"/>
                    </a:lnTo>
                    <a:lnTo>
                      <a:pt x="734" y="217"/>
                    </a:lnTo>
                    <a:lnTo>
                      <a:pt x="741" y="218"/>
                    </a:lnTo>
                    <a:lnTo>
                      <a:pt x="741" y="218"/>
                    </a:lnTo>
                    <a:lnTo>
                      <a:pt x="755" y="219"/>
                    </a:lnTo>
                    <a:lnTo>
                      <a:pt x="765" y="219"/>
                    </a:lnTo>
                    <a:lnTo>
                      <a:pt x="768" y="219"/>
                    </a:lnTo>
                    <a:lnTo>
                      <a:pt x="770" y="220"/>
                    </a:lnTo>
                    <a:lnTo>
                      <a:pt x="772" y="223"/>
                    </a:lnTo>
                    <a:lnTo>
                      <a:pt x="776" y="227"/>
                    </a:lnTo>
                    <a:lnTo>
                      <a:pt x="776" y="227"/>
                    </a:lnTo>
                    <a:lnTo>
                      <a:pt x="781" y="235"/>
                    </a:lnTo>
                    <a:lnTo>
                      <a:pt x="787" y="246"/>
                    </a:lnTo>
                    <a:lnTo>
                      <a:pt x="793" y="258"/>
                    </a:lnTo>
                    <a:lnTo>
                      <a:pt x="794" y="263"/>
                    </a:lnTo>
                    <a:lnTo>
                      <a:pt x="795" y="269"/>
                    </a:lnTo>
                    <a:lnTo>
                      <a:pt x="795" y="269"/>
                    </a:lnTo>
                    <a:lnTo>
                      <a:pt x="795" y="278"/>
                    </a:lnTo>
                    <a:lnTo>
                      <a:pt x="795" y="285"/>
                    </a:lnTo>
                    <a:lnTo>
                      <a:pt x="798" y="292"/>
                    </a:lnTo>
                    <a:lnTo>
                      <a:pt x="803" y="301"/>
                    </a:lnTo>
                    <a:lnTo>
                      <a:pt x="803" y="301"/>
                    </a:lnTo>
                    <a:lnTo>
                      <a:pt x="807" y="306"/>
                    </a:lnTo>
                    <a:lnTo>
                      <a:pt x="810" y="314"/>
                    </a:lnTo>
                    <a:lnTo>
                      <a:pt x="813" y="323"/>
                    </a:lnTo>
                    <a:lnTo>
                      <a:pt x="815" y="331"/>
                    </a:lnTo>
                    <a:lnTo>
                      <a:pt x="817" y="340"/>
                    </a:lnTo>
                    <a:lnTo>
                      <a:pt x="817" y="346"/>
                    </a:lnTo>
                    <a:lnTo>
                      <a:pt x="817" y="352"/>
                    </a:lnTo>
                    <a:lnTo>
                      <a:pt x="816" y="353"/>
                    </a:lnTo>
                    <a:lnTo>
                      <a:pt x="815" y="354"/>
                    </a:lnTo>
                    <a:lnTo>
                      <a:pt x="815" y="354"/>
                    </a:lnTo>
                    <a:lnTo>
                      <a:pt x="812" y="354"/>
                    </a:lnTo>
                    <a:lnTo>
                      <a:pt x="809" y="353"/>
                    </a:lnTo>
                    <a:lnTo>
                      <a:pt x="802" y="351"/>
                    </a:lnTo>
                    <a:lnTo>
                      <a:pt x="799" y="349"/>
                    </a:lnTo>
                    <a:lnTo>
                      <a:pt x="796" y="349"/>
                    </a:lnTo>
                    <a:lnTo>
                      <a:pt x="793" y="351"/>
                    </a:lnTo>
                    <a:lnTo>
                      <a:pt x="789" y="354"/>
                    </a:lnTo>
                    <a:lnTo>
                      <a:pt x="789" y="354"/>
                    </a:lnTo>
                    <a:lnTo>
                      <a:pt x="783" y="361"/>
                    </a:lnTo>
                    <a:lnTo>
                      <a:pt x="780" y="364"/>
                    </a:lnTo>
                    <a:lnTo>
                      <a:pt x="778" y="366"/>
                    </a:lnTo>
                    <a:lnTo>
                      <a:pt x="776" y="367"/>
                    </a:lnTo>
                    <a:lnTo>
                      <a:pt x="773" y="366"/>
                    </a:lnTo>
                    <a:lnTo>
                      <a:pt x="772" y="362"/>
                    </a:lnTo>
                    <a:lnTo>
                      <a:pt x="771" y="357"/>
                    </a:lnTo>
                    <a:lnTo>
                      <a:pt x="771" y="357"/>
                    </a:lnTo>
                    <a:lnTo>
                      <a:pt x="771" y="345"/>
                    </a:lnTo>
                    <a:lnTo>
                      <a:pt x="771" y="341"/>
                    </a:lnTo>
                    <a:lnTo>
                      <a:pt x="770" y="337"/>
                    </a:lnTo>
                    <a:lnTo>
                      <a:pt x="768" y="332"/>
                    </a:lnTo>
                    <a:lnTo>
                      <a:pt x="766" y="330"/>
                    </a:lnTo>
                    <a:lnTo>
                      <a:pt x="762" y="329"/>
                    </a:lnTo>
                    <a:lnTo>
                      <a:pt x="756" y="329"/>
                    </a:lnTo>
                    <a:lnTo>
                      <a:pt x="756" y="329"/>
                    </a:lnTo>
                    <a:lnTo>
                      <a:pt x="752" y="330"/>
                    </a:lnTo>
                    <a:lnTo>
                      <a:pt x="748" y="331"/>
                    </a:lnTo>
                    <a:lnTo>
                      <a:pt x="741" y="334"/>
                    </a:lnTo>
                    <a:lnTo>
                      <a:pt x="735" y="337"/>
                    </a:lnTo>
                    <a:lnTo>
                      <a:pt x="731" y="338"/>
                    </a:lnTo>
                    <a:lnTo>
                      <a:pt x="727" y="337"/>
                    </a:lnTo>
                    <a:lnTo>
                      <a:pt x="727" y="337"/>
                    </a:lnTo>
                    <a:lnTo>
                      <a:pt x="719" y="337"/>
                    </a:lnTo>
                    <a:lnTo>
                      <a:pt x="716" y="338"/>
                    </a:lnTo>
                    <a:lnTo>
                      <a:pt x="714" y="340"/>
                    </a:lnTo>
                    <a:lnTo>
                      <a:pt x="713" y="342"/>
                    </a:lnTo>
                    <a:lnTo>
                      <a:pt x="712" y="344"/>
                    </a:lnTo>
                    <a:lnTo>
                      <a:pt x="712" y="351"/>
                    </a:lnTo>
                    <a:lnTo>
                      <a:pt x="712" y="351"/>
                    </a:lnTo>
                    <a:lnTo>
                      <a:pt x="710" y="357"/>
                    </a:lnTo>
                    <a:lnTo>
                      <a:pt x="708" y="364"/>
                    </a:lnTo>
                    <a:lnTo>
                      <a:pt x="699" y="385"/>
                    </a:lnTo>
                    <a:lnTo>
                      <a:pt x="688" y="405"/>
                    </a:lnTo>
                    <a:lnTo>
                      <a:pt x="683" y="413"/>
                    </a:lnTo>
                    <a:lnTo>
                      <a:pt x="678" y="419"/>
                    </a:lnTo>
                    <a:lnTo>
                      <a:pt x="678" y="419"/>
                    </a:lnTo>
                    <a:lnTo>
                      <a:pt x="671" y="428"/>
                    </a:lnTo>
                    <a:lnTo>
                      <a:pt x="666" y="437"/>
                    </a:lnTo>
                    <a:lnTo>
                      <a:pt x="662" y="446"/>
                    </a:lnTo>
                    <a:lnTo>
                      <a:pt x="658" y="457"/>
                    </a:lnTo>
                    <a:lnTo>
                      <a:pt x="658" y="457"/>
                    </a:lnTo>
                    <a:lnTo>
                      <a:pt x="654" y="471"/>
                    </a:lnTo>
                    <a:lnTo>
                      <a:pt x="650" y="486"/>
                    </a:lnTo>
                    <a:lnTo>
                      <a:pt x="648" y="495"/>
                    </a:lnTo>
                    <a:lnTo>
                      <a:pt x="648" y="501"/>
                    </a:lnTo>
                    <a:lnTo>
                      <a:pt x="649" y="507"/>
                    </a:lnTo>
                    <a:lnTo>
                      <a:pt x="651" y="511"/>
                    </a:lnTo>
                    <a:lnTo>
                      <a:pt x="653" y="513"/>
                    </a:lnTo>
                    <a:lnTo>
                      <a:pt x="653" y="513"/>
                    </a:lnTo>
                    <a:lnTo>
                      <a:pt x="676" y="534"/>
                    </a:lnTo>
                    <a:lnTo>
                      <a:pt x="681" y="540"/>
                    </a:lnTo>
                    <a:lnTo>
                      <a:pt x="687" y="545"/>
                    </a:lnTo>
                    <a:lnTo>
                      <a:pt x="694" y="548"/>
                    </a:lnTo>
                    <a:lnTo>
                      <a:pt x="700" y="550"/>
                    </a:lnTo>
                    <a:lnTo>
                      <a:pt x="700" y="550"/>
                    </a:lnTo>
                    <a:lnTo>
                      <a:pt x="706" y="552"/>
                    </a:lnTo>
                    <a:lnTo>
                      <a:pt x="710" y="554"/>
                    </a:lnTo>
                    <a:lnTo>
                      <a:pt x="712" y="556"/>
                    </a:lnTo>
                    <a:lnTo>
                      <a:pt x="714" y="558"/>
                    </a:lnTo>
                    <a:lnTo>
                      <a:pt x="716" y="561"/>
                    </a:lnTo>
                    <a:lnTo>
                      <a:pt x="716" y="564"/>
                    </a:lnTo>
                    <a:lnTo>
                      <a:pt x="717" y="572"/>
                    </a:lnTo>
                    <a:lnTo>
                      <a:pt x="717" y="572"/>
                    </a:lnTo>
                    <a:lnTo>
                      <a:pt x="717" y="578"/>
                    </a:lnTo>
                    <a:lnTo>
                      <a:pt x="719" y="582"/>
                    </a:lnTo>
                    <a:lnTo>
                      <a:pt x="720" y="584"/>
                    </a:lnTo>
                    <a:lnTo>
                      <a:pt x="722" y="585"/>
                    </a:lnTo>
                    <a:lnTo>
                      <a:pt x="729" y="587"/>
                    </a:lnTo>
                    <a:lnTo>
                      <a:pt x="729" y="587"/>
                    </a:lnTo>
                    <a:lnTo>
                      <a:pt x="737" y="589"/>
                    </a:lnTo>
                    <a:lnTo>
                      <a:pt x="738" y="591"/>
                    </a:lnTo>
                    <a:lnTo>
                      <a:pt x="738" y="592"/>
                    </a:lnTo>
                    <a:lnTo>
                      <a:pt x="737" y="593"/>
                    </a:lnTo>
                    <a:lnTo>
                      <a:pt x="734" y="595"/>
                    </a:lnTo>
                    <a:lnTo>
                      <a:pt x="726" y="596"/>
                    </a:lnTo>
                    <a:lnTo>
                      <a:pt x="726" y="596"/>
                    </a:lnTo>
                    <a:lnTo>
                      <a:pt x="706" y="596"/>
                    </a:lnTo>
                    <a:lnTo>
                      <a:pt x="697" y="598"/>
                    </a:lnTo>
                    <a:lnTo>
                      <a:pt x="694" y="599"/>
                    </a:lnTo>
                    <a:lnTo>
                      <a:pt x="691" y="602"/>
                    </a:lnTo>
                    <a:lnTo>
                      <a:pt x="691" y="602"/>
                    </a:lnTo>
                    <a:lnTo>
                      <a:pt x="685" y="607"/>
                    </a:lnTo>
                    <a:lnTo>
                      <a:pt x="680" y="611"/>
                    </a:lnTo>
                    <a:lnTo>
                      <a:pt x="674" y="613"/>
                    </a:lnTo>
                    <a:lnTo>
                      <a:pt x="670" y="613"/>
                    </a:lnTo>
                    <a:lnTo>
                      <a:pt x="670" y="613"/>
                    </a:lnTo>
                    <a:lnTo>
                      <a:pt x="664" y="613"/>
                    </a:lnTo>
                    <a:lnTo>
                      <a:pt x="656" y="614"/>
                    </a:lnTo>
                    <a:lnTo>
                      <a:pt x="650" y="613"/>
                    </a:lnTo>
                    <a:lnTo>
                      <a:pt x="648" y="613"/>
                    </a:lnTo>
                    <a:lnTo>
                      <a:pt x="645" y="611"/>
                    </a:lnTo>
                    <a:lnTo>
                      <a:pt x="645" y="611"/>
                    </a:lnTo>
                    <a:lnTo>
                      <a:pt x="644" y="610"/>
                    </a:lnTo>
                    <a:lnTo>
                      <a:pt x="641" y="607"/>
                    </a:lnTo>
                    <a:lnTo>
                      <a:pt x="634" y="605"/>
                    </a:lnTo>
                    <a:lnTo>
                      <a:pt x="629" y="605"/>
                    </a:lnTo>
                    <a:lnTo>
                      <a:pt x="626" y="606"/>
                    </a:lnTo>
                    <a:lnTo>
                      <a:pt x="622" y="607"/>
                    </a:lnTo>
                    <a:lnTo>
                      <a:pt x="619" y="610"/>
                    </a:lnTo>
                    <a:lnTo>
                      <a:pt x="619" y="610"/>
                    </a:lnTo>
                    <a:lnTo>
                      <a:pt x="614" y="616"/>
                    </a:lnTo>
                    <a:lnTo>
                      <a:pt x="609" y="620"/>
                    </a:lnTo>
                    <a:lnTo>
                      <a:pt x="606" y="621"/>
                    </a:lnTo>
                    <a:lnTo>
                      <a:pt x="603" y="623"/>
                    </a:lnTo>
                    <a:lnTo>
                      <a:pt x="601" y="621"/>
                    </a:lnTo>
                    <a:lnTo>
                      <a:pt x="598" y="619"/>
                    </a:lnTo>
                    <a:lnTo>
                      <a:pt x="598" y="619"/>
                    </a:lnTo>
                    <a:lnTo>
                      <a:pt x="593" y="610"/>
                    </a:lnTo>
                    <a:lnTo>
                      <a:pt x="588" y="606"/>
                    </a:lnTo>
                    <a:lnTo>
                      <a:pt x="586" y="605"/>
                    </a:lnTo>
                    <a:lnTo>
                      <a:pt x="583" y="605"/>
                    </a:lnTo>
                    <a:lnTo>
                      <a:pt x="583" y="605"/>
                    </a:lnTo>
                    <a:lnTo>
                      <a:pt x="576" y="604"/>
                    </a:lnTo>
                    <a:lnTo>
                      <a:pt x="568" y="603"/>
                    </a:lnTo>
                    <a:lnTo>
                      <a:pt x="562" y="600"/>
                    </a:lnTo>
                    <a:lnTo>
                      <a:pt x="556" y="596"/>
                    </a:lnTo>
                    <a:lnTo>
                      <a:pt x="556" y="596"/>
                    </a:lnTo>
                    <a:lnTo>
                      <a:pt x="551" y="591"/>
                    </a:lnTo>
                    <a:lnTo>
                      <a:pt x="543" y="587"/>
                    </a:lnTo>
                    <a:lnTo>
                      <a:pt x="537" y="586"/>
                    </a:lnTo>
                    <a:lnTo>
                      <a:pt x="534" y="586"/>
                    </a:lnTo>
                    <a:lnTo>
                      <a:pt x="531" y="587"/>
                    </a:lnTo>
                    <a:lnTo>
                      <a:pt x="531" y="587"/>
                    </a:lnTo>
                    <a:lnTo>
                      <a:pt x="530" y="589"/>
                    </a:lnTo>
                    <a:lnTo>
                      <a:pt x="529" y="592"/>
                    </a:lnTo>
                    <a:lnTo>
                      <a:pt x="529" y="600"/>
                    </a:lnTo>
                    <a:lnTo>
                      <a:pt x="530" y="609"/>
                    </a:lnTo>
                    <a:lnTo>
                      <a:pt x="529" y="612"/>
                    </a:lnTo>
                    <a:lnTo>
                      <a:pt x="528" y="615"/>
                    </a:lnTo>
                    <a:lnTo>
                      <a:pt x="528" y="615"/>
                    </a:lnTo>
                    <a:lnTo>
                      <a:pt x="524" y="619"/>
                    </a:lnTo>
                    <a:lnTo>
                      <a:pt x="520" y="623"/>
                    </a:lnTo>
                    <a:lnTo>
                      <a:pt x="519" y="625"/>
                    </a:lnTo>
                    <a:lnTo>
                      <a:pt x="517" y="626"/>
                    </a:lnTo>
                    <a:lnTo>
                      <a:pt x="519" y="628"/>
                    </a:lnTo>
                    <a:lnTo>
                      <a:pt x="520" y="630"/>
                    </a:lnTo>
                    <a:lnTo>
                      <a:pt x="520" y="630"/>
                    </a:lnTo>
                    <a:lnTo>
                      <a:pt x="527" y="635"/>
                    </a:lnTo>
                    <a:lnTo>
                      <a:pt x="537" y="643"/>
                    </a:lnTo>
                    <a:lnTo>
                      <a:pt x="545" y="650"/>
                    </a:lnTo>
                    <a:lnTo>
                      <a:pt x="550" y="654"/>
                    </a:lnTo>
                    <a:lnTo>
                      <a:pt x="552" y="657"/>
                    </a:lnTo>
                    <a:lnTo>
                      <a:pt x="552" y="657"/>
                    </a:lnTo>
                    <a:lnTo>
                      <a:pt x="555" y="662"/>
                    </a:lnTo>
                    <a:lnTo>
                      <a:pt x="557" y="666"/>
                    </a:lnTo>
                    <a:lnTo>
                      <a:pt x="559" y="668"/>
                    </a:lnTo>
                    <a:lnTo>
                      <a:pt x="562" y="669"/>
                    </a:lnTo>
                    <a:lnTo>
                      <a:pt x="565" y="669"/>
                    </a:lnTo>
                    <a:lnTo>
                      <a:pt x="569" y="668"/>
                    </a:lnTo>
                    <a:lnTo>
                      <a:pt x="574" y="667"/>
                    </a:lnTo>
                    <a:lnTo>
                      <a:pt x="574" y="667"/>
                    </a:lnTo>
                    <a:lnTo>
                      <a:pt x="584" y="661"/>
                    </a:lnTo>
                    <a:lnTo>
                      <a:pt x="594" y="658"/>
                    </a:lnTo>
                    <a:lnTo>
                      <a:pt x="597" y="657"/>
                    </a:lnTo>
                    <a:lnTo>
                      <a:pt x="601" y="657"/>
                    </a:lnTo>
                    <a:lnTo>
                      <a:pt x="606" y="658"/>
                    </a:lnTo>
                    <a:lnTo>
                      <a:pt x="610" y="661"/>
                    </a:lnTo>
                    <a:lnTo>
                      <a:pt x="610" y="661"/>
                    </a:lnTo>
                    <a:lnTo>
                      <a:pt x="613" y="664"/>
                    </a:lnTo>
                    <a:lnTo>
                      <a:pt x="616" y="669"/>
                    </a:lnTo>
                    <a:lnTo>
                      <a:pt x="621" y="680"/>
                    </a:lnTo>
                    <a:lnTo>
                      <a:pt x="624" y="688"/>
                    </a:lnTo>
                    <a:lnTo>
                      <a:pt x="625" y="692"/>
                    </a:lnTo>
                    <a:lnTo>
                      <a:pt x="628" y="695"/>
                    </a:lnTo>
                    <a:lnTo>
                      <a:pt x="628" y="695"/>
                    </a:lnTo>
                    <a:lnTo>
                      <a:pt x="633" y="698"/>
                    </a:lnTo>
                    <a:lnTo>
                      <a:pt x="636" y="703"/>
                    </a:lnTo>
                    <a:lnTo>
                      <a:pt x="637" y="705"/>
                    </a:lnTo>
                    <a:lnTo>
                      <a:pt x="637" y="707"/>
                    </a:lnTo>
                    <a:lnTo>
                      <a:pt x="636" y="710"/>
                    </a:lnTo>
                    <a:lnTo>
                      <a:pt x="634" y="711"/>
                    </a:lnTo>
                    <a:lnTo>
                      <a:pt x="634" y="711"/>
                    </a:lnTo>
                    <a:lnTo>
                      <a:pt x="628" y="714"/>
                    </a:lnTo>
                    <a:lnTo>
                      <a:pt x="622" y="719"/>
                    </a:lnTo>
                    <a:lnTo>
                      <a:pt x="617" y="725"/>
                    </a:lnTo>
                    <a:lnTo>
                      <a:pt x="615" y="727"/>
                    </a:lnTo>
                    <a:lnTo>
                      <a:pt x="615" y="730"/>
                    </a:lnTo>
                    <a:lnTo>
                      <a:pt x="615" y="730"/>
                    </a:lnTo>
                    <a:lnTo>
                      <a:pt x="614" y="735"/>
                    </a:lnTo>
                    <a:lnTo>
                      <a:pt x="613" y="738"/>
                    </a:lnTo>
                    <a:lnTo>
                      <a:pt x="612" y="740"/>
                    </a:lnTo>
                    <a:lnTo>
                      <a:pt x="609" y="742"/>
                    </a:lnTo>
                    <a:lnTo>
                      <a:pt x="606" y="743"/>
                    </a:lnTo>
                    <a:lnTo>
                      <a:pt x="601" y="743"/>
                    </a:lnTo>
                    <a:lnTo>
                      <a:pt x="596" y="743"/>
                    </a:lnTo>
                    <a:lnTo>
                      <a:pt x="596" y="743"/>
                    </a:lnTo>
                    <a:lnTo>
                      <a:pt x="570" y="741"/>
                    </a:lnTo>
                    <a:lnTo>
                      <a:pt x="558" y="739"/>
                    </a:lnTo>
                    <a:lnTo>
                      <a:pt x="553" y="738"/>
                    </a:lnTo>
                    <a:lnTo>
                      <a:pt x="549" y="735"/>
                    </a:lnTo>
                    <a:lnTo>
                      <a:pt x="549" y="735"/>
                    </a:lnTo>
                    <a:lnTo>
                      <a:pt x="539" y="731"/>
                    </a:lnTo>
                    <a:lnTo>
                      <a:pt x="531" y="729"/>
                    </a:lnTo>
                    <a:lnTo>
                      <a:pt x="525" y="727"/>
                    </a:lnTo>
                    <a:lnTo>
                      <a:pt x="523" y="725"/>
                    </a:lnTo>
                    <a:lnTo>
                      <a:pt x="521" y="723"/>
                    </a:lnTo>
                    <a:lnTo>
                      <a:pt x="521" y="723"/>
                    </a:lnTo>
                    <a:lnTo>
                      <a:pt x="517" y="716"/>
                    </a:lnTo>
                    <a:lnTo>
                      <a:pt x="516" y="714"/>
                    </a:lnTo>
                    <a:lnTo>
                      <a:pt x="514" y="712"/>
                    </a:lnTo>
                    <a:lnTo>
                      <a:pt x="511" y="711"/>
                    </a:lnTo>
                    <a:lnTo>
                      <a:pt x="508" y="710"/>
                    </a:lnTo>
                    <a:lnTo>
                      <a:pt x="505" y="711"/>
                    </a:lnTo>
                    <a:lnTo>
                      <a:pt x="500" y="712"/>
                    </a:lnTo>
                    <a:lnTo>
                      <a:pt x="500" y="712"/>
                    </a:lnTo>
                    <a:lnTo>
                      <a:pt x="490" y="716"/>
                    </a:lnTo>
                    <a:lnTo>
                      <a:pt x="479" y="719"/>
                    </a:lnTo>
                    <a:lnTo>
                      <a:pt x="473" y="720"/>
                    </a:lnTo>
                    <a:lnTo>
                      <a:pt x="468" y="719"/>
                    </a:lnTo>
                    <a:lnTo>
                      <a:pt x="463" y="718"/>
                    </a:lnTo>
                    <a:lnTo>
                      <a:pt x="458" y="716"/>
                    </a:lnTo>
                    <a:lnTo>
                      <a:pt x="458" y="716"/>
                    </a:lnTo>
                    <a:lnTo>
                      <a:pt x="455" y="712"/>
                    </a:lnTo>
                    <a:lnTo>
                      <a:pt x="451" y="707"/>
                    </a:lnTo>
                    <a:lnTo>
                      <a:pt x="444" y="696"/>
                    </a:lnTo>
                    <a:lnTo>
                      <a:pt x="439" y="684"/>
                    </a:lnTo>
                    <a:lnTo>
                      <a:pt x="434" y="671"/>
                    </a:lnTo>
                    <a:lnTo>
                      <a:pt x="434" y="671"/>
                    </a:lnTo>
                    <a:lnTo>
                      <a:pt x="428" y="660"/>
                    </a:lnTo>
                    <a:lnTo>
                      <a:pt x="423" y="652"/>
                    </a:lnTo>
                    <a:lnTo>
                      <a:pt x="407" y="633"/>
                    </a:lnTo>
                    <a:lnTo>
                      <a:pt x="407" y="633"/>
                    </a:lnTo>
                    <a:lnTo>
                      <a:pt x="399" y="624"/>
                    </a:lnTo>
                    <a:lnTo>
                      <a:pt x="395" y="614"/>
                    </a:lnTo>
                    <a:lnTo>
                      <a:pt x="393" y="604"/>
                    </a:lnTo>
                    <a:lnTo>
                      <a:pt x="392" y="596"/>
                    </a:lnTo>
                    <a:lnTo>
                      <a:pt x="392" y="596"/>
                    </a:lnTo>
                    <a:lnTo>
                      <a:pt x="394" y="584"/>
                    </a:lnTo>
                    <a:lnTo>
                      <a:pt x="395" y="575"/>
                    </a:lnTo>
                    <a:lnTo>
                      <a:pt x="396" y="567"/>
                    </a:lnTo>
                    <a:lnTo>
                      <a:pt x="395" y="558"/>
                    </a:lnTo>
                    <a:lnTo>
                      <a:pt x="393" y="549"/>
                    </a:lnTo>
                    <a:lnTo>
                      <a:pt x="391" y="545"/>
                    </a:lnTo>
                    <a:lnTo>
                      <a:pt x="388" y="542"/>
                    </a:lnTo>
                    <a:lnTo>
                      <a:pt x="385" y="539"/>
                    </a:lnTo>
                    <a:lnTo>
                      <a:pt x="381" y="535"/>
                    </a:lnTo>
                    <a:lnTo>
                      <a:pt x="381" y="535"/>
                    </a:lnTo>
                    <a:lnTo>
                      <a:pt x="372" y="532"/>
                    </a:lnTo>
                    <a:lnTo>
                      <a:pt x="365" y="529"/>
                    </a:lnTo>
                    <a:lnTo>
                      <a:pt x="359" y="528"/>
                    </a:lnTo>
                    <a:lnTo>
                      <a:pt x="354" y="527"/>
                    </a:lnTo>
                    <a:lnTo>
                      <a:pt x="345" y="527"/>
                    </a:lnTo>
                    <a:lnTo>
                      <a:pt x="335" y="526"/>
                    </a:lnTo>
                    <a:lnTo>
                      <a:pt x="335" y="526"/>
                    </a:lnTo>
                    <a:lnTo>
                      <a:pt x="323" y="525"/>
                    </a:lnTo>
                    <a:lnTo>
                      <a:pt x="312" y="521"/>
                    </a:lnTo>
                    <a:lnTo>
                      <a:pt x="308" y="519"/>
                    </a:lnTo>
                    <a:lnTo>
                      <a:pt x="305" y="517"/>
                    </a:lnTo>
                    <a:lnTo>
                      <a:pt x="302" y="514"/>
                    </a:lnTo>
                    <a:lnTo>
                      <a:pt x="301" y="511"/>
                    </a:lnTo>
                    <a:lnTo>
                      <a:pt x="301" y="511"/>
                    </a:lnTo>
                    <a:lnTo>
                      <a:pt x="301" y="503"/>
                    </a:lnTo>
                    <a:lnTo>
                      <a:pt x="300" y="499"/>
                    </a:lnTo>
                    <a:lnTo>
                      <a:pt x="298" y="497"/>
                    </a:lnTo>
                    <a:lnTo>
                      <a:pt x="296" y="497"/>
                    </a:lnTo>
                    <a:lnTo>
                      <a:pt x="290" y="496"/>
                    </a:lnTo>
                    <a:lnTo>
                      <a:pt x="290" y="496"/>
                    </a:lnTo>
                    <a:lnTo>
                      <a:pt x="286" y="495"/>
                    </a:lnTo>
                    <a:lnTo>
                      <a:pt x="284" y="493"/>
                    </a:lnTo>
                    <a:lnTo>
                      <a:pt x="284" y="491"/>
                    </a:lnTo>
                    <a:lnTo>
                      <a:pt x="284" y="490"/>
                    </a:lnTo>
                    <a:lnTo>
                      <a:pt x="284" y="486"/>
                    </a:lnTo>
                    <a:lnTo>
                      <a:pt x="283" y="485"/>
                    </a:lnTo>
                    <a:lnTo>
                      <a:pt x="281" y="484"/>
                    </a:lnTo>
                    <a:lnTo>
                      <a:pt x="281" y="484"/>
                    </a:lnTo>
                    <a:lnTo>
                      <a:pt x="273" y="485"/>
                    </a:lnTo>
                    <a:lnTo>
                      <a:pt x="265" y="485"/>
                    </a:lnTo>
                    <a:lnTo>
                      <a:pt x="262" y="485"/>
                    </a:lnTo>
                    <a:lnTo>
                      <a:pt x="258" y="484"/>
                    </a:lnTo>
                    <a:lnTo>
                      <a:pt x="256" y="482"/>
                    </a:lnTo>
                    <a:lnTo>
                      <a:pt x="255" y="480"/>
                    </a:lnTo>
                    <a:lnTo>
                      <a:pt x="255" y="480"/>
                    </a:lnTo>
                    <a:lnTo>
                      <a:pt x="254" y="473"/>
                    </a:lnTo>
                    <a:lnTo>
                      <a:pt x="253" y="471"/>
                    </a:lnTo>
                    <a:lnTo>
                      <a:pt x="250" y="469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36" y="466"/>
                    </a:lnTo>
                    <a:lnTo>
                      <a:pt x="233" y="464"/>
                    </a:lnTo>
                    <a:lnTo>
                      <a:pt x="231" y="463"/>
                    </a:lnTo>
                    <a:lnTo>
                      <a:pt x="231" y="461"/>
                    </a:lnTo>
                    <a:lnTo>
                      <a:pt x="230" y="457"/>
                    </a:lnTo>
                    <a:lnTo>
                      <a:pt x="229" y="455"/>
                    </a:lnTo>
                    <a:lnTo>
                      <a:pt x="227" y="453"/>
                    </a:lnTo>
                    <a:lnTo>
                      <a:pt x="227" y="453"/>
                    </a:lnTo>
                    <a:lnTo>
                      <a:pt x="220" y="448"/>
                    </a:lnTo>
                    <a:lnTo>
                      <a:pt x="213" y="444"/>
                    </a:lnTo>
                    <a:lnTo>
                      <a:pt x="211" y="441"/>
                    </a:lnTo>
                    <a:lnTo>
                      <a:pt x="210" y="439"/>
                    </a:lnTo>
                    <a:lnTo>
                      <a:pt x="211" y="437"/>
                    </a:lnTo>
                    <a:lnTo>
                      <a:pt x="214" y="434"/>
                    </a:lnTo>
                    <a:lnTo>
                      <a:pt x="214" y="434"/>
                    </a:lnTo>
                    <a:lnTo>
                      <a:pt x="222" y="430"/>
                    </a:lnTo>
                    <a:lnTo>
                      <a:pt x="230" y="426"/>
                    </a:lnTo>
                    <a:lnTo>
                      <a:pt x="236" y="425"/>
                    </a:lnTo>
                    <a:lnTo>
                      <a:pt x="240" y="425"/>
                    </a:lnTo>
                    <a:lnTo>
                      <a:pt x="244" y="426"/>
                    </a:lnTo>
                    <a:lnTo>
                      <a:pt x="249" y="429"/>
                    </a:lnTo>
                    <a:lnTo>
                      <a:pt x="249" y="429"/>
                    </a:lnTo>
                    <a:lnTo>
                      <a:pt x="253" y="433"/>
                    </a:lnTo>
                    <a:lnTo>
                      <a:pt x="257" y="440"/>
                    </a:lnTo>
                    <a:lnTo>
                      <a:pt x="265" y="450"/>
                    </a:lnTo>
                    <a:lnTo>
                      <a:pt x="269" y="456"/>
                    </a:lnTo>
                    <a:lnTo>
                      <a:pt x="273" y="459"/>
                    </a:lnTo>
                    <a:lnTo>
                      <a:pt x="280" y="461"/>
                    </a:lnTo>
                    <a:lnTo>
                      <a:pt x="283" y="461"/>
                    </a:lnTo>
                    <a:lnTo>
                      <a:pt x="286" y="460"/>
                    </a:lnTo>
                    <a:lnTo>
                      <a:pt x="286" y="460"/>
                    </a:lnTo>
                    <a:lnTo>
                      <a:pt x="298" y="456"/>
                    </a:lnTo>
                    <a:lnTo>
                      <a:pt x="306" y="452"/>
                    </a:lnTo>
                    <a:lnTo>
                      <a:pt x="309" y="450"/>
                    </a:lnTo>
                    <a:lnTo>
                      <a:pt x="312" y="450"/>
                    </a:lnTo>
                    <a:lnTo>
                      <a:pt x="315" y="452"/>
                    </a:lnTo>
                    <a:lnTo>
                      <a:pt x="320" y="454"/>
                    </a:lnTo>
                    <a:lnTo>
                      <a:pt x="320" y="454"/>
                    </a:lnTo>
                    <a:lnTo>
                      <a:pt x="336" y="462"/>
                    </a:lnTo>
                    <a:lnTo>
                      <a:pt x="342" y="464"/>
                    </a:lnTo>
                    <a:lnTo>
                      <a:pt x="344" y="464"/>
                    </a:lnTo>
                    <a:lnTo>
                      <a:pt x="345" y="463"/>
                    </a:lnTo>
                    <a:lnTo>
                      <a:pt x="345" y="463"/>
                    </a:lnTo>
                    <a:lnTo>
                      <a:pt x="349" y="461"/>
                    </a:lnTo>
                    <a:lnTo>
                      <a:pt x="354" y="459"/>
                    </a:lnTo>
                    <a:lnTo>
                      <a:pt x="359" y="459"/>
                    </a:lnTo>
                    <a:lnTo>
                      <a:pt x="367" y="459"/>
                    </a:lnTo>
                    <a:lnTo>
                      <a:pt x="367" y="459"/>
                    </a:lnTo>
                    <a:lnTo>
                      <a:pt x="371" y="460"/>
                    </a:lnTo>
                    <a:lnTo>
                      <a:pt x="377" y="462"/>
                    </a:lnTo>
                    <a:lnTo>
                      <a:pt x="391" y="469"/>
                    </a:lnTo>
                    <a:lnTo>
                      <a:pt x="405" y="474"/>
                    </a:lnTo>
                    <a:lnTo>
                      <a:pt x="411" y="475"/>
                    </a:lnTo>
                    <a:lnTo>
                      <a:pt x="416" y="475"/>
                    </a:lnTo>
                    <a:lnTo>
                      <a:pt x="416" y="475"/>
                    </a:lnTo>
                    <a:lnTo>
                      <a:pt x="443" y="471"/>
                    </a:lnTo>
                    <a:lnTo>
                      <a:pt x="458" y="468"/>
                    </a:lnTo>
                    <a:lnTo>
                      <a:pt x="471" y="463"/>
                    </a:lnTo>
                    <a:lnTo>
                      <a:pt x="471" y="463"/>
                    </a:lnTo>
                    <a:lnTo>
                      <a:pt x="481" y="460"/>
                    </a:lnTo>
                    <a:lnTo>
                      <a:pt x="492" y="458"/>
                    </a:lnTo>
                    <a:lnTo>
                      <a:pt x="501" y="458"/>
                    </a:lnTo>
                    <a:lnTo>
                      <a:pt x="505" y="459"/>
                    </a:lnTo>
                    <a:lnTo>
                      <a:pt x="508" y="461"/>
                    </a:lnTo>
                    <a:lnTo>
                      <a:pt x="508" y="461"/>
                    </a:lnTo>
                    <a:lnTo>
                      <a:pt x="511" y="463"/>
                    </a:lnTo>
                    <a:lnTo>
                      <a:pt x="514" y="464"/>
                    </a:lnTo>
                    <a:lnTo>
                      <a:pt x="522" y="463"/>
                    </a:lnTo>
                    <a:lnTo>
                      <a:pt x="530" y="461"/>
                    </a:lnTo>
                    <a:lnTo>
                      <a:pt x="542" y="458"/>
                    </a:lnTo>
                    <a:lnTo>
                      <a:pt x="542" y="458"/>
                    </a:lnTo>
                    <a:lnTo>
                      <a:pt x="555" y="453"/>
                    </a:lnTo>
                    <a:lnTo>
                      <a:pt x="566" y="447"/>
                    </a:lnTo>
                    <a:lnTo>
                      <a:pt x="577" y="440"/>
                    </a:lnTo>
                    <a:lnTo>
                      <a:pt x="584" y="431"/>
                    </a:lnTo>
                    <a:lnTo>
                      <a:pt x="584" y="431"/>
                    </a:lnTo>
                    <a:lnTo>
                      <a:pt x="595" y="418"/>
                    </a:lnTo>
                    <a:lnTo>
                      <a:pt x="607" y="400"/>
                    </a:lnTo>
                    <a:lnTo>
                      <a:pt x="617" y="381"/>
                    </a:lnTo>
                    <a:lnTo>
                      <a:pt x="622" y="373"/>
                    </a:lnTo>
                    <a:lnTo>
                      <a:pt x="623" y="367"/>
                    </a:lnTo>
                    <a:lnTo>
                      <a:pt x="623" y="367"/>
                    </a:lnTo>
                    <a:lnTo>
                      <a:pt x="624" y="361"/>
                    </a:lnTo>
                    <a:lnTo>
                      <a:pt x="626" y="358"/>
                    </a:lnTo>
                    <a:lnTo>
                      <a:pt x="629" y="351"/>
                    </a:lnTo>
                    <a:lnTo>
                      <a:pt x="634" y="344"/>
                    </a:lnTo>
                    <a:lnTo>
                      <a:pt x="635" y="340"/>
                    </a:lnTo>
                    <a:lnTo>
                      <a:pt x="636" y="334"/>
                    </a:lnTo>
                    <a:lnTo>
                      <a:pt x="636" y="334"/>
                    </a:lnTo>
                    <a:lnTo>
                      <a:pt x="637" y="324"/>
                    </a:lnTo>
                    <a:lnTo>
                      <a:pt x="638" y="313"/>
                    </a:lnTo>
                    <a:lnTo>
                      <a:pt x="636" y="304"/>
                    </a:lnTo>
                    <a:lnTo>
                      <a:pt x="634" y="296"/>
                    </a:lnTo>
                    <a:lnTo>
                      <a:pt x="634" y="296"/>
                    </a:lnTo>
                    <a:lnTo>
                      <a:pt x="625" y="282"/>
                    </a:lnTo>
                    <a:lnTo>
                      <a:pt x="612" y="263"/>
                    </a:lnTo>
                    <a:lnTo>
                      <a:pt x="612" y="263"/>
                    </a:lnTo>
                    <a:lnTo>
                      <a:pt x="602" y="251"/>
                    </a:lnTo>
                    <a:lnTo>
                      <a:pt x="592" y="239"/>
                    </a:lnTo>
                    <a:lnTo>
                      <a:pt x="582" y="229"/>
                    </a:lnTo>
                    <a:lnTo>
                      <a:pt x="578" y="226"/>
                    </a:lnTo>
                    <a:lnTo>
                      <a:pt x="574" y="225"/>
                    </a:lnTo>
                    <a:lnTo>
                      <a:pt x="574" y="225"/>
                    </a:lnTo>
                    <a:lnTo>
                      <a:pt x="571" y="225"/>
                    </a:lnTo>
                    <a:lnTo>
                      <a:pt x="569" y="227"/>
                    </a:lnTo>
                    <a:lnTo>
                      <a:pt x="565" y="230"/>
                    </a:lnTo>
                    <a:lnTo>
                      <a:pt x="563" y="231"/>
                    </a:lnTo>
                    <a:lnTo>
                      <a:pt x="560" y="231"/>
                    </a:lnTo>
                    <a:lnTo>
                      <a:pt x="557" y="230"/>
                    </a:lnTo>
                    <a:lnTo>
                      <a:pt x="553" y="228"/>
                    </a:lnTo>
                    <a:lnTo>
                      <a:pt x="553" y="228"/>
                    </a:lnTo>
                    <a:lnTo>
                      <a:pt x="543" y="220"/>
                    </a:lnTo>
                    <a:lnTo>
                      <a:pt x="535" y="215"/>
                    </a:lnTo>
                    <a:lnTo>
                      <a:pt x="526" y="210"/>
                    </a:lnTo>
                    <a:lnTo>
                      <a:pt x="522" y="209"/>
                    </a:lnTo>
                    <a:lnTo>
                      <a:pt x="517" y="209"/>
                    </a:lnTo>
                    <a:lnTo>
                      <a:pt x="517" y="209"/>
                    </a:lnTo>
                    <a:lnTo>
                      <a:pt x="496" y="211"/>
                    </a:lnTo>
                    <a:lnTo>
                      <a:pt x="484" y="211"/>
                    </a:lnTo>
                    <a:lnTo>
                      <a:pt x="479" y="210"/>
                    </a:lnTo>
                    <a:lnTo>
                      <a:pt x="473" y="209"/>
                    </a:lnTo>
                    <a:lnTo>
                      <a:pt x="473" y="209"/>
                    </a:lnTo>
                    <a:lnTo>
                      <a:pt x="468" y="206"/>
                    </a:lnTo>
                    <a:lnTo>
                      <a:pt x="464" y="203"/>
                    </a:lnTo>
                    <a:lnTo>
                      <a:pt x="453" y="195"/>
                    </a:lnTo>
                    <a:lnTo>
                      <a:pt x="445" y="189"/>
                    </a:lnTo>
                    <a:lnTo>
                      <a:pt x="437" y="185"/>
                    </a:lnTo>
                    <a:lnTo>
                      <a:pt x="426" y="182"/>
                    </a:lnTo>
                    <a:lnTo>
                      <a:pt x="411" y="178"/>
                    </a:lnTo>
                    <a:lnTo>
                      <a:pt x="411" y="178"/>
                    </a:lnTo>
                    <a:lnTo>
                      <a:pt x="397" y="175"/>
                    </a:lnTo>
                    <a:lnTo>
                      <a:pt x="383" y="171"/>
                    </a:lnTo>
                    <a:lnTo>
                      <a:pt x="358" y="163"/>
                    </a:lnTo>
                    <a:lnTo>
                      <a:pt x="336" y="157"/>
                    </a:lnTo>
                    <a:lnTo>
                      <a:pt x="325" y="154"/>
                    </a:lnTo>
                    <a:lnTo>
                      <a:pt x="312" y="153"/>
                    </a:lnTo>
                    <a:lnTo>
                      <a:pt x="312" y="153"/>
                    </a:lnTo>
                    <a:lnTo>
                      <a:pt x="292" y="152"/>
                    </a:lnTo>
                    <a:lnTo>
                      <a:pt x="279" y="152"/>
                    </a:lnTo>
                    <a:lnTo>
                      <a:pt x="251" y="155"/>
                    </a:lnTo>
                    <a:lnTo>
                      <a:pt x="251" y="155"/>
                    </a:lnTo>
                    <a:lnTo>
                      <a:pt x="234" y="157"/>
                    </a:lnTo>
                    <a:lnTo>
                      <a:pt x="220" y="159"/>
                    </a:lnTo>
                    <a:lnTo>
                      <a:pt x="213" y="161"/>
                    </a:lnTo>
                    <a:lnTo>
                      <a:pt x="209" y="164"/>
                    </a:lnTo>
                    <a:lnTo>
                      <a:pt x="206" y="169"/>
                    </a:lnTo>
                    <a:lnTo>
                      <a:pt x="203" y="174"/>
                    </a:lnTo>
                    <a:lnTo>
                      <a:pt x="203" y="174"/>
                    </a:lnTo>
                    <a:lnTo>
                      <a:pt x="201" y="188"/>
                    </a:lnTo>
                    <a:lnTo>
                      <a:pt x="199" y="201"/>
                    </a:lnTo>
                    <a:lnTo>
                      <a:pt x="197" y="205"/>
                    </a:lnTo>
                    <a:lnTo>
                      <a:pt x="196" y="206"/>
                    </a:lnTo>
                    <a:lnTo>
                      <a:pt x="195" y="206"/>
                    </a:lnTo>
                    <a:lnTo>
                      <a:pt x="194" y="205"/>
                    </a:lnTo>
                    <a:lnTo>
                      <a:pt x="192" y="201"/>
                    </a:lnTo>
                    <a:lnTo>
                      <a:pt x="192" y="201"/>
                    </a:lnTo>
                    <a:lnTo>
                      <a:pt x="184" y="172"/>
                    </a:lnTo>
                    <a:lnTo>
                      <a:pt x="182" y="167"/>
                    </a:lnTo>
                    <a:lnTo>
                      <a:pt x="180" y="162"/>
                    </a:lnTo>
                    <a:lnTo>
                      <a:pt x="177" y="160"/>
                    </a:lnTo>
                    <a:lnTo>
                      <a:pt x="176" y="160"/>
                    </a:lnTo>
                    <a:lnTo>
                      <a:pt x="174" y="160"/>
                    </a:lnTo>
                    <a:lnTo>
                      <a:pt x="174" y="160"/>
                    </a:lnTo>
                    <a:lnTo>
                      <a:pt x="164" y="166"/>
                    </a:lnTo>
                    <a:lnTo>
                      <a:pt x="160" y="167"/>
                    </a:lnTo>
                    <a:lnTo>
                      <a:pt x="159" y="167"/>
                    </a:lnTo>
                    <a:lnTo>
                      <a:pt x="158" y="166"/>
                    </a:lnTo>
                    <a:lnTo>
                      <a:pt x="158" y="166"/>
                    </a:lnTo>
                    <a:lnTo>
                      <a:pt x="157" y="162"/>
                    </a:lnTo>
                    <a:lnTo>
                      <a:pt x="156" y="158"/>
                    </a:lnTo>
                    <a:lnTo>
                      <a:pt x="155" y="156"/>
                    </a:lnTo>
                    <a:lnTo>
                      <a:pt x="154" y="155"/>
                    </a:lnTo>
                    <a:lnTo>
                      <a:pt x="152" y="156"/>
                    </a:lnTo>
                    <a:lnTo>
                      <a:pt x="149" y="158"/>
                    </a:lnTo>
                    <a:lnTo>
                      <a:pt x="149" y="158"/>
                    </a:lnTo>
                    <a:lnTo>
                      <a:pt x="145" y="161"/>
                    </a:lnTo>
                    <a:lnTo>
                      <a:pt x="141" y="163"/>
                    </a:lnTo>
                    <a:lnTo>
                      <a:pt x="138" y="164"/>
                    </a:lnTo>
                    <a:lnTo>
                      <a:pt x="135" y="164"/>
                    </a:lnTo>
                    <a:lnTo>
                      <a:pt x="131" y="164"/>
                    </a:lnTo>
                    <a:lnTo>
                      <a:pt x="128" y="163"/>
                    </a:lnTo>
                    <a:lnTo>
                      <a:pt x="127" y="161"/>
                    </a:lnTo>
                    <a:lnTo>
                      <a:pt x="126" y="159"/>
                    </a:lnTo>
                    <a:lnTo>
                      <a:pt x="126" y="159"/>
                    </a:lnTo>
                    <a:lnTo>
                      <a:pt x="126" y="156"/>
                    </a:lnTo>
                    <a:lnTo>
                      <a:pt x="124" y="154"/>
                    </a:lnTo>
                    <a:lnTo>
                      <a:pt x="120" y="149"/>
                    </a:lnTo>
                    <a:lnTo>
                      <a:pt x="114" y="145"/>
                    </a:lnTo>
                    <a:lnTo>
                      <a:pt x="113" y="143"/>
                    </a:lnTo>
                    <a:lnTo>
                      <a:pt x="112" y="141"/>
                    </a:lnTo>
                    <a:lnTo>
                      <a:pt x="112" y="141"/>
                    </a:lnTo>
                    <a:lnTo>
                      <a:pt x="112" y="134"/>
                    </a:lnTo>
                    <a:lnTo>
                      <a:pt x="113" y="127"/>
                    </a:lnTo>
                    <a:lnTo>
                      <a:pt x="114" y="125"/>
                    </a:lnTo>
                    <a:lnTo>
                      <a:pt x="116" y="124"/>
                    </a:lnTo>
                    <a:lnTo>
                      <a:pt x="119" y="124"/>
                    </a:lnTo>
                    <a:lnTo>
                      <a:pt x="123" y="127"/>
                    </a:lnTo>
                    <a:lnTo>
                      <a:pt x="123" y="127"/>
                    </a:lnTo>
                    <a:lnTo>
                      <a:pt x="127" y="130"/>
                    </a:lnTo>
                    <a:lnTo>
                      <a:pt x="131" y="132"/>
                    </a:lnTo>
                    <a:lnTo>
                      <a:pt x="137" y="133"/>
                    </a:lnTo>
                    <a:lnTo>
                      <a:pt x="141" y="133"/>
                    </a:lnTo>
                    <a:lnTo>
                      <a:pt x="145" y="133"/>
                    </a:lnTo>
                    <a:lnTo>
                      <a:pt x="149" y="131"/>
                    </a:lnTo>
                    <a:lnTo>
                      <a:pt x="151" y="130"/>
                    </a:lnTo>
                    <a:lnTo>
                      <a:pt x="152" y="128"/>
                    </a:lnTo>
                    <a:lnTo>
                      <a:pt x="152" y="128"/>
                    </a:lnTo>
                    <a:lnTo>
                      <a:pt x="151" y="126"/>
                    </a:lnTo>
                    <a:lnTo>
                      <a:pt x="150" y="125"/>
                    </a:lnTo>
                    <a:lnTo>
                      <a:pt x="145" y="125"/>
                    </a:lnTo>
                    <a:lnTo>
                      <a:pt x="138" y="125"/>
                    </a:lnTo>
                    <a:lnTo>
                      <a:pt x="135" y="124"/>
                    </a:lnTo>
                    <a:lnTo>
                      <a:pt x="130" y="123"/>
                    </a:lnTo>
                    <a:lnTo>
                      <a:pt x="130" y="123"/>
                    </a:lnTo>
                    <a:lnTo>
                      <a:pt x="124" y="119"/>
                    </a:lnTo>
                    <a:lnTo>
                      <a:pt x="117" y="118"/>
                    </a:lnTo>
                    <a:lnTo>
                      <a:pt x="114" y="117"/>
                    </a:lnTo>
                    <a:lnTo>
                      <a:pt x="113" y="118"/>
                    </a:lnTo>
                    <a:lnTo>
                      <a:pt x="112" y="119"/>
                    </a:lnTo>
                    <a:lnTo>
                      <a:pt x="112" y="119"/>
                    </a:lnTo>
                    <a:lnTo>
                      <a:pt x="113" y="120"/>
                    </a:lnTo>
                    <a:lnTo>
                      <a:pt x="113" y="123"/>
                    </a:lnTo>
                    <a:lnTo>
                      <a:pt x="112" y="125"/>
                    </a:lnTo>
                    <a:lnTo>
                      <a:pt x="109" y="127"/>
                    </a:lnTo>
                    <a:lnTo>
                      <a:pt x="109" y="127"/>
                    </a:lnTo>
                    <a:lnTo>
                      <a:pt x="106" y="127"/>
                    </a:lnTo>
                    <a:lnTo>
                      <a:pt x="104" y="128"/>
                    </a:lnTo>
                    <a:lnTo>
                      <a:pt x="102" y="131"/>
                    </a:lnTo>
                    <a:lnTo>
                      <a:pt x="102" y="137"/>
                    </a:lnTo>
                    <a:lnTo>
                      <a:pt x="102" y="137"/>
                    </a:lnTo>
                    <a:lnTo>
                      <a:pt x="100" y="143"/>
                    </a:lnTo>
                    <a:lnTo>
                      <a:pt x="97" y="149"/>
                    </a:lnTo>
                    <a:lnTo>
                      <a:pt x="95" y="152"/>
                    </a:lnTo>
                    <a:lnTo>
                      <a:pt x="93" y="153"/>
                    </a:lnTo>
                    <a:lnTo>
                      <a:pt x="91" y="154"/>
                    </a:lnTo>
                    <a:lnTo>
                      <a:pt x="88" y="154"/>
                    </a:lnTo>
                    <a:lnTo>
                      <a:pt x="88" y="154"/>
                    </a:lnTo>
                    <a:lnTo>
                      <a:pt x="85" y="153"/>
                    </a:lnTo>
                    <a:lnTo>
                      <a:pt x="82" y="151"/>
                    </a:lnTo>
                    <a:lnTo>
                      <a:pt x="78" y="147"/>
                    </a:lnTo>
                    <a:lnTo>
                      <a:pt x="76" y="146"/>
                    </a:lnTo>
                    <a:lnTo>
                      <a:pt x="73" y="145"/>
                    </a:lnTo>
                    <a:lnTo>
                      <a:pt x="72" y="146"/>
                    </a:lnTo>
                    <a:lnTo>
                      <a:pt x="71" y="148"/>
                    </a:lnTo>
                    <a:lnTo>
                      <a:pt x="71" y="148"/>
                    </a:lnTo>
                    <a:lnTo>
                      <a:pt x="70" y="153"/>
                    </a:lnTo>
                    <a:lnTo>
                      <a:pt x="71" y="157"/>
                    </a:lnTo>
                    <a:lnTo>
                      <a:pt x="73" y="169"/>
                    </a:lnTo>
                    <a:lnTo>
                      <a:pt x="74" y="173"/>
                    </a:lnTo>
                    <a:lnTo>
                      <a:pt x="74" y="177"/>
                    </a:lnTo>
                    <a:lnTo>
                      <a:pt x="73" y="181"/>
                    </a:lnTo>
                    <a:lnTo>
                      <a:pt x="72" y="182"/>
                    </a:lnTo>
                    <a:lnTo>
                      <a:pt x="71" y="182"/>
                    </a:lnTo>
                    <a:lnTo>
                      <a:pt x="71" y="182"/>
                    </a:lnTo>
                    <a:lnTo>
                      <a:pt x="64" y="181"/>
                    </a:lnTo>
                    <a:lnTo>
                      <a:pt x="55" y="180"/>
                    </a:lnTo>
                    <a:lnTo>
                      <a:pt x="52" y="180"/>
                    </a:lnTo>
                    <a:lnTo>
                      <a:pt x="49" y="181"/>
                    </a:lnTo>
                    <a:lnTo>
                      <a:pt x="47" y="182"/>
                    </a:lnTo>
                    <a:lnTo>
                      <a:pt x="45" y="186"/>
                    </a:lnTo>
                    <a:lnTo>
                      <a:pt x="45" y="186"/>
                    </a:lnTo>
                    <a:lnTo>
                      <a:pt x="43" y="189"/>
                    </a:lnTo>
                    <a:lnTo>
                      <a:pt x="41" y="195"/>
                    </a:lnTo>
                    <a:lnTo>
                      <a:pt x="34" y="203"/>
                    </a:lnTo>
                    <a:lnTo>
                      <a:pt x="27" y="213"/>
                    </a:lnTo>
                    <a:lnTo>
                      <a:pt x="25" y="217"/>
                    </a:lnTo>
                    <a:lnTo>
                      <a:pt x="24" y="221"/>
                    </a:lnTo>
                    <a:lnTo>
                      <a:pt x="24" y="221"/>
                    </a:lnTo>
                    <a:lnTo>
                      <a:pt x="24" y="229"/>
                    </a:lnTo>
                    <a:lnTo>
                      <a:pt x="23" y="235"/>
                    </a:lnTo>
                    <a:lnTo>
                      <a:pt x="21" y="241"/>
                    </a:lnTo>
                    <a:lnTo>
                      <a:pt x="16" y="247"/>
                    </a:lnTo>
                    <a:lnTo>
                      <a:pt x="16" y="247"/>
                    </a:lnTo>
                    <a:lnTo>
                      <a:pt x="15" y="251"/>
                    </a:lnTo>
                    <a:lnTo>
                      <a:pt x="14" y="254"/>
                    </a:lnTo>
                    <a:lnTo>
                      <a:pt x="14" y="260"/>
                    </a:lnTo>
                    <a:lnTo>
                      <a:pt x="13" y="266"/>
                    </a:lnTo>
                    <a:lnTo>
                      <a:pt x="12" y="267"/>
                    </a:lnTo>
                    <a:lnTo>
                      <a:pt x="9" y="269"/>
                    </a:lnTo>
                    <a:lnTo>
                      <a:pt x="9" y="269"/>
                    </a:lnTo>
                    <a:lnTo>
                      <a:pt x="5" y="271"/>
                    </a:lnTo>
                    <a:lnTo>
                      <a:pt x="0" y="274"/>
                    </a:lnTo>
                    <a:lnTo>
                      <a:pt x="0" y="276"/>
                    </a:lnTo>
                    <a:lnTo>
                      <a:pt x="0" y="278"/>
                    </a:lnTo>
                    <a:lnTo>
                      <a:pt x="1" y="280"/>
                    </a:lnTo>
                    <a:lnTo>
                      <a:pt x="4" y="281"/>
                    </a:lnTo>
                    <a:lnTo>
                      <a:pt x="4" y="281"/>
                    </a:lnTo>
                    <a:lnTo>
                      <a:pt x="8" y="284"/>
                    </a:lnTo>
                    <a:lnTo>
                      <a:pt x="10" y="288"/>
                    </a:lnTo>
                    <a:lnTo>
                      <a:pt x="11" y="294"/>
                    </a:lnTo>
                    <a:lnTo>
                      <a:pt x="9" y="299"/>
                    </a:lnTo>
                    <a:lnTo>
                      <a:pt x="9" y="299"/>
                    </a:lnTo>
                    <a:lnTo>
                      <a:pt x="8" y="307"/>
                    </a:lnTo>
                    <a:lnTo>
                      <a:pt x="7" y="321"/>
                    </a:lnTo>
                    <a:lnTo>
                      <a:pt x="7" y="329"/>
                    </a:lnTo>
                    <a:lnTo>
                      <a:pt x="9" y="335"/>
                    </a:lnTo>
                    <a:lnTo>
                      <a:pt x="10" y="342"/>
                    </a:lnTo>
                    <a:lnTo>
                      <a:pt x="13" y="346"/>
                    </a:lnTo>
                    <a:lnTo>
                      <a:pt x="13" y="346"/>
                    </a:lnTo>
                    <a:lnTo>
                      <a:pt x="20" y="353"/>
                    </a:lnTo>
                    <a:lnTo>
                      <a:pt x="26" y="358"/>
                    </a:lnTo>
                    <a:lnTo>
                      <a:pt x="34" y="361"/>
                    </a:lnTo>
                    <a:lnTo>
                      <a:pt x="43" y="363"/>
                    </a:lnTo>
                    <a:lnTo>
                      <a:pt x="43" y="363"/>
                    </a:lnTo>
                    <a:lnTo>
                      <a:pt x="52" y="364"/>
                    </a:lnTo>
                    <a:lnTo>
                      <a:pt x="58" y="367"/>
                    </a:lnTo>
                    <a:lnTo>
                      <a:pt x="64" y="372"/>
                    </a:lnTo>
                    <a:lnTo>
                      <a:pt x="70" y="377"/>
                    </a:lnTo>
                    <a:lnTo>
                      <a:pt x="70" y="377"/>
                    </a:lnTo>
                    <a:lnTo>
                      <a:pt x="77" y="383"/>
                    </a:lnTo>
                    <a:lnTo>
                      <a:pt x="81" y="385"/>
                    </a:lnTo>
                    <a:lnTo>
                      <a:pt x="84" y="388"/>
                    </a:lnTo>
                    <a:lnTo>
                      <a:pt x="86" y="392"/>
                    </a:lnTo>
                    <a:lnTo>
                      <a:pt x="86" y="392"/>
                    </a:lnTo>
                    <a:lnTo>
                      <a:pt x="87" y="397"/>
                    </a:lnTo>
                    <a:lnTo>
                      <a:pt x="90" y="400"/>
                    </a:lnTo>
                    <a:lnTo>
                      <a:pt x="93" y="401"/>
                    </a:lnTo>
                    <a:lnTo>
                      <a:pt x="98" y="401"/>
                    </a:lnTo>
                    <a:lnTo>
                      <a:pt x="98" y="401"/>
                    </a:lnTo>
                    <a:lnTo>
                      <a:pt x="104" y="401"/>
                    </a:lnTo>
                    <a:lnTo>
                      <a:pt x="107" y="401"/>
                    </a:lnTo>
                    <a:lnTo>
                      <a:pt x="108" y="402"/>
                    </a:lnTo>
                    <a:lnTo>
                      <a:pt x="109" y="403"/>
                    </a:lnTo>
                    <a:lnTo>
                      <a:pt x="109" y="409"/>
                    </a:lnTo>
                    <a:lnTo>
                      <a:pt x="109" y="409"/>
                    </a:lnTo>
                    <a:lnTo>
                      <a:pt x="109" y="416"/>
                    </a:lnTo>
                    <a:lnTo>
                      <a:pt x="107" y="425"/>
                    </a:lnTo>
                    <a:lnTo>
                      <a:pt x="105" y="434"/>
                    </a:lnTo>
                    <a:lnTo>
                      <a:pt x="100" y="444"/>
                    </a:lnTo>
                    <a:lnTo>
                      <a:pt x="100" y="444"/>
                    </a:lnTo>
                    <a:lnTo>
                      <a:pt x="96" y="453"/>
                    </a:lnTo>
                    <a:lnTo>
                      <a:pt x="93" y="458"/>
                    </a:lnTo>
                    <a:lnTo>
                      <a:pt x="92" y="463"/>
                    </a:lnTo>
                    <a:lnTo>
                      <a:pt x="91" y="471"/>
                    </a:lnTo>
                    <a:lnTo>
                      <a:pt x="91" y="471"/>
                    </a:lnTo>
                    <a:lnTo>
                      <a:pt x="93" y="485"/>
                    </a:lnTo>
                    <a:lnTo>
                      <a:pt x="92" y="490"/>
                    </a:lnTo>
                    <a:lnTo>
                      <a:pt x="91" y="496"/>
                    </a:lnTo>
                    <a:lnTo>
                      <a:pt x="91" y="496"/>
                    </a:lnTo>
                    <a:lnTo>
                      <a:pt x="88" y="499"/>
                    </a:lnTo>
                    <a:lnTo>
                      <a:pt x="88" y="503"/>
                    </a:lnTo>
                    <a:lnTo>
                      <a:pt x="88" y="507"/>
                    </a:lnTo>
                    <a:lnTo>
                      <a:pt x="90" y="513"/>
                    </a:lnTo>
                    <a:lnTo>
                      <a:pt x="92" y="517"/>
                    </a:lnTo>
                    <a:lnTo>
                      <a:pt x="94" y="521"/>
                    </a:lnTo>
                    <a:lnTo>
                      <a:pt x="97" y="526"/>
                    </a:lnTo>
                    <a:lnTo>
                      <a:pt x="100" y="529"/>
                    </a:lnTo>
                    <a:lnTo>
                      <a:pt x="100" y="529"/>
                    </a:lnTo>
                    <a:lnTo>
                      <a:pt x="107" y="534"/>
                    </a:lnTo>
                    <a:lnTo>
                      <a:pt x="111" y="537"/>
                    </a:lnTo>
                    <a:lnTo>
                      <a:pt x="112" y="541"/>
                    </a:lnTo>
                    <a:lnTo>
                      <a:pt x="115" y="546"/>
                    </a:lnTo>
                    <a:lnTo>
                      <a:pt x="115" y="546"/>
                    </a:lnTo>
                    <a:lnTo>
                      <a:pt x="121" y="557"/>
                    </a:lnTo>
                    <a:lnTo>
                      <a:pt x="131" y="572"/>
                    </a:lnTo>
                    <a:lnTo>
                      <a:pt x="143" y="586"/>
                    </a:lnTo>
                    <a:lnTo>
                      <a:pt x="153" y="596"/>
                    </a:lnTo>
                    <a:lnTo>
                      <a:pt x="153" y="596"/>
                    </a:lnTo>
                    <a:lnTo>
                      <a:pt x="159" y="602"/>
                    </a:lnTo>
                    <a:lnTo>
                      <a:pt x="163" y="606"/>
                    </a:lnTo>
                    <a:lnTo>
                      <a:pt x="165" y="611"/>
                    </a:lnTo>
                    <a:lnTo>
                      <a:pt x="165" y="614"/>
                    </a:lnTo>
                    <a:lnTo>
                      <a:pt x="165" y="614"/>
                    </a:lnTo>
                    <a:lnTo>
                      <a:pt x="165" y="616"/>
                    </a:lnTo>
                    <a:lnTo>
                      <a:pt x="167" y="617"/>
                    </a:lnTo>
                    <a:lnTo>
                      <a:pt x="170" y="620"/>
                    </a:lnTo>
                    <a:lnTo>
                      <a:pt x="173" y="624"/>
                    </a:lnTo>
                    <a:lnTo>
                      <a:pt x="174" y="626"/>
                    </a:lnTo>
                    <a:lnTo>
                      <a:pt x="174" y="628"/>
                    </a:lnTo>
                    <a:lnTo>
                      <a:pt x="174" y="628"/>
                    </a:lnTo>
                    <a:lnTo>
                      <a:pt x="172" y="639"/>
                    </a:lnTo>
                    <a:lnTo>
                      <a:pt x="171" y="643"/>
                    </a:lnTo>
                    <a:lnTo>
                      <a:pt x="168" y="647"/>
                    </a:lnTo>
                    <a:lnTo>
                      <a:pt x="168" y="647"/>
                    </a:lnTo>
                    <a:lnTo>
                      <a:pt x="165" y="652"/>
                    </a:lnTo>
                    <a:lnTo>
                      <a:pt x="164" y="657"/>
                    </a:lnTo>
                    <a:lnTo>
                      <a:pt x="165" y="662"/>
                    </a:lnTo>
                    <a:lnTo>
                      <a:pt x="166" y="669"/>
                    </a:lnTo>
                    <a:lnTo>
                      <a:pt x="166" y="669"/>
                    </a:lnTo>
                    <a:lnTo>
                      <a:pt x="169" y="682"/>
                    </a:lnTo>
                    <a:lnTo>
                      <a:pt x="170" y="686"/>
                    </a:lnTo>
                    <a:lnTo>
                      <a:pt x="169" y="690"/>
                    </a:lnTo>
                    <a:lnTo>
                      <a:pt x="169" y="690"/>
                    </a:lnTo>
                    <a:lnTo>
                      <a:pt x="167" y="693"/>
                    </a:lnTo>
                    <a:lnTo>
                      <a:pt x="167" y="696"/>
                    </a:lnTo>
                    <a:lnTo>
                      <a:pt x="168" y="698"/>
                    </a:lnTo>
                    <a:lnTo>
                      <a:pt x="172" y="699"/>
                    </a:lnTo>
                    <a:lnTo>
                      <a:pt x="172" y="699"/>
                    </a:lnTo>
                    <a:lnTo>
                      <a:pt x="174" y="701"/>
                    </a:lnTo>
                    <a:lnTo>
                      <a:pt x="176" y="703"/>
                    </a:lnTo>
                    <a:lnTo>
                      <a:pt x="178" y="710"/>
                    </a:lnTo>
                    <a:lnTo>
                      <a:pt x="179" y="715"/>
                    </a:lnTo>
                    <a:lnTo>
                      <a:pt x="178" y="719"/>
                    </a:lnTo>
                    <a:lnTo>
                      <a:pt x="178" y="719"/>
                    </a:lnTo>
                    <a:lnTo>
                      <a:pt x="176" y="725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6" y="740"/>
                    </a:lnTo>
                    <a:lnTo>
                      <a:pt x="177" y="743"/>
                    </a:lnTo>
                    <a:lnTo>
                      <a:pt x="179" y="744"/>
                    </a:lnTo>
                    <a:lnTo>
                      <a:pt x="179" y="744"/>
                    </a:lnTo>
                    <a:lnTo>
                      <a:pt x="184" y="746"/>
                    </a:lnTo>
                    <a:lnTo>
                      <a:pt x="190" y="748"/>
                    </a:lnTo>
                    <a:lnTo>
                      <a:pt x="194" y="748"/>
                    </a:lnTo>
                    <a:lnTo>
                      <a:pt x="195" y="748"/>
                    </a:lnTo>
                    <a:lnTo>
                      <a:pt x="196" y="746"/>
                    </a:lnTo>
                    <a:lnTo>
                      <a:pt x="196" y="746"/>
                    </a:lnTo>
                    <a:lnTo>
                      <a:pt x="197" y="743"/>
                    </a:lnTo>
                    <a:lnTo>
                      <a:pt x="198" y="741"/>
                    </a:lnTo>
                    <a:lnTo>
                      <a:pt x="199" y="741"/>
                    </a:lnTo>
                    <a:lnTo>
                      <a:pt x="200" y="742"/>
                    </a:lnTo>
                    <a:lnTo>
                      <a:pt x="203" y="745"/>
                    </a:lnTo>
                    <a:lnTo>
                      <a:pt x="203" y="745"/>
                    </a:lnTo>
                    <a:lnTo>
                      <a:pt x="208" y="752"/>
                    </a:lnTo>
                    <a:lnTo>
                      <a:pt x="212" y="757"/>
                    </a:lnTo>
                    <a:lnTo>
                      <a:pt x="214" y="761"/>
                    </a:lnTo>
                    <a:lnTo>
                      <a:pt x="215" y="764"/>
                    </a:lnTo>
                    <a:lnTo>
                      <a:pt x="215" y="768"/>
                    </a:lnTo>
                    <a:lnTo>
                      <a:pt x="214" y="772"/>
                    </a:lnTo>
                    <a:lnTo>
                      <a:pt x="214" y="772"/>
                    </a:lnTo>
                    <a:lnTo>
                      <a:pt x="211" y="778"/>
                    </a:lnTo>
                    <a:lnTo>
                      <a:pt x="210" y="783"/>
                    </a:lnTo>
                    <a:lnTo>
                      <a:pt x="210" y="785"/>
                    </a:lnTo>
                    <a:lnTo>
                      <a:pt x="211" y="786"/>
                    </a:lnTo>
                    <a:lnTo>
                      <a:pt x="214" y="789"/>
                    </a:lnTo>
                    <a:lnTo>
                      <a:pt x="214" y="789"/>
                    </a:lnTo>
                    <a:lnTo>
                      <a:pt x="223" y="792"/>
                    </a:lnTo>
                    <a:lnTo>
                      <a:pt x="235" y="798"/>
                    </a:lnTo>
                    <a:lnTo>
                      <a:pt x="241" y="800"/>
                    </a:lnTo>
                    <a:lnTo>
                      <a:pt x="247" y="803"/>
                    </a:lnTo>
                    <a:lnTo>
                      <a:pt x="251" y="807"/>
                    </a:lnTo>
                    <a:lnTo>
                      <a:pt x="252" y="812"/>
                    </a:lnTo>
                    <a:lnTo>
                      <a:pt x="252" y="812"/>
                    </a:lnTo>
                    <a:lnTo>
                      <a:pt x="253" y="824"/>
                    </a:lnTo>
                    <a:lnTo>
                      <a:pt x="253" y="836"/>
                    </a:lnTo>
                    <a:lnTo>
                      <a:pt x="251" y="848"/>
                    </a:lnTo>
                    <a:lnTo>
                      <a:pt x="250" y="854"/>
                    </a:lnTo>
                    <a:lnTo>
                      <a:pt x="249" y="857"/>
                    </a:lnTo>
                    <a:lnTo>
                      <a:pt x="249" y="857"/>
                    </a:lnTo>
                    <a:lnTo>
                      <a:pt x="244" y="863"/>
                    </a:lnTo>
                    <a:lnTo>
                      <a:pt x="242" y="870"/>
                    </a:lnTo>
                    <a:lnTo>
                      <a:pt x="242" y="872"/>
                    </a:lnTo>
                    <a:lnTo>
                      <a:pt x="242" y="874"/>
                    </a:lnTo>
                    <a:lnTo>
                      <a:pt x="244" y="875"/>
                    </a:lnTo>
                    <a:lnTo>
                      <a:pt x="247" y="876"/>
                    </a:lnTo>
                    <a:lnTo>
                      <a:pt x="247" y="876"/>
                    </a:lnTo>
                    <a:lnTo>
                      <a:pt x="255" y="877"/>
                    </a:lnTo>
                    <a:lnTo>
                      <a:pt x="264" y="881"/>
                    </a:lnTo>
                    <a:lnTo>
                      <a:pt x="272" y="884"/>
                    </a:lnTo>
                    <a:lnTo>
                      <a:pt x="276" y="887"/>
                    </a:lnTo>
                    <a:lnTo>
                      <a:pt x="278" y="890"/>
                    </a:lnTo>
                    <a:lnTo>
                      <a:pt x="278" y="890"/>
                    </a:lnTo>
                    <a:lnTo>
                      <a:pt x="283" y="896"/>
                    </a:lnTo>
                    <a:lnTo>
                      <a:pt x="290" y="899"/>
                    </a:lnTo>
                    <a:lnTo>
                      <a:pt x="296" y="901"/>
                    </a:lnTo>
                    <a:lnTo>
                      <a:pt x="302" y="902"/>
                    </a:lnTo>
                    <a:lnTo>
                      <a:pt x="302" y="902"/>
                    </a:lnTo>
                    <a:lnTo>
                      <a:pt x="306" y="903"/>
                    </a:lnTo>
                    <a:lnTo>
                      <a:pt x="310" y="904"/>
                    </a:lnTo>
                    <a:lnTo>
                      <a:pt x="317" y="911"/>
                    </a:lnTo>
                    <a:lnTo>
                      <a:pt x="324" y="918"/>
                    </a:lnTo>
                    <a:lnTo>
                      <a:pt x="326" y="921"/>
                    </a:lnTo>
                    <a:lnTo>
                      <a:pt x="327" y="924"/>
                    </a:lnTo>
                    <a:lnTo>
                      <a:pt x="327" y="924"/>
                    </a:lnTo>
                    <a:lnTo>
                      <a:pt x="328" y="927"/>
                    </a:lnTo>
                    <a:lnTo>
                      <a:pt x="330" y="928"/>
                    </a:lnTo>
                    <a:lnTo>
                      <a:pt x="335" y="932"/>
                    </a:lnTo>
                    <a:lnTo>
                      <a:pt x="340" y="938"/>
                    </a:lnTo>
                    <a:lnTo>
                      <a:pt x="341" y="941"/>
                    </a:lnTo>
                    <a:lnTo>
                      <a:pt x="343" y="944"/>
                    </a:lnTo>
                    <a:lnTo>
                      <a:pt x="343" y="944"/>
                    </a:lnTo>
                    <a:lnTo>
                      <a:pt x="345" y="954"/>
                    </a:lnTo>
                    <a:lnTo>
                      <a:pt x="347" y="965"/>
                    </a:lnTo>
                    <a:lnTo>
                      <a:pt x="347" y="978"/>
                    </a:lnTo>
                    <a:lnTo>
                      <a:pt x="345" y="984"/>
                    </a:lnTo>
                    <a:lnTo>
                      <a:pt x="344" y="990"/>
                    </a:lnTo>
                    <a:lnTo>
                      <a:pt x="344" y="990"/>
                    </a:lnTo>
                    <a:lnTo>
                      <a:pt x="342" y="996"/>
                    </a:lnTo>
                    <a:lnTo>
                      <a:pt x="341" y="1001"/>
                    </a:lnTo>
                    <a:lnTo>
                      <a:pt x="340" y="1011"/>
                    </a:lnTo>
                    <a:lnTo>
                      <a:pt x="338" y="1021"/>
                    </a:lnTo>
                    <a:lnTo>
                      <a:pt x="336" y="1028"/>
                    </a:lnTo>
                    <a:lnTo>
                      <a:pt x="333" y="1034"/>
                    </a:lnTo>
                    <a:lnTo>
                      <a:pt x="333" y="1034"/>
                    </a:lnTo>
                    <a:lnTo>
                      <a:pt x="326" y="1047"/>
                    </a:lnTo>
                    <a:lnTo>
                      <a:pt x="320" y="1062"/>
                    </a:lnTo>
                    <a:lnTo>
                      <a:pt x="314" y="1077"/>
                    </a:lnTo>
                    <a:lnTo>
                      <a:pt x="308" y="1096"/>
                    </a:lnTo>
                    <a:lnTo>
                      <a:pt x="308" y="1096"/>
                    </a:lnTo>
                    <a:lnTo>
                      <a:pt x="290" y="1131"/>
                    </a:lnTo>
                    <a:lnTo>
                      <a:pt x="282" y="1149"/>
                    </a:lnTo>
                    <a:lnTo>
                      <a:pt x="276" y="1165"/>
                    </a:lnTo>
                    <a:lnTo>
                      <a:pt x="276" y="1165"/>
                    </a:lnTo>
                    <a:lnTo>
                      <a:pt x="270" y="1181"/>
                    </a:lnTo>
                    <a:lnTo>
                      <a:pt x="263" y="1193"/>
                    </a:lnTo>
                    <a:lnTo>
                      <a:pt x="248" y="1218"/>
                    </a:lnTo>
                    <a:lnTo>
                      <a:pt x="248" y="1218"/>
                    </a:lnTo>
                    <a:lnTo>
                      <a:pt x="239" y="1232"/>
                    </a:lnTo>
                    <a:lnTo>
                      <a:pt x="233" y="1247"/>
                    </a:lnTo>
                    <a:lnTo>
                      <a:pt x="224" y="1268"/>
                    </a:lnTo>
                    <a:lnTo>
                      <a:pt x="224" y="1268"/>
                    </a:lnTo>
                    <a:lnTo>
                      <a:pt x="223" y="1270"/>
                    </a:lnTo>
                    <a:lnTo>
                      <a:pt x="223" y="1272"/>
                    </a:lnTo>
                    <a:lnTo>
                      <a:pt x="224" y="1274"/>
                    </a:lnTo>
                    <a:lnTo>
                      <a:pt x="225" y="1275"/>
                    </a:lnTo>
                    <a:lnTo>
                      <a:pt x="228" y="1275"/>
                    </a:lnTo>
                    <a:lnTo>
                      <a:pt x="233" y="1275"/>
                    </a:lnTo>
                    <a:lnTo>
                      <a:pt x="233" y="1275"/>
                    </a:lnTo>
                    <a:lnTo>
                      <a:pt x="235" y="1273"/>
                    </a:lnTo>
                    <a:lnTo>
                      <a:pt x="237" y="1270"/>
                    </a:lnTo>
                    <a:lnTo>
                      <a:pt x="240" y="1260"/>
                    </a:lnTo>
                    <a:lnTo>
                      <a:pt x="241" y="1255"/>
                    </a:lnTo>
                    <a:lnTo>
                      <a:pt x="243" y="1250"/>
                    </a:lnTo>
                    <a:lnTo>
                      <a:pt x="247" y="1247"/>
                    </a:lnTo>
                    <a:lnTo>
                      <a:pt x="251" y="1245"/>
                    </a:lnTo>
                    <a:lnTo>
                      <a:pt x="251" y="1245"/>
                    </a:lnTo>
                    <a:lnTo>
                      <a:pt x="258" y="1245"/>
                    </a:lnTo>
                    <a:lnTo>
                      <a:pt x="260" y="1245"/>
                    </a:lnTo>
                    <a:lnTo>
                      <a:pt x="262" y="1246"/>
                    </a:lnTo>
                    <a:lnTo>
                      <a:pt x="264" y="1247"/>
                    </a:lnTo>
                    <a:lnTo>
                      <a:pt x="264" y="1249"/>
                    </a:lnTo>
                    <a:lnTo>
                      <a:pt x="264" y="1256"/>
                    </a:lnTo>
                    <a:lnTo>
                      <a:pt x="264" y="1256"/>
                    </a:lnTo>
                    <a:lnTo>
                      <a:pt x="265" y="1260"/>
                    </a:lnTo>
                    <a:lnTo>
                      <a:pt x="266" y="1264"/>
                    </a:lnTo>
                    <a:lnTo>
                      <a:pt x="270" y="1275"/>
                    </a:lnTo>
                    <a:lnTo>
                      <a:pt x="274" y="1279"/>
                    </a:lnTo>
                    <a:lnTo>
                      <a:pt x="278" y="1285"/>
                    </a:lnTo>
                    <a:lnTo>
                      <a:pt x="282" y="1288"/>
                    </a:lnTo>
                    <a:lnTo>
                      <a:pt x="287" y="1291"/>
                    </a:lnTo>
                    <a:lnTo>
                      <a:pt x="287" y="1291"/>
                    </a:lnTo>
                    <a:lnTo>
                      <a:pt x="296" y="1294"/>
                    </a:lnTo>
                    <a:lnTo>
                      <a:pt x="306" y="1297"/>
                    </a:lnTo>
                    <a:lnTo>
                      <a:pt x="314" y="1296"/>
                    </a:lnTo>
                    <a:lnTo>
                      <a:pt x="325" y="1292"/>
                    </a:lnTo>
                    <a:lnTo>
                      <a:pt x="325" y="1292"/>
                    </a:lnTo>
                    <a:lnTo>
                      <a:pt x="334" y="1289"/>
                    </a:lnTo>
                    <a:lnTo>
                      <a:pt x="338" y="1289"/>
                    </a:lnTo>
                    <a:lnTo>
                      <a:pt x="342" y="1289"/>
                    </a:lnTo>
                    <a:lnTo>
                      <a:pt x="344" y="1290"/>
                    </a:lnTo>
                    <a:lnTo>
                      <a:pt x="348" y="1291"/>
                    </a:lnTo>
                    <a:lnTo>
                      <a:pt x="350" y="1293"/>
                    </a:lnTo>
                    <a:lnTo>
                      <a:pt x="351" y="1297"/>
                    </a:lnTo>
                    <a:lnTo>
                      <a:pt x="351" y="1297"/>
                    </a:lnTo>
                    <a:lnTo>
                      <a:pt x="352" y="1299"/>
                    </a:lnTo>
                    <a:lnTo>
                      <a:pt x="353" y="1301"/>
                    </a:lnTo>
                    <a:lnTo>
                      <a:pt x="357" y="1304"/>
                    </a:lnTo>
                    <a:lnTo>
                      <a:pt x="369" y="1307"/>
                    </a:lnTo>
                    <a:lnTo>
                      <a:pt x="369" y="1307"/>
                    </a:lnTo>
                    <a:lnTo>
                      <a:pt x="372" y="1308"/>
                    </a:lnTo>
                    <a:lnTo>
                      <a:pt x="376" y="1311"/>
                    </a:lnTo>
                    <a:lnTo>
                      <a:pt x="378" y="1313"/>
                    </a:lnTo>
                    <a:lnTo>
                      <a:pt x="379" y="1315"/>
                    </a:lnTo>
                    <a:lnTo>
                      <a:pt x="379" y="1318"/>
                    </a:lnTo>
                    <a:lnTo>
                      <a:pt x="378" y="1320"/>
                    </a:lnTo>
                    <a:lnTo>
                      <a:pt x="376" y="1321"/>
                    </a:lnTo>
                    <a:lnTo>
                      <a:pt x="372" y="1322"/>
                    </a:lnTo>
                    <a:lnTo>
                      <a:pt x="372" y="1322"/>
                    </a:lnTo>
                    <a:lnTo>
                      <a:pt x="353" y="1322"/>
                    </a:lnTo>
                    <a:lnTo>
                      <a:pt x="343" y="1324"/>
                    </a:lnTo>
                    <a:lnTo>
                      <a:pt x="339" y="1325"/>
                    </a:lnTo>
                    <a:lnTo>
                      <a:pt x="335" y="1328"/>
                    </a:lnTo>
                    <a:lnTo>
                      <a:pt x="335" y="1328"/>
                    </a:lnTo>
                    <a:lnTo>
                      <a:pt x="331" y="1329"/>
                    </a:lnTo>
                    <a:lnTo>
                      <a:pt x="328" y="1330"/>
                    </a:lnTo>
                    <a:lnTo>
                      <a:pt x="322" y="1330"/>
                    </a:lnTo>
                    <a:lnTo>
                      <a:pt x="315" y="1330"/>
                    </a:lnTo>
                    <a:lnTo>
                      <a:pt x="313" y="1331"/>
                    </a:lnTo>
                    <a:lnTo>
                      <a:pt x="312" y="1333"/>
                    </a:lnTo>
                    <a:lnTo>
                      <a:pt x="312" y="1333"/>
                    </a:lnTo>
                    <a:lnTo>
                      <a:pt x="306" y="1349"/>
                    </a:lnTo>
                    <a:lnTo>
                      <a:pt x="303" y="1354"/>
                    </a:lnTo>
                    <a:lnTo>
                      <a:pt x="301" y="1357"/>
                    </a:lnTo>
                    <a:lnTo>
                      <a:pt x="299" y="1358"/>
                    </a:lnTo>
                    <a:lnTo>
                      <a:pt x="295" y="1358"/>
                    </a:lnTo>
                    <a:lnTo>
                      <a:pt x="295" y="1358"/>
                    </a:lnTo>
                    <a:lnTo>
                      <a:pt x="292" y="1357"/>
                    </a:lnTo>
                    <a:lnTo>
                      <a:pt x="288" y="1355"/>
                    </a:lnTo>
                    <a:lnTo>
                      <a:pt x="284" y="1350"/>
                    </a:lnTo>
                    <a:lnTo>
                      <a:pt x="282" y="1348"/>
                    </a:lnTo>
                    <a:lnTo>
                      <a:pt x="281" y="1348"/>
                    </a:lnTo>
                    <a:lnTo>
                      <a:pt x="280" y="1349"/>
                    </a:lnTo>
                    <a:lnTo>
                      <a:pt x="279" y="1351"/>
                    </a:lnTo>
                    <a:lnTo>
                      <a:pt x="279" y="1351"/>
                    </a:lnTo>
                    <a:lnTo>
                      <a:pt x="277" y="1361"/>
                    </a:lnTo>
                    <a:lnTo>
                      <a:pt x="274" y="1371"/>
                    </a:lnTo>
                    <a:lnTo>
                      <a:pt x="272" y="1375"/>
                    </a:lnTo>
                    <a:lnTo>
                      <a:pt x="271" y="1377"/>
                    </a:lnTo>
                    <a:lnTo>
                      <a:pt x="269" y="1378"/>
                    </a:lnTo>
                    <a:lnTo>
                      <a:pt x="268" y="1377"/>
                    </a:lnTo>
                    <a:lnTo>
                      <a:pt x="268" y="1377"/>
                    </a:lnTo>
                    <a:lnTo>
                      <a:pt x="265" y="1372"/>
                    </a:lnTo>
                    <a:lnTo>
                      <a:pt x="262" y="1370"/>
                    </a:lnTo>
                    <a:lnTo>
                      <a:pt x="259" y="1370"/>
                    </a:lnTo>
                    <a:lnTo>
                      <a:pt x="259" y="1371"/>
                    </a:lnTo>
                    <a:lnTo>
                      <a:pt x="258" y="1373"/>
                    </a:lnTo>
                    <a:lnTo>
                      <a:pt x="259" y="1376"/>
                    </a:lnTo>
                    <a:lnTo>
                      <a:pt x="259" y="1376"/>
                    </a:lnTo>
                    <a:lnTo>
                      <a:pt x="262" y="1382"/>
                    </a:lnTo>
                    <a:lnTo>
                      <a:pt x="265" y="1387"/>
                    </a:lnTo>
                    <a:lnTo>
                      <a:pt x="266" y="1390"/>
                    </a:lnTo>
                    <a:lnTo>
                      <a:pt x="267" y="1392"/>
                    </a:lnTo>
                    <a:lnTo>
                      <a:pt x="267" y="1394"/>
                    </a:lnTo>
                    <a:lnTo>
                      <a:pt x="267" y="1394"/>
                    </a:lnTo>
                    <a:lnTo>
                      <a:pt x="265" y="1402"/>
                    </a:lnTo>
                    <a:lnTo>
                      <a:pt x="265" y="1403"/>
                    </a:lnTo>
                    <a:lnTo>
                      <a:pt x="265" y="1403"/>
                    </a:lnTo>
                    <a:lnTo>
                      <a:pt x="269" y="1404"/>
                    </a:lnTo>
                    <a:lnTo>
                      <a:pt x="269" y="1404"/>
                    </a:lnTo>
                    <a:lnTo>
                      <a:pt x="273" y="1406"/>
                    </a:lnTo>
                    <a:lnTo>
                      <a:pt x="276" y="1408"/>
                    </a:lnTo>
                    <a:lnTo>
                      <a:pt x="276" y="1413"/>
                    </a:lnTo>
                    <a:lnTo>
                      <a:pt x="273" y="1416"/>
                    </a:lnTo>
                    <a:lnTo>
                      <a:pt x="273" y="1416"/>
                    </a:lnTo>
                    <a:lnTo>
                      <a:pt x="269" y="1425"/>
                    </a:lnTo>
                    <a:lnTo>
                      <a:pt x="264" y="1437"/>
                    </a:lnTo>
                    <a:lnTo>
                      <a:pt x="258" y="1453"/>
                    </a:lnTo>
                    <a:lnTo>
                      <a:pt x="254" y="1469"/>
                    </a:lnTo>
                    <a:lnTo>
                      <a:pt x="254" y="1469"/>
                    </a:lnTo>
                    <a:lnTo>
                      <a:pt x="252" y="1483"/>
                    </a:lnTo>
                    <a:lnTo>
                      <a:pt x="251" y="1494"/>
                    </a:lnTo>
                    <a:lnTo>
                      <a:pt x="251" y="1500"/>
                    </a:lnTo>
                    <a:lnTo>
                      <a:pt x="253" y="1504"/>
                    </a:lnTo>
                    <a:lnTo>
                      <a:pt x="254" y="1508"/>
                    </a:lnTo>
                    <a:lnTo>
                      <a:pt x="257" y="1511"/>
                    </a:lnTo>
                    <a:lnTo>
                      <a:pt x="257" y="1511"/>
                    </a:lnTo>
                    <a:lnTo>
                      <a:pt x="263" y="1514"/>
                    </a:lnTo>
                    <a:lnTo>
                      <a:pt x="266" y="1517"/>
                    </a:lnTo>
                    <a:lnTo>
                      <a:pt x="268" y="1522"/>
                    </a:lnTo>
                    <a:lnTo>
                      <a:pt x="268" y="1530"/>
                    </a:lnTo>
                    <a:lnTo>
                      <a:pt x="268" y="1530"/>
                    </a:lnTo>
                    <a:lnTo>
                      <a:pt x="267" y="1539"/>
                    </a:lnTo>
                    <a:lnTo>
                      <a:pt x="267" y="1547"/>
                    </a:lnTo>
                    <a:lnTo>
                      <a:pt x="267" y="1551"/>
                    </a:lnTo>
                    <a:lnTo>
                      <a:pt x="268" y="1556"/>
                    </a:lnTo>
                    <a:lnTo>
                      <a:pt x="270" y="1559"/>
                    </a:lnTo>
                    <a:lnTo>
                      <a:pt x="273" y="1562"/>
                    </a:lnTo>
                    <a:lnTo>
                      <a:pt x="273" y="1562"/>
                    </a:lnTo>
                    <a:lnTo>
                      <a:pt x="281" y="1568"/>
                    </a:lnTo>
                    <a:lnTo>
                      <a:pt x="290" y="1575"/>
                    </a:lnTo>
                    <a:lnTo>
                      <a:pt x="293" y="1578"/>
                    </a:lnTo>
                    <a:lnTo>
                      <a:pt x="295" y="1583"/>
                    </a:lnTo>
                    <a:lnTo>
                      <a:pt x="297" y="1587"/>
                    </a:lnTo>
                    <a:lnTo>
                      <a:pt x="297" y="1591"/>
                    </a:lnTo>
                    <a:lnTo>
                      <a:pt x="297" y="1591"/>
                    </a:lnTo>
                    <a:lnTo>
                      <a:pt x="296" y="1596"/>
                    </a:lnTo>
                    <a:lnTo>
                      <a:pt x="294" y="1599"/>
                    </a:lnTo>
                    <a:lnTo>
                      <a:pt x="288" y="1603"/>
                    </a:lnTo>
                    <a:lnTo>
                      <a:pt x="286" y="1605"/>
                    </a:lnTo>
                    <a:lnTo>
                      <a:pt x="284" y="1608"/>
                    </a:lnTo>
                    <a:lnTo>
                      <a:pt x="282" y="1612"/>
                    </a:lnTo>
                    <a:lnTo>
                      <a:pt x="281" y="1616"/>
                    </a:lnTo>
                    <a:lnTo>
                      <a:pt x="281" y="1616"/>
                    </a:lnTo>
                    <a:lnTo>
                      <a:pt x="282" y="1626"/>
                    </a:lnTo>
                    <a:lnTo>
                      <a:pt x="283" y="1629"/>
                    </a:lnTo>
                    <a:lnTo>
                      <a:pt x="284" y="1632"/>
                    </a:lnTo>
                    <a:lnTo>
                      <a:pt x="287" y="1634"/>
                    </a:lnTo>
                    <a:lnTo>
                      <a:pt x="291" y="1637"/>
                    </a:lnTo>
                    <a:lnTo>
                      <a:pt x="300" y="1641"/>
                    </a:lnTo>
                    <a:lnTo>
                      <a:pt x="300" y="1641"/>
                    </a:lnTo>
                    <a:lnTo>
                      <a:pt x="310" y="1644"/>
                    </a:lnTo>
                    <a:lnTo>
                      <a:pt x="316" y="1647"/>
                    </a:lnTo>
                    <a:lnTo>
                      <a:pt x="319" y="1648"/>
                    </a:lnTo>
                    <a:lnTo>
                      <a:pt x="321" y="1651"/>
                    </a:lnTo>
                    <a:lnTo>
                      <a:pt x="322" y="1655"/>
                    </a:lnTo>
                    <a:lnTo>
                      <a:pt x="322" y="1659"/>
                    </a:lnTo>
                    <a:lnTo>
                      <a:pt x="322" y="1659"/>
                    </a:lnTo>
                    <a:lnTo>
                      <a:pt x="322" y="1664"/>
                    </a:lnTo>
                    <a:lnTo>
                      <a:pt x="321" y="1669"/>
                    </a:lnTo>
                    <a:lnTo>
                      <a:pt x="319" y="1676"/>
                    </a:lnTo>
                    <a:lnTo>
                      <a:pt x="317" y="1684"/>
                    </a:lnTo>
                    <a:lnTo>
                      <a:pt x="317" y="1688"/>
                    </a:lnTo>
                    <a:lnTo>
                      <a:pt x="319" y="1693"/>
                    </a:lnTo>
                    <a:lnTo>
                      <a:pt x="319" y="1693"/>
                    </a:lnTo>
                    <a:lnTo>
                      <a:pt x="321" y="1698"/>
                    </a:lnTo>
                    <a:lnTo>
                      <a:pt x="324" y="1702"/>
                    </a:lnTo>
                    <a:lnTo>
                      <a:pt x="327" y="1704"/>
                    </a:lnTo>
                    <a:lnTo>
                      <a:pt x="331" y="1707"/>
                    </a:lnTo>
                    <a:lnTo>
                      <a:pt x="341" y="1713"/>
                    </a:lnTo>
                    <a:lnTo>
                      <a:pt x="344" y="1716"/>
                    </a:lnTo>
                    <a:lnTo>
                      <a:pt x="347" y="1720"/>
                    </a:lnTo>
                    <a:lnTo>
                      <a:pt x="347" y="1720"/>
                    </a:lnTo>
                    <a:lnTo>
                      <a:pt x="358" y="1739"/>
                    </a:lnTo>
                    <a:lnTo>
                      <a:pt x="363" y="1749"/>
                    </a:lnTo>
                    <a:lnTo>
                      <a:pt x="365" y="1755"/>
                    </a:lnTo>
                    <a:lnTo>
                      <a:pt x="366" y="1759"/>
                    </a:lnTo>
                    <a:lnTo>
                      <a:pt x="366" y="1759"/>
                    </a:lnTo>
                    <a:lnTo>
                      <a:pt x="366" y="1770"/>
                    </a:lnTo>
                    <a:lnTo>
                      <a:pt x="367" y="1779"/>
                    </a:lnTo>
                    <a:lnTo>
                      <a:pt x="368" y="1783"/>
                    </a:lnTo>
                    <a:lnTo>
                      <a:pt x="370" y="1786"/>
                    </a:lnTo>
                    <a:lnTo>
                      <a:pt x="372" y="1786"/>
                    </a:lnTo>
                    <a:lnTo>
                      <a:pt x="377" y="1784"/>
                    </a:lnTo>
                    <a:lnTo>
                      <a:pt x="377" y="1784"/>
                    </a:lnTo>
                    <a:lnTo>
                      <a:pt x="384" y="1777"/>
                    </a:lnTo>
                    <a:lnTo>
                      <a:pt x="393" y="1774"/>
                    </a:lnTo>
                    <a:lnTo>
                      <a:pt x="396" y="1774"/>
                    </a:lnTo>
                    <a:lnTo>
                      <a:pt x="399" y="1774"/>
                    </a:lnTo>
                    <a:lnTo>
                      <a:pt x="401" y="1775"/>
                    </a:lnTo>
                    <a:lnTo>
                      <a:pt x="403" y="1777"/>
                    </a:lnTo>
                    <a:lnTo>
                      <a:pt x="403" y="1777"/>
                    </a:lnTo>
                    <a:lnTo>
                      <a:pt x="406" y="1783"/>
                    </a:lnTo>
                    <a:lnTo>
                      <a:pt x="409" y="1786"/>
                    </a:lnTo>
                    <a:lnTo>
                      <a:pt x="411" y="1787"/>
                    </a:lnTo>
                    <a:lnTo>
                      <a:pt x="413" y="1787"/>
                    </a:lnTo>
                    <a:lnTo>
                      <a:pt x="415" y="1786"/>
                    </a:lnTo>
                    <a:lnTo>
                      <a:pt x="419" y="1784"/>
                    </a:lnTo>
                    <a:lnTo>
                      <a:pt x="419" y="1784"/>
                    </a:lnTo>
                    <a:lnTo>
                      <a:pt x="423" y="1782"/>
                    </a:lnTo>
                    <a:lnTo>
                      <a:pt x="428" y="1778"/>
                    </a:lnTo>
                    <a:lnTo>
                      <a:pt x="434" y="1776"/>
                    </a:lnTo>
                    <a:lnTo>
                      <a:pt x="440" y="1775"/>
                    </a:lnTo>
                    <a:lnTo>
                      <a:pt x="446" y="1774"/>
                    </a:lnTo>
                    <a:lnTo>
                      <a:pt x="451" y="1775"/>
                    </a:lnTo>
                    <a:lnTo>
                      <a:pt x="455" y="1777"/>
                    </a:lnTo>
                    <a:lnTo>
                      <a:pt x="456" y="1779"/>
                    </a:lnTo>
                    <a:lnTo>
                      <a:pt x="456" y="1782"/>
                    </a:lnTo>
                    <a:lnTo>
                      <a:pt x="456" y="1782"/>
                    </a:lnTo>
                    <a:lnTo>
                      <a:pt x="458" y="1792"/>
                    </a:lnTo>
                    <a:lnTo>
                      <a:pt x="462" y="1802"/>
                    </a:lnTo>
                    <a:lnTo>
                      <a:pt x="464" y="1805"/>
                    </a:lnTo>
                    <a:lnTo>
                      <a:pt x="466" y="1806"/>
                    </a:lnTo>
                    <a:lnTo>
                      <a:pt x="468" y="1806"/>
                    </a:lnTo>
                    <a:lnTo>
                      <a:pt x="471" y="1804"/>
                    </a:lnTo>
                    <a:lnTo>
                      <a:pt x="471" y="1804"/>
                    </a:lnTo>
                    <a:lnTo>
                      <a:pt x="478" y="1796"/>
                    </a:lnTo>
                    <a:lnTo>
                      <a:pt x="485" y="1788"/>
                    </a:lnTo>
                    <a:lnTo>
                      <a:pt x="490" y="1786"/>
                    </a:lnTo>
                    <a:lnTo>
                      <a:pt x="495" y="1783"/>
                    </a:lnTo>
                    <a:lnTo>
                      <a:pt x="500" y="1782"/>
                    </a:lnTo>
                    <a:lnTo>
                      <a:pt x="507" y="1780"/>
                    </a:lnTo>
                    <a:lnTo>
                      <a:pt x="507" y="1780"/>
                    </a:lnTo>
                    <a:lnTo>
                      <a:pt x="522" y="1780"/>
                    </a:lnTo>
                    <a:lnTo>
                      <a:pt x="537" y="1782"/>
                    </a:lnTo>
                    <a:lnTo>
                      <a:pt x="544" y="1784"/>
                    </a:lnTo>
                    <a:lnTo>
                      <a:pt x="551" y="1786"/>
                    </a:lnTo>
                    <a:lnTo>
                      <a:pt x="556" y="1789"/>
                    </a:lnTo>
                    <a:lnTo>
                      <a:pt x="562" y="1792"/>
                    </a:lnTo>
                    <a:lnTo>
                      <a:pt x="562" y="1792"/>
                    </a:lnTo>
                    <a:lnTo>
                      <a:pt x="568" y="1800"/>
                    </a:lnTo>
                    <a:lnTo>
                      <a:pt x="571" y="1804"/>
                    </a:lnTo>
                    <a:lnTo>
                      <a:pt x="572" y="1807"/>
                    </a:lnTo>
                    <a:lnTo>
                      <a:pt x="572" y="1812"/>
                    </a:lnTo>
                    <a:lnTo>
                      <a:pt x="572" y="1812"/>
                    </a:lnTo>
                    <a:lnTo>
                      <a:pt x="571" y="1817"/>
                    </a:lnTo>
                    <a:lnTo>
                      <a:pt x="571" y="1823"/>
                    </a:lnTo>
                    <a:lnTo>
                      <a:pt x="572" y="1829"/>
                    </a:lnTo>
                    <a:lnTo>
                      <a:pt x="574" y="1831"/>
                    </a:lnTo>
                    <a:lnTo>
                      <a:pt x="577" y="1833"/>
                    </a:lnTo>
                    <a:lnTo>
                      <a:pt x="577" y="1833"/>
                    </a:lnTo>
                    <a:lnTo>
                      <a:pt x="581" y="1837"/>
                    </a:lnTo>
                    <a:lnTo>
                      <a:pt x="584" y="1844"/>
                    </a:lnTo>
                    <a:lnTo>
                      <a:pt x="586" y="1853"/>
                    </a:lnTo>
                    <a:lnTo>
                      <a:pt x="587" y="1863"/>
                    </a:lnTo>
                    <a:lnTo>
                      <a:pt x="587" y="1863"/>
                    </a:lnTo>
                    <a:lnTo>
                      <a:pt x="587" y="1873"/>
                    </a:lnTo>
                    <a:lnTo>
                      <a:pt x="588" y="1880"/>
                    </a:lnTo>
                    <a:lnTo>
                      <a:pt x="588" y="1883"/>
                    </a:lnTo>
                    <a:lnTo>
                      <a:pt x="591" y="1885"/>
                    </a:lnTo>
                    <a:lnTo>
                      <a:pt x="592" y="1886"/>
                    </a:lnTo>
                    <a:lnTo>
                      <a:pt x="595" y="1887"/>
                    </a:lnTo>
                    <a:lnTo>
                      <a:pt x="595" y="1887"/>
                    </a:lnTo>
                    <a:lnTo>
                      <a:pt x="602" y="1887"/>
                    </a:lnTo>
                    <a:lnTo>
                      <a:pt x="608" y="1890"/>
                    </a:lnTo>
                    <a:lnTo>
                      <a:pt x="611" y="1891"/>
                    </a:lnTo>
                    <a:lnTo>
                      <a:pt x="613" y="1893"/>
                    </a:lnTo>
                    <a:lnTo>
                      <a:pt x="614" y="1897"/>
                    </a:lnTo>
                    <a:lnTo>
                      <a:pt x="615" y="1901"/>
                    </a:lnTo>
                    <a:lnTo>
                      <a:pt x="615" y="1901"/>
                    </a:lnTo>
                    <a:lnTo>
                      <a:pt x="616" y="1908"/>
                    </a:lnTo>
                    <a:lnTo>
                      <a:pt x="619" y="1917"/>
                    </a:lnTo>
                    <a:lnTo>
                      <a:pt x="621" y="1921"/>
                    </a:lnTo>
                    <a:lnTo>
                      <a:pt x="624" y="1925"/>
                    </a:lnTo>
                    <a:lnTo>
                      <a:pt x="628" y="1928"/>
                    </a:lnTo>
                    <a:lnTo>
                      <a:pt x="633" y="1932"/>
                    </a:lnTo>
                    <a:lnTo>
                      <a:pt x="633" y="1932"/>
                    </a:lnTo>
                    <a:lnTo>
                      <a:pt x="652" y="1943"/>
                    </a:lnTo>
                    <a:lnTo>
                      <a:pt x="660" y="1946"/>
                    </a:lnTo>
                    <a:lnTo>
                      <a:pt x="668" y="1948"/>
                    </a:lnTo>
                    <a:lnTo>
                      <a:pt x="668" y="1948"/>
                    </a:lnTo>
                    <a:lnTo>
                      <a:pt x="674" y="1949"/>
                    </a:lnTo>
                    <a:lnTo>
                      <a:pt x="678" y="1950"/>
                    </a:lnTo>
                    <a:lnTo>
                      <a:pt x="679" y="1951"/>
                    </a:lnTo>
                    <a:lnTo>
                      <a:pt x="680" y="1954"/>
                    </a:lnTo>
                    <a:lnTo>
                      <a:pt x="682" y="1961"/>
                    </a:lnTo>
                    <a:lnTo>
                      <a:pt x="682" y="1961"/>
                    </a:lnTo>
                    <a:lnTo>
                      <a:pt x="682" y="1968"/>
                    </a:lnTo>
                    <a:lnTo>
                      <a:pt x="682" y="1970"/>
                    </a:lnTo>
                    <a:lnTo>
                      <a:pt x="686" y="1970"/>
                    </a:lnTo>
                    <a:lnTo>
                      <a:pt x="695" y="1970"/>
                    </a:lnTo>
                    <a:lnTo>
                      <a:pt x="695" y="1970"/>
                    </a:lnTo>
                    <a:lnTo>
                      <a:pt x="708" y="1972"/>
                    </a:lnTo>
                    <a:lnTo>
                      <a:pt x="719" y="1974"/>
                    </a:lnTo>
                    <a:lnTo>
                      <a:pt x="723" y="1975"/>
                    </a:lnTo>
                    <a:lnTo>
                      <a:pt x="727" y="1977"/>
                    </a:lnTo>
                    <a:lnTo>
                      <a:pt x="732" y="1980"/>
                    </a:lnTo>
                    <a:lnTo>
                      <a:pt x="737" y="1985"/>
                    </a:lnTo>
                    <a:lnTo>
                      <a:pt x="737" y="1985"/>
                    </a:lnTo>
                    <a:lnTo>
                      <a:pt x="748" y="1994"/>
                    </a:lnTo>
                    <a:lnTo>
                      <a:pt x="752" y="1999"/>
                    </a:lnTo>
                    <a:lnTo>
                      <a:pt x="756" y="2003"/>
                    </a:lnTo>
                    <a:lnTo>
                      <a:pt x="759" y="2008"/>
                    </a:lnTo>
                    <a:lnTo>
                      <a:pt x="760" y="2014"/>
                    </a:lnTo>
                    <a:lnTo>
                      <a:pt x="760" y="2019"/>
                    </a:lnTo>
                    <a:lnTo>
                      <a:pt x="757" y="2025"/>
                    </a:lnTo>
                    <a:lnTo>
                      <a:pt x="757" y="2025"/>
                    </a:lnTo>
                    <a:lnTo>
                      <a:pt x="752" y="2036"/>
                    </a:lnTo>
                    <a:lnTo>
                      <a:pt x="748" y="2045"/>
                    </a:lnTo>
                    <a:lnTo>
                      <a:pt x="745" y="2051"/>
                    </a:lnTo>
                    <a:lnTo>
                      <a:pt x="743" y="2054"/>
                    </a:lnTo>
                    <a:lnTo>
                      <a:pt x="741" y="2055"/>
                    </a:lnTo>
                    <a:lnTo>
                      <a:pt x="741" y="2055"/>
                    </a:lnTo>
                    <a:lnTo>
                      <a:pt x="739" y="2056"/>
                    </a:lnTo>
                    <a:lnTo>
                      <a:pt x="736" y="2057"/>
                    </a:lnTo>
                    <a:lnTo>
                      <a:pt x="730" y="2061"/>
                    </a:lnTo>
                    <a:lnTo>
                      <a:pt x="727" y="2063"/>
                    </a:lnTo>
                    <a:lnTo>
                      <a:pt x="723" y="2065"/>
                    </a:lnTo>
                    <a:lnTo>
                      <a:pt x="719" y="2065"/>
                    </a:lnTo>
                    <a:lnTo>
                      <a:pt x="714" y="2065"/>
                    </a:lnTo>
                    <a:lnTo>
                      <a:pt x="714" y="2065"/>
                    </a:lnTo>
                    <a:lnTo>
                      <a:pt x="702" y="2063"/>
                    </a:lnTo>
                    <a:lnTo>
                      <a:pt x="693" y="2061"/>
                    </a:lnTo>
                    <a:lnTo>
                      <a:pt x="688" y="2061"/>
                    </a:lnTo>
                    <a:lnTo>
                      <a:pt x="684" y="2061"/>
                    </a:lnTo>
                    <a:lnTo>
                      <a:pt x="682" y="2063"/>
                    </a:lnTo>
                    <a:lnTo>
                      <a:pt x="681" y="2065"/>
                    </a:lnTo>
                    <a:lnTo>
                      <a:pt x="681" y="2065"/>
                    </a:lnTo>
                    <a:lnTo>
                      <a:pt x="681" y="2072"/>
                    </a:lnTo>
                    <a:lnTo>
                      <a:pt x="684" y="2082"/>
                    </a:lnTo>
                    <a:lnTo>
                      <a:pt x="686" y="2086"/>
                    </a:lnTo>
                    <a:lnTo>
                      <a:pt x="688" y="2089"/>
                    </a:lnTo>
                    <a:lnTo>
                      <a:pt x="692" y="2091"/>
                    </a:lnTo>
                    <a:lnTo>
                      <a:pt x="696" y="2093"/>
                    </a:lnTo>
                    <a:lnTo>
                      <a:pt x="696" y="2093"/>
                    </a:lnTo>
                    <a:lnTo>
                      <a:pt x="700" y="2094"/>
                    </a:lnTo>
                    <a:lnTo>
                      <a:pt x="703" y="2095"/>
                    </a:lnTo>
                    <a:lnTo>
                      <a:pt x="706" y="2098"/>
                    </a:lnTo>
                    <a:lnTo>
                      <a:pt x="708" y="2100"/>
                    </a:lnTo>
                    <a:lnTo>
                      <a:pt x="710" y="2106"/>
                    </a:lnTo>
                    <a:lnTo>
                      <a:pt x="712" y="2116"/>
                    </a:lnTo>
                    <a:lnTo>
                      <a:pt x="712" y="2116"/>
                    </a:lnTo>
                    <a:lnTo>
                      <a:pt x="715" y="2127"/>
                    </a:lnTo>
                    <a:lnTo>
                      <a:pt x="720" y="2137"/>
                    </a:lnTo>
                    <a:lnTo>
                      <a:pt x="723" y="2144"/>
                    </a:lnTo>
                    <a:lnTo>
                      <a:pt x="726" y="2148"/>
                    </a:lnTo>
                    <a:lnTo>
                      <a:pt x="729" y="2154"/>
                    </a:lnTo>
                    <a:lnTo>
                      <a:pt x="735" y="2158"/>
                    </a:lnTo>
                    <a:lnTo>
                      <a:pt x="735" y="2158"/>
                    </a:lnTo>
                    <a:lnTo>
                      <a:pt x="743" y="2165"/>
                    </a:lnTo>
                    <a:lnTo>
                      <a:pt x="751" y="2172"/>
                    </a:lnTo>
                    <a:lnTo>
                      <a:pt x="754" y="2174"/>
                    </a:lnTo>
                    <a:lnTo>
                      <a:pt x="757" y="2175"/>
                    </a:lnTo>
                    <a:lnTo>
                      <a:pt x="760" y="2175"/>
                    </a:lnTo>
                    <a:lnTo>
                      <a:pt x="765" y="2173"/>
                    </a:lnTo>
                    <a:lnTo>
                      <a:pt x="765" y="2173"/>
                    </a:lnTo>
                    <a:lnTo>
                      <a:pt x="766" y="2171"/>
                    </a:lnTo>
                    <a:lnTo>
                      <a:pt x="768" y="2169"/>
                    </a:lnTo>
                    <a:lnTo>
                      <a:pt x="769" y="2162"/>
                    </a:lnTo>
                    <a:lnTo>
                      <a:pt x="770" y="2148"/>
                    </a:lnTo>
                    <a:lnTo>
                      <a:pt x="771" y="2142"/>
                    </a:lnTo>
                    <a:lnTo>
                      <a:pt x="773" y="2135"/>
                    </a:lnTo>
                    <a:lnTo>
                      <a:pt x="774" y="2133"/>
                    </a:lnTo>
                    <a:lnTo>
                      <a:pt x="777" y="2131"/>
                    </a:lnTo>
                    <a:lnTo>
                      <a:pt x="779" y="2130"/>
                    </a:lnTo>
                    <a:lnTo>
                      <a:pt x="781" y="2130"/>
                    </a:lnTo>
                    <a:lnTo>
                      <a:pt x="781" y="2130"/>
                    </a:lnTo>
                    <a:lnTo>
                      <a:pt x="792" y="2130"/>
                    </a:lnTo>
                    <a:lnTo>
                      <a:pt x="797" y="2131"/>
                    </a:lnTo>
                    <a:lnTo>
                      <a:pt x="802" y="2130"/>
                    </a:lnTo>
                    <a:lnTo>
                      <a:pt x="809" y="2127"/>
                    </a:lnTo>
                    <a:lnTo>
                      <a:pt x="809" y="2127"/>
                    </a:lnTo>
                    <a:lnTo>
                      <a:pt x="817" y="2119"/>
                    </a:lnTo>
                    <a:lnTo>
                      <a:pt x="825" y="2112"/>
                    </a:lnTo>
                    <a:lnTo>
                      <a:pt x="828" y="2108"/>
                    </a:lnTo>
                    <a:lnTo>
                      <a:pt x="831" y="2105"/>
                    </a:lnTo>
                    <a:lnTo>
                      <a:pt x="836" y="2104"/>
                    </a:lnTo>
                    <a:lnTo>
                      <a:pt x="840" y="2104"/>
                    </a:lnTo>
                    <a:lnTo>
                      <a:pt x="840" y="2104"/>
                    </a:lnTo>
                    <a:lnTo>
                      <a:pt x="846" y="2106"/>
                    </a:lnTo>
                    <a:lnTo>
                      <a:pt x="850" y="2108"/>
                    </a:lnTo>
                    <a:lnTo>
                      <a:pt x="853" y="2108"/>
                    </a:lnTo>
                    <a:lnTo>
                      <a:pt x="858" y="2107"/>
                    </a:lnTo>
                    <a:lnTo>
                      <a:pt x="858" y="2107"/>
                    </a:lnTo>
                    <a:lnTo>
                      <a:pt x="864" y="2103"/>
                    </a:lnTo>
                    <a:lnTo>
                      <a:pt x="870" y="2100"/>
                    </a:lnTo>
                    <a:lnTo>
                      <a:pt x="872" y="2099"/>
                    </a:lnTo>
                    <a:lnTo>
                      <a:pt x="875" y="2099"/>
                    </a:lnTo>
                    <a:lnTo>
                      <a:pt x="879" y="2099"/>
                    </a:lnTo>
                    <a:lnTo>
                      <a:pt x="882" y="2101"/>
                    </a:lnTo>
                    <a:lnTo>
                      <a:pt x="882" y="2101"/>
                    </a:lnTo>
                    <a:lnTo>
                      <a:pt x="891" y="2107"/>
                    </a:lnTo>
                    <a:lnTo>
                      <a:pt x="897" y="2115"/>
                    </a:lnTo>
                    <a:lnTo>
                      <a:pt x="903" y="2122"/>
                    </a:lnTo>
                    <a:lnTo>
                      <a:pt x="907" y="2128"/>
                    </a:lnTo>
                    <a:lnTo>
                      <a:pt x="907" y="2128"/>
                    </a:lnTo>
                    <a:lnTo>
                      <a:pt x="910" y="2133"/>
                    </a:lnTo>
                    <a:lnTo>
                      <a:pt x="914" y="2137"/>
                    </a:lnTo>
                    <a:lnTo>
                      <a:pt x="916" y="2140"/>
                    </a:lnTo>
                    <a:lnTo>
                      <a:pt x="920" y="2142"/>
                    </a:lnTo>
                    <a:lnTo>
                      <a:pt x="924" y="2143"/>
                    </a:lnTo>
                    <a:lnTo>
                      <a:pt x="928" y="2144"/>
                    </a:lnTo>
                    <a:lnTo>
                      <a:pt x="928" y="2144"/>
                    </a:lnTo>
                    <a:lnTo>
                      <a:pt x="936" y="2144"/>
                    </a:lnTo>
                    <a:lnTo>
                      <a:pt x="941" y="2146"/>
                    </a:lnTo>
                    <a:lnTo>
                      <a:pt x="944" y="2148"/>
                    </a:lnTo>
                    <a:lnTo>
                      <a:pt x="945" y="2154"/>
                    </a:lnTo>
                    <a:lnTo>
                      <a:pt x="945" y="2154"/>
                    </a:lnTo>
                    <a:lnTo>
                      <a:pt x="944" y="2158"/>
                    </a:lnTo>
                    <a:lnTo>
                      <a:pt x="942" y="2162"/>
                    </a:lnTo>
                    <a:lnTo>
                      <a:pt x="939" y="2164"/>
                    </a:lnTo>
                    <a:lnTo>
                      <a:pt x="934" y="2165"/>
                    </a:lnTo>
                    <a:lnTo>
                      <a:pt x="934" y="2165"/>
                    </a:lnTo>
                    <a:lnTo>
                      <a:pt x="929" y="2168"/>
                    </a:lnTo>
                    <a:lnTo>
                      <a:pt x="928" y="2169"/>
                    </a:lnTo>
                    <a:lnTo>
                      <a:pt x="928" y="2170"/>
                    </a:lnTo>
                    <a:lnTo>
                      <a:pt x="930" y="2172"/>
                    </a:lnTo>
                    <a:lnTo>
                      <a:pt x="934" y="2175"/>
                    </a:lnTo>
                    <a:lnTo>
                      <a:pt x="934" y="2175"/>
                    </a:lnTo>
                    <a:lnTo>
                      <a:pt x="937" y="2177"/>
                    </a:lnTo>
                    <a:lnTo>
                      <a:pt x="939" y="2180"/>
                    </a:lnTo>
                    <a:lnTo>
                      <a:pt x="940" y="2184"/>
                    </a:lnTo>
                    <a:lnTo>
                      <a:pt x="940" y="2188"/>
                    </a:lnTo>
                    <a:lnTo>
                      <a:pt x="940" y="2188"/>
                    </a:lnTo>
                    <a:lnTo>
                      <a:pt x="941" y="2191"/>
                    </a:lnTo>
                    <a:lnTo>
                      <a:pt x="942" y="2194"/>
                    </a:lnTo>
                    <a:lnTo>
                      <a:pt x="945" y="2200"/>
                    </a:lnTo>
                    <a:lnTo>
                      <a:pt x="949" y="2204"/>
                    </a:lnTo>
                    <a:lnTo>
                      <a:pt x="949" y="2206"/>
                    </a:lnTo>
                    <a:lnTo>
                      <a:pt x="950" y="2209"/>
                    </a:lnTo>
                    <a:lnTo>
                      <a:pt x="950" y="2209"/>
                    </a:lnTo>
                    <a:lnTo>
                      <a:pt x="950" y="2214"/>
                    </a:lnTo>
                    <a:lnTo>
                      <a:pt x="951" y="2216"/>
                    </a:lnTo>
                    <a:lnTo>
                      <a:pt x="952" y="2217"/>
                    </a:lnTo>
                    <a:lnTo>
                      <a:pt x="955" y="2216"/>
                    </a:lnTo>
                    <a:lnTo>
                      <a:pt x="955" y="2216"/>
                    </a:lnTo>
                    <a:lnTo>
                      <a:pt x="958" y="2215"/>
                    </a:lnTo>
                    <a:lnTo>
                      <a:pt x="962" y="2215"/>
                    </a:lnTo>
                    <a:lnTo>
                      <a:pt x="969" y="2215"/>
                    </a:lnTo>
                    <a:lnTo>
                      <a:pt x="977" y="2214"/>
                    </a:lnTo>
                    <a:lnTo>
                      <a:pt x="980" y="2213"/>
                    </a:lnTo>
                    <a:lnTo>
                      <a:pt x="983" y="2211"/>
                    </a:lnTo>
                    <a:lnTo>
                      <a:pt x="983" y="2211"/>
                    </a:lnTo>
                    <a:lnTo>
                      <a:pt x="987" y="2206"/>
                    </a:lnTo>
                    <a:lnTo>
                      <a:pt x="992" y="2201"/>
                    </a:lnTo>
                    <a:lnTo>
                      <a:pt x="997" y="2198"/>
                    </a:lnTo>
                    <a:lnTo>
                      <a:pt x="1000" y="2198"/>
                    </a:lnTo>
                    <a:lnTo>
                      <a:pt x="1003" y="2198"/>
                    </a:lnTo>
                    <a:lnTo>
                      <a:pt x="1003" y="2198"/>
                    </a:lnTo>
                    <a:lnTo>
                      <a:pt x="1008" y="2198"/>
                    </a:lnTo>
                    <a:lnTo>
                      <a:pt x="1010" y="2199"/>
                    </a:lnTo>
                    <a:lnTo>
                      <a:pt x="1016" y="2202"/>
                    </a:lnTo>
                    <a:lnTo>
                      <a:pt x="1022" y="2205"/>
                    </a:lnTo>
                    <a:lnTo>
                      <a:pt x="1024" y="2205"/>
                    </a:lnTo>
                    <a:lnTo>
                      <a:pt x="1027" y="2205"/>
                    </a:lnTo>
                    <a:lnTo>
                      <a:pt x="1027" y="2205"/>
                    </a:lnTo>
                    <a:lnTo>
                      <a:pt x="1032" y="2205"/>
                    </a:lnTo>
                    <a:lnTo>
                      <a:pt x="1037" y="2205"/>
                    </a:lnTo>
                    <a:lnTo>
                      <a:pt x="1038" y="2207"/>
                    </a:lnTo>
                    <a:lnTo>
                      <a:pt x="1039" y="2209"/>
                    </a:lnTo>
                    <a:lnTo>
                      <a:pt x="1039" y="2209"/>
                    </a:lnTo>
                    <a:lnTo>
                      <a:pt x="1039" y="2213"/>
                    </a:lnTo>
                    <a:lnTo>
                      <a:pt x="1041" y="2218"/>
                    </a:lnTo>
                    <a:lnTo>
                      <a:pt x="1044" y="2222"/>
                    </a:lnTo>
                    <a:lnTo>
                      <a:pt x="1050" y="2227"/>
                    </a:lnTo>
                    <a:lnTo>
                      <a:pt x="1050" y="2227"/>
                    </a:lnTo>
                    <a:lnTo>
                      <a:pt x="1054" y="2229"/>
                    </a:lnTo>
                    <a:lnTo>
                      <a:pt x="1056" y="2231"/>
                    </a:lnTo>
                    <a:lnTo>
                      <a:pt x="1055" y="2241"/>
                    </a:lnTo>
                    <a:lnTo>
                      <a:pt x="1055" y="2241"/>
                    </a:lnTo>
                    <a:lnTo>
                      <a:pt x="1055" y="2249"/>
                    </a:lnTo>
                    <a:lnTo>
                      <a:pt x="1056" y="2258"/>
                    </a:lnTo>
                    <a:lnTo>
                      <a:pt x="1057" y="2261"/>
                    </a:lnTo>
                    <a:lnTo>
                      <a:pt x="1060" y="2264"/>
                    </a:lnTo>
                    <a:lnTo>
                      <a:pt x="1064" y="2265"/>
                    </a:lnTo>
                    <a:lnTo>
                      <a:pt x="1068" y="2266"/>
                    </a:lnTo>
                    <a:lnTo>
                      <a:pt x="1068" y="2266"/>
                    </a:lnTo>
                    <a:lnTo>
                      <a:pt x="1078" y="2266"/>
                    </a:lnTo>
                    <a:lnTo>
                      <a:pt x="1083" y="2265"/>
                    </a:lnTo>
                    <a:lnTo>
                      <a:pt x="1088" y="2262"/>
                    </a:lnTo>
                    <a:lnTo>
                      <a:pt x="1093" y="2258"/>
                    </a:lnTo>
                    <a:lnTo>
                      <a:pt x="1093" y="2258"/>
                    </a:lnTo>
                    <a:lnTo>
                      <a:pt x="1096" y="2256"/>
                    </a:lnTo>
                    <a:lnTo>
                      <a:pt x="1100" y="2254"/>
                    </a:lnTo>
                    <a:lnTo>
                      <a:pt x="1105" y="2252"/>
                    </a:lnTo>
                    <a:lnTo>
                      <a:pt x="1109" y="2251"/>
                    </a:lnTo>
                    <a:lnTo>
                      <a:pt x="1120" y="2251"/>
                    </a:lnTo>
                    <a:lnTo>
                      <a:pt x="1128" y="2252"/>
                    </a:lnTo>
                    <a:lnTo>
                      <a:pt x="1128" y="2252"/>
                    </a:lnTo>
                    <a:lnTo>
                      <a:pt x="1131" y="2254"/>
                    </a:lnTo>
                    <a:lnTo>
                      <a:pt x="1134" y="2255"/>
                    </a:lnTo>
                    <a:lnTo>
                      <a:pt x="1136" y="2257"/>
                    </a:lnTo>
                    <a:lnTo>
                      <a:pt x="1137" y="2258"/>
                    </a:lnTo>
                    <a:lnTo>
                      <a:pt x="1138" y="2259"/>
                    </a:lnTo>
                    <a:lnTo>
                      <a:pt x="1146" y="2260"/>
                    </a:lnTo>
                    <a:lnTo>
                      <a:pt x="1146" y="2260"/>
                    </a:lnTo>
                    <a:lnTo>
                      <a:pt x="1151" y="2260"/>
                    </a:lnTo>
                    <a:lnTo>
                      <a:pt x="1154" y="2259"/>
                    </a:lnTo>
                    <a:lnTo>
                      <a:pt x="1156" y="2258"/>
                    </a:lnTo>
                    <a:lnTo>
                      <a:pt x="1157" y="2257"/>
                    </a:lnTo>
                    <a:lnTo>
                      <a:pt x="1159" y="2252"/>
                    </a:lnTo>
                    <a:lnTo>
                      <a:pt x="1162" y="2248"/>
                    </a:lnTo>
                    <a:lnTo>
                      <a:pt x="1162" y="2248"/>
                    </a:lnTo>
                    <a:lnTo>
                      <a:pt x="1165" y="2246"/>
                    </a:lnTo>
                    <a:lnTo>
                      <a:pt x="1168" y="2244"/>
                    </a:lnTo>
                    <a:lnTo>
                      <a:pt x="1178" y="2238"/>
                    </a:lnTo>
                    <a:lnTo>
                      <a:pt x="1187" y="2233"/>
                    </a:lnTo>
                    <a:lnTo>
                      <a:pt x="1191" y="2230"/>
                    </a:lnTo>
                    <a:lnTo>
                      <a:pt x="1193" y="2228"/>
                    </a:lnTo>
                    <a:lnTo>
                      <a:pt x="1193" y="2228"/>
                    </a:lnTo>
                    <a:lnTo>
                      <a:pt x="1198" y="2221"/>
                    </a:lnTo>
                    <a:lnTo>
                      <a:pt x="1202" y="2217"/>
                    </a:lnTo>
                    <a:lnTo>
                      <a:pt x="1209" y="2215"/>
                    </a:lnTo>
                    <a:lnTo>
                      <a:pt x="1213" y="2214"/>
                    </a:lnTo>
                    <a:lnTo>
                      <a:pt x="1213" y="2214"/>
                    </a:lnTo>
                    <a:lnTo>
                      <a:pt x="1215" y="2214"/>
                    </a:lnTo>
                    <a:lnTo>
                      <a:pt x="1217" y="2215"/>
                    </a:lnTo>
                    <a:lnTo>
                      <a:pt x="1222" y="2218"/>
                    </a:lnTo>
                    <a:lnTo>
                      <a:pt x="1225" y="2221"/>
                    </a:lnTo>
                    <a:lnTo>
                      <a:pt x="1227" y="2222"/>
                    </a:lnTo>
                    <a:lnTo>
                      <a:pt x="1229" y="2222"/>
                    </a:lnTo>
                    <a:lnTo>
                      <a:pt x="1229" y="2222"/>
                    </a:lnTo>
                    <a:lnTo>
                      <a:pt x="1232" y="2223"/>
                    </a:lnTo>
                    <a:lnTo>
                      <a:pt x="1235" y="2226"/>
                    </a:lnTo>
                    <a:lnTo>
                      <a:pt x="1236" y="2229"/>
                    </a:lnTo>
                    <a:lnTo>
                      <a:pt x="1235" y="2232"/>
                    </a:lnTo>
                    <a:lnTo>
                      <a:pt x="1235" y="2232"/>
                    </a:lnTo>
                    <a:lnTo>
                      <a:pt x="1236" y="2236"/>
                    </a:lnTo>
                    <a:lnTo>
                      <a:pt x="1238" y="2240"/>
                    </a:lnTo>
                    <a:lnTo>
                      <a:pt x="1241" y="2242"/>
                    </a:lnTo>
                    <a:lnTo>
                      <a:pt x="1245" y="2243"/>
                    </a:lnTo>
                    <a:lnTo>
                      <a:pt x="1245" y="2243"/>
                    </a:lnTo>
                    <a:lnTo>
                      <a:pt x="1252" y="2244"/>
                    </a:lnTo>
                    <a:lnTo>
                      <a:pt x="1257" y="2246"/>
                    </a:lnTo>
                    <a:lnTo>
                      <a:pt x="1263" y="2248"/>
                    </a:lnTo>
                    <a:lnTo>
                      <a:pt x="1267" y="2251"/>
                    </a:lnTo>
                    <a:lnTo>
                      <a:pt x="1267" y="2251"/>
                    </a:lnTo>
                    <a:lnTo>
                      <a:pt x="1268" y="2252"/>
                    </a:lnTo>
                    <a:lnTo>
                      <a:pt x="1269" y="2254"/>
                    </a:lnTo>
                    <a:lnTo>
                      <a:pt x="1273" y="2252"/>
                    </a:lnTo>
                    <a:lnTo>
                      <a:pt x="1275" y="2251"/>
                    </a:lnTo>
                    <a:lnTo>
                      <a:pt x="1277" y="2249"/>
                    </a:lnTo>
                    <a:lnTo>
                      <a:pt x="1278" y="2247"/>
                    </a:lnTo>
                    <a:lnTo>
                      <a:pt x="1279" y="2244"/>
                    </a:lnTo>
                    <a:lnTo>
                      <a:pt x="1279" y="2244"/>
                    </a:lnTo>
                    <a:lnTo>
                      <a:pt x="1279" y="2237"/>
                    </a:lnTo>
                    <a:lnTo>
                      <a:pt x="1279" y="2233"/>
                    </a:lnTo>
                    <a:lnTo>
                      <a:pt x="1280" y="2232"/>
                    </a:lnTo>
                    <a:lnTo>
                      <a:pt x="1281" y="2231"/>
                    </a:lnTo>
                    <a:lnTo>
                      <a:pt x="1285" y="2231"/>
                    </a:lnTo>
                    <a:lnTo>
                      <a:pt x="1285" y="2231"/>
                    </a:lnTo>
                    <a:lnTo>
                      <a:pt x="1294" y="2231"/>
                    </a:lnTo>
                    <a:lnTo>
                      <a:pt x="1307" y="2230"/>
                    </a:lnTo>
                    <a:lnTo>
                      <a:pt x="1320" y="2230"/>
                    </a:lnTo>
                    <a:lnTo>
                      <a:pt x="1324" y="2231"/>
                    </a:lnTo>
                    <a:lnTo>
                      <a:pt x="1328" y="2232"/>
                    </a:lnTo>
                    <a:lnTo>
                      <a:pt x="1328" y="2232"/>
                    </a:lnTo>
                    <a:lnTo>
                      <a:pt x="1332" y="2236"/>
                    </a:lnTo>
                    <a:lnTo>
                      <a:pt x="1338" y="2240"/>
                    </a:lnTo>
                    <a:lnTo>
                      <a:pt x="1340" y="2240"/>
                    </a:lnTo>
                    <a:lnTo>
                      <a:pt x="1343" y="2240"/>
                    </a:lnTo>
                    <a:lnTo>
                      <a:pt x="1345" y="2238"/>
                    </a:lnTo>
                    <a:lnTo>
                      <a:pt x="1349" y="2236"/>
                    </a:lnTo>
                    <a:lnTo>
                      <a:pt x="1349" y="2236"/>
                    </a:lnTo>
                    <a:lnTo>
                      <a:pt x="1353" y="2231"/>
                    </a:lnTo>
                    <a:lnTo>
                      <a:pt x="1358" y="2227"/>
                    </a:lnTo>
                    <a:lnTo>
                      <a:pt x="1364" y="2225"/>
                    </a:lnTo>
                    <a:lnTo>
                      <a:pt x="1369" y="2223"/>
                    </a:lnTo>
                    <a:lnTo>
                      <a:pt x="1369" y="2223"/>
                    </a:lnTo>
                    <a:lnTo>
                      <a:pt x="1377" y="2225"/>
                    </a:lnTo>
                    <a:lnTo>
                      <a:pt x="1385" y="2227"/>
                    </a:lnTo>
                    <a:lnTo>
                      <a:pt x="1403" y="2233"/>
                    </a:lnTo>
                    <a:lnTo>
                      <a:pt x="1403" y="2233"/>
                    </a:lnTo>
                    <a:lnTo>
                      <a:pt x="1410" y="2236"/>
                    </a:lnTo>
                    <a:lnTo>
                      <a:pt x="1415" y="2238"/>
                    </a:lnTo>
                    <a:lnTo>
                      <a:pt x="1417" y="2238"/>
                    </a:lnTo>
                    <a:lnTo>
                      <a:pt x="1420" y="2238"/>
                    </a:lnTo>
                    <a:lnTo>
                      <a:pt x="1423" y="2237"/>
                    </a:lnTo>
                    <a:lnTo>
                      <a:pt x="1426" y="2235"/>
                    </a:lnTo>
                    <a:lnTo>
                      <a:pt x="1426" y="2235"/>
                    </a:lnTo>
                    <a:lnTo>
                      <a:pt x="1434" y="2230"/>
                    </a:lnTo>
                    <a:lnTo>
                      <a:pt x="1440" y="2225"/>
                    </a:lnTo>
                    <a:lnTo>
                      <a:pt x="1443" y="2223"/>
                    </a:lnTo>
                    <a:lnTo>
                      <a:pt x="1446" y="2222"/>
                    </a:lnTo>
                    <a:lnTo>
                      <a:pt x="1449" y="2223"/>
                    </a:lnTo>
                    <a:lnTo>
                      <a:pt x="1451" y="2226"/>
                    </a:lnTo>
                    <a:lnTo>
                      <a:pt x="1451" y="2226"/>
                    </a:lnTo>
                    <a:lnTo>
                      <a:pt x="1453" y="2228"/>
                    </a:lnTo>
                    <a:lnTo>
                      <a:pt x="1453" y="2231"/>
                    </a:lnTo>
                    <a:lnTo>
                      <a:pt x="1453" y="2236"/>
                    </a:lnTo>
                    <a:lnTo>
                      <a:pt x="1452" y="2242"/>
                    </a:lnTo>
                    <a:lnTo>
                      <a:pt x="1453" y="2243"/>
                    </a:lnTo>
                    <a:lnTo>
                      <a:pt x="1455" y="2244"/>
                    </a:lnTo>
                    <a:lnTo>
                      <a:pt x="1455" y="2244"/>
                    </a:lnTo>
                    <a:lnTo>
                      <a:pt x="1457" y="2245"/>
                    </a:lnTo>
                    <a:lnTo>
                      <a:pt x="1459" y="2248"/>
                    </a:lnTo>
                    <a:lnTo>
                      <a:pt x="1463" y="2258"/>
                    </a:lnTo>
                    <a:lnTo>
                      <a:pt x="1465" y="2269"/>
                    </a:lnTo>
                    <a:lnTo>
                      <a:pt x="1465" y="2278"/>
                    </a:lnTo>
                    <a:lnTo>
                      <a:pt x="1465" y="2278"/>
                    </a:lnTo>
                    <a:lnTo>
                      <a:pt x="1464" y="2285"/>
                    </a:lnTo>
                    <a:lnTo>
                      <a:pt x="1460" y="2290"/>
                    </a:lnTo>
                    <a:lnTo>
                      <a:pt x="1454" y="2300"/>
                    </a:lnTo>
                    <a:lnTo>
                      <a:pt x="1454" y="2300"/>
                    </a:lnTo>
                    <a:lnTo>
                      <a:pt x="1451" y="2304"/>
                    </a:lnTo>
                    <a:lnTo>
                      <a:pt x="1451" y="2306"/>
                    </a:lnTo>
                    <a:lnTo>
                      <a:pt x="1451" y="2307"/>
                    </a:lnTo>
                    <a:lnTo>
                      <a:pt x="1451" y="2308"/>
                    </a:lnTo>
                    <a:lnTo>
                      <a:pt x="1453" y="2309"/>
                    </a:lnTo>
                    <a:lnTo>
                      <a:pt x="1459" y="2309"/>
                    </a:lnTo>
                    <a:lnTo>
                      <a:pt x="1459" y="2309"/>
                    </a:lnTo>
                    <a:lnTo>
                      <a:pt x="1464" y="2311"/>
                    </a:lnTo>
                    <a:lnTo>
                      <a:pt x="1467" y="2312"/>
                    </a:lnTo>
                    <a:lnTo>
                      <a:pt x="1470" y="2314"/>
                    </a:lnTo>
                    <a:lnTo>
                      <a:pt x="1472" y="2317"/>
                    </a:lnTo>
                    <a:lnTo>
                      <a:pt x="1473" y="2320"/>
                    </a:lnTo>
                    <a:lnTo>
                      <a:pt x="1473" y="2322"/>
                    </a:lnTo>
                    <a:lnTo>
                      <a:pt x="1472" y="2326"/>
                    </a:lnTo>
                    <a:lnTo>
                      <a:pt x="1469" y="2327"/>
                    </a:lnTo>
                    <a:lnTo>
                      <a:pt x="1469" y="2327"/>
                    </a:lnTo>
                    <a:lnTo>
                      <a:pt x="1466" y="2329"/>
                    </a:lnTo>
                    <a:lnTo>
                      <a:pt x="1464" y="2332"/>
                    </a:lnTo>
                    <a:lnTo>
                      <a:pt x="1460" y="2336"/>
                    </a:lnTo>
                    <a:lnTo>
                      <a:pt x="1459" y="2341"/>
                    </a:lnTo>
                    <a:lnTo>
                      <a:pt x="1458" y="2344"/>
                    </a:lnTo>
                    <a:lnTo>
                      <a:pt x="1458" y="2348"/>
                    </a:lnTo>
                    <a:lnTo>
                      <a:pt x="1460" y="2351"/>
                    </a:lnTo>
                    <a:lnTo>
                      <a:pt x="1463" y="2354"/>
                    </a:lnTo>
                    <a:lnTo>
                      <a:pt x="1463" y="2354"/>
                    </a:lnTo>
                    <a:lnTo>
                      <a:pt x="1470" y="2356"/>
                    </a:lnTo>
                    <a:lnTo>
                      <a:pt x="1479" y="2359"/>
                    </a:lnTo>
                    <a:lnTo>
                      <a:pt x="1482" y="2361"/>
                    </a:lnTo>
                    <a:lnTo>
                      <a:pt x="1485" y="2363"/>
                    </a:lnTo>
                    <a:lnTo>
                      <a:pt x="1487" y="2366"/>
                    </a:lnTo>
                    <a:lnTo>
                      <a:pt x="1488" y="2370"/>
                    </a:lnTo>
                    <a:lnTo>
                      <a:pt x="1488" y="2370"/>
                    </a:lnTo>
                    <a:lnTo>
                      <a:pt x="1489" y="2376"/>
                    </a:lnTo>
                    <a:lnTo>
                      <a:pt x="1493" y="2379"/>
                    </a:lnTo>
                    <a:lnTo>
                      <a:pt x="1496" y="2381"/>
                    </a:lnTo>
                    <a:lnTo>
                      <a:pt x="1501" y="2381"/>
                    </a:lnTo>
                    <a:lnTo>
                      <a:pt x="1501" y="2381"/>
                    </a:lnTo>
                    <a:lnTo>
                      <a:pt x="1504" y="2383"/>
                    </a:lnTo>
                    <a:lnTo>
                      <a:pt x="1507" y="2384"/>
                    </a:lnTo>
                    <a:lnTo>
                      <a:pt x="1508" y="2385"/>
                    </a:lnTo>
                    <a:lnTo>
                      <a:pt x="1508" y="2387"/>
                    </a:lnTo>
                    <a:lnTo>
                      <a:pt x="1507" y="2390"/>
                    </a:lnTo>
                    <a:lnTo>
                      <a:pt x="1504" y="2392"/>
                    </a:lnTo>
                    <a:lnTo>
                      <a:pt x="1504" y="2392"/>
                    </a:lnTo>
                    <a:lnTo>
                      <a:pt x="1503" y="2393"/>
                    </a:lnTo>
                    <a:lnTo>
                      <a:pt x="1503" y="2397"/>
                    </a:lnTo>
                    <a:lnTo>
                      <a:pt x="1502" y="2406"/>
                    </a:lnTo>
                    <a:lnTo>
                      <a:pt x="1502" y="2429"/>
                    </a:lnTo>
                    <a:lnTo>
                      <a:pt x="1502" y="2429"/>
                    </a:lnTo>
                    <a:lnTo>
                      <a:pt x="1503" y="2437"/>
                    </a:lnTo>
                    <a:lnTo>
                      <a:pt x="1502" y="2444"/>
                    </a:lnTo>
                    <a:lnTo>
                      <a:pt x="1501" y="2445"/>
                    </a:lnTo>
                    <a:lnTo>
                      <a:pt x="1499" y="2447"/>
                    </a:lnTo>
                    <a:lnTo>
                      <a:pt x="1497" y="2448"/>
                    </a:lnTo>
                    <a:lnTo>
                      <a:pt x="1493" y="2448"/>
                    </a:lnTo>
                    <a:lnTo>
                      <a:pt x="1493" y="2448"/>
                    </a:lnTo>
                    <a:lnTo>
                      <a:pt x="1485" y="2449"/>
                    </a:lnTo>
                    <a:lnTo>
                      <a:pt x="1478" y="2450"/>
                    </a:lnTo>
                    <a:lnTo>
                      <a:pt x="1472" y="2454"/>
                    </a:lnTo>
                    <a:lnTo>
                      <a:pt x="1468" y="2458"/>
                    </a:lnTo>
                    <a:lnTo>
                      <a:pt x="1468" y="2458"/>
                    </a:lnTo>
                    <a:lnTo>
                      <a:pt x="1465" y="2461"/>
                    </a:lnTo>
                    <a:lnTo>
                      <a:pt x="1461" y="2462"/>
                    </a:lnTo>
                    <a:lnTo>
                      <a:pt x="1450" y="2464"/>
                    </a:lnTo>
                    <a:lnTo>
                      <a:pt x="1450" y="2464"/>
                    </a:lnTo>
                    <a:lnTo>
                      <a:pt x="1442" y="2466"/>
                    </a:lnTo>
                    <a:lnTo>
                      <a:pt x="1439" y="2469"/>
                    </a:lnTo>
                    <a:lnTo>
                      <a:pt x="1439" y="2472"/>
                    </a:lnTo>
                    <a:lnTo>
                      <a:pt x="1438" y="2478"/>
                    </a:lnTo>
                    <a:lnTo>
                      <a:pt x="1438" y="2478"/>
                    </a:lnTo>
                    <a:lnTo>
                      <a:pt x="1438" y="2481"/>
                    </a:lnTo>
                    <a:lnTo>
                      <a:pt x="1436" y="2486"/>
                    </a:lnTo>
                    <a:lnTo>
                      <a:pt x="1430" y="2494"/>
                    </a:lnTo>
                    <a:lnTo>
                      <a:pt x="1415" y="2512"/>
                    </a:lnTo>
                    <a:lnTo>
                      <a:pt x="1415" y="2512"/>
                    </a:lnTo>
                    <a:lnTo>
                      <a:pt x="1412" y="2516"/>
                    </a:lnTo>
                    <a:lnTo>
                      <a:pt x="1410" y="2521"/>
                    </a:lnTo>
                    <a:lnTo>
                      <a:pt x="1410" y="2528"/>
                    </a:lnTo>
                    <a:lnTo>
                      <a:pt x="1410" y="2533"/>
                    </a:lnTo>
                    <a:lnTo>
                      <a:pt x="1411" y="2538"/>
                    </a:lnTo>
                    <a:lnTo>
                      <a:pt x="1413" y="2543"/>
                    </a:lnTo>
                    <a:lnTo>
                      <a:pt x="1415" y="2546"/>
                    </a:lnTo>
                    <a:lnTo>
                      <a:pt x="1418" y="2548"/>
                    </a:lnTo>
                    <a:lnTo>
                      <a:pt x="1418" y="2548"/>
                    </a:lnTo>
                    <a:lnTo>
                      <a:pt x="1427" y="2549"/>
                    </a:lnTo>
                    <a:lnTo>
                      <a:pt x="1438" y="2550"/>
                    </a:lnTo>
                    <a:lnTo>
                      <a:pt x="1444" y="2550"/>
                    </a:lnTo>
                    <a:lnTo>
                      <a:pt x="1450" y="2549"/>
                    </a:lnTo>
                    <a:lnTo>
                      <a:pt x="1454" y="2547"/>
                    </a:lnTo>
                    <a:lnTo>
                      <a:pt x="1457" y="2544"/>
                    </a:lnTo>
                    <a:lnTo>
                      <a:pt x="1457" y="2544"/>
                    </a:lnTo>
                    <a:lnTo>
                      <a:pt x="1467" y="2529"/>
                    </a:lnTo>
                    <a:lnTo>
                      <a:pt x="1469" y="2526"/>
                    </a:lnTo>
                    <a:lnTo>
                      <a:pt x="1472" y="2523"/>
                    </a:lnTo>
                    <a:lnTo>
                      <a:pt x="1474" y="2522"/>
                    </a:lnTo>
                    <a:lnTo>
                      <a:pt x="1479" y="2521"/>
                    </a:lnTo>
                    <a:lnTo>
                      <a:pt x="1479" y="2521"/>
                    </a:lnTo>
                    <a:lnTo>
                      <a:pt x="1483" y="2522"/>
                    </a:lnTo>
                    <a:lnTo>
                      <a:pt x="1487" y="2524"/>
                    </a:lnTo>
                    <a:lnTo>
                      <a:pt x="1494" y="2528"/>
                    </a:lnTo>
                    <a:lnTo>
                      <a:pt x="1498" y="2531"/>
                    </a:lnTo>
                    <a:lnTo>
                      <a:pt x="1502" y="2535"/>
                    </a:lnTo>
                    <a:lnTo>
                      <a:pt x="1506" y="2540"/>
                    </a:lnTo>
                    <a:lnTo>
                      <a:pt x="1507" y="2544"/>
                    </a:lnTo>
                    <a:lnTo>
                      <a:pt x="1507" y="2546"/>
                    </a:lnTo>
                    <a:lnTo>
                      <a:pt x="1506" y="2548"/>
                    </a:lnTo>
                    <a:lnTo>
                      <a:pt x="1506" y="2548"/>
                    </a:lnTo>
                    <a:lnTo>
                      <a:pt x="1488" y="2570"/>
                    </a:lnTo>
                    <a:lnTo>
                      <a:pt x="1479" y="2581"/>
                    </a:lnTo>
                    <a:lnTo>
                      <a:pt x="1473" y="2586"/>
                    </a:lnTo>
                    <a:lnTo>
                      <a:pt x="1469" y="2589"/>
                    </a:lnTo>
                    <a:lnTo>
                      <a:pt x="1469" y="2589"/>
                    </a:lnTo>
                    <a:lnTo>
                      <a:pt x="1453" y="2597"/>
                    </a:lnTo>
                    <a:lnTo>
                      <a:pt x="1451" y="2598"/>
                    </a:lnTo>
                    <a:lnTo>
                      <a:pt x="1450" y="2600"/>
                    </a:lnTo>
                    <a:lnTo>
                      <a:pt x="1451" y="2601"/>
                    </a:lnTo>
                    <a:lnTo>
                      <a:pt x="1454" y="2601"/>
                    </a:lnTo>
                    <a:lnTo>
                      <a:pt x="1454" y="2601"/>
                    </a:lnTo>
                    <a:lnTo>
                      <a:pt x="1463" y="2601"/>
                    </a:lnTo>
                    <a:lnTo>
                      <a:pt x="1467" y="2602"/>
                    </a:lnTo>
                    <a:lnTo>
                      <a:pt x="1468" y="2602"/>
                    </a:lnTo>
                    <a:lnTo>
                      <a:pt x="1469" y="2604"/>
                    </a:lnTo>
                    <a:lnTo>
                      <a:pt x="1469" y="2608"/>
                    </a:lnTo>
                    <a:lnTo>
                      <a:pt x="1469" y="2608"/>
                    </a:lnTo>
                    <a:lnTo>
                      <a:pt x="1469" y="2614"/>
                    </a:lnTo>
                    <a:lnTo>
                      <a:pt x="1468" y="2616"/>
                    </a:lnTo>
                    <a:lnTo>
                      <a:pt x="1467" y="2617"/>
                    </a:lnTo>
                    <a:lnTo>
                      <a:pt x="1463" y="2619"/>
                    </a:lnTo>
                    <a:lnTo>
                      <a:pt x="1454" y="2620"/>
                    </a:lnTo>
                    <a:lnTo>
                      <a:pt x="1454" y="2620"/>
                    </a:lnTo>
                    <a:lnTo>
                      <a:pt x="1450" y="2620"/>
                    </a:lnTo>
                    <a:lnTo>
                      <a:pt x="1446" y="2621"/>
                    </a:lnTo>
                    <a:lnTo>
                      <a:pt x="1439" y="2626"/>
                    </a:lnTo>
                    <a:lnTo>
                      <a:pt x="1432" y="2630"/>
                    </a:lnTo>
                    <a:lnTo>
                      <a:pt x="1426" y="2634"/>
                    </a:lnTo>
                    <a:lnTo>
                      <a:pt x="1426" y="2634"/>
                    </a:lnTo>
                    <a:lnTo>
                      <a:pt x="1418" y="2637"/>
                    </a:lnTo>
                    <a:lnTo>
                      <a:pt x="1412" y="2640"/>
                    </a:lnTo>
                    <a:lnTo>
                      <a:pt x="1410" y="2641"/>
                    </a:lnTo>
                    <a:lnTo>
                      <a:pt x="1409" y="2643"/>
                    </a:lnTo>
                    <a:lnTo>
                      <a:pt x="1410" y="2646"/>
                    </a:lnTo>
                    <a:lnTo>
                      <a:pt x="1413" y="2649"/>
                    </a:lnTo>
                    <a:lnTo>
                      <a:pt x="1413" y="2649"/>
                    </a:lnTo>
                    <a:lnTo>
                      <a:pt x="1417" y="2655"/>
                    </a:lnTo>
                    <a:lnTo>
                      <a:pt x="1423" y="2658"/>
                    </a:lnTo>
                    <a:lnTo>
                      <a:pt x="1428" y="2661"/>
                    </a:lnTo>
                    <a:lnTo>
                      <a:pt x="1435" y="2663"/>
                    </a:lnTo>
                    <a:lnTo>
                      <a:pt x="1448" y="2666"/>
                    </a:lnTo>
                    <a:lnTo>
                      <a:pt x="1460" y="2666"/>
                    </a:lnTo>
                    <a:lnTo>
                      <a:pt x="1460" y="2666"/>
                    </a:lnTo>
                    <a:lnTo>
                      <a:pt x="1467" y="2667"/>
                    </a:lnTo>
                    <a:lnTo>
                      <a:pt x="1473" y="2669"/>
                    </a:lnTo>
                    <a:lnTo>
                      <a:pt x="1480" y="2671"/>
                    </a:lnTo>
                    <a:lnTo>
                      <a:pt x="1485" y="2673"/>
                    </a:lnTo>
                    <a:lnTo>
                      <a:pt x="1489" y="2675"/>
                    </a:lnTo>
                    <a:lnTo>
                      <a:pt x="1493" y="2678"/>
                    </a:lnTo>
                    <a:lnTo>
                      <a:pt x="1495" y="2681"/>
                    </a:lnTo>
                    <a:lnTo>
                      <a:pt x="1494" y="2685"/>
                    </a:lnTo>
                    <a:lnTo>
                      <a:pt x="1494" y="2685"/>
                    </a:lnTo>
                    <a:lnTo>
                      <a:pt x="1492" y="2689"/>
                    </a:lnTo>
                    <a:lnTo>
                      <a:pt x="1488" y="2692"/>
                    </a:lnTo>
                    <a:lnTo>
                      <a:pt x="1484" y="2691"/>
                    </a:lnTo>
                    <a:lnTo>
                      <a:pt x="1478" y="2689"/>
                    </a:lnTo>
                    <a:lnTo>
                      <a:pt x="1478" y="2689"/>
                    </a:lnTo>
                    <a:lnTo>
                      <a:pt x="1471" y="2687"/>
                    </a:lnTo>
                    <a:lnTo>
                      <a:pt x="1469" y="2687"/>
                    </a:lnTo>
                    <a:lnTo>
                      <a:pt x="1467" y="2687"/>
                    </a:lnTo>
                    <a:lnTo>
                      <a:pt x="1466" y="2689"/>
                    </a:lnTo>
                    <a:lnTo>
                      <a:pt x="1465" y="2691"/>
                    </a:lnTo>
                    <a:lnTo>
                      <a:pt x="1465" y="2693"/>
                    </a:lnTo>
                    <a:lnTo>
                      <a:pt x="1465" y="2697"/>
                    </a:lnTo>
                    <a:lnTo>
                      <a:pt x="1465" y="2697"/>
                    </a:lnTo>
                    <a:lnTo>
                      <a:pt x="1466" y="2705"/>
                    </a:lnTo>
                    <a:lnTo>
                      <a:pt x="1465" y="2714"/>
                    </a:lnTo>
                    <a:lnTo>
                      <a:pt x="1461" y="2721"/>
                    </a:lnTo>
                    <a:lnTo>
                      <a:pt x="1460" y="2723"/>
                    </a:lnTo>
                    <a:lnTo>
                      <a:pt x="1458" y="2724"/>
                    </a:lnTo>
                    <a:lnTo>
                      <a:pt x="1458" y="2724"/>
                    </a:lnTo>
                    <a:lnTo>
                      <a:pt x="1455" y="2728"/>
                    </a:lnTo>
                    <a:lnTo>
                      <a:pt x="1452" y="2732"/>
                    </a:lnTo>
                    <a:lnTo>
                      <a:pt x="1448" y="2744"/>
                    </a:lnTo>
                    <a:lnTo>
                      <a:pt x="1448" y="2744"/>
                    </a:lnTo>
                    <a:lnTo>
                      <a:pt x="1444" y="2750"/>
                    </a:lnTo>
                    <a:lnTo>
                      <a:pt x="1440" y="2758"/>
                    </a:lnTo>
                    <a:lnTo>
                      <a:pt x="1439" y="2761"/>
                    </a:lnTo>
                    <a:lnTo>
                      <a:pt x="1439" y="2764"/>
                    </a:lnTo>
                    <a:lnTo>
                      <a:pt x="1440" y="2767"/>
                    </a:lnTo>
                    <a:lnTo>
                      <a:pt x="1442" y="2771"/>
                    </a:lnTo>
                    <a:lnTo>
                      <a:pt x="1442" y="2771"/>
                    </a:lnTo>
                    <a:lnTo>
                      <a:pt x="1450" y="2777"/>
                    </a:lnTo>
                    <a:lnTo>
                      <a:pt x="1455" y="2784"/>
                    </a:lnTo>
                    <a:lnTo>
                      <a:pt x="1457" y="2787"/>
                    </a:lnTo>
                    <a:lnTo>
                      <a:pt x="1457" y="2789"/>
                    </a:lnTo>
                    <a:lnTo>
                      <a:pt x="1457" y="2792"/>
                    </a:lnTo>
                    <a:lnTo>
                      <a:pt x="1454" y="2794"/>
                    </a:lnTo>
                    <a:lnTo>
                      <a:pt x="1454" y="2794"/>
                    </a:lnTo>
                    <a:lnTo>
                      <a:pt x="1441" y="2803"/>
                    </a:lnTo>
                    <a:lnTo>
                      <a:pt x="1427" y="2813"/>
                    </a:lnTo>
                    <a:lnTo>
                      <a:pt x="1427" y="2813"/>
                    </a:lnTo>
                    <a:lnTo>
                      <a:pt x="1420" y="2818"/>
                    </a:lnTo>
                    <a:lnTo>
                      <a:pt x="1413" y="2821"/>
                    </a:lnTo>
                    <a:lnTo>
                      <a:pt x="1408" y="2823"/>
                    </a:lnTo>
                    <a:lnTo>
                      <a:pt x="1406" y="2823"/>
                    </a:lnTo>
                    <a:lnTo>
                      <a:pt x="1404" y="2822"/>
                    </a:lnTo>
                    <a:lnTo>
                      <a:pt x="1404" y="2822"/>
                    </a:lnTo>
                    <a:lnTo>
                      <a:pt x="1403" y="2820"/>
                    </a:lnTo>
                    <a:lnTo>
                      <a:pt x="1402" y="2819"/>
                    </a:lnTo>
                    <a:lnTo>
                      <a:pt x="1397" y="2816"/>
                    </a:lnTo>
                    <a:lnTo>
                      <a:pt x="1391" y="2815"/>
                    </a:lnTo>
                    <a:lnTo>
                      <a:pt x="1384" y="2814"/>
                    </a:lnTo>
                    <a:lnTo>
                      <a:pt x="1384" y="2814"/>
                    </a:lnTo>
                    <a:lnTo>
                      <a:pt x="1379" y="2814"/>
                    </a:lnTo>
                    <a:lnTo>
                      <a:pt x="1374" y="2816"/>
                    </a:lnTo>
                    <a:lnTo>
                      <a:pt x="1374" y="2817"/>
                    </a:lnTo>
                    <a:lnTo>
                      <a:pt x="1375" y="2818"/>
                    </a:lnTo>
                    <a:lnTo>
                      <a:pt x="1378" y="2819"/>
                    </a:lnTo>
                    <a:lnTo>
                      <a:pt x="1383" y="2820"/>
                    </a:lnTo>
                    <a:lnTo>
                      <a:pt x="1383" y="2820"/>
                    </a:lnTo>
                    <a:lnTo>
                      <a:pt x="1392" y="2821"/>
                    </a:lnTo>
                    <a:lnTo>
                      <a:pt x="1395" y="2822"/>
                    </a:lnTo>
                    <a:lnTo>
                      <a:pt x="1395" y="2823"/>
                    </a:lnTo>
                    <a:lnTo>
                      <a:pt x="1395" y="2824"/>
                    </a:lnTo>
                    <a:lnTo>
                      <a:pt x="1393" y="2829"/>
                    </a:lnTo>
                    <a:lnTo>
                      <a:pt x="1393" y="2829"/>
                    </a:lnTo>
                    <a:lnTo>
                      <a:pt x="1387" y="2835"/>
                    </a:lnTo>
                    <a:lnTo>
                      <a:pt x="1382" y="2843"/>
                    </a:lnTo>
                    <a:lnTo>
                      <a:pt x="1380" y="2846"/>
                    </a:lnTo>
                    <a:lnTo>
                      <a:pt x="1380" y="2849"/>
                    </a:lnTo>
                    <a:lnTo>
                      <a:pt x="1381" y="2850"/>
                    </a:lnTo>
                    <a:lnTo>
                      <a:pt x="1385" y="2850"/>
                    </a:lnTo>
                    <a:lnTo>
                      <a:pt x="1385" y="2850"/>
                    </a:lnTo>
                    <a:lnTo>
                      <a:pt x="1396" y="2849"/>
                    </a:lnTo>
                    <a:lnTo>
                      <a:pt x="1409" y="2849"/>
                    </a:lnTo>
                    <a:lnTo>
                      <a:pt x="1421" y="2850"/>
                    </a:lnTo>
                    <a:lnTo>
                      <a:pt x="1431" y="2852"/>
                    </a:lnTo>
                    <a:lnTo>
                      <a:pt x="1431" y="2852"/>
                    </a:lnTo>
                    <a:lnTo>
                      <a:pt x="1436" y="2855"/>
                    </a:lnTo>
                    <a:lnTo>
                      <a:pt x="1439" y="2858"/>
                    </a:lnTo>
                    <a:lnTo>
                      <a:pt x="1446" y="2864"/>
                    </a:lnTo>
                    <a:lnTo>
                      <a:pt x="1451" y="2867"/>
                    </a:lnTo>
                    <a:lnTo>
                      <a:pt x="1455" y="2870"/>
                    </a:lnTo>
                    <a:lnTo>
                      <a:pt x="1459" y="2872"/>
                    </a:lnTo>
                    <a:lnTo>
                      <a:pt x="1465" y="2872"/>
                    </a:lnTo>
                    <a:lnTo>
                      <a:pt x="1465" y="2872"/>
                    </a:lnTo>
                    <a:lnTo>
                      <a:pt x="1475" y="2872"/>
                    </a:lnTo>
                    <a:lnTo>
                      <a:pt x="1483" y="2870"/>
                    </a:lnTo>
                    <a:lnTo>
                      <a:pt x="1489" y="2865"/>
                    </a:lnTo>
                    <a:lnTo>
                      <a:pt x="1497" y="2861"/>
                    </a:lnTo>
                    <a:lnTo>
                      <a:pt x="1497" y="2861"/>
                    </a:lnTo>
                    <a:lnTo>
                      <a:pt x="1501" y="2859"/>
                    </a:lnTo>
                    <a:lnTo>
                      <a:pt x="1504" y="2858"/>
                    </a:lnTo>
                    <a:lnTo>
                      <a:pt x="1508" y="2858"/>
                    </a:lnTo>
                    <a:lnTo>
                      <a:pt x="1510" y="2858"/>
                    </a:lnTo>
                    <a:lnTo>
                      <a:pt x="1512" y="2860"/>
                    </a:lnTo>
                    <a:lnTo>
                      <a:pt x="1514" y="2862"/>
                    </a:lnTo>
                    <a:lnTo>
                      <a:pt x="1518" y="2867"/>
                    </a:lnTo>
                    <a:lnTo>
                      <a:pt x="1518" y="2867"/>
                    </a:lnTo>
                    <a:lnTo>
                      <a:pt x="1522" y="2874"/>
                    </a:lnTo>
                    <a:lnTo>
                      <a:pt x="1526" y="2878"/>
                    </a:lnTo>
                    <a:lnTo>
                      <a:pt x="1531" y="2881"/>
                    </a:lnTo>
                    <a:lnTo>
                      <a:pt x="1539" y="2883"/>
                    </a:lnTo>
                    <a:lnTo>
                      <a:pt x="1539" y="2883"/>
                    </a:lnTo>
                    <a:lnTo>
                      <a:pt x="1545" y="2881"/>
                    </a:lnTo>
                    <a:lnTo>
                      <a:pt x="1549" y="2880"/>
                    </a:lnTo>
                    <a:lnTo>
                      <a:pt x="1553" y="2878"/>
                    </a:lnTo>
                    <a:lnTo>
                      <a:pt x="1558" y="2878"/>
                    </a:lnTo>
                    <a:lnTo>
                      <a:pt x="1558" y="2878"/>
                    </a:lnTo>
                    <a:lnTo>
                      <a:pt x="1567" y="2879"/>
                    </a:lnTo>
                    <a:lnTo>
                      <a:pt x="1569" y="2879"/>
                    </a:lnTo>
                    <a:lnTo>
                      <a:pt x="1569" y="1"/>
                    </a:lnTo>
                    <a:lnTo>
                      <a:pt x="93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3" name="Freeform 309"/>
              <p:cNvSpPr>
                <a:spLocks/>
              </p:cNvSpPr>
              <p:nvPr/>
            </p:nvSpPr>
            <p:spPr bwMode="auto">
              <a:xfrm>
                <a:off x="9566233" y="1740036"/>
                <a:ext cx="309562" cy="327051"/>
              </a:xfrm>
              <a:custGeom>
                <a:avLst/>
                <a:gdLst>
                  <a:gd name="T0" fmla="*/ 32 w 195"/>
                  <a:gd name="T1" fmla="*/ 0 h 206"/>
                  <a:gd name="T2" fmla="*/ 30 w 195"/>
                  <a:gd name="T3" fmla="*/ 9 h 206"/>
                  <a:gd name="T4" fmla="*/ 25 w 195"/>
                  <a:gd name="T5" fmla="*/ 20 h 206"/>
                  <a:gd name="T6" fmla="*/ 21 w 195"/>
                  <a:gd name="T7" fmla="*/ 23 h 206"/>
                  <a:gd name="T8" fmla="*/ 14 w 195"/>
                  <a:gd name="T9" fmla="*/ 31 h 206"/>
                  <a:gd name="T10" fmla="*/ 12 w 195"/>
                  <a:gd name="T11" fmla="*/ 44 h 206"/>
                  <a:gd name="T12" fmla="*/ 11 w 195"/>
                  <a:gd name="T13" fmla="*/ 51 h 206"/>
                  <a:gd name="T14" fmla="*/ 4 w 195"/>
                  <a:gd name="T15" fmla="*/ 59 h 206"/>
                  <a:gd name="T16" fmla="*/ 1 w 195"/>
                  <a:gd name="T17" fmla="*/ 59 h 206"/>
                  <a:gd name="T18" fmla="*/ 0 w 195"/>
                  <a:gd name="T19" fmla="*/ 61 h 206"/>
                  <a:gd name="T20" fmla="*/ 4 w 195"/>
                  <a:gd name="T21" fmla="*/ 73 h 206"/>
                  <a:gd name="T22" fmla="*/ 9 w 195"/>
                  <a:gd name="T23" fmla="*/ 79 h 206"/>
                  <a:gd name="T24" fmla="*/ 28 w 195"/>
                  <a:gd name="T25" fmla="*/ 93 h 206"/>
                  <a:gd name="T26" fmla="*/ 55 w 195"/>
                  <a:gd name="T27" fmla="*/ 117 h 206"/>
                  <a:gd name="T28" fmla="*/ 61 w 195"/>
                  <a:gd name="T29" fmla="*/ 124 h 206"/>
                  <a:gd name="T30" fmla="*/ 74 w 195"/>
                  <a:gd name="T31" fmla="*/ 146 h 206"/>
                  <a:gd name="T32" fmla="*/ 87 w 195"/>
                  <a:gd name="T33" fmla="*/ 166 h 206"/>
                  <a:gd name="T34" fmla="*/ 93 w 195"/>
                  <a:gd name="T35" fmla="*/ 174 h 206"/>
                  <a:gd name="T36" fmla="*/ 104 w 195"/>
                  <a:gd name="T37" fmla="*/ 189 h 206"/>
                  <a:gd name="T38" fmla="*/ 113 w 195"/>
                  <a:gd name="T39" fmla="*/ 204 h 206"/>
                  <a:gd name="T40" fmla="*/ 120 w 195"/>
                  <a:gd name="T41" fmla="*/ 206 h 206"/>
                  <a:gd name="T42" fmla="*/ 127 w 195"/>
                  <a:gd name="T43" fmla="*/ 204 h 206"/>
                  <a:gd name="T44" fmla="*/ 136 w 195"/>
                  <a:gd name="T45" fmla="*/ 200 h 206"/>
                  <a:gd name="T46" fmla="*/ 141 w 195"/>
                  <a:gd name="T47" fmla="*/ 197 h 206"/>
                  <a:gd name="T48" fmla="*/ 141 w 195"/>
                  <a:gd name="T49" fmla="*/ 193 h 206"/>
                  <a:gd name="T50" fmla="*/ 140 w 195"/>
                  <a:gd name="T51" fmla="*/ 180 h 206"/>
                  <a:gd name="T52" fmla="*/ 141 w 195"/>
                  <a:gd name="T53" fmla="*/ 161 h 206"/>
                  <a:gd name="T54" fmla="*/ 145 w 195"/>
                  <a:gd name="T55" fmla="*/ 157 h 206"/>
                  <a:gd name="T56" fmla="*/ 157 w 195"/>
                  <a:gd name="T57" fmla="*/ 155 h 206"/>
                  <a:gd name="T58" fmla="*/ 159 w 195"/>
                  <a:gd name="T59" fmla="*/ 157 h 206"/>
                  <a:gd name="T60" fmla="*/ 163 w 195"/>
                  <a:gd name="T61" fmla="*/ 160 h 206"/>
                  <a:gd name="T62" fmla="*/ 170 w 195"/>
                  <a:gd name="T63" fmla="*/ 169 h 206"/>
                  <a:gd name="T64" fmla="*/ 173 w 195"/>
                  <a:gd name="T65" fmla="*/ 168 h 206"/>
                  <a:gd name="T66" fmla="*/ 183 w 195"/>
                  <a:gd name="T67" fmla="*/ 158 h 206"/>
                  <a:gd name="T68" fmla="*/ 185 w 195"/>
                  <a:gd name="T69" fmla="*/ 152 h 206"/>
                  <a:gd name="T70" fmla="*/ 188 w 195"/>
                  <a:gd name="T71" fmla="*/ 144 h 206"/>
                  <a:gd name="T72" fmla="*/ 187 w 195"/>
                  <a:gd name="T73" fmla="*/ 133 h 206"/>
                  <a:gd name="T74" fmla="*/ 182 w 195"/>
                  <a:gd name="T75" fmla="*/ 123 h 206"/>
                  <a:gd name="T76" fmla="*/ 179 w 195"/>
                  <a:gd name="T77" fmla="*/ 116 h 206"/>
                  <a:gd name="T78" fmla="*/ 182 w 195"/>
                  <a:gd name="T79" fmla="*/ 112 h 206"/>
                  <a:gd name="T80" fmla="*/ 184 w 195"/>
                  <a:gd name="T81" fmla="*/ 110 h 206"/>
                  <a:gd name="T82" fmla="*/ 192 w 195"/>
                  <a:gd name="T83" fmla="*/ 102 h 206"/>
                  <a:gd name="T84" fmla="*/ 195 w 195"/>
                  <a:gd name="T85" fmla="*/ 94 h 206"/>
                  <a:gd name="T86" fmla="*/ 193 w 195"/>
                  <a:gd name="T87" fmla="*/ 87 h 206"/>
                  <a:gd name="T88" fmla="*/ 184 w 195"/>
                  <a:gd name="T89" fmla="*/ 76 h 206"/>
                  <a:gd name="T90" fmla="*/ 178 w 195"/>
                  <a:gd name="T91" fmla="*/ 71 h 206"/>
                  <a:gd name="T92" fmla="*/ 163 w 195"/>
                  <a:gd name="T93" fmla="*/ 50 h 206"/>
                  <a:gd name="T94" fmla="*/ 152 w 195"/>
                  <a:gd name="T95" fmla="*/ 39 h 206"/>
                  <a:gd name="T96" fmla="*/ 141 w 195"/>
                  <a:gd name="T97" fmla="*/ 33 h 206"/>
                  <a:gd name="T98" fmla="*/ 129 w 195"/>
                  <a:gd name="T99" fmla="*/ 32 h 206"/>
                  <a:gd name="T100" fmla="*/ 109 w 195"/>
                  <a:gd name="T101" fmla="*/ 28 h 206"/>
                  <a:gd name="T102" fmla="*/ 100 w 195"/>
                  <a:gd name="T103" fmla="*/ 22 h 206"/>
                  <a:gd name="T104" fmla="*/ 95 w 195"/>
                  <a:gd name="T105" fmla="*/ 18 h 206"/>
                  <a:gd name="T106" fmla="*/ 87 w 195"/>
                  <a:gd name="T107" fmla="*/ 6 h 206"/>
                  <a:gd name="T108" fmla="*/ 83 w 195"/>
                  <a:gd name="T109" fmla="*/ 3 h 206"/>
                  <a:gd name="T110" fmla="*/ 75 w 195"/>
                  <a:gd name="T111" fmla="*/ 2 h 206"/>
                  <a:gd name="T112" fmla="*/ 58 w 195"/>
                  <a:gd name="T113" fmla="*/ 4 h 206"/>
                  <a:gd name="T114" fmla="*/ 50 w 195"/>
                  <a:gd name="T115" fmla="*/ 4 h 206"/>
                  <a:gd name="T116" fmla="*/ 49 w 195"/>
                  <a:gd name="T117" fmla="*/ 3 h 206"/>
                  <a:gd name="T118" fmla="*/ 45 w 195"/>
                  <a:gd name="T119" fmla="*/ 0 h 206"/>
                  <a:gd name="T120" fmla="*/ 32 w 195"/>
                  <a:gd name="T1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5" h="206">
                    <a:moveTo>
                      <a:pt x="32" y="0"/>
                    </a:moveTo>
                    <a:lnTo>
                      <a:pt x="32" y="0"/>
                    </a:lnTo>
                    <a:lnTo>
                      <a:pt x="31" y="3"/>
                    </a:lnTo>
                    <a:lnTo>
                      <a:pt x="30" y="9"/>
                    </a:lnTo>
                    <a:lnTo>
                      <a:pt x="27" y="17"/>
                    </a:lnTo>
                    <a:lnTo>
                      <a:pt x="25" y="20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6" y="26"/>
                    </a:lnTo>
                    <a:lnTo>
                      <a:pt x="14" y="31"/>
                    </a:lnTo>
                    <a:lnTo>
                      <a:pt x="13" y="36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1" y="51"/>
                    </a:lnTo>
                    <a:lnTo>
                      <a:pt x="7" y="55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1" y="59"/>
                    </a:lnTo>
                    <a:lnTo>
                      <a:pt x="0" y="60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4" y="73"/>
                    </a:lnTo>
                    <a:lnTo>
                      <a:pt x="9" y="79"/>
                    </a:lnTo>
                    <a:lnTo>
                      <a:pt x="9" y="79"/>
                    </a:lnTo>
                    <a:lnTo>
                      <a:pt x="18" y="85"/>
                    </a:lnTo>
                    <a:lnTo>
                      <a:pt x="28" y="93"/>
                    </a:lnTo>
                    <a:lnTo>
                      <a:pt x="41" y="103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61" y="124"/>
                    </a:lnTo>
                    <a:lnTo>
                      <a:pt x="66" y="131"/>
                    </a:lnTo>
                    <a:lnTo>
                      <a:pt x="74" y="146"/>
                    </a:lnTo>
                    <a:lnTo>
                      <a:pt x="83" y="160"/>
                    </a:lnTo>
                    <a:lnTo>
                      <a:pt x="87" y="166"/>
                    </a:lnTo>
                    <a:lnTo>
                      <a:pt x="93" y="174"/>
                    </a:lnTo>
                    <a:lnTo>
                      <a:pt x="93" y="174"/>
                    </a:lnTo>
                    <a:lnTo>
                      <a:pt x="100" y="181"/>
                    </a:lnTo>
                    <a:lnTo>
                      <a:pt x="104" y="189"/>
                    </a:lnTo>
                    <a:lnTo>
                      <a:pt x="109" y="200"/>
                    </a:lnTo>
                    <a:lnTo>
                      <a:pt x="113" y="204"/>
                    </a:lnTo>
                    <a:lnTo>
                      <a:pt x="116" y="206"/>
                    </a:lnTo>
                    <a:lnTo>
                      <a:pt x="120" y="206"/>
                    </a:lnTo>
                    <a:lnTo>
                      <a:pt x="127" y="204"/>
                    </a:lnTo>
                    <a:lnTo>
                      <a:pt x="127" y="204"/>
                    </a:lnTo>
                    <a:lnTo>
                      <a:pt x="132" y="201"/>
                    </a:lnTo>
                    <a:lnTo>
                      <a:pt x="136" y="200"/>
                    </a:lnTo>
                    <a:lnTo>
                      <a:pt x="140" y="198"/>
                    </a:lnTo>
                    <a:lnTo>
                      <a:pt x="141" y="197"/>
                    </a:lnTo>
                    <a:lnTo>
                      <a:pt x="141" y="196"/>
                    </a:lnTo>
                    <a:lnTo>
                      <a:pt x="141" y="193"/>
                    </a:lnTo>
                    <a:lnTo>
                      <a:pt x="140" y="180"/>
                    </a:lnTo>
                    <a:lnTo>
                      <a:pt x="140" y="180"/>
                    </a:lnTo>
                    <a:lnTo>
                      <a:pt x="140" y="165"/>
                    </a:lnTo>
                    <a:lnTo>
                      <a:pt x="141" y="161"/>
                    </a:lnTo>
                    <a:lnTo>
                      <a:pt x="143" y="158"/>
                    </a:lnTo>
                    <a:lnTo>
                      <a:pt x="145" y="157"/>
                    </a:lnTo>
                    <a:lnTo>
                      <a:pt x="148" y="155"/>
                    </a:lnTo>
                    <a:lnTo>
                      <a:pt x="157" y="155"/>
                    </a:lnTo>
                    <a:lnTo>
                      <a:pt x="157" y="155"/>
                    </a:lnTo>
                    <a:lnTo>
                      <a:pt x="159" y="157"/>
                    </a:lnTo>
                    <a:lnTo>
                      <a:pt x="161" y="157"/>
                    </a:lnTo>
                    <a:lnTo>
                      <a:pt x="163" y="160"/>
                    </a:lnTo>
                    <a:lnTo>
                      <a:pt x="168" y="167"/>
                    </a:lnTo>
                    <a:lnTo>
                      <a:pt x="170" y="169"/>
                    </a:lnTo>
                    <a:lnTo>
                      <a:pt x="171" y="169"/>
                    </a:lnTo>
                    <a:lnTo>
                      <a:pt x="173" y="168"/>
                    </a:lnTo>
                    <a:lnTo>
                      <a:pt x="177" y="165"/>
                    </a:lnTo>
                    <a:lnTo>
                      <a:pt x="183" y="158"/>
                    </a:lnTo>
                    <a:lnTo>
                      <a:pt x="183" y="158"/>
                    </a:lnTo>
                    <a:lnTo>
                      <a:pt x="185" y="152"/>
                    </a:lnTo>
                    <a:lnTo>
                      <a:pt x="187" y="148"/>
                    </a:lnTo>
                    <a:lnTo>
                      <a:pt x="188" y="144"/>
                    </a:lnTo>
                    <a:lnTo>
                      <a:pt x="188" y="140"/>
                    </a:lnTo>
                    <a:lnTo>
                      <a:pt x="187" y="133"/>
                    </a:lnTo>
                    <a:lnTo>
                      <a:pt x="184" y="128"/>
                    </a:lnTo>
                    <a:lnTo>
                      <a:pt x="182" y="123"/>
                    </a:lnTo>
                    <a:lnTo>
                      <a:pt x="179" y="118"/>
                    </a:lnTo>
                    <a:lnTo>
                      <a:pt x="179" y="116"/>
                    </a:lnTo>
                    <a:lnTo>
                      <a:pt x="180" y="115"/>
                    </a:lnTo>
                    <a:lnTo>
                      <a:pt x="182" y="11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9" y="106"/>
                    </a:lnTo>
                    <a:lnTo>
                      <a:pt x="192" y="102"/>
                    </a:lnTo>
                    <a:lnTo>
                      <a:pt x="195" y="99"/>
                    </a:lnTo>
                    <a:lnTo>
                      <a:pt x="195" y="94"/>
                    </a:lnTo>
                    <a:lnTo>
                      <a:pt x="195" y="91"/>
                    </a:lnTo>
                    <a:lnTo>
                      <a:pt x="193" y="87"/>
                    </a:lnTo>
                    <a:lnTo>
                      <a:pt x="189" y="81"/>
                    </a:lnTo>
                    <a:lnTo>
                      <a:pt x="184" y="76"/>
                    </a:lnTo>
                    <a:lnTo>
                      <a:pt x="184" y="76"/>
                    </a:lnTo>
                    <a:lnTo>
                      <a:pt x="178" y="71"/>
                    </a:lnTo>
                    <a:lnTo>
                      <a:pt x="173" y="63"/>
                    </a:lnTo>
                    <a:lnTo>
                      <a:pt x="163" y="50"/>
                    </a:lnTo>
                    <a:lnTo>
                      <a:pt x="158" y="44"/>
                    </a:lnTo>
                    <a:lnTo>
                      <a:pt x="152" y="39"/>
                    </a:lnTo>
                    <a:lnTo>
                      <a:pt x="147" y="35"/>
                    </a:lnTo>
                    <a:lnTo>
                      <a:pt x="141" y="33"/>
                    </a:lnTo>
                    <a:lnTo>
                      <a:pt x="141" y="33"/>
                    </a:lnTo>
                    <a:lnTo>
                      <a:pt x="129" y="32"/>
                    </a:lnTo>
                    <a:lnTo>
                      <a:pt x="116" y="30"/>
                    </a:lnTo>
                    <a:lnTo>
                      <a:pt x="109" y="28"/>
                    </a:lnTo>
                    <a:lnTo>
                      <a:pt x="104" y="25"/>
                    </a:lnTo>
                    <a:lnTo>
                      <a:pt x="100" y="22"/>
                    </a:lnTo>
                    <a:lnTo>
                      <a:pt x="95" y="18"/>
                    </a:lnTo>
                    <a:lnTo>
                      <a:pt x="95" y="18"/>
                    </a:lnTo>
                    <a:lnTo>
                      <a:pt x="90" y="10"/>
                    </a:lnTo>
                    <a:lnTo>
                      <a:pt x="87" y="6"/>
                    </a:lnTo>
                    <a:lnTo>
                      <a:pt x="86" y="4"/>
                    </a:lnTo>
                    <a:lnTo>
                      <a:pt x="83" y="3"/>
                    </a:lnTo>
                    <a:lnTo>
                      <a:pt x="75" y="2"/>
                    </a:lnTo>
                    <a:lnTo>
                      <a:pt x="75" y="2"/>
                    </a:lnTo>
                    <a:lnTo>
                      <a:pt x="65" y="3"/>
                    </a:lnTo>
                    <a:lnTo>
                      <a:pt x="58" y="4"/>
                    </a:lnTo>
                    <a:lnTo>
                      <a:pt x="52" y="5"/>
                    </a:lnTo>
                    <a:lnTo>
                      <a:pt x="50" y="4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8" y="1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4" name="Freeform 310"/>
              <p:cNvSpPr>
                <a:spLocks/>
              </p:cNvSpPr>
              <p:nvPr/>
            </p:nvSpPr>
            <p:spPr bwMode="auto">
              <a:xfrm>
                <a:off x="9856745" y="1409809"/>
                <a:ext cx="288924" cy="349278"/>
              </a:xfrm>
              <a:custGeom>
                <a:avLst/>
                <a:gdLst>
                  <a:gd name="T0" fmla="*/ 0 w 182"/>
                  <a:gd name="T1" fmla="*/ 61 h 220"/>
                  <a:gd name="T2" fmla="*/ 8 w 182"/>
                  <a:gd name="T3" fmla="*/ 76 h 220"/>
                  <a:gd name="T4" fmla="*/ 25 w 182"/>
                  <a:gd name="T5" fmla="*/ 91 h 220"/>
                  <a:gd name="T6" fmla="*/ 43 w 182"/>
                  <a:gd name="T7" fmla="*/ 112 h 220"/>
                  <a:gd name="T8" fmla="*/ 46 w 182"/>
                  <a:gd name="T9" fmla="*/ 122 h 220"/>
                  <a:gd name="T10" fmla="*/ 46 w 182"/>
                  <a:gd name="T11" fmla="*/ 138 h 220"/>
                  <a:gd name="T12" fmla="*/ 55 w 182"/>
                  <a:gd name="T13" fmla="*/ 147 h 220"/>
                  <a:gd name="T14" fmla="*/ 65 w 182"/>
                  <a:gd name="T15" fmla="*/ 153 h 220"/>
                  <a:gd name="T16" fmla="*/ 89 w 182"/>
                  <a:gd name="T17" fmla="*/ 157 h 220"/>
                  <a:gd name="T18" fmla="*/ 107 w 182"/>
                  <a:gd name="T19" fmla="*/ 166 h 220"/>
                  <a:gd name="T20" fmla="*/ 126 w 182"/>
                  <a:gd name="T21" fmla="*/ 179 h 220"/>
                  <a:gd name="T22" fmla="*/ 135 w 182"/>
                  <a:gd name="T23" fmla="*/ 197 h 220"/>
                  <a:gd name="T24" fmla="*/ 138 w 182"/>
                  <a:gd name="T25" fmla="*/ 210 h 220"/>
                  <a:gd name="T26" fmla="*/ 147 w 182"/>
                  <a:gd name="T27" fmla="*/ 219 h 220"/>
                  <a:gd name="T28" fmla="*/ 158 w 182"/>
                  <a:gd name="T29" fmla="*/ 218 h 220"/>
                  <a:gd name="T30" fmla="*/ 165 w 182"/>
                  <a:gd name="T31" fmla="*/ 210 h 220"/>
                  <a:gd name="T32" fmla="*/ 181 w 182"/>
                  <a:gd name="T33" fmla="*/ 174 h 220"/>
                  <a:gd name="T34" fmla="*/ 182 w 182"/>
                  <a:gd name="T35" fmla="*/ 164 h 220"/>
                  <a:gd name="T36" fmla="*/ 175 w 182"/>
                  <a:gd name="T37" fmla="*/ 142 h 220"/>
                  <a:gd name="T38" fmla="*/ 162 w 182"/>
                  <a:gd name="T39" fmla="*/ 126 h 220"/>
                  <a:gd name="T40" fmla="*/ 131 w 182"/>
                  <a:gd name="T41" fmla="*/ 97 h 220"/>
                  <a:gd name="T42" fmla="*/ 107 w 182"/>
                  <a:gd name="T43" fmla="*/ 69 h 220"/>
                  <a:gd name="T44" fmla="*/ 105 w 182"/>
                  <a:gd name="T45" fmla="*/ 62 h 220"/>
                  <a:gd name="T46" fmla="*/ 103 w 182"/>
                  <a:gd name="T47" fmla="*/ 39 h 220"/>
                  <a:gd name="T48" fmla="*/ 93 w 182"/>
                  <a:gd name="T49" fmla="*/ 31 h 220"/>
                  <a:gd name="T50" fmla="*/ 74 w 182"/>
                  <a:gd name="T51" fmla="*/ 23 h 220"/>
                  <a:gd name="T52" fmla="*/ 50 w 182"/>
                  <a:gd name="T53" fmla="*/ 13 h 220"/>
                  <a:gd name="T54" fmla="*/ 23 w 182"/>
                  <a:gd name="T55" fmla="*/ 2 h 220"/>
                  <a:gd name="T56" fmla="*/ 11 w 182"/>
                  <a:gd name="T57" fmla="*/ 1 h 220"/>
                  <a:gd name="T58" fmla="*/ 8 w 182"/>
                  <a:gd name="T59" fmla="*/ 10 h 220"/>
                  <a:gd name="T60" fmla="*/ 12 w 182"/>
                  <a:gd name="T61" fmla="*/ 26 h 220"/>
                  <a:gd name="T62" fmla="*/ 25 w 182"/>
                  <a:gd name="T63" fmla="*/ 36 h 220"/>
                  <a:gd name="T64" fmla="*/ 38 w 182"/>
                  <a:gd name="T65" fmla="*/ 36 h 220"/>
                  <a:gd name="T66" fmla="*/ 58 w 182"/>
                  <a:gd name="T67" fmla="*/ 37 h 220"/>
                  <a:gd name="T68" fmla="*/ 68 w 182"/>
                  <a:gd name="T69" fmla="*/ 42 h 220"/>
                  <a:gd name="T70" fmla="*/ 85 w 182"/>
                  <a:gd name="T71" fmla="*/ 57 h 220"/>
                  <a:gd name="T72" fmla="*/ 79 w 182"/>
                  <a:gd name="T73" fmla="*/ 67 h 220"/>
                  <a:gd name="T74" fmla="*/ 64 w 182"/>
                  <a:gd name="T75" fmla="*/ 81 h 220"/>
                  <a:gd name="T76" fmla="*/ 57 w 182"/>
                  <a:gd name="T77" fmla="*/ 79 h 220"/>
                  <a:gd name="T78" fmla="*/ 52 w 182"/>
                  <a:gd name="T79" fmla="*/ 65 h 220"/>
                  <a:gd name="T80" fmla="*/ 46 w 182"/>
                  <a:gd name="T81" fmla="*/ 54 h 220"/>
                  <a:gd name="T82" fmla="*/ 42 w 182"/>
                  <a:gd name="T83" fmla="*/ 56 h 220"/>
                  <a:gd name="T84" fmla="*/ 36 w 182"/>
                  <a:gd name="T85" fmla="*/ 65 h 220"/>
                  <a:gd name="T86" fmla="*/ 43 w 182"/>
                  <a:gd name="T87" fmla="*/ 81 h 220"/>
                  <a:gd name="T88" fmla="*/ 47 w 182"/>
                  <a:gd name="T89" fmla="*/ 100 h 220"/>
                  <a:gd name="T90" fmla="*/ 44 w 182"/>
                  <a:gd name="T91" fmla="*/ 99 h 220"/>
                  <a:gd name="T92" fmla="*/ 32 w 182"/>
                  <a:gd name="T93" fmla="*/ 84 h 220"/>
                  <a:gd name="T94" fmla="*/ 23 w 182"/>
                  <a:gd name="T95" fmla="*/ 70 h 220"/>
                  <a:gd name="T96" fmla="*/ 10 w 182"/>
                  <a:gd name="T97" fmla="*/ 61 h 220"/>
                  <a:gd name="T98" fmla="*/ 0 w 182"/>
                  <a:gd name="T99" fmla="*/ 5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2" h="220">
                    <a:moveTo>
                      <a:pt x="0" y="59"/>
                    </a:moveTo>
                    <a:lnTo>
                      <a:pt x="0" y="59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5" y="72"/>
                    </a:lnTo>
                    <a:lnTo>
                      <a:pt x="8" y="76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25" y="91"/>
                    </a:lnTo>
                    <a:lnTo>
                      <a:pt x="36" y="102"/>
                    </a:lnTo>
                    <a:lnTo>
                      <a:pt x="39" y="107"/>
                    </a:lnTo>
                    <a:lnTo>
                      <a:pt x="43" y="112"/>
                    </a:lnTo>
                    <a:lnTo>
                      <a:pt x="45" y="116"/>
                    </a:lnTo>
                    <a:lnTo>
                      <a:pt x="46" y="122"/>
                    </a:lnTo>
                    <a:lnTo>
                      <a:pt x="46" y="122"/>
                    </a:lnTo>
                    <a:lnTo>
                      <a:pt x="45" y="129"/>
                    </a:lnTo>
                    <a:lnTo>
                      <a:pt x="45" y="136"/>
                    </a:lnTo>
                    <a:lnTo>
                      <a:pt x="46" y="138"/>
                    </a:lnTo>
                    <a:lnTo>
                      <a:pt x="48" y="141"/>
                    </a:lnTo>
                    <a:lnTo>
                      <a:pt x="51" y="144"/>
                    </a:lnTo>
                    <a:lnTo>
                      <a:pt x="55" y="147"/>
                    </a:lnTo>
                    <a:lnTo>
                      <a:pt x="55" y="147"/>
                    </a:lnTo>
                    <a:lnTo>
                      <a:pt x="60" y="151"/>
                    </a:lnTo>
                    <a:lnTo>
                      <a:pt x="65" y="153"/>
                    </a:lnTo>
                    <a:lnTo>
                      <a:pt x="74" y="155"/>
                    </a:lnTo>
                    <a:lnTo>
                      <a:pt x="83" y="156"/>
                    </a:lnTo>
                    <a:lnTo>
                      <a:pt x="89" y="157"/>
                    </a:lnTo>
                    <a:lnTo>
                      <a:pt x="94" y="159"/>
                    </a:lnTo>
                    <a:lnTo>
                      <a:pt x="94" y="159"/>
                    </a:lnTo>
                    <a:lnTo>
                      <a:pt x="107" y="166"/>
                    </a:lnTo>
                    <a:lnTo>
                      <a:pt x="114" y="170"/>
                    </a:lnTo>
                    <a:lnTo>
                      <a:pt x="120" y="174"/>
                    </a:lnTo>
                    <a:lnTo>
                      <a:pt x="126" y="179"/>
                    </a:lnTo>
                    <a:lnTo>
                      <a:pt x="131" y="184"/>
                    </a:lnTo>
                    <a:lnTo>
                      <a:pt x="134" y="190"/>
                    </a:lnTo>
                    <a:lnTo>
                      <a:pt x="135" y="197"/>
                    </a:lnTo>
                    <a:lnTo>
                      <a:pt x="135" y="197"/>
                    </a:lnTo>
                    <a:lnTo>
                      <a:pt x="136" y="203"/>
                    </a:lnTo>
                    <a:lnTo>
                      <a:pt x="138" y="210"/>
                    </a:lnTo>
                    <a:lnTo>
                      <a:pt x="140" y="214"/>
                    </a:lnTo>
                    <a:lnTo>
                      <a:pt x="144" y="217"/>
                    </a:lnTo>
                    <a:lnTo>
                      <a:pt x="147" y="219"/>
                    </a:lnTo>
                    <a:lnTo>
                      <a:pt x="150" y="220"/>
                    </a:lnTo>
                    <a:lnTo>
                      <a:pt x="154" y="220"/>
                    </a:lnTo>
                    <a:lnTo>
                      <a:pt x="158" y="218"/>
                    </a:lnTo>
                    <a:lnTo>
                      <a:pt x="158" y="218"/>
                    </a:lnTo>
                    <a:lnTo>
                      <a:pt x="162" y="215"/>
                    </a:lnTo>
                    <a:lnTo>
                      <a:pt x="165" y="210"/>
                    </a:lnTo>
                    <a:lnTo>
                      <a:pt x="171" y="197"/>
                    </a:lnTo>
                    <a:lnTo>
                      <a:pt x="176" y="184"/>
                    </a:lnTo>
                    <a:lnTo>
                      <a:pt x="181" y="174"/>
                    </a:lnTo>
                    <a:lnTo>
                      <a:pt x="181" y="174"/>
                    </a:lnTo>
                    <a:lnTo>
                      <a:pt x="182" y="170"/>
                    </a:lnTo>
                    <a:lnTo>
                      <a:pt x="182" y="164"/>
                    </a:lnTo>
                    <a:lnTo>
                      <a:pt x="180" y="157"/>
                    </a:lnTo>
                    <a:lnTo>
                      <a:pt x="178" y="150"/>
                    </a:lnTo>
                    <a:lnTo>
                      <a:pt x="175" y="142"/>
                    </a:lnTo>
                    <a:lnTo>
                      <a:pt x="171" y="134"/>
                    </a:lnTo>
                    <a:lnTo>
                      <a:pt x="166" y="129"/>
                    </a:lnTo>
                    <a:lnTo>
                      <a:pt x="162" y="126"/>
                    </a:lnTo>
                    <a:lnTo>
                      <a:pt x="162" y="126"/>
                    </a:lnTo>
                    <a:lnTo>
                      <a:pt x="149" y="115"/>
                    </a:lnTo>
                    <a:lnTo>
                      <a:pt x="131" y="97"/>
                    </a:lnTo>
                    <a:lnTo>
                      <a:pt x="121" y="87"/>
                    </a:lnTo>
                    <a:lnTo>
                      <a:pt x="114" y="77"/>
                    </a:lnTo>
                    <a:lnTo>
                      <a:pt x="107" y="69"/>
                    </a:lnTo>
                    <a:lnTo>
                      <a:pt x="105" y="66"/>
                    </a:lnTo>
                    <a:lnTo>
                      <a:pt x="105" y="62"/>
                    </a:lnTo>
                    <a:lnTo>
                      <a:pt x="105" y="62"/>
                    </a:lnTo>
                    <a:lnTo>
                      <a:pt x="104" y="51"/>
                    </a:lnTo>
                    <a:lnTo>
                      <a:pt x="104" y="42"/>
                    </a:lnTo>
                    <a:lnTo>
                      <a:pt x="103" y="39"/>
                    </a:lnTo>
                    <a:lnTo>
                      <a:pt x="102" y="37"/>
                    </a:lnTo>
                    <a:lnTo>
                      <a:pt x="97" y="33"/>
                    </a:lnTo>
                    <a:lnTo>
                      <a:pt x="93" y="31"/>
                    </a:lnTo>
                    <a:lnTo>
                      <a:pt x="93" y="31"/>
                    </a:lnTo>
                    <a:lnTo>
                      <a:pt x="82" y="27"/>
                    </a:lnTo>
                    <a:lnTo>
                      <a:pt x="74" y="23"/>
                    </a:lnTo>
                    <a:lnTo>
                      <a:pt x="64" y="17"/>
                    </a:lnTo>
                    <a:lnTo>
                      <a:pt x="50" y="13"/>
                    </a:lnTo>
                    <a:lnTo>
                      <a:pt x="50" y="13"/>
                    </a:lnTo>
                    <a:lnTo>
                      <a:pt x="43" y="11"/>
                    </a:lnTo>
                    <a:lnTo>
                      <a:pt x="35" y="8"/>
                    </a:lnTo>
                    <a:lnTo>
                      <a:pt x="23" y="2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10"/>
                    </a:lnTo>
                    <a:lnTo>
                      <a:pt x="8" y="15"/>
                    </a:lnTo>
                    <a:lnTo>
                      <a:pt x="10" y="21"/>
                    </a:lnTo>
                    <a:lnTo>
                      <a:pt x="12" y="26"/>
                    </a:lnTo>
                    <a:lnTo>
                      <a:pt x="17" y="30"/>
                    </a:lnTo>
                    <a:lnTo>
                      <a:pt x="21" y="33"/>
                    </a:lnTo>
                    <a:lnTo>
                      <a:pt x="25" y="36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38" y="36"/>
                    </a:lnTo>
                    <a:lnTo>
                      <a:pt x="48" y="36"/>
                    </a:lnTo>
                    <a:lnTo>
                      <a:pt x="53" y="36"/>
                    </a:lnTo>
                    <a:lnTo>
                      <a:pt x="58" y="37"/>
                    </a:lnTo>
                    <a:lnTo>
                      <a:pt x="63" y="39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77" y="50"/>
                    </a:lnTo>
                    <a:lnTo>
                      <a:pt x="83" y="55"/>
                    </a:lnTo>
                    <a:lnTo>
                      <a:pt x="85" y="57"/>
                    </a:lnTo>
                    <a:lnTo>
                      <a:pt x="85" y="60"/>
                    </a:lnTo>
                    <a:lnTo>
                      <a:pt x="82" y="64"/>
                    </a:lnTo>
                    <a:lnTo>
                      <a:pt x="79" y="67"/>
                    </a:lnTo>
                    <a:lnTo>
                      <a:pt x="79" y="67"/>
                    </a:lnTo>
                    <a:lnTo>
                      <a:pt x="71" y="75"/>
                    </a:lnTo>
                    <a:lnTo>
                      <a:pt x="64" y="81"/>
                    </a:lnTo>
                    <a:lnTo>
                      <a:pt x="62" y="82"/>
                    </a:lnTo>
                    <a:lnTo>
                      <a:pt x="59" y="81"/>
                    </a:lnTo>
                    <a:lnTo>
                      <a:pt x="57" y="79"/>
                    </a:lnTo>
                    <a:lnTo>
                      <a:pt x="55" y="74"/>
                    </a:lnTo>
                    <a:lnTo>
                      <a:pt x="55" y="74"/>
                    </a:lnTo>
                    <a:lnTo>
                      <a:pt x="52" y="65"/>
                    </a:lnTo>
                    <a:lnTo>
                      <a:pt x="50" y="58"/>
                    </a:lnTo>
                    <a:lnTo>
                      <a:pt x="48" y="55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37" y="60"/>
                    </a:lnTo>
                    <a:lnTo>
                      <a:pt x="36" y="62"/>
                    </a:lnTo>
                    <a:lnTo>
                      <a:pt x="36" y="65"/>
                    </a:lnTo>
                    <a:lnTo>
                      <a:pt x="38" y="71"/>
                    </a:lnTo>
                    <a:lnTo>
                      <a:pt x="43" y="81"/>
                    </a:lnTo>
                    <a:lnTo>
                      <a:pt x="43" y="81"/>
                    </a:lnTo>
                    <a:lnTo>
                      <a:pt x="46" y="91"/>
                    </a:lnTo>
                    <a:lnTo>
                      <a:pt x="47" y="99"/>
                    </a:lnTo>
                    <a:lnTo>
                      <a:pt x="47" y="100"/>
                    </a:lnTo>
                    <a:lnTo>
                      <a:pt x="46" y="101"/>
                    </a:lnTo>
                    <a:lnTo>
                      <a:pt x="45" y="101"/>
                    </a:lnTo>
                    <a:lnTo>
                      <a:pt x="44" y="99"/>
                    </a:lnTo>
                    <a:lnTo>
                      <a:pt x="44" y="99"/>
                    </a:lnTo>
                    <a:lnTo>
                      <a:pt x="36" y="90"/>
                    </a:lnTo>
                    <a:lnTo>
                      <a:pt x="32" y="84"/>
                    </a:lnTo>
                    <a:lnTo>
                      <a:pt x="26" y="74"/>
                    </a:lnTo>
                    <a:lnTo>
                      <a:pt x="26" y="74"/>
                    </a:lnTo>
                    <a:lnTo>
                      <a:pt x="23" y="70"/>
                    </a:lnTo>
                    <a:lnTo>
                      <a:pt x="19" y="66"/>
                    </a:lnTo>
                    <a:lnTo>
                      <a:pt x="15" y="64"/>
                    </a:lnTo>
                    <a:lnTo>
                      <a:pt x="10" y="61"/>
                    </a:lnTo>
                    <a:lnTo>
                      <a:pt x="3" y="60"/>
                    </a:lnTo>
                    <a:lnTo>
                      <a:pt x="0" y="59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5" name="Freeform 311"/>
              <p:cNvSpPr>
                <a:spLocks/>
              </p:cNvSpPr>
              <p:nvPr/>
            </p:nvSpPr>
            <p:spPr bwMode="auto">
              <a:xfrm>
                <a:off x="10286956" y="1773376"/>
                <a:ext cx="77788" cy="73031"/>
              </a:xfrm>
              <a:custGeom>
                <a:avLst/>
                <a:gdLst>
                  <a:gd name="T0" fmla="*/ 0 w 49"/>
                  <a:gd name="T1" fmla="*/ 14 h 46"/>
                  <a:gd name="T2" fmla="*/ 0 w 49"/>
                  <a:gd name="T3" fmla="*/ 14 h 46"/>
                  <a:gd name="T4" fmla="*/ 0 w 49"/>
                  <a:gd name="T5" fmla="*/ 18 h 46"/>
                  <a:gd name="T6" fmla="*/ 0 w 49"/>
                  <a:gd name="T7" fmla="*/ 27 h 46"/>
                  <a:gd name="T8" fmla="*/ 1 w 49"/>
                  <a:gd name="T9" fmla="*/ 31 h 46"/>
                  <a:gd name="T10" fmla="*/ 3 w 49"/>
                  <a:gd name="T11" fmla="*/ 37 h 46"/>
                  <a:gd name="T12" fmla="*/ 5 w 49"/>
                  <a:gd name="T13" fmla="*/ 40 h 46"/>
                  <a:gd name="T14" fmla="*/ 7 w 49"/>
                  <a:gd name="T15" fmla="*/ 42 h 46"/>
                  <a:gd name="T16" fmla="*/ 7 w 49"/>
                  <a:gd name="T17" fmla="*/ 42 h 46"/>
                  <a:gd name="T18" fmla="*/ 16 w 49"/>
                  <a:gd name="T19" fmla="*/ 44 h 46"/>
                  <a:gd name="T20" fmla="*/ 26 w 49"/>
                  <a:gd name="T21" fmla="*/ 46 h 46"/>
                  <a:gd name="T22" fmla="*/ 32 w 49"/>
                  <a:gd name="T23" fmla="*/ 46 h 46"/>
                  <a:gd name="T24" fmla="*/ 36 w 49"/>
                  <a:gd name="T25" fmla="*/ 46 h 46"/>
                  <a:gd name="T26" fmla="*/ 40 w 49"/>
                  <a:gd name="T27" fmla="*/ 44 h 46"/>
                  <a:gd name="T28" fmla="*/ 45 w 49"/>
                  <a:gd name="T29" fmla="*/ 42 h 46"/>
                  <a:gd name="T30" fmla="*/ 45 w 49"/>
                  <a:gd name="T31" fmla="*/ 42 h 46"/>
                  <a:gd name="T32" fmla="*/ 47 w 49"/>
                  <a:gd name="T33" fmla="*/ 38 h 46"/>
                  <a:gd name="T34" fmla="*/ 48 w 49"/>
                  <a:gd name="T35" fmla="*/ 33 h 46"/>
                  <a:gd name="T36" fmla="*/ 49 w 49"/>
                  <a:gd name="T37" fmla="*/ 29 h 46"/>
                  <a:gd name="T38" fmla="*/ 48 w 49"/>
                  <a:gd name="T39" fmla="*/ 25 h 46"/>
                  <a:gd name="T40" fmla="*/ 47 w 49"/>
                  <a:gd name="T41" fmla="*/ 19 h 46"/>
                  <a:gd name="T42" fmla="*/ 45 w 49"/>
                  <a:gd name="T43" fmla="*/ 15 h 46"/>
                  <a:gd name="T44" fmla="*/ 43 w 49"/>
                  <a:gd name="T45" fmla="*/ 12 h 46"/>
                  <a:gd name="T46" fmla="*/ 39 w 49"/>
                  <a:gd name="T47" fmla="*/ 9 h 46"/>
                  <a:gd name="T48" fmla="*/ 39 w 49"/>
                  <a:gd name="T49" fmla="*/ 9 h 46"/>
                  <a:gd name="T50" fmla="*/ 32 w 49"/>
                  <a:gd name="T51" fmla="*/ 4 h 46"/>
                  <a:gd name="T52" fmla="*/ 24 w 49"/>
                  <a:gd name="T53" fmla="*/ 1 h 46"/>
                  <a:gd name="T54" fmla="*/ 17 w 49"/>
                  <a:gd name="T55" fmla="*/ 0 h 46"/>
                  <a:gd name="T56" fmla="*/ 14 w 49"/>
                  <a:gd name="T57" fmla="*/ 0 h 46"/>
                  <a:gd name="T58" fmla="*/ 11 w 49"/>
                  <a:gd name="T59" fmla="*/ 1 h 46"/>
                  <a:gd name="T60" fmla="*/ 11 w 49"/>
                  <a:gd name="T61" fmla="*/ 1 h 46"/>
                  <a:gd name="T62" fmla="*/ 6 w 49"/>
                  <a:gd name="T63" fmla="*/ 4 h 46"/>
                  <a:gd name="T64" fmla="*/ 3 w 49"/>
                  <a:gd name="T65" fmla="*/ 9 h 46"/>
                  <a:gd name="T66" fmla="*/ 0 w 49"/>
                  <a:gd name="T67" fmla="*/ 14 h 46"/>
                  <a:gd name="T68" fmla="*/ 0 w 49"/>
                  <a:gd name="T69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46">
                    <a:moveTo>
                      <a:pt x="0" y="14"/>
                    </a:moveTo>
                    <a:lnTo>
                      <a:pt x="0" y="14"/>
                    </a:lnTo>
                    <a:lnTo>
                      <a:pt x="0" y="18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3" y="37"/>
                    </a:lnTo>
                    <a:lnTo>
                      <a:pt x="5" y="40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16" y="44"/>
                    </a:lnTo>
                    <a:lnTo>
                      <a:pt x="26" y="46"/>
                    </a:lnTo>
                    <a:lnTo>
                      <a:pt x="32" y="46"/>
                    </a:lnTo>
                    <a:lnTo>
                      <a:pt x="36" y="46"/>
                    </a:lnTo>
                    <a:lnTo>
                      <a:pt x="40" y="44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7" y="38"/>
                    </a:lnTo>
                    <a:lnTo>
                      <a:pt x="48" y="33"/>
                    </a:lnTo>
                    <a:lnTo>
                      <a:pt x="49" y="29"/>
                    </a:lnTo>
                    <a:lnTo>
                      <a:pt x="48" y="25"/>
                    </a:lnTo>
                    <a:lnTo>
                      <a:pt x="47" y="19"/>
                    </a:lnTo>
                    <a:lnTo>
                      <a:pt x="45" y="15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32" y="4"/>
                    </a:lnTo>
                    <a:lnTo>
                      <a:pt x="24" y="1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6" name="Freeform 312"/>
              <p:cNvSpPr>
                <a:spLocks/>
              </p:cNvSpPr>
              <p:nvPr/>
            </p:nvSpPr>
            <p:spPr bwMode="auto">
              <a:xfrm>
                <a:off x="10390143" y="1976592"/>
                <a:ext cx="206373" cy="174638"/>
              </a:xfrm>
              <a:custGeom>
                <a:avLst/>
                <a:gdLst>
                  <a:gd name="T0" fmla="*/ 3 w 130"/>
                  <a:gd name="T1" fmla="*/ 3 h 110"/>
                  <a:gd name="T2" fmla="*/ 7 w 130"/>
                  <a:gd name="T3" fmla="*/ 10 h 110"/>
                  <a:gd name="T4" fmla="*/ 7 w 130"/>
                  <a:gd name="T5" fmla="*/ 19 h 110"/>
                  <a:gd name="T6" fmla="*/ 5 w 130"/>
                  <a:gd name="T7" fmla="*/ 24 h 110"/>
                  <a:gd name="T8" fmla="*/ 2 w 130"/>
                  <a:gd name="T9" fmla="*/ 33 h 110"/>
                  <a:gd name="T10" fmla="*/ 3 w 130"/>
                  <a:gd name="T11" fmla="*/ 38 h 110"/>
                  <a:gd name="T12" fmla="*/ 8 w 130"/>
                  <a:gd name="T13" fmla="*/ 40 h 110"/>
                  <a:gd name="T14" fmla="*/ 11 w 130"/>
                  <a:gd name="T15" fmla="*/ 39 h 110"/>
                  <a:gd name="T16" fmla="*/ 24 w 130"/>
                  <a:gd name="T17" fmla="*/ 36 h 110"/>
                  <a:gd name="T18" fmla="*/ 31 w 130"/>
                  <a:gd name="T19" fmla="*/ 36 h 110"/>
                  <a:gd name="T20" fmla="*/ 38 w 130"/>
                  <a:gd name="T21" fmla="*/ 40 h 110"/>
                  <a:gd name="T22" fmla="*/ 40 w 130"/>
                  <a:gd name="T23" fmla="*/ 44 h 110"/>
                  <a:gd name="T24" fmla="*/ 43 w 130"/>
                  <a:gd name="T25" fmla="*/ 54 h 110"/>
                  <a:gd name="T26" fmla="*/ 42 w 130"/>
                  <a:gd name="T27" fmla="*/ 60 h 110"/>
                  <a:gd name="T28" fmla="*/ 39 w 130"/>
                  <a:gd name="T29" fmla="*/ 65 h 110"/>
                  <a:gd name="T30" fmla="*/ 32 w 130"/>
                  <a:gd name="T31" fmla="*/ 67 h 110"/>
                  <a:gd name="T32" fmla="*/ 28 w 130"/>
                  <a:gd name="T33" fmla="*/ 66 h 110"/>
                  <a:gd name="T34" fmla="*/ 15 w 130"/>
                  <a:gd name="T35" fmla="*/ 60 h 110"/>
                  <a:gd name="T36" fmla="*/ 8 w 130"/>
                  <a:gd name="T37" fmla="*/ 58 h 110"/>
                  <a:gd name="T38" fmla="*/ 2 w 130"/>
                  <a:gd name="T39" fmla="*/ 60 h 110"/>
                  <a:gd name="T40" fmla="*/ 0 w 130"/>
                  <a:gd name="T41" fmla="*/ 63 h 110"/>
                  <a:gd name="T42" fmla="*/ 1 w 130"/>
                  <a:gd name="T43" fmla="*/ 68 h 110"/>
                  <a:gd name="T44" fmla="*/ 10 w 130"/>
                  <a:gd name="T45" fmla="*/ 74 h 110"/>
                  <a:gd name="T46" fmla="*/ 18 w 130"/>
                  <a:gd name="T47" fmla="*/ 80 h 110"/>
                  <a:gd name="T48" fmla="*/ 54 w 130"/>
                  <a:gd name="T49" fmla="*/ 99 h 110"/>
                  <a:gd name="T50" fmla="*/ 78 w 130"/>
                  <a:gd name="T51" fmla="*/ 108 h 110"/>
                  <a:gd name="T52" fmla="*/ 95 w 130"/>
                  <a:gd name="T53" fmla="*/ 110 h 110"/>
                  <a:gd name="T54" fmla="*/ 99 w 130"/>
                  <a:gd name="T55" fmla="*/ 109 h 110"/>
                  <a:gd name="T56" fmla="*/ 127 w 130"/>
                  <a:gd name="T57" fmla="*/ 100 h 110"/>
                  <a:gd name="T58" fmla="*/ 130 w 130"/>
                  <a:gd name="T59" fmla="*/ 97 h 110"/>
                  <a:gd name="T60" fmla="*/ 125 w 130"/>
                  <a:gd name="T61" fmla="*/ 95 h 110"/>
                  <a:gd name="T62" fmla="*/ 121 w 130"/>
                  <a:gd name="T63" fmla="*/ 95 h 110"/>
                  <a:gd name="T64" fmla="*/ 114 w 130"/>
                  <a:gd name="T65" fmla="*/ 90 h 110"/>
                  <a:gd name="T66" fmla="*/ 111 w 130"/>
                  <a:gd name="T67" fmla="*/ 84 h 110"/>
                  <a:gd name="T68" fmla="*/ 111 w 130"/>
                  <a:gd name="T69" fmla="*/ 79 h 110"/>
                  <a:gd name="T70" fmla="*/ 112 w 130"/>
                  <a:gd name="T71" fmla="*/ 75 h 110"/>
                  <a:gd name="T72" fmla="*/ 119 w 130"/>
                  <a:gd name="T73" fmla="*/ 66 h 110"/>
                  <a:gd name="T74" fmla="*/ 121 w 130"/>
                  <a:gd name="T75" fmla="*/ 60 h 110"/>
                  <a:gd name="T76" fmla="*/ 117 w 130"/>
                  <a:gd name="T77" fmla="*/ 55 h 110"/>
                  <a:gd name="T78" fmla="*/ 114 w 130"/>
                  <a:gd name="T79" fmla="*/ 52 h 110"/>
                  <a:gd name="T80" fmla="*/ 98 w 130"/>
                  <a:gd name="T81" fmla="*/ 49 h 110"/>
                  <a:gd name="T82" fmla="*/ 87 w 130"/>
                  <a:gd name="T83" fmla="*/ 47 h 110"/>
                  <a:gd name="T84" fmla="*/ 79 w 130"/>
                  <a:gd name="T85" fmla="*/ 42 h 110"/>
                  <a:gd name="T86" fmla="*/ 74 w 130"/>
                  <a:gd name="T87" fmla="*/ 34 h 110"/>
                  <a:gd name="T88" fmla="*/ 64 w 130"/>
                  <a:gd name="T89" fmla="*/ 26 h 110"/>
                  <a:gd name="T90" fmla="*/ 55 w 130"/>
                  <a:gd name="T91" fmla="*/ 24 h 110"/>
                  <a:gd name="T92" fmla="*/ 37 w 130"/>
                  <a:gd name="T93" fmla="*/ 20 h 110"/>
                  <a:gd name="T94" fmla="*/ 31 w 130"/>
                  <a:gd name="T95" fmla="*/ 16 h 110"/>
                  <a:gd name="T96" fmla="*/ 31 w 130"/>
                  <a:gd name="T97" fmla="*/ 14 h 110"/>
                  <a:gd name="T98" fmla="*/ 35 w 130"/>
                  <a:gd name="T99" fmla="*/ 12 h 110"/>
                  <a:gd name="T100" fmla="*/ 44 w 130"/>
                  <a:gd name="T101" fmla="*/ 11 h 110"/>
                  <a:gd name="T102" fmla="*/ 46 w 130"/>
                  <a:gd name="T103" fmla="*/ 8 h 110"/>
                  <a:gd name="T104" fmla="*/ 46 w 130"/>
                  <a:gd name="T105" fmla="*/ 5 h 110"/>
                  <a:gd name="T106" fmla="*/ 41 w 130"/>
                  <a:gd name="T107" fmla="*/ 1 h 110"/>
                  <a:gd name="T108" fmla="*/ 28 w 130"/>
                  <a:gd name="T109" fmla="*/ 0 h 110"/>
                  <a:gd name="T110" fmla="*/ 19 w 130"/>
                  <a:gd name="T111" fmla="*/ 1 h 110"/>
                  <a:gd name="T112" fmla="*/ 3 w 130"/>
                  <a:gd name="T113" fmla="*/ 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0" h="110">
                    <a:moveTo>
                      <a:pt x="3" y="3"/>
                    </a:moveTo>
                    <a:lnTo>
                      <a:pt x="3" y="3"/>
                    </a:lnTo>
                    <a:lnTo>
                      <a:pt x="4" y="5"/>
                    </a:lnTo>
                    <a:lnTo>
                      <a:pt x="7" y="10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2" y="30"/>
                    </a:lnTo>
                    <a:lnTo>
                      <a:pt x="2" y="33"/>
                    </a:lnTo>
                    <a:lnTo>
                      <a:pt x="2" y="36"/>
                    </a:lnTo>
                    <a:lnTo>
                      <a:pt x="3" y="38"/>
                    </a:lnTo>
                    <a:lnTo>
                      <a:pt x="4" y="39"/>
                    </a:lnTo>
                    <a:lnTo>
                      <a:pt x="8" y="40"/>
                    </a:lnTo>
                    <a:lnTo>
                      <a:pt x="11" y="39"/>
                    </a:lnTo>
                    <a:lnTo>
                      <a:pt x="11" y="39"/>
                    </a:lnTo>
                    <a:lnTo>
                      <a:pt x="19" y="36"/>
                    </a:lnTo>
                    <a:lnTo>
                      <a:pt x="24" y="36"/>
                    </a:lnTo>
                    <a:lnTo>
                      <a:pt x="28" y="36"/>
                    </a:lnTo>
                    <a:lnTo>
                      <a:pt x="31" y="36"/>
                    </a:lnTo>
                    <a:lnTo>
                      <a:pt x="35" y="38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2" y="49"/>
                    </a:lnTo>
                    <a:lnTo>
                      <a:pt x="43" y="54"/>
                    </a:lnTo>
                    <a:lnTo>
                      <a:pt x="43" y="57"/>
                    </a:lnTo>
                    <a:lnTo>
                      <a:pt x="42" y="60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6" y="66"/>
                    </a:lnTo>
                    <a:lnTo>
                      <a:pt x="32" y="67"/>
                    </a:lnTo>
                    <a:lnTo>
                      <a:pt x="32" y="67"/>
                    </a:lnTo>
                    <a:lnTo>
                      <a:pt x="28" y="66"/>
                    </a:lnTo>
                    <a:lnTo>
                      <a:pt x="24" y="63"/>
                    </a:lnTo>
                    <a:lnTo>
                      <a:pt x="15" y="60"/>
                    </a:lnTo>
                    <a:lnTo>
                      <a:pt x="11" y="58"/>
                    </a:lnTo>
                    <a:lnTo>
                      <a:pt x="8" y="58"/>
                    </a:lnTo>
                    <a:lnTo>
                      <a:pt x="4" y="58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0" y="63"/>
                    </a:lnTo>
                    <a:lnTo>
                      <a:pt x="0" y="66"/>
                    </a:lnTo>
                    <a:lnTo>
                      <a:pt x="1" y="68"/>
                    </a:lnTo>
                    <a:lnTo>
                      <a:pt x="3" y="70"/>
                    </a:lnTo>
                    <a:lnTo>
                      <a:pt x="10" y="74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33" y="88"/>
                    </a:lnTo>
                    <a:lnTo>
                      <a:pt x="54" y="99"/>
                    </a:lnTo>
                    <a:lnTo>
                      <a:pt x="66" y="104"/>
                    </a:lnTo>
                    <a:lnTo>
                      <a:pt x="78" y="108"/>
                    </a:lnTo>
                    <a:lnTo>
                      <a:pt x="89" y="110"/>
                    </a:lnTo>
                    <a:lnTo>
                      <a:pt x="95" y="110"/>
                    </a:lnTo>
                    <a:lnTo>
                      <a:pt x="99" y="109"/>
                    </a:lnTo>
                    <a:lnTo>
                      <a:pt x="99" y="109"/>
                    </a:lnTo>
                    <a:lnTo>
                      <a:pt x="116" y="104"/>
                    </a:lnTo>
                    <a:lnTo>
                      <a:pt x="127" y="100"/>
                    </a:lnTo>
                    <a:lnTo>
                      <a:pt x="129" y="98"/>
                    </a:lnTo>
                    <a:lnTo>
                      <a:pt x="130" y="97"/>
                    </a:lnTo>
                    <a:lnTo>
                      <a:pt x="129" y="96"/>
                    </a:lnTo>
                    <a:lnTo>
                      <a:pt x="125" y="95"/>
                    </a:lnTo>
                    <a:lnTo>
                      <a:pt x="125" y="95"/>
                    </a:lnTo>
                    <a:lnTo>
                      <a:pt x="121" y="95"/>
                    </a:lnTo>
                    <a:lnTo>
                      <a:pt x="117" y="93"/>
                    </a:lnTo>
                    <a:lnTo>
                      <a:pt x="114" y="90"/>
                    </a:lnTo>
                    <a:lnTo>
                      <a:pt x="112" y="87"/>
                    </a:lnTo>
                    <a:lnTo>
                      <a:pt x="111" y="84"/>
                    </a:lnTo>
                    <a:lnTo>
                      <a:pt x="111" y="81"/>
                    </a:lnTo>
                    <a:lnTo>
                      <a:pt x="111" y="79"/>
                    </a:lnTo>
                    <a:lnTo>
                      <a:pt x="112" y="75"/>
                    </a:lnTo>
                    <a:lnTo>
                      <a:pt x="112" y="75"/>
                    </a:lnTo>
                    <a:lnTo>
                      <a:pt x="116" y="71"/>
                    </a:lnTo>
                    <a:lnTo>
                      <a:pt x="119" y="66"/>
                    </a:lnTo>
                    <a:lnTo>
                      <a:pt x="121" y="63"/>
                    </a:lnTo>
                    <a:lnTo>
                      <a:pt x="121" y="60"/>
                    </a:lnTo>
                    <a:lnTo>
                      <a:pt x="121" y="57"/>
                    </a:lnTo>
                    <a:lnTo>
                      <a:pt x="117" y="55"/>
                    </a:lnTo>
                    <a:lnTo>
                      <a:pt x="117" y="55"/>
                    </a:lnTo>
                    <a:lnTo>
                      <a:pt x="114" y="52"/>
                    </a:lnTo>
                    <a:lnTo>
                      <a:pt x="109" y="51"/>
                    </a:lnTo>
                    <a:lnTo>
                      <a:pt x="98" y="49"/>
                    </a:lnTo>
                    <a:lnTo>
                      <a:pt x="93" y="48"/>
                    </a:lnTo>
                    <a:lnTo>
                      <a:pt x="87" y="47"/>
                    </a:lnTo>
                    <a:lnTo>
                      <a:pt x="82" y="45"/>
                    </a:lnTo>
                    <a:lnTo>
                      <a:pt x="79" y="42"/>
                    </a:lnTo>
                    <a:lnTo>
                      <a:pt x="79" y="42"/>
                    </a:lnTo>
                    <a:lnTo>
                      <a:pt x="74" y="34"/>
                    </a:lnTo>
                    <a:lnTo>
                      <a:pt x="70" y="29"/>
                    </a:lnTo>
                    <a:lnTo>
                      <a:pt x="64" y="26"/>
                    </a:lnTo>
                    <a:lnTo>
                      <a:pt x="55" y="24"/>
                    </a:lnTo>
                    <a:lnTo>
                      <a:pt x="55" y="24"/>
                    </a:lnTo>
                    <a:lnTo>
                      <a:pt x="45" y="22"/>
                    </a:lnTo>
                    <a:lnTo>
                      <a:pt x="37" y="20"/>
                    </a:lnTo>
                    <a:lnTo>
                      <a:pt x="32" y="17"/>
                    </a:lnTo>
                    <a:lnTo>
                      <a:pt x="31" y="16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2" y="13"/>
                    </a:lnTo>
                    <a:lnTo>
                      <a:pt x="35" y="12"/>
                    </a:lnTo>
                    <a:lnTo>
                      <a:pt x="40" y="12"/>
                    </a:lnTo>
                    <a:lnTo>
                      <a:pt x="44" y="11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5"/>
                    </a:lnTo>
                    <a:lnTo>
                      <a:pt x="45" y="4"/>
                    </a:lnTo>
                    <a:lnTo>
                      <a:pt x="41" y="1"/>
                    </a:lnTo>
                    <a:lnTo>
                      <a:pt x="35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9" y="1"/>
                    </a:lnTo>
                    <a:lnTo>
                      <a:pt x="12" y="2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7" name="Freeform 313"/>
              <p:cNvSpPr>
                <a:spLocks/>
              </p:cNvSpPr>
              <p:nvPr/>
            </p:nvSpPr>
            <p:spPr bwMode="auto">
              <a:xfrm>
                <a:off x="10433006" y="1803541"/>
                <a:ext cx="7937" cy="7938"/>
              </a:xfrm>
              <a:custGeom>
                <a:avLst/>
                <a:gdLst>
                  <a:gd name="T0" fmla="*/ 1 w 5"/>
                  <a:gd name="T1" fmla="*/ 2 h 5"/>
                  <a:gd name="T2" fmla="*/ 1 w 5"/>
                  <a:gd name="T3" fmla="*/ 2 h 5"/>
                  <a:gd name="T4" fmla="*/ 0 w 5"/>
                  <a:gd name="T5" fmla="*/ 4 h 5"/>
                  <a:gd name="T6" fmla="*/ 0 w 5"/>
                  <a:gd name="T7" fmla="*/ 5 h 5"/>
                  <a:gd name="T8" fmla="*/ 2 w 5"/>
                  <a:gd name="T9" fmla="*/ 5 h 5"/>
                  <a:gd name="T10" fmla="*/ 2 w 5"/>
                  <a:gd name="T11" fmla="*/ 5 h 5"/>
                  <a:gd name="T12" fmla="*/ 4 w 5"/>
                  <a:gd name="T13" fmla="*/ 4 h 5"/>
                  <a:gd name="T14" fmla="*/ 5 w 5"/>
                  <a:gd name="T15" fmla="*/ 3 h 5"/>
                  <a:gd name="T16" fmla="*/ 5 w 5"/>
                  <a:gd name="T17" fmla="*/ 2 h 5"/>
                  <a:gd name="T18" fmla="*/ 5 w 5"/>
                  <a:gd name="T19" fmla="*/ 0 h 5"/>
                  <a:gd name="T20" fmla="*/ 5 w 5"/>
                  <a:gd name="T21" fmla="*/ 0 h 5"/>
                  <a:gd name="T22" fmla="*/ 4 w 5"/>
                  <a:gd name="T23" fmla="*/ 0 h 5"/>
                  <a:gd name="T24" fmla="*/ 3 w 5"/>
                  <a:gd name="T25" fmla="*/ 0 h 5"/>
                  <a:gd name="T26" fmla="*/ 1 w 5"/>
                  <a:gd name="T27" fmla="*/ 2 h 5"/>
                  <a:gd name="T28" fmla="*/ 1 w 5"/>
                  <a:gd name="T2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8" name="Freeform 314"/>
              <p:cNvSpPr>
                <a:spLocks/>
              </p:cNvSpPr>
              <p:nvPr/>
            </p:nvSpPr>
            <p:spPr bwMode="auto">
              <a:xfrm>
                <a:off x="10367917" y="1821005"/>
                <a:ext cx="14289" cy="14290"/>
              </a:xfrm>
              <a:custGeom>
                <a:avLst/>
                <a:gdLst>
                  <a:gd name="T0" fmla="*/ 0 w 9"/>
                  <a:gd name="T1" fmla="*/ 1 h 9"/>
                  <a:gd name="T2" fmla="*/ 0 w 9"/>
                  <a:gd name="T3" fmla="*/ 1 h 9"/>
                  <a:gd name="T4" fmla="*/ 0 w 9"/>
                  <a:gd name="T5" fmla="*/ 7 h 9"/>
                  <a:gd name="T6" fmla="*/ 0 w 9"/>
                  <a:gd name="T7" fmla="*/ 9 h 9"/>
                  <a:gd name="T8" fmla="*/ 1 w 9"/>
                  <a:gd name="T9" fmla="*/ 9 h 9"/>
                  <a:gd name="T10" fmla="*/ 2 w 9"/>
                  <a:gd name="T11" fmla="*/ 9 h 9"/>
                  <a:gd name="T12" fmla="*/ 2 w 9"/>
                  <a:gd name="T13" fmla="*/ 9 h 9"/>
                  <a:gd name="T14" fmla="*/ 2 w 9"/>
                  <a:gd name="T15" fmla="*/ 7 h 9"/>
                  <a:gd name="T16" fmla="*/ 2 w 9"/>
                  <a:gd name="T17" fmla="*/ 6 h 9"/>
                  <a:gd name="T18" fmla="*/ 1 w 9"/>
                  <a:gd name="T19" fmla="*/ 4 h 9"/>
                  <a:gd name="T20" fmla="*/ 3 w 9"/>
                  <a:gd name="T21" fmla="*/ 3 h 9"/>
                  <a:gd name="T22" fmla="*/ 3 w 9"/>
                  <a:gd name="T23" fmla="*/ 3 h 9"/>
                  <a:gd name="T24" fmla="*/ 7 w 9"/>
                  <a:gd name="T25" fmla="*/ 3 h 9"/>
                  <a:gd name="T26" fmla="*/ 8 w 9"/>
                  <a:gd name="T27" fmla="*/ 2 h 9"/>
                  <a:gd name="T28" fmla="*/ 9 w 9"/>
                  <a:gd name="T29" fmla="*/ 1 h 9"/>
                  <a:gd name="T30" fmla="*/ 8 w 9"/>
                  <a:gd name="T31" fmla="*/ 0 h 9"/>
                  <a:gd name="T32" fmla="*/ 8 w 9"/>
                  <a:gd name="T33" fmla="*/ 0 h 9"/>
                  <a:gd name="T34" fmla="*/ 6 w 9"/>
                  <a:gd name="T35" fmla="*/ 0 h 9"/>
                  <a:gd name="T36" fmla="*/ 3 w 9"/>
                  <a:gd name="T37" fmla="*/ 0 h 9"/>
                  <a:gd name="T38" fmla="*/ 0 w 9"/>
                  <a:gd name="T39" fmla="*/ 1 h 9"/>
                  <a:gd name="T40" fmla="*/ 0 w 9"/>
                  <a:gd name="T4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9" name="Freeform 315"/>
              <p:cNvSpPr>
                <a:spLocks/>
              </p:cNvSpPr>
              <p:nvPr/>
            </p:nvSpPr>
            <p:spPr bwMode="auto">
              <a:xfrm>
                <a:off x="11458525" y="4558067"/>
                <a:ext cx="6350" cy="6350"/>
              </a:xfrm>
              <a:custGeom>
                <a:avLst/>
                <a:gdLst>
                  <a:gd name="T0" fmla="*/ 3 w 4"/>
                  <a:gd name="T1" fmla="*/ 4 h 4"/>
                  <a:gd name="T2" fmla="*/ 3 w 4"/>
                  <a:gd name="T3" fmla="*/ 4 h 4"/>
                  <a:gd name="T4" fmla="*/ 1 w 4"/>
                  <a:gd name="T5" fmla="*/ 3 h 4"/>
                  <a:gd name="T6" fmla="*/ 0 w 4"/>
                  <a:gd name="T7" fmla="*/ 2 h 4"/>
                  <a:gd name="T8" fmla="*/ 1 w 4"/>
                  <a:gd name="T9" fmla="*/ 1 h 4"/>
                  <a:gd name="T10" fmla="*/ 3 w 4"/>
                  <a:gd name="T11" fmla="*/ 0 h 4"/>
                  <a:gd name="T12" fmla="*/ 3 w 4"/>
                  <a:gd name="T13" fmla="*/ 0 h 4"/>
                  <a:gd name="T14" fmla="*/ 4 w 4"/>
                  <a:gd name="T15" fmla="*/ 1 h 4"/>
                  <a:gd name="T16" fmla="*/ 4 w 4"/>
                  <a:gd name="T17" fmla="*/ 2 h 4"/>
                  <a:gd name="T18" fmla="*/ 3 w 4"/>
                  <a:gd name="T19" fmla="*/ 4 h 4"/>
                  <a:gd name="T20" fmla="*/ 3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0" name="Freeform 316"/>
              <p:cNvSpPr>
                <a:spLocks/>
              </p:cNvSpPr>
              <p:nvPr/>
            </p:nvSpPr>
            <p:spPr bwMode="auto">
              <a:xfrm>
                <a:off x="11342638" y="4542191"/>
                <a:ext cx="20638" cy="17464"/>
              </a:xfrm>
              <a:custGeom>
                <a:avLst/>
                <a:gdLst>
                  <a:gd name="T0" fmla="*/ 13 w 13"/>
                  <a:gd name="T1" fmla="*/ 11 h 11"/>
                  <a:gd name="T2" fmla="*/ 13 w 13"/>
                  <a:gd name="T3" fmla="*/ 11 h 11"/>
                  <a:gd name="T4" fmla="*/ 9 w 13"/>
                  <a:gd name="T5" fmla="*/ 11 h 11"/>
                  <a:gd name="T6" fmla="*/ 7 w 13"/>
                  <a:gd name="T7" fmla="*/ 10 h 11"/>
                  <a:gd name="T8" fmla="*/ 3 w 13"/>
                  <a:gd name="T9" fmla="*/ 8 h 11"/>
                  <a:gd name="T10" fmla="*/ 3 w 13"/>
                  <a:gd name="T11" fmla="*/ 8 h 11"/>
                  <a:gd name="T12" fmla="*/ 1 w 13"/>
                  <a:gd name="T13" fmla="*/ 4 h 11"/>
                  <a:gd name="T14" fmla="*/ 0 w 13"/>
                  <a:gd name="T15" fmla="*/ 1 h 11"/>
                  <a:gd name="T16" fmla="*/ 1 w 13"/>
                  <a:gd name="T17" fmla="*/ 0 h 11"/>
                  <a:gd name="T18" fmla="*/ 2 w 13"/>
                  <a:gd name="T19" fmla="*/ 0 h 11"/>
                  <a:gd name="T20" fmla="*/ 2 w 13"/>
                  <a:gd name="T21" fmla="*/ 0 h 11"/>
                  <a:gd name="T22" fmla="*/ 7 w 13"/>
                  <a:gd name="T23" fmla="*/ 3 h 11"/>
                  <a:gd name="T24" fmla="*/ 9 w 13"/>
                  <a:gd name="T25" fmla="*/ 5 h 11"/>
                  <a:gd name="T26" fmla="*/ 11 w 13"/>
                  <a:gd name="T27" fmla="*/ 5 h 11"/>
                  <a:gd name="T28" fmla="*/ 11 w 13"/>
                  <a:gd name="T29" fmla="*/ 5 h 11"/>
                  <a:gd name="T30" fmla="*/ 12 w 13"/>
                  <a:gd name="T31" fmla="*/ 6 h 11"/>
                  <a:gd name="T32" fmla="*/ 13 w 13"/>
                  <a:gd name="T33" fmla="*/ 9 h 11"/>
                  <a:gd name="T34" fmla="*/ 13 w 13"/>
                  <a:gd name="T35" fmla="*/ 11 h 11"/>
                  <a:gd name="T36" fmla="*/ 13 w 13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1">
                    <a:moveTo>
                      <a:pt x="13" y="11"/>
                    </a:moveTo>
                    <a:lnTo>
                      <a:pt x="13" y="11"/>
                    </a:lnTo>
                    <a:lnTo>
                      <a:pt x="9" y="11"/>
                    </a:lnTo>
                    <a:lnTo>
                      <a:pt x="7" y="10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3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2" y="6"/>
                    </a:lnTo>
                    <a:lnTo>
                      <a:pt x="13" y="9"/>
                    </a:lnTo>
                    <a:lnTo>
                      <a:pt x="13" y="11"/>
                    </a:lnTo>
                    <a:lnTo>
                      <a:pt x="13" y="1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1" name="Freeform 317"/>
              <p:cNvSpPr>
                <a:spLocks/>
              </p:cNvSpPr>
              <p:nvPr/>
            </p:nvSpPr>
            <p:spPr bwMode="auto">
              <a:xfrm>
                <a:off x="11252152" y="4489798"/>
                <a:ext cx="19051" cy="11114"/>
              </a:xfrm>
              <a:custGeom>
                <a:avLst/>
                <a:gdLst>
                  <a:gd name="T0" fmla="*/ 0 w 12"/>
                  <a:gd name="T1" fmla="*/ 1 h 7"/>
                  <a:gd name="T2" fmla="*/ 0 w 12"/>
                  <a:gd name="T3" fmla="*/ 1 h 7"/>
                  <a:gd name="T4" fmla="*/ 0 w 12"/>
                  <a:gd name="T5" fmla="*/ 2 h 7"/>
                  <a:gd name="T6" fmla="*/ 1 w 12"/>
                  <a:gd name="T7" fmla="*/ 2 h 7"/>
                  <a:gd name="T8" fmla="*/ 2 w 12"/>
                  <a:gd name="T9" fmla="*/ 3 h 7"/>
                  <a:gd name="T10" fmla="*/ 3 w 12"/>
                  <a:gd name="T11" fmla="*/ 4 h 7"/>
                  <a:gd name="T12" fmla="*/ 3 w 12"/>
                  <a:gd name="T13" fmla="*/ 4 h 7"/>
                  <a:gd name="T14" fmla="*/ 4 w 12"/>
                  <a:gd name="T15" fmla="*/ 6 h 7"/>
                  <a:gd name="T16" fmla="*/ 7 w 12"/>
                  <a:gd name="T17" fmla="*/ 7 h 7"/>
                  <a:gd name="T18" fmla="*/ 9 w 12"/>
                  <a:gd name="T19" fmla="*/ 7 h 7"/>
                  <a:gd name="T20" fmla="*/ 10 w 12"/>
                  <a:gd name="T21" fmla="*/ 6 h 7"/>
                  <a:gd name="T22" fmla="*/ 10 w 12"/>
                  <a:gd name="T23" fmla="*/ 6 h 7"/>
                  <a:gd name="T24" fmla="*/ 11 w 12"/>
                  <a:gd name="T25" fmla="*/ 3 h 7"/>
                  <a:gd name="T26" fmla="*/ 12 w 12"/>
                  <a:gd name="T27" fmla="*/ 1 h 7"/>
                  <a:gd name="T28" fmla="*/ 10 w 12"/>
                  <a:gd name="T29" fmla="*/ 0 h 7"/>
                  <a:gd name="T30" fmla="*/ 10 w 12"/>
                  <a:gd name="T31" fmla="*/ 0 h 7"/>
                  <a:gd name="T32" fmla="*/ 7 w 12"/>
                  <a:gd name="T33" fmla="*/ 0 h 7"/>
                  <a:gd name="T34" fmla="*/ 3 w 12"/>
                  <a:gd name="T35" fmla="*/ 0 h 7"/>
                  <a:gd name="T36" fmla="*/ 0 w 12"/>
                  <a:gd name="T37" fmla="*/ 1 h 7"/>
                  <a:gd name="T38" fmla="*/ 0 w 12"/>
                  <a:gd name="T3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4" y="6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1" y="3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2" name="Freeform 318"/>
              <p:cNvSpPr>
                <a:spLocks/>
              </p:cNvSpPr>
              <p:nvPr/>
            </p:nvSpPr>
            <p:spPr bwMode="auto">
              <a:xfrm>
                <a:off x="11360102" y="4335800"/>
                <a:ext cx="7937" cy="4764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4 w 5"/>
                  <a:gd name="T5" fmla="*/ 2 h 3"/>
                  <a:gd name="T6" fmla="*/ 1 w 5"/>
                  <a:gd name="T7" fmla="*/ 3 h 3"/>
                  <a:gd name="T8" fmla="*/ 0 w 5"/>
                  <a:gd name="T9" fmla="*/ 2 h 3"/>
                  <a:gd name="T10" fmla="*/ 0 w 5"/>
                  <a:gd name="T11" fmla="*/ 2 h 3"/>
                  <a:gd name="T12" fmla="*/ 0 w 5"/>
                  <a:gd name="T13" fmla="*/ 1 h 3"/>
                  <a:gd name="T14" fmla="*/ 0 w 5"/>
                  <a:gd name="T15" fmla="*/ 1 h 3"/>
                  <a:gd name="T16" fmla="*/ 2 w 5"/>
                  <a:gd name="T17" fmla="*/ 0 h 3"/>
                  <a:gd name="T18" fmla="*/ 4 w 5"/>
                  <a:gd name="T19" fmla="*/ 0 h 3"/>
                  <a:gd name="T20" fmla="*/ 5 w 5"/>
                  <a:gd name="T21" fmla="*/ 0 h 3"/>
                  <a:gd name="T22" fmla="*/ 5 w 5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4" y="2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3" name="Freeform 319"/>
              <p:cNvSpPr>
                <a:spLocks/>
              </p:cNvSpPr>
              <p:nvPr/>
            </p:nvSpPr>
            <p:spPr bwMode="auto">
              <a:xfrm>
                <a:off x="11368036" y="4292934"/>
                <a:ext cx="15875" cy="30166"/>
              </a:xfrm>
              <a:custGeom>
                <a:avLst/>
                <a:gdLst>
                  <a:gd name="T0" fmla="*/ 5 w 10"/>
                  <a:gd name="T1" fmla="*/ 1 h 19"/>
                  <a:gd name="T2" fmla="*/ 5 w 10"/>
                  <a:gd name="T3" fmla="*/ 1 h 19"/>
                  <a:gd name="T4" fmla="*/ 6 w 10"/>
                  <a:gd name="T5" fmla="*/ 4 h 19"/>
                  <a:gd name="T6" fmla="*/ 5 w 10"/>
                  <a:gd name="T7" fmla="*/ 6 h 19"/>
                  <a:gd name="T8" fmla="*/ 2 w 10"/>
                  <a:gd name="T9" fmla="*/ 8 h 19"/>
                  <a:gd name="T10" fmla="*/ 2 w 10"/>
                  <a:gd name="T11" fmla="*/ 8 h 19"/>
                  <a:gd name="T12" fmla="*/ 0 w 10"/>
                  <a:gd name="T13" fmla="*/ 9 h 19"/>
                  <a:gd name="T14" fmla="*/ 0 w 10"/>
                  <a:gd name="T15" fmla="*/ 10 h 19"/>
                  <a:gd name="T16" fmla="*/ 0 w 10"/>
                  <a:gd name="T17" fmla="*/ 12 h 19"/>
                  <a:gd name="T18" fmla="*/ 2 w 10"/>
                  <a:gd name="T19" fmla="*/ 13 h 19"/>
                  <a:gd name="T20" fmla="*/ 2 w 10"/>
                  <a:gd name="T21" fmla="*/ 13 h 19"/>
                  <a:gd name="T22" fmla="*/ 5 w 10"/>
                  <a:gd name="T23" fmla="*/ 14 h 19"/>
                  <a:gd name="T24" fmla="*/ 5 w 10"/>
                  <a:gd name="T25" fmla="*/ 16 h 19"/>
                  <a:gd name="T26" fmla="*/ 6 w 10"/>
                  <a:gd name="T27" fmla="*/ 17 h 19"/>
                  <a:gd name="T28" fmla="*/ 6 w 10"/>
                  <a:gd name="T29" fmla="*/ 19 h 19"/>
                  <a:gd name="T30" fmla="*/ 6 w 10"/>
                  <a:gd name="T31" fmla="*/ 19 h 19"/>
                  <a:gd name="T32" fmla="*/ 7 w 10"/>
                  <a:gd name="T33" fmla="*/ 19 h 19"/>
                  <a:gd name="T34" fmla="*/ 8 w 10"/>
                  <a:gd name="T35" fmla="*/ 17 h 19"/>
                  <a:gd name="T36" fmla="*/ 9 w 10"/>
                  <a:gd name="T37" fmla="*/ 13 h 19"/>
                  <a:gd name="T38" fmla="*/ 9 w 10"/>
                  <a:gd name="T39" fmla="*/ 13 h 19"/>
                  <a:gd name="T40" fmla="*/ 10 w 10"/>
                  <a:gd name="T41" fmla="*/ 5 h 19"/>
                  <a:gd name="T42" fmla="*/ 9 w 10"/>
                  <a:gd name="T43" fmla="*/ 2 h 19"/>
                  <a:gd name="T44" fmla="*/ 9 w 10"/>
                  <a:gd name="T45" fmla="*/ 0 h 19"/>
                  <a:gd name="T46" fmla="*/ 8 w 10"/>
                  <a:gd name="T47" fmla="*/ 0 h 19"/>
                  <a:gd name="T48" fmla="*/ 8 w 10"/>
                  <a:gd name="T49" fmla="*/ 0 h 19"/>
                  <a:gd name="T50" fmla="*/ 6 w 10"/>
                  <a:gd name="T51" fmla="*/ 0 h 19"/>
                  <a:gd name="T52" fmla="*/ 5 w 10"/>
                  <a:gd name="T53" fmla="*/ 0 h 19"/>
                  <a:gd name="T54" fmla="*/ 5 w 10"/>
                  <a:gd name="T55" fmla="*/ 1 h 19"/>
                  <a:gd name="T56" fmla="*/ 5 w 10"/>
                  <a:gd name="T5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19">
                    <a:moveTo>
                      <a:pt x="5" y="1"/>
                    </a:moveTo>
                    <a:lnTo>
                      <a:pt x="5" y="1"/>
                    </a:lnTo>
                    <a:lnTo>
                      <a:pt x="6" y="4"/>
                    </a:lnTo>
                    <a:lnTo>
                      <a:pt x="5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8" y="17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4" name="Freeform 320"/>
              <p:cNvSpPr>
                <a:spLocks/>
              </p:cNvSpPr>
              <p:nvPr/>
            </p:nvSpPr>
            <p:spPr bwMode="auto">
              <a:xfrm>
                <a:off x="10726691" y="4473922"/>
                <a:ext cx="504822" cy="309587"/>
              </a:xfrm>
              <a:custGeom>
                <a:avLst/>
                <a:gdLst>
                  <a:gd name="T0" fmla="*/ 298 w 318"/>
                  <a:gd name="T1" fmla="*/ 54 h 195"/>
                  <a:gd name="T2" fmla="*/ 291 w 318"/>
                  <a:gd name="T3" fmla="*/ 59 h 195"/>
                  <a:gd name="T4" fmla="*/ 278 w 318"/>
                  <a:gd name="T5" fmla="*/ 63 h 195"/>
                  <a:gd name="T6" fmla="*/ 268 w 318"/>
                  <a:gd name="T7" fmla="*/ 59 h 195"/>
                  <a:gd name="T8" fmla="*/ 242 w 318"/>
                  <a:gd name="T9" fmla="*/ 77 h 195"/>
                  <a:gd name="T10" fmla="*/ 233 w 318"/>
                  <a:gd name="T11" fmla="*/ 91 h 195"/>
                  <a:gd name="T12" fmla="*/ 227 w 318"/>
                  <a:gd name="T13" fmla="*/ 105 h 195"/>
                  <a:gd name="T14" fmla="*/ 227 w 318"/>
                  <a:gd name="T15" fmla="*/ 111 h 195"/>
                  <a:gd name="T16" fmla="*/ 218 w 318"/>
                  <a:gd name="T17" fmla="*/ 115 h 195"/>
                  <a:gd name="T18" fmla="*/ 192 w 318"/>
                  <a:gd name="T19" fmla="*/ 121 h 195"/>
                  <a:gd name="T20" fmla="*/ 175 w 318"/>
                  <a:gd name="T21" fmla="*/ 135 h 195"/>
                  <a:gd name="T22" fmla="*/ 174 w 318"/>
                  <a:gd name="T23" fmla="*/ 157 h 195"/>
                  <a:gd name="T24" fmla="*/ 166 w 318"/>
                  <a:gd name="T25" fmla="*/ 177 h 195"/>
                  <a:gd name="T26" fmla="*/ 147 w 318"/>
                  <a:gd name="T27" fmla="*/ 190 h 195"/>
                  <a:gd name="T28" fmla="*/ 126 w 318"/>
                  <a:gd name="T29" fmla="*/ 195 h 195"/>
                  <a:gd name="T30" fmla="*/ 109 w 318"/>
                  <a:gd name="T31" fmla="*/ 187 h 195"/>
                  <a:gd name="T32" fmla="*/ 110 w 318"/>
                  <a:gd name="T33" fmla="*/ 176 h 195"/>
                  <a:gd name="T34" fmla="*/ 106 w 318"/>
                  <a:gd name="T35" fmla="*/ 157 h 195"/>
                  <a:gd name="T36" fmla="*/ 110 w 318"/>
                  <a:gd name="T37" fmla="*/ 149 h 195"/>
                  <a:gd name="T38" fmla="*/ 109 w 318"/>
                  <a:gd name="T39" fmla="*/ 139 h 195"/>
                  <a:gd name="T40" fmla="*/ 97 w 318"/>
                  <a:gd name="T41" fmla="*/ 125 h 195"/>
                  <a:gd name="T42" fmla="*/ 77 w 318"/>
                  <a:gd name="T43" fmla="*/ 116 h 195"/>
                  <a:gd name="T44" fmla="*/ 67 w 318"/>
                  <a:gd name="T45" fmla="*/ 117 h 195"/>
                  <a:gd name="T46" fmla="*/ 55 w 318"/>
                  <a:gd name="T47" fmla="*/ 117 h 195"/>
                  <a:gd name="T48" fmla="*/ 42 w 318"/>
                  <a:gd name="T49" fmla="*/ 113 h 195"/>
                  <a:gd name="T50" fmla="*/ 12 w 318"/>
                  <a:gd name="T51" fmla="*/ 115 h 195"/>
                  <a:gd name="T52" fmla="*/ 0 w 318"/>
                  <a:gd name="T53" fmla="*/ 113 h 195"/>
                  <a:gd name="T54" fmla="*/ 7 w 318"/>
                  <a:gd name="T55" fmla="*/ 103 h 195"/>
                  <a:gd name="T56" fmla="*/ 16 w 318"/>
                  <a:gd name="T57" fmla="*/ 90 h 195"/>
                  <a:gd name="T58" fmla="*/ 33 w 318"/>
                  <a:gd name="T59" fmla="*/ 67 h 195"/>
                  <a:gd name="T60" fmla="*/ 45 w 318"/>
                  <a:gd name="T61" fmla="*/ 55 h 195"/>
                  <a:gd name="T62" fmla="*/ 49 w 318"/>
                  <a:gd name="T63" fmla="*/ 44 h 195"/>
                  <a:gd name="T64" fmla="*/ 68 w 318"/>
                  <a:gd name="T65" fmla="*/ 37 h 195"/>
                  <a:gd name="T66" fmla="*/ 73 w 318"/>
                  <a:gd name="T67" fmla="*/ 29 h 195"/>
                  <a:gd name="T68" fmla="*/ 69 w 318"/>
                  <a:gd name="T69" fmla="*/ 17 h 195"/>
                  <a:gd name="T70" fmla="*/ 60 w 318"/>
                  <a:gd name="T71" fmla="*/ 6 h 195"/>
                  <a:gd name="T72" fmla="*/ 64 w 318"/>
                  <a:gd name="T73" fmla="*/ 0 h 195"/>
                  <a:gd name="T74" fmla="*/ 72 w 318"/>
                  <a:gd name="T75" fmla="*/ 3 h 195"/>
                  <a:gd name="T76" fmla="*/ 81 w 318"/>
                  <a:gd name="T77" fmla="*/ 9 h 195"/>
                  <a:gd name="T78" fmla="*/ 84 w 318"/>
                  <a:gd name="T79" fmla="*/ 3 h 195"/>
                  <a:gd name="T80" fmla="*/ 95 w 318"/>
                  <a:gd name="T81" fmla="*/ 6 h 195"/>
                  <a:gd name="T82" fmla="*/ 101 w 318"/>
                  <a:gd name="T83" fmla="*/ 11 h 195"/>
                  <a:gd name="T84" fmla="*/ 109 w 318"/>
                  <a:gd name="T85" fmla="*/ 10 h 195"/>
                  <a:gd name="T86" fmla="*/ 115 w 318"/>
                  <a:gd name="T87" fmla="*/ 1 h 195"/>
                  <a:gd name="T88" fmla="*/ 127 w 318"/>
                  <a:gd name="T89" fmla="*/ 8 h 195"/>
                  <a:gd name="T90" fmla="*/ 135 w 318"/>
                  <a:gd name="T91" fmla="*/ 3 h 195"/>
                  <a:gd name="T92" fmla="*/ 139 w 318"/>
                  <a:gd name="T93" fmla="*/ 12 h 195"/>
                  <a:gd name="T94" fmla="*/ 144 w 318"/>
                  <a:gd name="T95" fmla="*/ 20 h 195"/>
                  <a:gd name="T96" fmla="*/ 152 w 318"/>
                  <a:gd name="T97" fmla="*/ 15 h 195"/>
                  <a:gd name="T98" fmla="*/ 158 w 318"/>
                  <a:gd name="T99" fmla="*/ 20 h 195"/>
                  <a:gd name="T100" fmla="*/ 174 w 318"/>
                  <a:gd name="T101" fmla="*/ 25 h 195"/>
                  <a:gd name="T102" fmla="*/ 193 w 318"/>
                  <a:gd name="T103" fmla="*/ 33 h 195"/>
                  <a:gd name="T104" fmla="*/ 196 w 318"/>
                  <a:gd name="T105" fmla="*/ 45 h 195"/>
                  <a:gd name="T106" fmla="*/ 203 w 318"/>
                  <a:gd name="T107" fmla="*/ 56 h 195"/>
                  <a:gd name="T108" fmla="*/ 230 w 318"/>
                  <a:gd name="T109" fmla="*/ 55 h 195"/>
                  <a:gd name="T110" fmla="*/ 248 w 318"/>
                  <a:gd name="T111" fmla="*/ 45 h 195"/>
                  <a:gd name="T112" fmla="*/ 268 w 318"/>
                  <a:gd name="T113" fmla="*/ 25 h 195"/>
                  <a:gd name="T114" fmla="*/ 283 w 318"/>
                  <a:gd name="T115" fmla="*/ 20 h 195"/>
                  <a:gd name="T116" fmla="*/ 289 w 318"/>
                  <a:gd name="T117" fmla="*/ 14 h 195"/>
                  <a:gd name="T118" fmla="*/ 307 w 318"/>
                  <a:gd name="T119" fmla="*/ 10 h 195"/>
                  <a:gd name="T120" fmla="*/ 317 w 318"/>
                  <a:gd name="T121" fmla="*/ 15 h 195"/>
                  <a:gd name="T122" fmla="*/ 318 w 318"/>
                  <a:gd name="T123" fmla="*/ 42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8" h="195">
                    <a:moveTo>
                      <a:pt x="316" y="53"/>
                    </a:moveTo>
                    <a:lnTo>
                      <a:pt x="316" y="53"/>
                    </a:lnTo>
                    <a:lnTo>
                      <a:pt x="305" y="53"/>
                    </a:lnTo>
                    <a:lnTo>
                      <a:pt x="298" y="54"/>
                    </a:lnTo>
                    <a:lnTo>
                      <a:pt x="295" y="55"/>
                    </a:lnTo>
                    <a:lnTo>
                      <a:pt x="293" y="56"/>
                    </a:lnTo>
                    <a:lnTo>
                      <a:pt x="293" y="56"/>
                    </a:lnTo>
                    <a:lnTo>
                      <a:pt x="291" y="59"/>
                    </a:lnTo>
                    <a:lnTo>
                      <a:pt x="287" y="62"/>
                    </a:lnTo>
                    <a:lnTo>
                      <a:pt x="282" y="65"/>
                    </a:lnTo>
                    <a:lnTo>
                      <a:pt x="281" y="65"/>
                    </a:lnTo>
                    <a:lnTo>
                      <a:pt x="278" y="63"/>
                    </a:lnTo>
                    <a:lnTo>
                      <a:pt x="278" y="63"/>
                    </a:lnTo>
                    <a:lnTo>
                      <a:pt x="276" y="61"/>
                    </a:lnTo>
                    <a:lnTo>
                      <a:pt x="272" y="60"/>
                    </a:lnTo>
                    <a:lnTo>
                      <a:pt x="268" y="59"/>
                    </a:lnTo>
                    <a:lnTo>
                      <a:pt x="264" y="61"/>
                    </a:lnTo>
                    <a:lnTo>
                      <a:pt x="264" y="61"/>
                    </a:lnTo>
                    <a:lnTo>
                      <a:pt x="247" y="73"/>
                    </a:lnTo>
                    <a:lnTo>
                      <a:pt x="242" y="77"/>
                    </a:lnTo>
                    <a:lnTo>
                      <a:pt x="238" y="83"/>
                    </a:lnTo>
                    <a:lnTo>
                      <a:pt x="234" y="87"/>
                    </a:lnTo>
                    <a:lnTo>
                      <a:pt x="233" y="91"/>
                    </a:lnTo>
                    <a:lnTo>
                      <a:pt x="233" y="91"/>
                    </a:lnTo>
                    <a:lnTo>
                      <a:pt x="233" y="96"/>
                    </a:lnTo>
                    <a:lnTo>
                      <a:pt x="232" y="99"/>
                    </a:lnTo>
                    <a:lnTo>
                      <a:pt x="229" y="102"/>
                    </a:lnTo>
                    <a:lnTo>
                      <a:pt x="227" y="105"/>
                    </a:lnTo>
                    <a:lnTo>
                      <a:pt x="226" y="106"/>
                    </a:lnTo>
                    <a:lnTo>
                      <a:pt x="227" y="108"/>
                    </a:lnTo>
                    <a:lnTo>
                      <a:pt x="227" y="108"/>
                    </a:lnTo>
                    <a:lnTo>
                      <a:pt x="227" y="111"/>
                    </a:lnTo>
                    <a:lnTo>
                      <a:pt x="226" y="113"/>
                    </a:lnTo>
                    <a:lnTo>
                      <a:pt x="224" y="115"/>
                    </a:lnTo>
                    <a:lnTo>
                      <a:pt x="218" y="115"/>
                    </a:lnTo>
                    <a:lnTo>
                      <a:pt x="218" y="115"/>
                    </a:lnTo>
                    <a:lnTo>
                      <a:pt x="207" y="116"/>
                    </a:lnTo>
                    <a:lnTo>
                      <a:pt x="201" y="118"/>
                    </a:lnTo>
                    <a:lnTo>
                      <a:pt x="192" y="121"/>
                    </a:lnTo>
                    <a:lnTo>
                      <a:pt x="192" y="121"/>
                    </a:lnTo>
                    <a:lnTo>
                      <a:pt x="185" y="126"/>
                    </a:lnTo>
                    <a:lnTo>
                      <a:pt x="179" y="130"/>
                    </a:lnTo>
                    <a:lnTo>
                      <a:pt x="177" y="132"/>
                    </a:lnTo>
                    <a:lnTo>
                      <a:pt x="175" y="135"/>
                    </a:lnTo>
                    <a:lnTo>
                      <a:pt x="174" y="140"/>
                    </a:lnTo>
                    <a:lnTo>
                      <a:pt x="174" y="145"/>
                    </a:lnTo>
                    <a:lnTo>
                      <a:pt x="174" y="145"/>
                    </a:lnTo>
                    <a:lnTo>
                      <a:pt x="174" y="157"/>
                    </a:lnTo>
                    <a:lnTo>
                      <a:pt x="173" y="162"/>
                    </a:lnTo>
                    <a:lnTo>
                      <a:pt x="171" y="168"/>
                    </a:lnTo>
                    <a:lnTo>
                      <a:pt x="169" y="173"/>
                    </a:lnTo>
                    <a:lnTo>
                      <a:pt x="166" y="177"/>
                    </a:lnTo>
                    <a:lnTo>
                      <a:pt x="162" y="182"/>
                    </a:lnTo>
                    <a:lnTo>
                      <a:pt x="157" y="185"/>
                    </a:lnTo>
                    <a:lnTo>
                      <a:pt x="157" y="185"/>
                    </a:lnTo>
                    <a:lnTo>
                      <a:pt x="147" y="190"/>
                    </a:lnTo>
                    <a:lnTo>
                      <a:pt x="139" y="194"/>
                    </a:lnTo>
                    <a:lnTo>
                      <a:pt x="134" y="195"/>
                    </a:lnTo>
                    <a:lnTo>
                      <a:pt x="130" y="195"/>
                    </a:lnTo>
                    <a:lnTo>
                      <a:pt x="126" y="195"/>
                    </a:lnTo>
                    <a:lnTo>
                      <a:pt x="119" y="192"/>
                    </a:lnTo>
                    <a:lnTo>
                      <a:pt x="119" y="192"/>
                    </a:lnTo>
                    <a:lnTo>
                      <a:pt x="111" y="188"/>
                    </a:lnTo>
                    <a:lnTo>
                      <a:pt x="109" y="187"/>
                    </a:lnTo>
                    <a:lnTo>
                      <a:pt x="109" y="185"/>
                    </a:lnTo>
                    <a:lnTo>
                      <a:pt x="109" y="181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0" y="169"/>
                    </a:lnTo>
                    <a:lnTo>
                      <a:pt x="107" y="160"/>
                    </a:lnTo>
                    <a:lnTo>
                      <a:pt x="107" y="160"/>
                    </a:lnTo>
                    <a:lnTo>
                      <a:pt x="106" y="157"/>
                    </a:lnTo>
                    <a:lnTo>
                      <a:pt x="105" y="154"/>
                    </a:lnTo>
                    <a:lnTo>
                      <a:pt x="106" y="152"/>
                    </a:lnTo>
                    <a:lnTo>
                      <a:pt x="110" y="149"/>
                    </a:lnTo>
                    <a:lnTo>
                      <a:pt x="110" y="149"/>
                    </a:lnTo>
                    <a:lnTo>
                      <a:pt x="112" y="146"/>
                    </a:lnTo>
                    <a:lnTo>
                      <a:pt x="113" y="144"/>
                    </a:lnTo>
                    <a:lnTo>
                      <a:pt x="112" y="141"/>
                    </a:lnTo>
                    <a:lnTo>
                      <a:pt x="109" y="139"/>
                    </a:lnTo>
                    <a:lnTo>
                      <a:pt x="109" y="139"/>
                    </a:lnTo>
                    <a:lnTo>
                      <a:pt x="105" y="134"/>
                    </a:lnTo>
                    <a:lnTo>
                      <a:pt x="102" y="129"/>
                    </a:lnTo>
                    <a:lnTo>
                      <a:pt x="97" y="125"/>
                    </a:lnTo>
                    <a:lnTo>
                      <a:pt x="95" y="123"/>
                    </a:lnTo>
                    <a:lnTo>
                      <a:pt x="91" y="121"/>
                    </a:lnTo>
                    <a:lnTo>
                      <a:pt x="91" y="121"/>
                    </a:lnTo>
                    <a:lnTo>
                      <a:pt x="77" y="116"/>
                    </a:lnTo>
                    <a:lnTo>
                      <a:pt x="71" y="115"/>
                    </a:lnTo>
                    <a:lnTo>
                      <a:pt x="69" y="116"/>
                    </a:lnTo>
                    <a:lnTo>
                      <a:pt x="67" y="117"/>
                    </a:lnTo>
                    <a:lnTo>
                      <a:pt x="67" y="117"/>
                    </a:lnTo>
                    <a:lnTo>
                      <a:pt x="64" y="119"/>
                    </a:lnTo>
                    <a:lnTo>
                      <a:pt x="61" y="120"/>
                    </a:lnTo>
                    <a:lnTo>
                      <a:pt x="58" y="119"/>
                    </a:lnTo>
                    <a:lnTo>
                      <a:pt x="55" y="117"/>
                    </a:lnTo>
                    <a:lnTo>
                      <a:pt x="55" y="117"/>
                    </a:lnTo>
                    <a:lnTo>
                      <a:pt x="54" y="115"/>
                    </a:lnTo>
                    <a:lnTo>
                      <a:pt x="50" y="114"/>
                    </a:lnTo>
                    <a:lnTo>
                      <a:pt x="42" y="113"/>
                    </a:lnTo>
                    <a:lnTo>
                      <a:pt x="32" y="113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12" y="115"/>
                    </a:lnTo>
                    <a:lnTo>
                      <a:pt x="5" y="116"/>
                    </a:lnTo>
                    <a:lnTo>
                      <a:pt x="1" y="116"/>
                    </a:lnTo>
                    <a:lnTo>
                      <a:pt x="0" y="115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1" y="111"/>
                    </a:lnTo>
                    <a:lnTo>
                      <a:pt x="2" y="108"/>
                    </a:lnTo>
                    <a:lnTo>
                      <a:pt x="7" y="103"/>
                    </a:lnTo>
                    <a:lnTo>
                      <a:pt x="13" y="98"/>
                    </a:lnTo>
                    <a:lnTo>
                      <a:pt x="15" y="94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7" y="86"/>
                    </a:lnTo>
                    <a:lnTo>
                      <a:pt x="19" y="82"/>
                    </a:lnTo>
                    <a:lnTo>
                      <a:pt x="26" y="74"/>
                    </a:lnTo>
                    <a:lnTo>
                      <a:pt x="33" y="67"/>
                    </a:lnTo>
                    <a:lnTo>
                      <a:pt x="41" y="60"/>
                    </a:lnTo>
                    <a:lnTo>
                      <a:pt x="41" y="60"/>
                    </a:lnTo>
                    <a:lnTo>
                      <a:pt x="44" y="57"/>
                    </a:lnTo>
                    <a:lnTo>
                      <a:pt x="45" y="55"/>
                    </a:lnTo>
                    <a:lnTo>
                      <a:pt x="46" y="49"/>
                    </a:lnTo>
                    <a:lnTo>
                      <a:pt x="46" y="47"/>
                    </a:lnTo>
                    <a:lnTo>
                      <a:pt x="47" y="46"/>
                    </a:lnTo>
                    <a:lnTo>
                      <a:pt x="49" y="44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61" y="39"/>
                    </a:lnTo>
                    <a:lnTo>
                      <a:pt x="68" y="37"/>
                    </a:lnTo>
                    <a:lnTo>
                      <a:pt x="71" y="33"/>
                    </a:lnTo>
                    <a:lnTo>
                      <a:pt x="72" y="31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3" y="22"/>
                    </a:lnTo>
                    <a:lnTo>
                      <a:pt x="72" y="19"/>
                    </a:lnTo>
                    <a:lnTo>
                      <a:pt x="69" y="17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4" y="15"/>
                    </a:lnTo>
                    <a:lnTo>
                      <a:pt x="61" y="12"/>
                    </a:lnTo>
                    <a:lnTo>
                      <a:pt x="60" y="6"/>
                    </a:lnTo>
                    <a:lnTo>
                      <a:pt x="60" y="4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4" y="0"/>
                    </a:lnTo>
                    <a:lnTo>
                      <a:pt x="67" y="0"/>
                    </a:lnTo>
                    <a:lnTo>
                      <a:pt x="69" y="1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5" y="6"/>
                    </a:lnTo>
                    <a:lnTo>
                      <a:pt x="78" y="9"/>
                    </a:lnTo>
                    <a:lnTo>
                      <a:pt x="79" y="9"/>
                    </a:lnTo>
                    <a:lnTo>
                      <a:pt x="81" y="9"/>
                    </a:lnTo>
                    <a:lnTo>
                      <a:pt x="82" y="8"/>
                    </a:lnTo>
                    <a:lnTo>
                      <a:pt x="83" y="5"/>
                    </a:lnTo>
                    <a:lnTo>
                      <a:pt x="83" y="5"/>
                    </a:lnTo>
                    <a:lnTo>
                      <a:pt x="84" y="3"/>
                    </a:lnTo>
                    <a:lnTo>
                      <a:pt x="86" y="2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8"/>
                    </a:lnTo>
                    <a:lnTo>
                      <a:pt x="97" y="9"/>
                    </a:lnTo>
                    <a:lnTo>
                      <a:pt x="101" y="11"/>
                    </a:lnTo>
                    <a:lnTo>
                      <a:pt x="105" y="11"/>
                    </a:lnTo>
                    <a:lnTo>
                      <a:pt x="107" y="11"/>
                    </a:lnTo>
                    <a:lnTo>
                      <a:pt x="109" y="10"/>
                    </a:lnTo>
                    <a:lnTo>
                      <a:pt x="109" y="10"/>
                    </a:lnTo>
                    <a:lnTo>
                      <a:pt x="111" y="2"/>
                    </a:lnTo>
                    <a:lnTo>
                      <a:pt x="112" y="0"/>
                    </a:lnTo>
                    <a:lnTo>
                      <a:pt x="113" y="0"/>
                    </a:lnTo>
                    <a:lnTo>
                      <a:pt x="115" y="1"/>
                    </a:lnTo>
                    <a:lnTo>
                      <a:pt x="115" y="1"/>
                    </a:lnTo>
                    <a:lnTo>
                      <a:pt x="118" y="4"/>
                    </a:lnTo>
                    <a:lnTo>
                      <a:pt x="123" y="6"/>
                    </a:lnTo>
                    <a:lnTo>
                      <a:pt x="127" y="8"/>
                    </a:lnTo>
                    <a:lnTo>
                      <a:pt x="130" y="6"/>
                    </a:lnTo>
                    <a:lnTo>
                      <a:pt x="130" y="6"/>
                    </a:lnTo>
                    <a:lnTo>
                      <a:pt x="133" y="4"/>
                    </a:lnTo>
                    <a:lnTo>
                      <a:pt x="135" y="3"/>
                    </a:lnTo>
                    <a:lnTo>
                      <a:pt x="136" y="4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9" y="12"/>
                    </a:lnTo>
                    <a:lnTo>
                      <a:pt x="140" y="17"/>
                    </a:lnTo>
                    <a:lnTo>
                      <a:pt x="141" y="19"/>
                    </a:lnTo>
                    <a:lnTo>
                      <a:pt x="142" y="20"/>
                    </a:lnTo>
                    <a:lnTo>
                      <a:pt x="144" y="20"/>
                    </a:lnTo>
                    <a:lnTo>
                      <a:pt x="145" y="19"/>
                    </a:lnTo>
                    <a:lnTo>
                      <a:pt x="145" y="19"/>
                    </a:lnTo>
                    <a:lnTo>
                      <a:pt x="148" y="16"/>
                    </a:lnTo>
                    <a:lnTo>
                      <a:pt x="152" y="15"/>
                    </a:lnTo>
                    <a:lnTo>
                      <a:pt x="155" y="15"/>
                    </a:lnTo>
                    <a:lnTo>
                      <a:pt x="156" y="17"/>
                    </a:lnTo>
                    <a:lnTo>
                      <a:pt x="156" y="17"/>
                    </a:lnTo>
                    <a:lnTo>
                      <a:pt x="158" y="20"/>
                    </a:lnTo>
                    <a:lnTo>
                      <a:pt x="161" y="23"/>
                    </a:lnTo>
                    <a:lnTo>
                      <a:pt x="167" y="24"/>
                    </a:lnTo>
                    <a:lnTo>
                      <a:pt x="174" y="25"/>
                    </a:lnTo>
                    <a:lnTo>
                      <a:pt x="174" y="25"/>
                    </a:lnTo>
                    <a:lnTo>
                      <a:pt x="183" y="27"/>
                    </a:lnTo>
                    <a:lnTo>
                      <a:pt x="189" y="29"/>
                    </a:lnTo>
                    <a:lnTo>
                      <a:pt x="191" y="31"/>
                    </a:lnTo>
                    <a:lnTo>
                      <a:pt x="193" y="33"/>
                    </a:lnTo>
                    <a:lnTo>
                      <a:pt x="195" y="37"/>
                    </a:lnTo>
                    <a:lnTo>
                      <a:pt x="195" y="39"/>
                    </a:lnTo>
                    <a:lnTo>
                      <a:pt x="195" y="39"/>
                    </a:lnTo>
                    <a:lnTo>
                      <a:pt x="196" y="45"/>
                    </a:lnTo>
                    <a:lnTo>
                      <a:pt x="197" y="49"/>
                    </a:lnTo>
                    <a:lnTo>
                      <a:pt x="199" y="54"/>
                    </a:lnTo>
                    <a:lnTo>
                      <a:pt x="201" y="55"/>
                    </a:lnTo>
                    <a:lnTo>
                      <a:pt x="203" y="56"/>
                    </a:lnTo>
                    <a:lnTo>
                      <a:pt x="203" y="56"/>
                    </a:lnTo>
                    <a:lnTo>
                      <a:pt x="212" y="57"/>
                    </a:lnTo>
                    <a:lnTo>
                      <a:pt x="224" y="56"/>
                    </a:lnTo>
                    <a:lnTo>
                      <a:pt x="230" y="55"/>
                    </a:lnTo>
                    <a:lnTo>
                      <a:pt x="236" y="53"/>
                    </a:lnTo>
                    <a:lnTo>
                      <a:pt x="243" y="49"/>
                    </a:lnTo>
                    <a:lnTo>
                      <a:pt x="248" y="45"/>
                    </a:lnTo>
                    <a:lnTo>
                      <a:pt x="248" y="45"/>
                    </a:lnTo>
                    <a:lnTo>
                      <a:pt x="257" y="37"/>
                    </a:lnTo>
                    <a:lnTo>
                      <a:pt x="261" y="30"/>
                    </a:lnTo>
                    <a:lnTo>
                      <a:pt x="266" y="26"/>
                    </a:lnTo>
                    <a:lnTo>
                      <a:pt x="268" y="25"/>
                    </a:lnTo>
                    <a:lnTo>
                      <a:pt x="272" y="24"/>
                    </a:lnTo>
                    <a:lnTo>
                      <a:pt x="272" y="24"/>
                    </a:lnTo>
                    <a:lnTo>
                      <a:pt x="278" y="22"/>
                    </a:lnTo>
                    <a:lnTo>
                      <a:pt x="283" y="20"/>
                    </a:lnTo>
                    <a:lnTo>
                      <a:pt x="286" y="18"/>
                    </a:lnTo>
                    <a:lnTo>
                      <a:pt x="288" y="15"/>
                    </a:lnTo>
                    <a:lnTo>
                      <a:pt x="288" y="15"/>
                    </a:lnTo>
                    <a:lnTo>
                      <a:pt x="289" y="14"/>
                    </a:lnTo>
                    <a:lnTo>
                      <a:pt x="290" y="12"/>
                    </a:lnTo>
                    <a:lnTo>
                      <a:pt x="296" y="11"/>
                    </a:lnTo>
                    <a:lnTo>
                      <a:pt x="302" y="10"/>
                    </a:lnTo>
                    <a:lnTo>
                      <a:pt x="307" y="10"/>
                    </a:lnTo>
                    <a:lnTo>
                      <a:pt x="307" y="10"/>
                    </a:lnTo>
                    <a:lnTo>
                      <a:pt x="312" y="11"/>
                    </a:lnTo>
                    <a:lnTo>
                      <a:pt x="315" y="12"/>
                    </a:lnTo>
                    <a:lnTo>
                      <a:pt x="317" y="15"/>
                    </a:lnTo>
                    <a:lnTo>
                      <a:pt x="318" y="23"/>
                    </a:lnTo>
                    <a:lnTo>
                      <a:pt x="318" y="23"/>
                    </a:lnTo>
                    <a:lnTo>
                      <a:pt x="318" y="32"/>
                    </a:lnTo>
                    <a:lnTo>
                      <a:pt x="318" y="42"/>
                    </a:lnTo>
                    <a:lnTo>
                      <a:pt x="316" y="53"/>
                    </a:lnTo>
                    <a:lnTo>
                      <a:pt x="316" y="5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5" name="Freeform 321"/>
              <p:cNvSpPr>
                <a:spLocks/>
              </p:cNvSpPr>
              <p:nvPr/>
            </p:nvSpPr>
            <p:spPr bwMode="auto">
              <a:xfrm>
                <a:off x="9477334" y="2203621"/>
                <a:ext cx="9525" cy="9526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1 w 6"/>
                  <a:gd name="T5" fmla="*/ 3 h 6"/>
                  <a:gd name="T6" fmla="*/ 3 w 6"/>
                  <a:gd name="T7" fmla="*/ 5 h 6"/>
                  <a:gd name="T8" fmla="*/ 5 w 6"/>
                  <a:gd name="T9" fmla="*/ 6 h 6"/>
                  <a:gd name="T10" fmla="*/ 6 w 6"/>
                  <a:gd name="T11" fmla="*/ 5 h 6"/>
                  <a:gd name="T12" fmla="*/ 6 w 6"/>
                  <a:gd name="T13" fmla="*/ 5 h 6"/>
                  <a:gd name="T14" fmla="*/ 6 w 6"/>
                  <a:gd name="T15" fmla="*/ 5 h 6"/>
                  <a:gd name="T16" fmla="*/ 5 w 6"/>
                  <a:gd name="T17" fmla="*/ 3 h 6"/>
                  <a:gd name="T18" fmla="*/ 3 w 6"/>
                  <a:gd name="T19" fmla="*/ 1 h 6"/>
                  <a:gd name="T20" fmla="*/ 0 w 6"/>
                  <a:gd name="T21" fmla="*/ 0 h 6"/>
                  <a:gd name="T22" fmla="*/ 0 w 6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6" name="Freeform 322"/>
              <p:cNvSpPr>
                <a:spLocks/>
              </p:cNvSpPr>
              <p:nvPr/>
            </p:nvSpPr>
            <p:spPr bwMode="auto">
              <a:xfrm>
                <a:off x="9531310" y="2133766"/>
                <a:ext cx="12699" cy="4764"/>
              </a:xfrm>
              <a:custGeom>
                <a:avLst/>
                <a:gdLst>
                  <a:gd name="T0" fmla="*/ 0 w 8"/>
                  <a:gd name="T1" fmla="*/ 1 h 3"/>
                  <a:gd name="T2" fmla="*/ 0 w 8"/>
                  <a:gd name="T3" fmla="*/ 1 h 3"/>
                  <a:gd name="T4" fmla="*/ 2 w 8"/>
                  <a:gd name="T5" fmla="*/ 2 h 3"/>
                  <a:gd name="T6" fmla="*/ 5 w 8"/>
                  <a:gd name="T7" fmla="*/ 3 h 3"/>
                  <a:gd name="T8" fmla="*/ 7 w 8"/>
                  <a:gd name="T9" fmla="*/ 2 h 3"/>
                  <a:gd name="T10" fmla="*/ 8 w 8"/>
                  <a:gd name="T11" fmla="*/ 1 h 3"/>
                  <a:gd name="T12" fmla="*/ 8 w 8"/>
                  <a:gd name="T13" fmla="*/ 1 h 3"/>
                  <a:gd name="T14" fmla="*/ 8 w 8"/>
                  <a:gd name="T15" fmla="*/ 0 h 3"/>
                  <a:gd name="T16" fmla="*/ 7 w 8"/>
                  <a:gd name="T17" fmla="*/ 0 h 3"/>
                  <a:gd name="T18" fmla="*/ 5 w 8"/>
                  <a:gd name="T19" fmla="*/ 0 h 3"/>
                  <a:gd name="T20" fmla="*/ 0 w 8"/>
                  <a:gd name="T21" fmla="*/ 1 h 3"/>
                  <a:gd name="T22" fmla="*/ 0 w 8"/>
                  <a:gd name="T2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3">
                    <a:moveTo>
                      <a:pt x="0" y="1"/>
                    </a:moveTo>
                    <a:lnTo>
                      <a:pt x="0" y="1"/>
                    </a:lnTo>
                    <a:lnTo>
                      <a:pt x="2" y="2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7" name="Freeform 323"/>
              <p:cNvSpPr>
                <a:spLocks/>
              </p:cNvSpPr>
              <p:nvPr/>
            </p:nvSpPr>
            <p:spPr bwMode="auto">
              <a:xfrm>
                <a:off x="9628145" y="2082962"/>
                <a:ext cx="38099" cy="11114"/>
              </a:xfrm>
              <a:custGeom>
                <a:avLst/>
                <a:gdLst>
                  <a:gd name="T0" fmla="*/ 1 w 24"/>
                  <a:gd name="T1" fmla="*/ 6 h 7"/>
                  <a:gd name="T2" fmla="*/ 1 w 24"/>
                  <a:gd name="T3" fmla="*/ 6 h 7"/>
                  <a:gd name="T4" fmla="*/ 13 w 24"/>
                  <a:gd name="T5" fmla="*/ 7 h 7"/>
                  <a:gd name="T6" fmla="*/ 21 w 24"/>
                  <a:gd name="T7" fmla="*/ 6 h 7"/>
                  <a:gd name="T8" fmla="*/ 23 w 24"/>
                  <a:gd name="T9" fmla="*/ 6 h 7"/>
                  <a:gd name="T10" fmla="*/ 24 w 24"/>
                  <a:gd name="T11" fmla="*/ 4 h 7"/>
                  <a:gd name="T12" fmla="*/ 24 w 24"/>
                  <a:gd name="T13" fmla="*/ 4 h 7"/>
                  <a:gd name="T14" fmla="*/ 23 w 24"/>
                  <a:gd name="T15" fmla="*/ 2 h 7"/>
                  <a:gd name="T16" fmla="*/ 20 w 24"/>
                  <a:gd name="T17" fmla="*/ 1 h 7"/>
                  <a:gd name="T18" fmla="*/ 11 w 24"/>
                  <a:gd name="T19" fmla="*/ 0 h 7"/>
                  <a:gd name="T20" fmla="*/ 3 w 24"/>
                  <a:gd name="T21" fmla="*/ 0 h 7"/>
                  <a:gd name="T22" fmla="*/ 1 w 24"/>
                  <a:gd name="T23" fmla="*/ 1 h 7"/>
                  <a:gd name="T24" fmla="*/ 0 w 24"/>
                  <a:gd name="T25" fmla="*/ 2 h 7"/>
                  <a:gd name="T26" fmla="*/ 0 w 24"/>
                  <a:gd name="T27" fmla="*/ 2 h 7"/>
                  <a:gd name="T28" fmla="*/ 0 w 24"/>
                  <a:gd name="T29" fmla="*/ 4 h 7"/>
                  <a:gd name="T30" fmla="*/ 0 w 24"/>
                  <a:gd name="T31" fmla="*/ 5 h 7"/>
                  <a:gd name="T32" fmla="*/ 1 w 24"/>
                  <a:gd name="T33" fmla="*/ 6 h 7"/>
                  <a:gd name="T34" fmla="*/ 1 w 24"/>
                  <a:gd name="T3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7">
                    <a:moveTo>
                      <a:pt x="1" y="6"/>
                    </a:moveTo>
                    <a:lnTo>
                      <a:pt x="1" y="6"/>
                    </a:lnTo>
                    <a:lnTo>
                      <a:pt x="13" y="7"/>
                    </a:lnTo>
                    <a:lnTo>
                      <a:pt x="21" y="6"/>
                    </a:lnTo>
                    <a:lnTo>
                      <a:pt x="23" y="6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3" y="2"/>
                    </a:lnTo>
                    <a:lnTo>
                      <a:pt x="20" y="1"/>
                    </a:lnTo>
                    <a:lnTo>
                      <a:pt x="11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8" name="Freeform 324"/>
              <p:cNvSpPr>
                <a:spLocks/>
              </p:cNvSpPr>
              <p:nvPr/>
            </p:nvSpPr>
            <p:spPr bwMode="auto">
              <a:xfrm>
                <a:off x="9601159" y="2052798"/>
                <a:ext cx="19051" cy="20640"/>
              </a:xfrm>
              <a:custGeom>
                <a:avLst/>
                <a:gdLst>
                  <a:gd name="T0" fmla="*/ 10 w 12"/>
                  <a:gd name="T1" fmla="*/ 13 h 13"/>
                  <a:gd name="T2" fmla="*/ 10 w 12"/>
                  <a:gd name="T3" fmla="*/ 13 h 13"/>
                  <a:gd name="T4" fmla="*/ 7 w 12"/>
                  <a:gd name="T5" fmla="*/ 9 h 13"/>
                  <a:gd name="T6" fmla="*/ 6 w 12"/>
                  <a:gd name="T7" fmla="*/ 8 h 13"/>
                  <a:gd name="T8" fmla="*/ 4 w 12"/>
                  <a:gd name="T9" fmla="*/ 7 h 13"/>
                  <a:gd name="T10" fmla="*/ 4 w 12"/>
                  <a:gd name="T11" fmla="*/ 7 h 13"/>
                  <a:gd name="T12" fmla="*/ 1 w 12"/>
                  <a:gd name="T13" fmla="*/ 6 h 13"/>
                  <a:gd name="T14" fmla="*/ 0 w 12"/>
                  <a:gd name="T15" fmla="*/ 4 h 13"/>
                  <a:gd name="T16" fmla="*/ 0 w 12"/>
                  <a:gd name="T17" fmla="*/ 1 h 13"/>
                  <a:gd name="T18" fmla="*/ 1 w 12"/>
                  <a:gd name="T19" fmla="*/ 0 h 13"/>
                  <a:gd name="T20" fmla="*/ 4 w 12"/>
                  <a:gd name="T21" fmla="*/ 0 h 13"/>
                  <a:gd name="T22" fmla="*/ 4 w 12"/>
                  <a:gd name="T23" fmla="*/ 0 h 13"/>
                  <a:gd name="T24" fmla="*/ 5 w 12"/>
                  <a:gd name="T25" fmla="*/ 0 h 13"/>
                  <a:gd name="T26" fmla="*/ 5 w 12"/>
                  <a:gd name="T27" fmla="*/ 1 h 13"/>
                  <a:gd name="T28" fmla="*/ 8 w 12"/>
                  <a:gd name="T29" fmla="*/ 4 h 13"/>
                  <a:gd name="T30" fmla="*/ 8 w 12"/>
                  <a:gd name="T31" fmla="*/ 4 h 13"/>
                  <a:gd name="T32" fmla="*/ 10 w 12"/>
                  <a:gd name="T33" fmla="*/ 6 h 13"/>
                  <a:gd name="T34" fmla="*/ 11 w 12"/>
                  <a:gd name="T35" fmla="*/ 7 h 13"/>
                  <a:gd name="T36" fmla="*/ 12 w 12"/>
                  <a:gd name="T37" fmla="*/ 9 h 13"/>
                  <a:gd name="T38" fmla="*/ 11 w 12"/>
                  <a:gd name="T39" fmla="*/ 10 h 13"/>
                  <a:gd name="T40" fmla="*/ 10 w 12"/>
                  <a:gd name="T41" fmla="*/ 12 h 13"/>
                  <a:gd name="T42" fmla="*/ 10 w 12"/>
                  <a:gd name="T43" fmla="*/ 13 h 13"/>
                  <a:gd name="T44" fmla="*/ 10 w 12"/>
                  <a:gd name="T4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13">
                    <a:moveTo>
                      <a:pt x="10" y="13"/>
                    </a:moveTo>
                    <a:lnTo>
                      <a:pt x="10" y="13"/>
                    </a:lnTo>
                    <a:lnTo>
                      <a:pt x="7" y="9"/>
                    </a:lnTo>
                    <a:lnTo>
                      <a:pt x="6" y="8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1" y="7"/>
                    </a:lnTo>
                    <a:lnTo>
                      <a:pt x="12" y="9"/>
                    </a:lnTo>
                    <a:lnTo>
                      <a:pt x="11" y="10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9" name="Freeform 325"/>
              <p:cNvSpPr>
                <a:spLocks/>
              </p:cNvSpPr>
              <p:nvPr/>
            </p:nvSpPr>
            <p:spPr bwMode="auto">
              <a:xfrm>
                <a:off x="9751970" y="2027396"/>
                <a:ext cx="3176" cy="9526"/>
              </a:xfrm>
              <a:custGeom>
                <a:avLst/>
                <a:gdLst>
                  <a:gd name="T0" fmla="*/ 1 w 2"/>
                  <a:gd name="T1" fmla="*/ 0 h 6"/>
                  <a:gd name="T2" fmla="*/ 1 w 2"/>
                  <a:gd name="T3" fmla="*/ 0 h 6"/>
                  <a:gd name="T4" fmla="*/ 0 w 2"/>
                  <a:gd name="T5" fmla="*/ 2 h 6"/>
                  <a:gd name="T6" fmla="*/ 0 w 2"/>
                  <a:gd name="T7" fmla="*/ 5 h 6"/>
                  <a:gd name="T8" fmla="*/ 1 w 2"/>
                  <a:gd name="T9" fmla="*/ 6 h 6"/>
                  <a:gd name="T10" fmla="*/ 1 w 2"/>
                  <a:gd name="T11" fmla="*/ 5 h 6"/>
                  <a:gd name="T12" fmla="*/ 1 w 2"/>
                  <a:gd name="T13" fmla="*/ 5 h 6"/>
                  <a:gd name="T14" fmla="*/ 2 w 2"/>
                  <a:gd name="T15" fmla="*/ 1 h 6"/>
                  <a:gd name="T16" fmla="*/ 1 w 2"/>
                  <a:gd name="T17" fmla="*/ 0 h 6"/>
                  <a:gd name="T18" fmla="*/ 1 w 2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0" name="Freeform 326"/>
              <p:cNvSpPr>
                <a:spLocks/>
              </p:cNvSpPr>
              <p:nvPr/>
            </p:nvSpPr>
            <p:spPr bwMode="auto">
              <a:xfrm>
                <a:off x="9764669" y="2005170"/>
                <a:ext cx="14289" cy="36516"/>
              </a:xfrm>
              <a:custGeom>
                <a:avLst/>
                <a:gdLst>
                  <a:gd name="T0" fmla="*/ 5 w 9"/>
                  <a:gd name="T1" fmla="*/ 5 h 23"/>
                  <a:gd name="T2" fmla="*/ 5 w 9"/>
                  <a:gd name="T3" fmla="*/ 5 h 23"/>
                  <a:gd name="T4" fmla="*/ 6 w 9"/>
                  <a:gd name="T5" fmla="*/ 10 h 23"/>
                  <a:gd name="T6" fmla="*/ 6 w 9"/>
                  <a:gd name="T7" fmla="*/ 12 h 23"/>
                  <a:gd name="T8" fmla="*/ 3 w 9"/>
                  <a:gd name="T9" fmla="*/ 14 h 23"/>
                  <a:gd name="T10" fmla="*/ 3 w 9"/>
                  <a:gd name="T11" fmla="*/ 14 h 23"/>
                  <a:gd name="T12" fmla="*/ 0 w 9"/>
                  <a:gd name="T13" fmla="*/ 18 h 23"/>
                  <a:gd name="T14" fmla="*/ 0 w 9"/>
                  <a:gd name="T15" fmla="*/ 21 h 23"/>
                  <a:gd name="T16" fmla="*/ 1 w 9"/>
                  <a:gd name="T17" fmla="*/ 23 h 23"/>
                  <a:gd name="T18" fmla="*/ 2 w 9"/>
                  <a:gd name="T19" fmla="*/ 23 h 23"/>
                  <a:gd name="T20" fmla="*/ 3 w 9"/>
                  <a:gd name="T21" fmla="*/ 22 h 23"/>
                  <a:gd name="T22" fmla="*/ 3 w 9"/>
                  <a:gd name="T23" fmla="*/ 22 h 23"/>
                  <a:gd name="T24" fmla="*/ 6 w 9"/>
                  <a:gd name="T25" fmla="*/ 20 h 23"/>
                  <a:gd name="T26" fmla="*/ 8 w 9"/>
                  <a:gd name="T27" fmla="*/ 16 h 23"/>
                  <a:gd name="T28" fmla="*/ 9 w 9"/>
                  <a:gd name="T29" fmla="*/ 14 h 23"/>
                  <a:gd name="T30" fmla="*/ 9 w 9"/>
                  <a:gd name="T31" fmla="*/ 12 h 23"/>
                  <a:gd name="T32" fmla="*/ 9 w 9"/>
                  <a:gd name="T33" fmla="*/ 12 h 23"/>
                  <a:gd name="T34" fmla="*/ 8 w 9"/>
                  <a:gd name="T35" fmla="*/ 9 h 23"/>
                  <a:gd name="T36" fmla="*/ 8 w 9"/>
                  <a:gd name="T37" fmla="*/ 6 h 23"/>
                  <a:gd name="T38" fmla="*/ 8 w 9"/>
                  <a:gd name="T39" fmla="*/ 2 h 23"/>
                  <a:gd name="T40" fmla="*/ 7 w 9"/>
                  <a:gd name="T41" fmla="*/ 0 h 23"/>
                  <a:gd name="T42" fmla="*/ 7 w 9"/>
                  <a:gd name="T43" fmla="*/ 0 h 23"/>
                  <a:gd name="T44" fmla="*/ 5 w 9"/>
                  <a:gd name="T45" fmla="*/ 0 h 23"/>
                  <a:gd name="T46" fmla="*/ 5 w 9"/>
                  <a:gd name="T47" fmla="*/ 2 h 23"/>
                  <a:gd name="T48" fmla="*/ 5 w 9"/>
                  <a:gd name="T49" fmla="*/ 5 h 23"/>
                  <a:gd name="T50" fmla="*/ 5 w 9"/>
                  <a:gd name="T5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23">
                    <a:moveTo>
                      <a:pt x="5" y="5"/>
                    </a:moveTo>
                    <a:lnTo>
                      <a:pt x="5" y="5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3" y="22"/>
                    </a:lnTo>
                    <a:lnTo>
                      <a:pt x="6" y="20"/>
                    </a:lnTo>
                    <a:lnTo>
                      <a:pt x="8" y="16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8" y="9"/>
                    </a:lnTo>
                    <a:lnTo>
                      <a:pt x="8" y="6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1" name="Freeform 327"/>
              <p:cNvSpPr>
                <a:spLocks/>
              </p:cNvSpPr>
              <p:nvPr/>
            </p:nvSpPr>
            <p:spPr bwMode="auto">
              <a:xfrm>
                <a:off x="9628145" y="1749562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3 h 5"/>
                  <a:gd name="T6" fmla="*/ 0 w 3"/>
                  <a:gd name="T7" fmla="*/ 5 h 5"/>
                  <a:gd name="T8" fmla="*/ 1 w 3"/>
                  <a:gd name="T9" fmla="*/ 5 h 5"/>
                  <a:gd name="T10" fmla="*/ 3 w 3"/>
                  <a:gd name="T11" fmla="*/ 3 h 5"/>
                  <a:gd name="T12" fmla="*/ 3 w 3"/>
                  <a:gd name="T13" fmla="*/ 3 h 5"/>
                  <a:gd name="T14" fmla="*/ 3 w 3"/>
                  <a:gd name="T15" fmla="*/ 2 h 5"/>
                  <a:gd name="T16" fmla="*/ 3 w 3"/>
                  <a:gd name="T17" fmla="*/ 1 h 5"/>
                  <a:gd name="T18" fmla="*/ 1 w 3"/>
                  <a:gd name="T19" fmla="*/ 0 h 5"/>
                  <a:gd name="T20" fmla="*/ 1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2" name="Freeform 328"/>
              <p:cNvSpPr>
                <a:spLocks/>
              </p:cNvSpPr>
              <p:nvPr/>
            </p:nvSpPr>
            <p:spPr bwMode="auto">
              <a:xfrm>
                <a:off x="10037718" y="1659068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3 h 3"/>
                  <a:gd name="T10" fmla="*/ 2 w 2"/>
                  <a:gd name="T11" fmla="*/ 2 h 3"/>
                  <a:gd name="T12" fmla="*/ 2 w 2"/>
                  <a:gd name="T13" fmla="*/ 2 h 3"/>
                  <a:gd name="T14" fmla="*/ 1 w 2"/>
                  <a:gd name="T15" fmla="*/ 0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3" name="Freeform 329"/>
              <p:cNvSpPr>
                <a:spLocks/>
              </p:cNvSpPr>
              <p:nvPr/>
            </p:nvSpPr>
            <p:spPr bwMode="auto">
              <a:xfrm>
                <a:off x="10048831" y="1663831"/>
                <a:ext cx="4764" cy="7938"/>
              </a:xfrm>
              <a:custGeom>
                <a:avLst/>
                <a:gdLst>
                  <a:gd name="T0" fmla="*/ 1 w 3"/>
                  <a:gd name="T1" fmla="*/ 0 h 5"/>
                  <a:gd name="T2" fmla="*/ 1 w 3"/>
                  <a:gd name="T3" fmla="*/ 0 h 5"/>
                  <a:gd name="T4" fmla="*/ 0 w 3"/>
                  <a:gd name="T5" fmla="*/ 2 h 5"/>
                  <a:gd name="T6" fmla="*/ 1 w 3"/>
                  <a:gd name="T7" fmla="*/ 5 h 5"/>
                  <a:gd name="T8" fmla="*/ 2 w 3"/>
                  <a:gd name="T9" fmla="*/ 5 h 5"/>
                  <a:gd name="T10" fmla="*/ 3 w 3"/>
                  <a:gd name="T11" fmla="*/ 5 h 5"/>
                  <a:gd name="T12" fmla="*/ 3 w 3"/>
                  <a:gd name="T13" fmla="*/ 5 h 5"/>
                  <a:gd name="T14" fmla="*/ 2 w 3"/>
                  <a:gd name="T15" fmla="*/ 1 h 5"/>
                  <a:gd name="T16" fmla="*/ 1 w 3"/>
                  <a:gd name="T17" fmla="*/ 0 h 5"/>
                  <a:gd name="T18" fmla="*/ 1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4" name="Freeform 330"/>
              <p:cNvSpPr>
                <a:spLocks/>
              </p:cNvSpPr>
              <p:nvPr/>
            </p:nvSpPr>
            <p:spPr bwMode="auto">
              <a:xfrm>
                <a:off x="10032956" y="1560635"/>
                <a:ext cx="7937" cy="6350"/>
              </a:xfrm>
              <a:custGeom>
                <a:avLst/>
                <a:gdLst>
                  <a:gd name="T0" fmla="*/ 1 w 5"/>
                  <a:gd name="T1" fmla="*/ 0 h 4"/>
                  <a:gd name="T2" fmla="*/ 1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4 h 4"/>
                  <a:gd name="T10" fmla="*/ 5 w 5"/>
                  <a:gd name="T11" fmla="*/ 3 h 4"/>
                  <a:gd name="T12" fmla="*/ 5 w 5"/>
                  <a:gd name="T13" fmla="*/ 3 h 4"/>
                  <a:gd name="T14" fmla="*/ 4 w 5"/>
                  <a:gd name="T15" fmla="*/ 2 h 4"/>
                  <a:gd name="T16" fmla="*/ 3 w 5"/>
                  <a:gd name="T17" fmla="*/ 1 h 4"/>
                  <a:gd name="T18" fmla="*/ 1 w 5"/>
                  <a:gd name="T19" fmla="*/ 0 h 4"/>
                  <a:gd name="T20" fmla="*/ 1 w 5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5" name="Freeform 331"/>
              <p:cNvSpPr>
                <a:spLocks/>
              </p:cNvSpPr>
              <p:nvPr/>
            </p:nvSpPr>
            <p:spPr bwMode="auto">
              <a:xfrm>
                <a:off x="9978982" y="153047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1 w 3"/>
                  <a:gd name="T5" fmla="*/ 3 h 4"/>
                  <a:gd name="T6" fmla="*/ 2 w 3"/>
                  <a:gd name="T7" fmla="*/ 4 h 4"/>
                  <a:gd name="T8" fmla="*/ 3 w 3"/>
                  <a:gd name="T9" fmla="*/ 4 h 4"/>
                  <a:gd name="T10" fmla="*/ 3 w 3"/>
                  <a:gd name="T11" fmla="*/ 4 h 4"/>
                  <a:gd name="T12" fmla="*/ 3 w 3"/>
                  <a:gd name="T13" fmla="*/ 3 h 4"/>
                  <a:gd name="T14" fmla="*/ 2 w 3"/>
                  <a:gd name="T15" fmla="*/ 1 h 4"/>
                  <a:gd name="T16" fmla="*/ 0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6" name="Freeform 332"/>
              <p:cNvSpPr>
                <a:spLocks/>
              </p:cNvSpPr>
              <p:nvPr/>
            </p:nvSpPr>
            <p:spPr bwMode="auto">
              <a:xfrm>
                <a:off x="9963107" y="1543171"/>
                <a:ext cx="6350" cy="6350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0 w 4"/>
                  <a:gd name="T5" fmla="*/ 2 h 4"/>
                  <a:gd name="T6" fmla="*/ 1 w 4"/>
                  <a:gd name="T7" fmla="*/ 3 h 4"/>
                  <a:gd name="T8" fmla="*/ 2 w 4"/>
                  <a:gd name="T9" fmla="*/ 4 h 4"/>
                  <a:gd name="T10" fmla="*/ 4 w 4"/>
                  <a:gd name="T11" fmla="*/ 3 h 4"/>
                  <a:gd name="T12" fmla="*/ 4 w 4"/>
                  <a:gd name="T13" fmla="*/ 3 h 4"/>
                  <a:gd name="T14" fmla="*/ 4 w 4"/>
                  <a:gd name="T15" fmla="*/ 2 h 4"/>
                  <a:gd name="T16" fmla="*/ 2 w 4"/>
                  <a:gd name="T17" fmla="*/ 1 h 4"/>
                  <a:gd name="T18" fmla="*/ 1 w 4"/>
                  <a:gd name="T19" fmla="*/ 0 h 4"/>
                  <a:gd name="T20" fmla="*/ 1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7" name="Freeform 333"/>
              <p:cNvSpPr>
                <a:spLocks/>
              </p:cNvSpPr>
              <p:nvPr/>
            </p:nvSpPr>
            <p:spPr bwMode="auto">
              <a:xfrm>
                <a:off x="10423480" y="1979768"/>
                <a:ext cx="9525" cy="11114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0 w 6"/>
                  <a:gd name="T5" fmla="*/ 1 h 7"/>
                  <a:gd name="T6" fmla="*/ 0 w 6"/>
                  <a:gd name="T7" fmla="*/ 2 h 7"/>
                  <a:gd name="T8" fmla="*/ 2 w 6"/>
                  <a:gd name="T9" fmla="*/ 3 h 7"/>
                  <a:gd name="T10" fmla="*/ 2 w 6"/>
                  <a:gd name="T11" fmla="*/ 3 h 7"/>
                  <a:gd name="T12" fmla="*/ 3 w 6"/>
                  <a:gd name="T13" fmla="*/ 4 h 7"/>
                  <a:gd name="T14" fmla="*/ 3 w 6"/>
                  <a:gd name="T15" fmla="*/ 6 h 7"/>
                  <a:gd name="T16" fmla="*/ 4 w 6"/>
                  <a:gd name="T17" fmla="*/ 7 h 7"/>
                  <a:gd name="T18" fmla="*/ 5 w 6"/>
                  <a:gd name="T19" fmla="*/ 7 h 7"/>
                  <a:gd name="T20" fmla="*/ 5 w 6"/>
                  <a:gd name="T21" fmla="*/ 7 h 7"/>
                  <a:gd name="T22" fmla="*/ 6 w 6"/>
                  <a:gd name="T23" fmla="*/ 4 h 7"/>
                  <a:gd name="T24" fmla="*/ 6 w 6"/>
                  <a:gd name="T25" fmla="*/ 3 h 7"/>
                  <a:gd name="T26" fmla="*/ 4 w 6"/>
                  <a:gd name="T27" fmla="*/ 1 h 7"/>
                  <a:gd name="T28" fmla="*/ 4 w 6"/>
                  <a:gd name="T29" fmla="*/ 1 h 7"/>
                  <a:gd name="T30" fmla="*/ 2 w 6"/>
                  <a:gd name="T31" fmla="*/ 0 h 7"/>
                  <a:gd name="T32" fmla="*/ 0 w 6"/>
                  <a:gd name="T33" fmla="*/ 0 h 7"/>
                  <a:gd name="T34" fmla="*/ 0 w 6"/>
                  <a:gd name="T3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8" name="Freeform 334"/>
              <p:cNvSpPr>
                <a:spLocks/>
              </p:cNvSpPr>
              <p:nvPr/>
            </p:nvSpPr>
            <p:spPr bwMode="auto">
              <a:xfrm>
                <a:off x="10344106" y="1817830"/>
                <a:ext cx="4764" cy="3176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0 w 3"/>
                  <a:gd name="T5" fmla="*/ 1 h 2"/>
                  <a:gd name="T6" fmla="*/ 1 w 3"/>
                  <a:gd name="T7" fmla="*/ 2 h 2"/>
                  <a:gd name="T8" fmla="*/ 1 w 3"/>
                  <a:gd name="T9" fmla="*/ 2 h 2"/>
                  <a:gd name="T10" fmla="*/ 3 w 3"/>
                  <a:gd name="T11" fmla="*/ 2 h 2"/>
                  <a:gd name="T12" fmla="*/ 3 w 3"/>
                  <a:gd name="T13" fmla="*/ 2 h 2"/>
                  <a:gd name="T14" fmla="*/ 3 w 3"/>
                  <a:gd name="T15" fmla="*/ 1 h 2"/>
                  <a:gd name="T16" fmla="*/ 2 w 3"/>
                  <a:gd name="T17" fmla="*/ 0 h 2"/>
                  <a:gd name="T18" fmla="*/ 1 w 3"/>
                  <a:gd name="T19" fmla="*/ 0 h 2"/>
                  <a:gd name="T20" fmla="*/ 1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9" name="Freeform 335"/>
              <p:cNvSpPr>
                <a:spLocks/>
              </p:cNvSpPr>
              <p:nvPr/>
            </p:nvSpPr>
            <p:spPr bwMode="auto">
              <a:xfrm>
                <a:off x="10328231" y="1794016"/>
                <a:ext cx="14289" cy="4764"/>
              </a:xfrm>
              <a:custGeom>
                <a:avLst/>
                <a:gdLst>
                  <a:gd name="T0" fmla="*/ 1 w 9"/>
                  <a:gd name="T1" fmla="*/ 1 h 3"/>
                  <a:gd name="T2" fmla="*/ 1 w 9"/>
                  <a:gd name="T3" fmla="*/ 1 h 3"/>
                  <a:gd name="T4" fmla="*/ 0 w 9"/>
                  <a:gd name="T5" fmla="*/ 2 h 3"/>
                  <a:gd name="T6" fmla="*/ 0 w 9"/>
                  <a:gd name="T7" fmla="*/ 3 h 3"/>
                  <a:gd name="T8" fmla="*/ 0 w 9"/>
                  <a:gd name="T9" fmla="*/ 3 h 3"/>
                  <a:gd name="T10" fmla="*/ 3 w 9"/>
                  <a:gd name="T11" fmla="*/ 3 h 3"/>
                  <a:gd name="T12" fmla="*/ 3 w 9"/>
                  <a:gd name="T13" fmla="*/ 3 h 3"/>
                  <a:gd name="T14" fmla="*/ 8 w 9"/>
                  <a:gd name="T15" fmla="*/ 2 h 3"/>
                  <a:gd name="T16" fmla="*/ 9 w 9"/>
                  <a:gd name="T17" fmla="*/ 1 h 3"/>
                  <a:gd name="T18" fmla="*/ 8 w 9"/>
                  <a:gd name="T19" fmla="*/ 0 h 3"/>
                  <a:gd name="T20" fmla="*/ 8 w 9"/>
                  <a:gd name="T21" fmla="*/ 0 h 3"/>
                  <a:gd name="T22" fmla="*/ 6 w 9"/>
                  <a:gd name="T23" fmla="*/ 0 h 3"/>
                  <a:gd name="T24" fmla="*/ 4 w 9"/>
                  <a:gd name="T25" fmla="*/ 0 h 3"/>
                  <a:gd name="T26" fmla="*/ 1 w 9"/>
                  <a:gd name="T27" fmla="*/ 1 h 3"/>
                  <a:gd name="T28" fmla="*/ 1 w 9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1" y="1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0" name="Freeform 336"/>
              <p:cNvSpPr>
                <a:spLocks/>
              </p:cNvSpPr>
              <p:nvPr/>
            </p:nvSpPr>
            <p:spPr bwMode="auto">
              <a:xfrm>
                <a:off x="10310768" y="1789254"/>
                <a:ext cx="12699" cy="3176"/>
              </a:xfrm>
              <a:custGeom>
                <a:avLst/>
                <a:gdLst>
                  <a:gd name="T0" fmla="*/ 1 w 8"/>
                  <a:gd name="T1" fmla="*/ 0 h 2"/>
                  <a:gd name="T2" fmla="*/ 1 w 8"/>
                  <a:gd name="T3" fmla="*/ 0 h 2"/>
                  <a:gd name="T4" fmla="*/ 0 w 8"/>
                  <a:gd name="T5" fmla="*/ 1 h 2"/>
                  <a:gd name="T6" fmla="*/ 0 w 8"/>
                  <a:gd name="T7" fmla="*/ 2 h 2"/>
                  <a:gd name="T8" fmla="*/ 1 w 8"/>
                  <a:gd name="T9" fmla="*/ 2 h 2"/>
                  <a:gd name="T10" fmla="*/ 1 w 8"/>
                  <a:gd name="T11" fmla="*/ 2 h 2"/>
                  <a:gd name="T12" fmla="*/ 6 w 8"/>
                  <a:gd name="T13" fmla="*/ 2 h 2"/>
                  <a:gd name="T14" fmla="*/ 8 w 8"/>
                  <a:gd name="T15" fmla="*/ 2 h 2"/>
                  <a:gd name="T16" fmla="*/ 8 w 8"/>
                  <a:gd name="T17" fmla="*/ 1 h 2"/>
                  <a:gd name="T18" fmla="*/ 8 w 8"/>
                  <a:gd name="T19" fmla="*/ 1 h 2"/>
                  <a:gd name="T20" fmla="*/ 6 w 8"/>
                  <a:gd name="T21" fmla="*/ 0 h 2"/>
                  <a:gd name="T22" fmla="*/ 4 w 8"/>
                  <a:gd name="T23" fmla="*/ 0 h 2"/>
                  <a:gd name="T24" fmla="*/ 1 w 8"/>
                  <a:gd name="T25" fmla="*/ 0 h 2"/>
                  <a:gd name="T26" fmla="*/ 1 w 8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1" name="Freeform 337"/>
              <p:cNvSpPr>
                <a:spLocks/>
              </p:cNvSpPr>
              <p:nvPr/>
            </p:nvSpPr>
            <p:spPr bwMode="auto">
              <a:xfrm>
                <a:off x="10032956" y="1149441"/>
                <a:ext cx="12699" cy="11114"/>
              </a:xfrm>
              <a:custGeom>
                <a:avLst/>
                <a:gdLst>
                  <a:gd name="T0" fmla="*/ 4 w 8"/>
                  <a:gd name="T1" fmla="*/ 0 h 7"/>
                  <a:gd name="T2" fmla="*/ 4 w 8"/>
                  <a:gd name="T3" fmla="*/ 0 h 7"/>
                  <a:gd name="T4" fmla="*/ 0 w 8"/>
                  <a:gd name="T5" fmla="*/ 2 h 7"/>
                  <a:gd name="T6" fmla="*/ 0 w 8"/>
                  <a:gd name="T7" fmla="*/ 5 h 7"/>
                  <a:gd name="T8" fmla="*/ 0 w 8"/>
                  <a:gd name="T9" fmla="*/ 7 h 7"/>
                  <a:gd name="T10" fmla="*/ 0 w 8"/>
                  <a:gd name="T11" fmla="*/ 7 h 7"/>
                  <a:gd name="T12" fmla="*/ 1 w 8"/>
                  <a:gd name="T13" fmla="*/ 6 h 7"/>
                  <a:gd name="T14" fmla="*/ 1 w 8"/>
                  <a:gd name="T15" fmla="*/ 6 h 7"/>
                  <a:gd name="T16" fmla="*/ 5 w 8"/>
                  <a:gd name="T17" fmla="*/ 3 h 7"/>
                  <a:gd name="T18" fmla="*/ 7 w 8"/>
                  <a:gd name="T19" fmla="*/ 2 h 7"/>
                  <a:gd name="T20" fmla="*/ 7 w 8"/>
                  <a:gd name="T21" fmla="*/ 2 h 7"/>
                  <a:gd name="T22" fmla="*/ 8 w 8"/>
                  <a:gd name="T23" fmla="*/ 1 h 7"/>
                  <a:gd name="T24" fmla="*/ 6 w 8"/>
                  <a:gd name="T25" fmla="*/ 1 h 7"/>
                  <a:gd name="T26" fmla="*/ 4 w 8"/>
                  <a:gd name="T27" fmla="*/ 0 h 7"/>
                  <a:gd name="T28" fmla="*/ 4 w 8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2" name="Freeform 338"/>
              <p:cNvSpPr>
                <a:spLocks/>
              </p:cNvSpPr>
              <p:nvPr/>
            </p:nvSpPr>
            <p:spPr bwMode="auto">
              <a:xfrm>
                <a:off x="9815470" y="979565"/>
                <a:ext cx="14289" cy="19052"/>
              </a:xfrm>
              <a:custGeom>
                <a:avLst/>
                <a:gdLst>
                  <a:gd name="T0" fmla="*/ 0 w 9"/>
                  <a:gd name="T1" fmla="*/ 0 h 12"/>
                  <a:gd name="T2" fmla="*/ 0 w 9"/>
                  <a:gd name="T3" fmla="*/ 0 h 12"/>
                  <a:gd name="T4" fmla="*/ 0 w 9"/>
                  <a:gd name="T5" fmla="*/ 2 h 12"/>
                  <a:gd name="T6" fmla="*/ 2 w 9"/>
                  <a:gd name="T7" fmla="*/ 3 h 12"/>
                  <a:gd name="T8" fmla="*/ 3 w 9"/>
                  <a:gd name="T9" fmla="*/ 6 h 12"/>
                  <a:gd name="T10" fmla="*/ 2 w 9"/>
                  <a:gd name="T11" fmla="*/ 8 h 12"/>
                  <a:gd name="T12" fmla="*/ 2 w 9"/>
                  <a:gd name="T13" fmla="*/ 8 h 12"/>
                  <a:gd name="T14" fmla="*/ 2 w 9"/>
                  <a:gd name="T15" fmla="*/ 11 h 12"/>
                  <a:gd name="T16" fmla="*/ 3 w 9"/>
                  <a:gd name="T17" fmla="*/ 12 h 12"/>
                  <a:gd name="T18" fmla="*/ 6 w 9"/>
                  <a:gd name="T19" fmla="*/ 12 h 12"/>
                  <a:gd name="T20" fmla="*/ 8 w 9"/>
                  <a:gd name="T21" fmla="*/ 10 h 12"/>
                  <a:gd name="T22" fmla="*/ 8 w 9"/>
                  <a:gd name="T23" fmla="*/ 10 h 12"/>
                  <a:gd name="T24" fmla="*/ 9 w 9"/>
                  <a:gd name="T25" fmla="*/ 8 h 12"/>
                  <a:gd name="T26" fmla="*/ 9 w 9"/>
                  <a:gd name="T27" fmla="*/ 6 h 12"/>
                  <a:gd name="T28" fmla="*/ 7 w 9"/>
                  <a:gd name="T29" fmla="*/ 3 h 12"/>
                  <a:gd name="T30" fmla="*/ 5 w 9"/>
                  <a:gd name="T31" fmla="*/ 2 h 12"/>
                  <a:gd name="T32" fmla="*/ 5 w 9"/>
                  <a:gd name="T33" fmla="*/ 2 h 12"/>
                  <a:gd name="T34" fmla="*/ 0 w 9"/>
                  <a:gd name="T35" fmla="*/ 0 h 12"/>
                  <a:gd name="T36" fmla="*/ 0 w 9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3" name="Freeform 339"/>
              <p:cNvSpPr>
                <a:spLocks/>
              </p:cNvSpPr>
              <p:nvPr/>
            </p:nvSpPr>
            <p:spPr bwMode="auto">
              <a:xfrm>
                <a:off x="9896432" y="963689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3 w 5"/>
                  <a:gd name="T5" fmla="*/ 4 h 5"/>
                  <a:gd name="T6" fmla="*/ 4 w 5"/>
                  <a:gd name="T7" fmla="*/ 5 h 5"/>
                  <a:gd name="T8" fmla="*/ 5 w 5"/>
                  <a:gd name="T9" fmla="*/ 5 h 5"/>
                  <a:gd name="T10" fmla="*/ 5 w 5"/>
                  <a:gd name="T11" fmla="*/ 4 h 5"/>
                  <a:gd name="T12" fmla="*/ 5 w 5"/>
                  <a:gd name="T13" fmla="*/ 4 h 5"/>
                  <a:gd name="T14" fmla="*/ 5 w 5"/>
                  <a:gd name="T15" fmla="*/ 2 h 5"/>
                  <a:gd name="T16" fmla="*/ 3 w 5"/>
                  <a:gd name="T17" fmla="*/ 2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4" name="Freeform 340"/>
              <p:cNvSpPr>
                <a:spLocks/>
              </p:cNvSpPr>
              <p:nvPr/>
            </p:nvSpPr>
            <p:spPr bwMode="auto">
              <a:xfrm>
                <a:off x="9939295" y="917646"/>
                <a:ext cx="4764" cy="7938"/>
              </a:xfrm>
              <a:custGeom>
                <a:avLst/>
                <a:gdLst>
                  <a:gd name="T0" fmla="*/ 2 w 3"/>
                  <a:gd name="T1" fmla="*/ 0 h 5"/>
                  <a:gd name="T2" fmla="*/ 2 w 3"/>
                  <a:gd name="T3" fmla="*/ 0 h 5"/>
                  <a:gd name="T4" fmla="*/ 0 w 3"/>
                  <a:gd name="T5" fmla="*/ 4 h 5"/>
                  <a:gd name="T6" fmla="*/ 0 w 3"/>
                  <a:gd name="T7" fmla="*/ 5 h 5"/>
                  <a:gd name="T8" fmla="*/ 2 w 3"/>
                  <a:gd name="T9" fmla="*/ 5 h 5"/>
                  <a:gd name="T10" fmla="*/ 2 w 3"/>
                  <a:gd name="T11" fmla="*/ 5 h 5"/>
                  <a:gd name="T12" fmla="*/ 3 w 3"/>
                  <a:gd name="T13" fmla="*/ 3 h 5"/>
                  <a:gd name="T14" fmla="*/ 3 w 3"/>
                  <a:gd name="T15" fmla="*/ 2 h 5"/>
                  <a:gd name="T16" fmla="*/ 2 w 3"/>
                  <a:gd name="T17" fmla="*/ 0 h 5"/>
                  <a:gd name="T18" fmla="*/ 2 w 3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5" name="Freeform 341"/>
              <p:cNvSpPr>
                <a:spLocks/>
              </p:cNvSpPr>
              <p:nvPr/>
            </p:nvSpPr>
            <p:spPr bwMode="auto">
              <a:xfrm>
                <a:off x="9991681" y="938286"/>
                <a:ext cx="23812" cy="7938"/>
              </a:xfrm>
              <a:custGeom>
                <a:avLst/>
                <a:gdLst>
                  <a:gd name="T0" fmla="*/ 6 w 15"/>
                  <a:gd name="T1" fmla="*/ 1 h 5"/>
                  <a:gd name="T2" fmla="*/ 6 w 15"/>
                  <a:gd name="T3" fmla="*/ 1 h 5"/>
                  <a:gd name="T4" fmla="*/ 2 w 15"/>
                  <a:gd name="T5" fmla="*/ 2 h 5"/>
                  <a:gd name="T6" fmla="*/ 0 w 15"/>
                  <a:gd name="T7" fmla="*/ 5 h 5"/>
                  <a:gd name="T8" fmla="*/ 0 w 15"/>
                  <a:gd name="T9" fmla="*/ 5 h 5"/>
                  <a:gd name="T10" fmla="*/ 1 w 15"/>
                  <a:gd name="T11" fmla="*/ 5 h 5"/>
                  <a:gd name="T12" fmla="*/ 4 w 15"/>
                  <a:gd name="T13" fmla="*/ 5 h 5"/>
                  <a:gd name="T14" fmla="*/ 4 w 15"/>
                  <a:gd name="T15" fmla="*/ 5 h 5"/>
                  <a:gd name="T16" fmla="*/ 13 w 15"/>
                  <a:gd name="T17" fmla="*/ 2 h 5"/>
                  <a:gd name="T18" fmla="*/ 15 w 15"/>
                  <a:gd name="T19" fmla="*/ 1 h 5"/>
                  <a:gd name="T20" fmla="*/ 12 w 15"/>
                  <a:gd name="T21" fmla="*/ 0 h 5"/>
                  <a:gd name="T22" fmla="*/ 12 w 15"/>
                  <a:gd name="T23" fmla="*/ 0 h 5"/>
                  <a:gd name="T24" fmla="*/ 9 w 15"/>
                  <a:gd name="T25" fmla="*/ 0 h 5"/>
                  <a:gd name="T26" fmla="*/ 7 w 15"/>
                  <a:gd name="T27" fmla="*/ 0 h 5"/>
                  <a:gd name="T28" fmla="*/ 6 w 15"/>
                  <a:gd name="T29" fmla="*/ 1 h 5"/>
                  <a:gd name="T30" fmla="*/ 6 w 15"/>
                  <a:gd name="T3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5">
                    <a:moveTo>
                      <a:pt x="6" y="1"/>
                    </a:moveTo>
                    <a:lnTo>
                      <a:pt x="6" y="1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3" y="2"/>
                    </a:lnTo>
                    <a:lnTo>
                      <a:pt x="15" y="1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6" name="Freeform 342"/>
              <p:cNvSpPr>
                <a:spLocks/>
              </p:cNvSpPr>
              <p:nvPr/>
            </p:nvSpPr>
            <p:spPr bwMode="auto">
              <a:xfrm>
                <a:off x="10028195" y="968451"/>
                <a:ext cx="4764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2 h 4"/>
                  <a:gd name="T6" fmla="*/ 0 w 3"/>
                  <a:gd name="T7" fmla="*/ 3 h 4"/>
                  <a:gd name="T8" fmla="*/ 1 w 3"/>
                  <a:gd name="T9" fmla="*/ 4 h 4"/>
                  <a:gd name="T10" fmla="*/ 2 w 3"/>
                  <a:gd name="T11" fmla="*/ 3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0 w 3"/>
                  <a:gd name="T19" fmla="*/ 0 h 4"/>
                  <a:gd name="T20" fmla="*/ 0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7" name="Freeform 343"/>
              <p:cNvSpPr>
                <a:spLocks/>
              </p:cNvSpPr>
              <p:nvPr/>
            </p:nvSpPr>
            <p:spPr bwMode="auto">
              <a:xfrm>
                <a:off x="10196469" y="931936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2 h 3"/>
                  <a:gd name="T12" fmla="*/ 4 w 4"/>
                  <a:gd name="T13" fmla="*/ 2 h 3"/>
                  <a:gd name="T14" fmla="*/ 4 w 4"/>
                  <a:gd name="T15" fmla="*/ 1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8" name="Freeform 344"/>
              <p:cNvSpPr>
                <a:spLocks/>
              </p:cNvSpPr>
              <p:nvPr/>
            </p:nvSpPr>
            <p:spPr bwMode="auto">
              <a:xfrm>
                <a:off x="10086932" y="781111"/>
                <a:ext cx="6350" cy="7938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0 w 4"/>
                  <a:gd name="T5" fmla="*/ 3 h 5"/>
                  <a:gd name="T6" fmla="*/ 1 w 4"/>
                  <a:gd name="T7" fmla="*/ 4 h 5"/>
                  <a:gd name="T8" fmla="*/ 4 w 4"/>
                  <a:gd name="T9" fmla="*/ 5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9" name="Freeform 345"/>
              <p:cNvSpPr>
                <a:spLocks/>
              </p:cNvSpPr>
              <p:nvPr/>
            </p:nvSpPr>
            <p:spPr bwMode="auto">
              <a:xfrm>
                <a:off x="10091694" y="757298"/>
                <a:ext cx="6350" cy="9526"/>
              </a:xfrm>
              <a:custGeom>
                <a:avLst/>
                <a:gdLst>
                  <a:gd name="T0" fmla="*/ 1 w 4"/>
                  <a:gd name="T1" fmla="*/ 0 h 6"/>
                  <a:gd name="T2" fmla="*/ 1 w 4"/>
                  <a:gd name="T3" fmla="*/ 0 h 6"/>
                  <a:gd name="T4" fmla="*/ 0 w 4"/>
                  <a:gd name="T5" fmla="*/ 3 h 6"/>
                  <a:gd name="T6" fmla="*/ 0 w 4"/>
                  <a:gd name="T7" fmla="*/ 4 h 6"/>
                  <a:gd name="T8" fmla="*/ 2 w 4"/>
                  <a:gd name="T9" fmla="*/ 5 h 6"/>
                  <a:gd name="T10" fmla="*/ 3 w 4"/>
                  <a:gd name="T11" fmla="*/ 6 h 6"/>
                  <a:gd name="T12" fmla="*/ 4 w 4"/>
                  <a:gd name="T13" fmla="*/ 5 h 6"/>
                  <a:gd name="T14" fmla="*/ 4 w 4"/>
                  <a:gd name="T15" fmla="*/ 5 h 6"/>
                  <a:gd name="T16" fmla="*/ 3 w 4"/>
                  <a:gd name="T17" fmla="*/ 1 h 6"/>
                  <a:gd name="T18" fmla="*/ 1 w 4"/>
                  <a:gd name="T19" fmla="*/ 0 h 6"/>
                  <a:gd name="T20" fmla="*/ 1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0" name="Freeform 346"/>
              <p:cNvSpPr>
                <a:spLocks/>
              </p:cNvSpPr>
              <p:nvPr/>
            </p:nvSpPr>
            <p:spPr bwMode="auto">
              <a:xfrm>
                <a:off x="9909133" y="739832"/>
                <a:ext cx="30164" cy="9526"/>
              </a:xfrm>
              <a:custGeom>
                <a:avLst/>
                <a:gdLst>
                  <a:gd name="T0" fmla="*/ 10 w 19"/>
                  <a:gd name="T1" fmla="*/ 2 h 6"/>
                  <a:gd name="T2" fmla="*/ 10 w 19"/>
                  <a:gd name="T3" fmla="*/ 2 h 6"/>
                  <a:gd name="T4" fmla="*/ 2 w 19"/>
                  <a:gd name="T5" fmla="*/ 4 h 6"/>
                  <a:gd name="T6" fmla="*/ 0 w 19"/>
                  <a:gd name="T7" fmla="*/ 5 h 6"/>
                  <a:gd name="T8" fmla="*/ 0 w 19"/>
                  <a:gd name="T9" fmla="*/ 5 h 6"/>
                  <a:gd name="T10" fmla="*/ 1 w 19"/>
                  <a:gd name="T11" fmla="*/ 6 h 6"/>
                  <a:gd name="T12" fmla="*/ 1 w 19"/>
                  <a:gd name="T13" fmla="*/ 6 h 6"/>
                  <a:gd name="T14" fmla="*/ 4 w 19"/>
                  <a:gd name="T15" fmla="*/ 6 h 6"/>
                  <a:gd name="T16" fmla="*/ 6 w 19"/>
                  <a:gd name="T17" fmla="*/ 6 h 6"/>
                  <a:gd name="T18" fmla="*/ 9 w 19"/>
                  <a:gd name="T19" fmla="*/ 5 h 6"/>
                  <a:gd name="T20" fmla="*/ 12 w 19"/>
                  <a:gd name="T21" fmla="*/ 4 h 6"/>
                  <a:gd name="T22" fmla="*/ 12 w 19"/>
                  <a:gd name="T23" fmla="*/ 4 h 6"/>
                  <a:gd name="T24" fmla="*/ 18 w 19"/>
                  <a:gd name="T25" fmla="*/ 2 h 6"/>
                  <a:gd name="T26" fmla="*/ 19 w 19"/>
                  <a:gd name="T27" fmla="*/ 1 h 6"/>
                  <a:gd name="T28" fmla="*/ 17 w 19"/>
                  <a:gd name="T29" fmla="*/ 0 h 6"/>
                  <a:gd name="T30" fmla="*/ 17 w 19"/>
                  <a:gd name="T31" fmla="*/ 0 h 6"/>
                  <a:gd name="T32" fmla="*/ 14 w 19"/>
                  <a:gd name="T33" fmla="*/ 0 h 6"/>
                  <a:gd name="T34" fmla="*/ 12 w 19"/>
                  <a:gd name="T35" fmla="*/ 1 h 6"/>
                  <a:gd name="T36" fmla="*/ 10 w 19"/>
                  <a:gd name="T37" fmla="*/ 2 h 6"/>
                  <a:gd name="T38" fmla="*/ 10 w 19"/>
                  <a:gd name="T3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6">
                    <a:moveTo>
                      <a:pt x="10" y="2"/>
                    </a:moveTo>
                    <a:lnTo>
                      <a:pt x="10" y="2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8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1" name="Freeform 347"/>
              <p:cNvSpPr>
                <a:spLocks/>
              </p:cNvSpPr>
              <p:nvPr/>
            </p:nvSpPr>
            <p:spPr bwMode="auto">
              <a:xfrm>
                <a:off x="9848807" y="741422"/>
                <a:ext cx="30164" cy="11114"/>
              </a:xfrm>
              <a:custGeom>
                <a:avLst/>
                <a:gdLst>
                  <a:gd name="T0" fmla="*/ 4 w 19"/>
                  <a:gd name="T1" fmla="*/ 0 h 7"/>
                  <a:gd name="T2" fmla="*/ 4 w 19"/>
                  <a:gd name="T3" fmla="*/ 0 h 7"/>
                  <a:gd name="T4" fmla="*/ 0 w 19"/>
                  <a:gd name="T5" fmla="*/ 1 h 7"/>
                  <a:gd name="T6" fmla="*/ 0 w 19"/>
                  <a:gd name="T7" fmla="*/ 2 h 7"/>
                  <a:gd name="T8" fmla="*/ 2 w 19"/>
                  <a:gd name="T9" fmla="*/ 3 h 7"/>
                  <a:gd name="T10" fmla="*/ 6 w 19"/>
                  <a:gd name="T11" fmla="*/ 3 h 7"/>
                  <a:gd name="T12" fmla="*/ 6 w 19"/>
                  <a:gd name="T13" fmla="*/ 3 h 7"/>
                  <a:gd name="T14" fmla="*/ 8 w 19"/>
                  <a:gd name="T15" fmla="*/ 3 h 7"/>
                  <a:gd name="T16" fmla="*/ 8 w 19"/>
                  <a:gd name="T17" fmla="*/ 4 h 7"/>
                  <a:gd name="T18" fmla="*/ 9 w 19"/>
                  <a:gd name="T19" fmla="*/ 5 h 7"/>
                  <a:gd name="T20" fmla="*/ 9 w 19"/>
                  <a:gd name="T21" fmla="*/ 7 h 7"/>
                  <a:gd name="T22" fmla="*/ 11 w 19"/>
                  <a:gd name="T23" fmla="*/ 7 h 7"/>
                  <a:gd name="T24" fmla="*/ 11 w 19"/>
                  <a:gd name="T25" fmla="*/ 7 h 7"/>
                  <a:gd name="T26" fmla="*/ 15 w 19"/>
                  <a:gd name="T27" fmla="*/ 7 h 7"/>
                  <a:gd name="T28" fmla="*/ 17 w 19"/>
                  <a:gd name="T29" fmla="*/ 5 h 7"/>
                  <a:gd name="T30" fmla="*/ 19 w 19"/>
                  <a:gd name="T31" fmla="*/ 4 h 7"/>
                  <a:gd name="T32" fmla="*/ 17 w 19"/>
                  <a:gd name="T33" fmla="*/ 3 h 7"/>
                  <a:gd name="T34" fmla="*/ 17 w 19"/>
                  <a:gd name="T35" fmla="*/ 3 h 7"/>
                  <a:gd name="T36" fmla="*/ 10 w 19"/>
                  <a:gd name="T37" fmla="*/ 1 h 7"/>
                  <a:gd name="T38" fmla="*/ 4 w 19"/>
                  <a:gd name="T39" fmla="*/ 0 h 7"/>
                  <a:gd name="T40" fmla="*/ 4 w 19"/>
                  <a:gd name="T4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5" y="7"/>
                    </a:lnTo>
                    <a:lnTo>
                      <a:pt x="17" y="5"/>
                    </a:lnTo>
                    <a:lnTo>
                      <a:pt x="19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0" y="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2" name="Freeform 348"/>
              <p:cNvSpPr>
                <a:spLocks/>
              </p:cNvSpPr>
              <p:nvPr/>
            </p:nvSpPr>
            <p:spPr bwMode="auto">
              <a:xfrm>
                <a:off x="9607508" y="819215"/>
                <a:ext cx="11113" cy="6350"/>
              </a:xfrm>
              <a:custGeom>
                <a:avLst/>
                <a:gdLst>
                  <a:gd name="T0" fmla="*/ 7 w 7"/>
                  <a:gd name="T1" fmla="*/ 4 h 4"/>
                  <a:gd name="T2" fmla="*/ 7 w 7"/>
                  <a:gd name="T3" fmla="*/ 4 h 4"/>
                  <a:gd name="T4" fmla="*/ 2 w 7"/>
                  <a:gd name="T5" fmla="*/ 3 h 4"/>
                  <a:gd name="T6" fmla="*/ 0 w 7"/>
                  <a:gd name="T7" fmla="*/ 2 h 4"/>
                  <a:gd name="T8" fmla="*/ 0 w 7"/>
                  <a:gd name="T9" fmla="*/ 2 h 4"/>
                  <a:gd name="T10" fmla="*/ 1 w 7"/>
                  <a:gd name="T11" fmla="*/ 1 h 4"/>
                  <a:gd name="T12" fmla="*/ 1 w 7"/>
                  <a:gd name="T13" fmla="*/ 1 h 4"/>
                  <a:gd name="T14" fmla="*/ 3 w 7"/>
                  <a:gd name="T15" fmla="*/ 0 h 4"/>
                  <a:gd name="T16" fmla="*/ 4 w 7"/>
                  <a:gd name="T17" fmla="*/ 0 h 4"/>
                  <a:gd name="T18" fmla="*/ 6 w 7"/>
                  <a:gd name="T19" fmla="*/ 1 h 4"/>
                  <a:gd name="T20" fmla="*/ 7 w 7"/>
                  <a:gd name="T21" fmla="*/ 4 h 4"/>
                  <a:gd name="T22" fmla="*/ 7 w 7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lnTo>
                      <a:pt x="7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4"/>
                    </a:lnTo>
                    <a:lnTo>
                      <a:pt x="7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3" name="Freeform 349"/>
              <p:cNvSpPr>
                <a:spLocks/>
              </p:cNvSpPr>
              <p:nvPr/>
            </p:nvSpPr>
            <p:spPr bwMode="auto">
              <a:xfrm>
                <a:off x="9593221" y="741422"/>
                <a:ext cx="14289" cy="9526"/>
              </a:xfrm>
              <a:custGeom>
                <a:avLst/>
                <a:gdLst>
                  <a:gd name="T0" fmla="*/ 0 w 9"/>
                  <a:gd name="T1" fmla="*/ 0 h 6"/>
                  <a:gd name="T2" fmla="*/ 0 w 9"/>
                  <a:gd name="T3" fmla="*/ 0 h 6"/>
                  <a:gd name="T4" fmla="*/ 0 w 9"/>
                  <a:gd name="T5" fmla="*/ 2 h 6"/>
                  <a:gd name="T6" fmla="*/ 1 w 9"/>
                  <a:gd name="T7" fmla="*/ 3 h 6"/>
                  <a:gd name="T8" fmla="*/ 1 w 9"/>
                  <a:gd name="T9" fmla="*/ 4 h 6"/>
                  <a:gd name="T10" fmla="*/ 2 w 9"/>
                  <a:gd name="T11" fmla="*/ 5 h 6"/>
                  <a:gd name="T12" fmla="*/ 2 w 9"/>
                  <a:gd name="T13" fmla="*/ 5 h 6"/>
                  <a:gd name="T14" fmla="*/ 3 w 9"/>
                  <a:gd name="T15" fmla="*/ 6 h 6"/>
                  <a:gd name="T16" fmla="*/ 5 w 9"/>
                  <a:gd name="T17" fmla="*/ 6 h 6"/>
                  <a:gd name="T18" fmla="*/ 8 w 9"/>
                  <a:gd name="T19" fmla="*/ 6 h 6"/>
                  <a:gd name="T20" fmla="*/ 9 w 9"/>
                  <a:gd name="T21" fmla="*/ 5 h 6"/>
                  <a:gd name="T22" fmla="*/ 9 w 9"/>
                  <a:gd name="T23" fmla="*/ 5 h 6"/>
                  <a:gd name="T24" fmla="*/ 8 w 9"/>
                  <a:gd name="T25" fmla="*/ 4 h 6"/>
                  <a:gd name="T26" fmla="*/ 6 w 9"/>
                  <a:gd name="T27" fmla="*/ 3 h 6"/>
                  <a:gd name="T28" fmla="*/ 4 w 9"/>
                  <a:gd name="T29" fmla="*/ 2 h 6"/>
                  <a:gd name="T30" fmla="*/ 4 w 9"/>
                  <a:gd name="T31" fmla="*/ 2 h 6"/>
                  <a:gd name="T32" fmla="*/ 3 w 9"/>
                  <a:gd name="T33" fmla="*/ 1 h 6"/>
                  <a:gd name="T34" fmla="*/ 2 w 9"/>
                  <a:gd name="T35" fmla="*/ 1 h 6"/>
                  <a:gd name="T36" fmla="*/ 0 w 9"/>
                  <a:gd name="T37" fmla="*/ 0 h 6"/>
                  <a:gd name="T38" fmla="*/ 0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4" name="Freeform 350"/>
              <p:cNvSpPr>
                <a:spLocks/>
              </p:cNvSpPr>
              <p:nvPr/>
            </p:nvSpPr>
            <p:spPr bwMode="auto">
              <a:xfrm>
                <a:off x="9296360" y="180990"/>
                <a:ext cx="4764" cy="4764"/>
              </a:xfrm>
              <a:custGeom>
                <a:avLst/>
                <a:gdLst>
                  <a:gd name="T0" fmla="*/ 1 w 3"/>
                  <a:gd name="T1" fmla="*/ 0 h 3"/>
                  <a:gd name="T2" fmla="*/ 1 w 3"/>
                  <a:gd name="T3" fmla="*/ 0 h 3"/>
                  <a:gd name="T4" fmla="*/ 0 w 3"/>
                  <a:gd name="T5" fmla="*/ 1 h 3"/>
                  <a:gd name="T6" fmla="*/ 1 w 3"/>
                  <a:gd name="T7" fmla="*/ 2 h 3"/>
                  <a:gd name="T8" fmla="*/ 2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  <a:gd name="T14" fmla="*/ 3 w 3"/>
                  <a:gd name="T15" fmla="*/ 2 h 3"/>
                  <a:gd name="T16" fmla="*/ 2 w 3"/>
                  <a:gd name="T17" fmla="*/ 1 h 3"/>
                  <a:gd name="T18" fmla="*/ 1 w 3"/>
                  <a:gd name="T19" fmla="*/ 0 h 3"/>
                  <a:gd name="T20" fmla="*/ 1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5" name="Freeform 351"/>
              <p:cNvSpPr>
                <a:spLocks/>
              </p:cNvSpPr>
              <p:nvPr/>
            </p:nvSpPr>
            <p:spPr bwMode="auto">
              <a:xfrm>
                <a:off x="9301122" y="223857"/>
                <a:ext cx="6350" cy="476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0 h 3"/>
                  <a:gd name="T4" fmla="*/ 0 w 4"/>
                  <a:gd name="T5" fmla="*/ 2 h 3"/>
                  <a:gd name="T6" fmla="*/ 1 w 4"/>
                  <a:gd name="T7" fmla="*/ 3 h 3"/>
                  <a:gd name="T8" fmla="*/ 3 w 4"/>
                  <a:gd name="T9" fmla="*/ 3 h 3"/>
                  <a:gd name="T10" fmla="*/ 4 w 4"/>
                  <a:gd name="T11" fmla="*/ 3 h 3"/>
                  <a:gd name="T12" fmla="*/ 4 w 4"/>
                  <a:gd name="T13" fmla="*/ 3 h 3"/>
                  <a:gd name="T14" fmla="*/ 4 w 4"/>
                  <a:gd name="T15" fmla="*/ 2 h 3"/>
                  <a:gd name="T16" fmla="*/ 3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6" name="Freeform 352"/>
              <p:cNvSpPr>
                <a:spLocks/>
              </p:cNvSpPr>
              <p:nvPr/>
            </p:nvSpPr>
            <p:spPr bwMode="auto">
              <a:xfrm>
                <a:off x="9297947" y="241319"/>
                <a:ext cx="3176" cy="4764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1 h 3"/>
                  <a:gd name="T14" fmla="*/ 2 w 2"/>
                  <a:gd name="T15" fmla="*/ 0 h 3"/>
                  <a:gd name="T16" fmla="*/ 1 w 2"/>
                  <a:gd name="T17" fmla="*/ 0 h 3"/>
                  <a:gd name="T18" fmla="*/ 1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7" name="Freeform 353"/>
              <p:cNvSpPr>
                <a:spLocks/>
              </p:cNvSpPr>
              <p:nvPr/>
            </p:nvSpPr>
            <p:spPr bwMode="auto">
              <a:xfrm>
                <a:off x="9266195" y="219093"/>
                <a:ext cx="14289" cy="11114"/>
              </a:xfrm>
              <a:custGeom>
                <a:avLst/>
                <a:gdLst>
                  <a:gd name="T0" fmla="*/ 7 w 9"/>
                  <a:gd name="T1" fmla="*/ 3 h 7"/>
                  <a:gd name="T2" fmla="*/ 7 w 9"/>
                  <a:gd name="T3" fmla="*/ 3 h 7"/>
                  <a:gd name="T4" fmla="*/ 9 w 9"/>
                  <a:gd name="T5" fmla="*/ 4 h 7"/>
                  <a:gd name="T6" fmla="*/ 9 w 9"/>
                  <a:gd name="T7" fmla="*/ 5 h 7"/>
                  <a:gd name="T8" fmla="*/ 9 w 9"/>
                  <a:gd name="T9" fmla="*/ 6 h 7"/>
                  <a:gd name="T10" fmla="*/ 7 w 9"/>
                  <a:gd name="T11" fmla="*/ 7 h 7"/>
                  <a:gd name="T12" fmla="*/ 7 w 9"/>
                  <a:gd name="T13" fmla="*/ 7 h 7"/>
                  <a:gd name="T14" fmla="*/ 5 w 9"/>
                  <a:gd name="T15" fmla="*/ 6 h 7"/>
                  <a:gd name="T16" fmla="*/ 5 w 9"/>
                  <a:gd name="T17" fmla="*/ 5 h 7"/>
                  <a:gd name="T18" fmla="*/ 5 w 9"/>
                  <a:gd name="T19" fmla="*/ 5 h 7"/>
                  <a:gd name="T20" fmla="*/ 4 w 9"/>
                  <a:gd name="T21" fmla="*/ 4 h 7"/>
                  <a:gd name="T22" fmla="*/ 2 w 9"/>
                  <a:gd name="T23" fmla="*/ 4 h 7"/>
                  <a:gd name="T24" fmla="*/ 1 w 9"/>
                  <a:gd name="T25" fmla="*/ 4 h 7"/>
                  <a:gd name="T26" fmla="*/ 0 w 9"/>
                  <a:gd name="T27" fmla="*/ 2 h 7"/>
                  <a:gd name="T28" fmla="*/ 0 w 9"/>
                  <a:gd name="T29" fmla="*/ 2 h 7"/>
                  <a:gd name="T30" fmla="*/ 1 w 9"/>
                  <a:gd name="T31" fmla="*/ 1 h 7"/>
                  <a:gd name="T32" fmla="*/ 2 w 9"/>
                  <a:gd name="T33" fmla="*/ 0 h 7"/>
                  <a:gd name="T34" fmla="*/ 4 w 9"/>
                  <a:gd name="T35" fmla="*/ 0 h 7"/>
                  <a:gd name="T36" fmla="*/ 4 w 9"/>
                  <a:gd name="T37" fmla="*/ 1 h 7"/>
                  <a:gd name="T38" fmla="*/ 4 w 9"/>
                  <a:gd name="T39" fmla="*/ 1 h 7"/>
                  <a:gd name="T40" fmla="*/ 5 w 9"/>
                  <a:gd name="T41" fmla="*/ 2 h 7"/>
                  <a:gd name="T42" fmla="*/ 6 w 9"/>
                  <a:gd name="T43" fmla="*/ 2 h 7"/>
                  <a:gd name="T44" fmla="*/ 7 w 9"/>
                  <a:gd name="T45" fmla="*/ 3 h 7"/>
                  <a:gd name="T46" fmla="*/ 7 w 9"/>
                  <a:gd name="T4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7">
                    <a:moveTo>
                      <a:pt x="7" y="3"/>
                    </a:moveTo>
                    <a:lnTo>
                      <a:pt x="7" y="3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7" y="3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8" name="Freeform 354"/>
              <p:cNvSpPr>
                <a:spLocks/>
              </p:cNvSpPr>
              <p:nvPr/>
            </p:nvSpPr>
            <p:spPr bwMode="auto">
              <a:xfrm>
                <a:off x="9380495" y="263545"/>
                <a:ext cx="4764" cy="635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2 w 3"/>
                  <a:gd name="T9" fmla="*/ 4 h 4"/>
                  <a:gd name="T10" fmla="*/ 3 w 3"/>
                  <a:gd name="T11" fmla="*/ 3 h 4"/>
                  <a:gd name="T12" fmla="*/ 3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1 w 3"/>
                  <a:gd name="T19" fmla="*/ 0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9" name="Freeform 355"/>
              <p:cNvSpPr>
                <a:spLocks/>
              </p:cNvSpPr>
              <p:nvPr/>
            </p:nvSpPr>
            <p:spPr bwMode="auto">
              <a:xfrm>
                <a:off x="9951987" y="334990"/>
                <a:ext cx="33338" cy="6350"/>
              </a:xfrm>
              <a:custGeom>
                <a:avLst/>
                <a:gdLst>
                  <a:gd name="T0" fmla="*/ 1 w 21"/>
                  <a:gd name="T1" fmla="*/ 1 h 4"/>
                  <a:gd name="T2" fmla="*/ 1 w 21"/>
                  <a:gd name="T3" fmla="*/ 1 h 4"/>
                  <a:gd name="T4" fmla="*/ 0 w 21"/>
                  <a:gd name="T5" fmla="*/ 3 h 4"/>
                  <a:gd name="T6" fmla="*/ 0 w 21"/>
                  <a:gd name="T7" fmla="*/ 4 h 4"/>
                  <a:gd name="T8" fmla="*/ 3 w 21"/>
                  <a:gd name="T9" fmla="*/ 3 h 4"/>
                  <a:gd name="T10" fmla="*/ 9 w 21"/>
                  <a:gd name="T11" fmla="*/ 3 h 4"/>
                  <a:gd name="T12" fmla="*/ 9 w 21"/>
                  <a:gd name="T13" fmla="*/ 3 h 4"/>
                  <a:gd name="T14" fmla="*/ 17 w 21"/>
                  <a:gd name="T15" fmla="*/ 2 h 4"/>
                  <a:gd name="T16" fmla="*/ 21 w 21"/>
                  <a:gd name="T17" fmla="*/ 2 h 4"/>
                  <a:gd name="T18" fmla="*/ 21 w 21"/>
                  <a:gd name="T19" fmla="*/ 1 h 4"/>
                  <a:gd name="T20" fmla="*/ 21 w 21"/>
                  <a:gd name="T21" fmla="*/ 1 h 4"/>
                  <a:gd name="T22" fmla="*/ 16 w 21"/>
                  <a:gd name="T23" fmla="*/ 0 h 4"/>
                  <a:gd name="T24" fmla="*/ 16 w 21"/>
                  <a:gd name="T25" fmla="*/ 0 h 4"/>
                  <a:gd name="T26" fmla="*/ 4 w 21"/>
                  <a:gd name="T27" fmla="*/ 0 h 4"/>
                  <a:gd name="T28" fmla="*/ 1 w 21"/>
                  <a:gd name="T29" fmla="*/ 1 h 4"/>
                  <a:gd name="T30" fmla="*/ 1 w 21"/>
                  <a:gd name="T3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7" y="2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0" name="Freeform 356"/>
              <p:cNvSpPr>
                <a:spLocks/>
              </p:cNvSpPr>
              <p:nvPr/>
            </p:nvSpPr>
            <p:spPr bwMode="auto">
              <a:xfrm>
                <a:off x="10118677" y="95257"/>
                <a:ext cx="15875" cy="3176"/>
              </a:xfrm>
              <a:custGeom>
                <a:avLst/>
                <a:gdLst>
                  <a:gd name="T0" fmla="*/ 0 w 10"/>
                  <a:gd name="T1" fmla="*/ 2 h 2"/>
                  <a:gd name="T2" fmla="*/ 0 w 10"/>
                  <a:gd name="T3" fmla="*/ 2 h 2"/>
                  <a:gd name="T4" fmla="*/ 8 w 10"/>
                  <a:gd name="T5" fmla="*/ 2 h 2"/>
                  <a:gd name="T6" fmla="*/ 10 w 10"/>
                  <a:gd name="T7" fmla="*/ 1 h 2"/>
                  <a:gd name="T8" fmla="*/ 9 w 10"/>
                  <a:gd name="T9" fmla="*/ 0 h 2"/>
                  <a:gd name="T10" fmla="*/ 9 w 10"/>
                  <a:gd name="T11" fmla="*/ 0 h 2"/>
                  <a:gd name="T12" fmla="*/ 6 w 10"/>
                  <a:gd name="T13" fmla="*/ 0 h 2"/>
                  <a:gd name="T14" fmla="*/ 2 w 10"/>
                  <a:gd name="T15" fmla="*/ 1 h 2"/>
                  <a:gd name="T16" fmla="*/ 0 w 10"/>
                  <a:gd name="T17" fmla="*/ 2 h 2"/>
                  <a:gd name="T18" fmla="*/ 0 w 10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">
                    <a:moveTo>
                      <a:pt x="0" y="2"/>
                    </a:moveTo>
                    <a:lnTo>
                      <a:pt x="0" y="2"/>
                    </a:lnTo>
                    <a:lnTo>
                      <a:pt x="8" y="2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1" name="Freeform 357"/>
              <p:cNvSpPr>
                <a:spLocks/>
              </p:cNvSpPr>
              <p:nvPr/>
            </p:nvSpPr>
            <p:spPr bwMode="auto">
              <a:xfrm>
                <a:off x="10137715" y="85731"/>
                <a:ext cx="4764" cy="4764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0 h 3"/>
                  <a:gd name="T10" fmla="*/ 2 w 3"/>
                  <a:gd name="T11" fmla="*/ 0 h 3"/>
                  <a:gd name="T12" fmla="*/ 1 w 3"/>
                  <a:gd name="T13" fmla="*/ 1 h 3"/>
                  <a:gd name="T14" fmla="*/ 0 w 3"/>
                  <a:gd name="T15" fmla="*/ 2 h 3"/>
                  <a:gd name="T16" fmla="*/ 0 w 3"/>
                  <a:gd name="T17" fmla="*/ 3 h 3"/>
                  <a:gd name="T18" fmla="*/ 0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2" name="Freeform 358"/>
              <p:cNvSpPr>
                <a:spLocks/>
              </p:cNvSpPr>
              <p:nvPr/>
            </p:nvSpPr>
            <p:spPr bwMode="auto">
              <a:xfrm>
                <a:off x="10180580" y="180990"/>
                <a:ext cx="6350" cy="3176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3 w 4"/>
                  <a:gd name="T5" fmla="*/ 2 h 2"/>
                  <a:gd name="T6" fmla="*/ 4 w 4"/>
                  <a:gd name="T7" fmla="*/ 1 h 2"/>
                  <a:gd name="T8" fmla="*/ 4 w 4"/>
                  <a:gd name="T9" fmla="*/ 0 h 2"/>
                  <a:gd name="T10" fmla="*/ 4 w 4"/>
                  <a:gd name="T11" fmla="*/ 0 h 2"/>
                  <a:gd name="T12" fmla="*/ 3 w 4"/>
                  <a:gd name="T13" fmla="*/ 0 h 2"/>
                  <a:gd name="T14" fmla="*/ 2 w 4"/>
                  <a:gd name="T15" fmla="*/ 1 h 2"/>
                  <a:gd name="T16" fmla="*/ 0 w 4"/>
                  <a:gd name="T17" fmla="*/ 2 h 2"/>
                  <a:gd name="T18" fmla="*/ 0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3" name="Freeform 359"/>
              <p:cNvSpPr>
                <a:spLocks/>
              </p:cNvSpPr>
              <p:nvPr/>
            </p:nvSpPr>
            <p:spPr bwMode="auto">
              <a:xfrm>
                <a:off x="10299620" y="269897"/>
                <a:ext cx="23812" cy="11114"/>
              </a:xfrm>
              <a:custGeom>
                <a:avLst/>
                <a:gdLst>
                  <a:gd name="T0" fmla="*/ 0 w 15"/>
                  <a:gd name="T1" fmla="*/ 1 h 7"/>
                  <a:gd name="T2" fmla="*/ 0 w 15"/>
                  <a:gd name="T3" fmla="*/ 1 h 7"/>
                  <a:gd name="T4" fmla="*/ 0 w 15"/>
                  <a:gd name="T5" fmla="*/ 3 h 7"/>
                  <a:gd name="T6" fmla="*/ 0 w 15"/>
                  <a:gd name="T7" fmla="*/ 5 h 7"/>
                  <a:gd name="T8" fmla="*/ 2 w 15"/>
                  <a:gd name="T9" fmla="*/ 6 h 7"/>
                  <a:gd name="T10" fmla="*/ 4 w 15"/>
                  <a:gd name="T11" fmla="*/ 7 h 7"/>
                  <a:gd name="T12" fmla="*/ 4 w 15"/>
                  <a:gd name="T13" fmla="*/ 7 h 7"/>
                  <a:gd name="T14" fmla="*/ 12 w 15"/>
                  <a:gd name="T15" fmla="*/ 7 h 7"/>
                  <a:gd name="T16" fmla="*/ 15 w 15"/>
                  <a:gd name="T17" fmla="*/ 7 h 7"/>
                  <a:gd name="T18" fmla="*/ 15 w 15"/>
                  <a:gd name="T19" fmla="*/ 6 h 7"/>
                  <a:gd name="T20" fmla="*/ 15 w 15"/>
                  <a:gd name="T21" fmla="*/ 5 h 7"/>
                  <a:gd name="T22" fmla="*/ 15 w 15"/>
                  <a:gd name="T23" fmla="*/ 5 h 7"/>
                  <a:gd name="T24" fmla="*/ 12 w 15"/>
                  <a:gd name="T25" fmla="*/ 4 h 7"/>
                  <a:gd name="T26" fmla="*/ 9 w 15"/>
                  <a:gd name="T27" fmla="*/ 4 h 7"/>
                  <a:gd name="T28" fmla="*/ 7 w 15"/>
                  <a:gd name="T29" fmla="*/ 4 h 7"/>
                  <a:gd name="T30" fmla="*/ 6 w 15"/>
                  <a:gd name="T31" fmla="*/ 3 h 7"/>
                  <a:gd name="T32" fmla="*/ 6 w 15"/>
                  <a:gd name="T33" fmla="*/ 2 h 7"/>
                  <a:gd name="T34" fmla="*/ 6 w 15"/>
                  <a:gd name="T35" fmla="*/ 2 h 7"/>
                  <a:gd name="T36" fmla="*/ 4 w 15"/>
                  <a:gd name="T37" fmla="*/ 1 h 7"/>
                  <a:gd name="T38" fmla="*/ 2 w 15"/>
                  <a:gd name="T39" fmla="*/ 0 h 7"/>
                  <a:gd name="T40" fmla="*/ 0 w 15"/>
                  <a:gd name="T41" fmla="*/ 1 h 7"/>
                  <a:gd name="T42" fmla="*/ 0 w 15"/>
                  <a:gd name="T4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7">
                    <a:moveTo>
                      <a:pt x="0" y="1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4" name="Freeform 360"/>
              <p:cNvSpPr>
                <a:spLocks/>
              </p:cNvSpPr>
              <p:nvPr/>
            </p:nvSpPr>
            <p:spPr bwMode="auto">
              <a:xfrm>
                <a:off x="10320257" y="192104"/>
                <a:ext cx="6350" cy="20640"/>
              </a:xfrm>
              <a:custGeom>
                <a:avLst/>
                <a:gdLst>
                  <a:gd name="T0" fmla="*/ 0 w 4"/>
                  <a:gd name="T1" fmla="*/ 0 h 13"/>
                  <a:gd name="T2" fmla="*/ 0 w 4"/>
                  <a:gd name="T3" fmla="*/ 0 h 13"/>
                  <a:gd name="T4" fmla="*/ 0 w 4"/>
                  <a:gd name="T5" fmla="*/ 5 h 13"/>
                  <a:gd name="T6" fmla="*/ 0 w 4"/>
                  <a:gd name="T7" fmla="*/ 10 h 13"/>
                  <a:gd name="T8" fmla="*/ 1 w 4"/>
                  <a:gd name="T9" fmla="*/ 13 h 13"/>
                  <a:gd name="T10" fmla="*/ 1 w 4"/>
                  <a:gd name="T11" fmla="*/ 13 h 13"/>
                  <a:gd name="T12" fmla="*/ 3 w 4"/>
                  <a:gd name="T13" fmla="*/ 12 h 13"/>
                  <a:gd name="T14" fmla="*/ 3 w 4"/>
                  <a:gd name="T15" fmla="*/ 12 h 13"/>
                  <a:gd name="T16" fmla="*/ 3 w 4"/>
                  <a:gd name="T17" fmla="*/ 11 h 13"/>
                  <a:gd name="T18" fmla="*/ 4 w 4"/>
                  <a:gd name="T19" fmla="*/ 9 h 13"/>
                  <a:gd name="T20" fmla="*/ 3 w 4"/>
                  <a:gd name="T21" fmla="*/ 5 h 13"/>
                  <a:gd name="T22" fmla="*/ 0 w 4"/>
                  <a:gd name="T23" fmla="*/ 0 h 13"/>
                  <a:gd name="T24" fmla="*/ 0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9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5" name="Freeform 361"/>
              <p:cNvSpPr>
                <a:spLocks/>
              </p:cNvSpPr>
              <p:nvPr/>
            </p:nvSpPr>
            <p:spPr bwMode="auto">
              <a:xfrm>
                <a:off x="10405954" y="331814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4 w 4"/>
                  <a:gd name="T7" fmla="*/ 1 h 4"/>
                  <a:gd name="T8" fmla="*/ 3 w 4"/>
                  <a:gd name="T9" fmla="*/ 0 h 4"/>
                  <a:gd name="T10" fmla="*/ 1 w 4"/>
                  <a:gd name="T11" fmla="*/ 0 h 4"/>
                  <a:gd name="T12" fmla="*/ 1 w 4"/>
                  <a:gd name="T13" fmla="*/ 0 h 4"/>
                  <a:gd name="T14" fmla="*/ 0 w 4"/>
                  <a:gd name="T15" fmla="*/ 1 h 4"/>
                  <a:gd name="T16" fmla="*/ 0 w 4"/>
                  <a:gd name="T17" fmla="*/ 2 h 4"/>
                  <a:gd name="T18" fmla="*/ 2 w 4"/>
                  <a:gd name="T19" fmla="*/ 4 h 4"/>
                  <a:gd name="T20" fmla="*/ 2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6" name="Freeform 362"/>
              <p:cNvSpPr>
                <a:spLocks/>
              </p:cNvSpPr>
              <p:nvPr/>
            </p:nvSpPr>
            <p:spPr bwMode="auto">
              <a:xfrm>
                <a:off x="10420211" y="317526"/>
                <a:ext cx="7937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2 w 5"/>
                  <a:gd name="T5" fmla="*/ 4 h 5"/>
                  <a:gd name="T6" fmla="*/ 3 w 5"/>
                  <a:gd name="T7" fmla="*/ 5 h 5"/>
                  <a:gd name="T8" fmla="*/ 5 w 5"/>
                  <a:gd name="T9" fmla="*/ 4 h 5"/>
                  <a:gd name="T10" fmla="*/ 5 w 5"/>
                  <a:gd name="T11" fmla="*/ 4 h 5"/>
                  <a:gd name="T12" fmla="*/ 5 w 5"/>
                  <a:gd name="T13" fmla="*/ 3 h 5"/>
                  <a:gd name="T14" fmla="*/ 5 w 5"/>
                  <a:gd name="T15" fmla="*/ 2 h 5"/>
                  <a:gd name="T16" fmla="*/ 4 w 5"/>
                  <a:gd name="T17" fmla="*/ 1 h 5"/>
                  <a:gd name="T18" fmla="*/ 0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7" name="Freeform 363"/>
              <p:cNvSpPr>
                <a:spLocks/>
              </p:cNvSpPr>
              <p:nvPr/>
            </p:nvSpPr>
            <p:spPr bwMode="auto">
              <a:xfrm>
                <a:off x="10505936" y="250845"/>
                <a:ext cx="4763" cy="14290"/>
              </a:xfrm>
              <a:custGeom>
                <a:avLst/>
                <a:gdLst>
                  <a:gd name="T0" fmla="*/ 0 w 3"/>
                  <a:gd name="T1" fmla="*/ 1 h 9"/>
                  <a:gd name="T2" fmla="*/ 0 w 3"/>
                  <a:gd name="T3" fmla="*/ 1 h 9"/>
                  <a:gd name="T4" fmla="*/ 0 w 3"/>
                  <a:gd name="T5" fmla="*/ 6 h 9"/>
                  <a:gd name="T6" fmla="*/ 0 w 3"/>
                  <a:gd name="T7" fmla="*/ 8 h 9"/>
                  <a:gd name="T8" fmla="*/ 1 w 3"/>
                  <a:gd name="T9" fmla="*/ 9 h 9"/>
                  <a:gd name="T10" fmla="*/ 2 w 3"/>
                  <a:gd name="T11" fmla="*/ 8 h 9"/>
                  <a:gd name="T12" fmla="*/ 2 w 3"/>
                  <a:gd name="T13" fmla="*/ 8 h 9"/>
                  <a:gd name="T14" fmla="*/ 3 w 3"/>
                  <a:gd name="T15" fmla="*/ 4 h 9"/>
                  <a:gd name="T16" fmla="*/ 2 w 3"/>
                  <a:gd name="T17" fmla="*/ 1 h 9"/>
                  <a:gd name="T18" fmla="*/ 2 w 3"/>
                  <a:gd name="T19" fmla="*/ 1 h 9"/>
                  <a:gd name="T20" fmla="*/ 2 w 3"/>
                  <a:gd name="T21" fmla="*/ 0 h 9"/>
                  <a:gd name="T22" fmla="*/ 1 w 3"/>
                  <a:gd name="T23" fmla="*/ 0 h 9"/>
                  <a:gd name="T24" fmla="*/ 0 w 3"/>
                  <a:gd name="T25" fmla="*/ 1 h 9"/>
                  <a:gd name="T26" fmla="*/ 0 w 3"/>
                  <a:gd name="T2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9">
                    <a:moveTo>
                      <a:pt x="0" y="1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8" name="Freeform 364"/>
              <p:cNvSpPr>
                <a:spLocks/>
              </p:cNvSpPr>
              <p:nvPr/>
            </p:nvSpPr>
            <p:spPr bwMode="auto">
              <a:xfrm>
                <a:off x="10477423" y="163526"/>
                <a:ext cx="20638" cy="25402"/>
              </a:xfrm>
              <a:custGeom>
                <a:avLst/>
                <a:gdLst>
                  <a:gd name="T0" fmla="*/ 4 w 13"/>
                  <a:gd name="T1" fmla="*/ 0 h 16"/>
                  <a:gd name="T2" fmla="*/ 4 w 13"/>
                  <a:gd name="T3" fmla="*/ 0 h 16"/>
                  <a:gd name="T4" fmla="*/ 3 w 13"/>
                  <a:gd name="T5" fmla="*/ 3 h 16"/>
                  <a:gd name="T6" fmla="*/ 4 w 13"/>
                  <a:gd name="T7" fmla="*/ 5 h 16"/>
                  <a:gd name="T8" fmla="*/ 5 w 13"/>
                  <a:gd name="T9" fmla="*/ 5 h 16"/>
                  <a:gd name="T10" fmla="*/ 5 w 13"/>
                  <a:gd name="T11" fmla="*/ 5 h 16"/>
                  <a:gd name="T12" fmla="*/ 7 w 13"/>
                  <a:gd name="T13" fmla="*/ 6 h 16"/>
                  <a:gd name="T14" fmla="*/ 9 w 13"/>
                  <a:gd name="T15" fmla="*/ 6 h 16"/>
                  <a:gd name="T16" fmla="*/ 9 w 13"/>
                  <a:gd name="T17" fmla="*/ 8 h 16"/>
                  <a:gd name="T18" fmla="*/ 9 w 13"/>
                  <a:gd name="T19" fmla="*/ 8 h 16"/>
                  <a:gd name="T20" fmla="*/ 9 w 13"/>
                  <a:gd name="T21" fmla="*/ 9 h 16"/>
                  <a:gd name="T22" fmla="*/ 10 w 13"/>
                  <a:gd name="T23" fmla="*/ 9 h 16"/>
                  <a:gd name="T24" fmla="*/ 11 w 13"/>
                  <a:gd name="T25" fmla="*/ 9 h 16"/>
                  <a:gd name="T26" fmla="*/ 12 w 13"/>
                  <a:gd name="T27" fmla="*/ 11 h 16"/>
                  <a:gd name="T28" fmla="*/ 12 w 13"/>
                  <a:gd name="T29" fmla="*/ 11 h 16"/>
                  <a:gd name="T30" fmla="*/ 13 w 13"/>
                  <a:gd name="T31" fmla="*/ 13 h 16"/>
                  <a:gd name="T32" fmla="*/ 13 w 13"/>
                  <a:gd name="T33" fmla="*/ 15 h 16"/>
                  <a:gd name="T34" fmla="*/ 11 w 13"/>
                  <a:gd name="T35" fmla="*/ 16 h 16"/>
                  <a:gd name="T36" fmla="*/ 10 w 13"/>
                  <a:gd name="T37" fmla="*/ 15 h 16"/>
                  <a:gd name="T38" fmla="*/ 10 w 13"/>
                  <a:gd name="T39" fmla="*/ 15 h 16"/>
                  <a:gd name="T40" fmla="*/ 7 w 13"/>
                  <a:gd name="T41" fmla="*/ 13 h 16"/>
                  <a:gd name="T42" fmla="*/ 6 w 13"/>
                  <a:gd name="T43" fmla="*/ 11 h 16"/>
                  <a:gd name="T44" fmla="*/ 4 w 13"/>
                  <a:gd name="T45" fmla="*/ 10 h 16"/>
                  <a:gd name="T46" fmla="*/ 2 w 13"/>
                  <a:gd name="T47" fmla="*/ 9 h 16"/>
                  <a:gd name="T48" fmla="*/ 2 w 13"/>
                  <a:gd name="T49" fmla="*/ 9 h 16"/>
                  <a:gd name="T50" fmla="*/ 0 w 13"/>
                  <a:gd name="T51" fmla="*/ 8 h 16"/>
                  <a:gd name="T52" fmla="*/ 0 w 13"/>
                  <a:gd name="T53" fmla="*/ 6 h 16"/>
                  <a:gd name="T54" fmla="*/ 0 w 13"/>
                  <a:gd name="T55" fmla="*/ 1 h 16"/>
                  <a:gd name="T56" fmla="*/ 0 w 13"/>
                  <a:gd name="T57" fmla="*/ 1 h 16"/>
                  <a:gd name="T58" fmla="*/ 1 w 13"/>
                  <a:gd name="T59" fmla="*/ 0 h 16"/>
                  <a:gd name="T60" fmla="*/ 2 w 13"/>
                  <a:gd name="T61" fmla="*/ 0 h 16"/>
                  <a:gd name="T62" fmla="*/ 4 w 13"/>
                  <a:gd name="T63" fmla="*/ 0 h 16"/>
                  <a:gd name="T64" fmla="*/ 4 w 13"/>
                  <a:gd name="T6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6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9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3"/>
                    </a:lnTo>
                    <a:lnTo>
                      <a:pt x="13" y="15"/>
                    </a:lnTo>
                    <a:lnTo>
                      <a:pt x="11" y="16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13"/>
                    </a:lnTo>
                    <a:lnTo>
                      <a:pt x="6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9" name="Freeform 365"/>
              <p:cNvSpPr>
                <a:spLocks/>
              </p:cNvSpPr>
              <p:nvPr/>
            </p:nvSpPr>
            <p:spPr bwMode="auto">
              <a:xfrm>
                <a:off x="10501146" y="76207"/>
                <a:ext cx="14289" cy="6350"/>
              </a:xfrm>
              <a:custGeom>
                <a:avLst/>
                <a:gdLst>
                  <a:gd name="T0" fmla="*/ 0 w 9"/>
                  <a:gd name="T1" fmla="*/ 4 h 4"/>
                  <a:gd name="T2" fmla="*/ 0 w 9"/>
                  <a:gd name="T3" fmla="*/ 4 h 4"/>
                  <a:gd name="T4" fmla="*/ 4 w 9"/>
                  <a:gd name="T5" fmla="*/ 4 h 4"/>
                  <a:gd name="T6" fmla="*/ 8 w 9"/>
                  <a:gd name="T7" fmla="*/ 3 h 4"/>
                  <a:gd name="T8" fmla="*/ 9 w 9"/>
                  <a:gd name="T9" fmla="*/ 1 h 4"/>
                  <a:gd name="T10" fmla="*/ 9 w 9"/>
                  <a:gd name="T11" fmla="*/ 0 h 4"/>
                  <a:gd name="T12" fmla="*/ 8 w 9"/>
                  <a:gd name="T13" fmla="*/ 0 h 4"/>
                  <a:gd name="T14" fmla="*/ 8 w 9"/>
                  <a:gd name="T15" fmla="*/ 0 h 4"/>
                  <a:gd name="T16" fmla="*/ 4 w 9"/>
                  <a:gd name="T17" fmla="*/ 1 h 4"/>
                  <a:gd name="T18" fmla="*/ 2 w 9"/>
                  <a:gd name="T19" fmla="*/ 1 h 4"/>
                  <a:gd name="T20" fmla="*/ 0 w 9"/>
                  <a:gd name="T21" fmla="*/ 4 h 4"/>
                  <a:gd name="T22" fmla="*/ 0 w 9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8" y="3"/>
                    </a:lnTo>
                    <a:lnTo>
                      <a:pt x="9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0" name="Freeform 366"/>
              <p:cNvSpPr>
                <a:spLocks/>
              </p:cNvSpPr>
              <p:nvPr/>
            </p:nvSpPr>
            <p:spPr bwMode="auto">
              <a:xfrm>
                <a:off x="10507663" y="42863"/>
                <a:ext cx="11113" cy="4764"/>
              </a:xfrm>
              <a:custGeom>
                <a:avLst/>
                <a:gdLst>
                  <a:gd name="T0" fmla="*/ 0 w 7"/>
                  <a:gd name="T1" fmla="*/ 3 h 3"/>
                  <a:gd name="T2" fmla="*/ 0 w 7"/>
                  <a:gd name="T3" fmla="*/ 3 h 3"/>
                  <a:gd name="T4" fmla="*/ 2 w 7"/>
                  <a:gd name="T5" fmla="*/ 3 h 3"/>
                  <a:gd name="T6" fmla="*/ 6 w 7"/>
                  <a:gd name="T7" fmla="*/ 2 h 3"/>
                  <a:gd name="T8" fmla="*/ 7 w 7"/>
                  <a:gd name="T9" fmla="*/ 0 h 3"/>
                  <a:gd name="T10" fmla="*/ 6 w 7"/>
                  <a:gd name="T11" fmla="*/ 0 h 3"/>
                  <a:gd name="T12" fmla="*/ 6 w 7"/>
                  <a:gd name="T13" fmla="*/ 0 h 3"/>
                  <a:gd name="T14" fmla="*/ 4 w 7"/>
                  <a:gd name="T15" fmla="*/ 0 h 3"/>
                  <a:gd name="T16" fmla="*/ 1 w 7"/>
                  <a:gd name="T17" fmla="*/ 1 h 3"/>
                  <a:gd name="T18" fmla="*/ 0 w 7"/>
                  <a:gd name="T19" fmla="*/ 3 h 3"/>
                  <a:gd name="T20" fmla="*/ 0 w 7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6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373" name="speed"/>
          <p:cNvSpPr txBox="1">
            <a:spLocks noChangeArrowheads="1"/>
          </p:cNvSpPr>
          <p:nvPr/>
        </p:nvSpPr>
        <p:spPr bwMode="auto">
          <a:xfrm>
            <a:off x="5422086" y="2600816"/>
            <a:ext cx="3210446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374" name="Rectangle 3"/>
          <p:cNvSpPr txBox="1">
            <a:spLocks noChangeArrowheads="1"/>
          </p:cNvSpPr>
          <p:nvPr/>
        </p:nvSpPr>
        <p:spPr bwMode="auto">
          <a:xfrm>
            <a:off x="5422086" y="3025992"/>
            <a:ext cx="3400906" cy="602345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376" name="타원 8"/>
          <p:cNvSpPr/>
          <p:nvPr/>
        </p:nvSpPr>
        <p:spPr>
          <a:xfrm>
            <a:off x="5525932" y="4081878"/>
            <a:ext cx="1253542" cy="1253542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77" name="차트 9"/>
          <p:cNvGraphicFramePr/>
          <p:nvPr>
            <p:extLst>
              <p:ext uri="{D42A27DB-BD31-4B8C-83A1-F6EECF244321}">
                <p14:modId xmlns:p14="http://schemas.microsoft.com/office/powerpoint/2010/main" val="4232850014"/>
              </p:ext>
            </p:extLst>
          </p:nvPr>
        </p:nvGraphicFramePr>
        <p:xfrm>
          <a:off x="5545169" y="4109600"/>
          <a:ext cx="1215068" cy="1198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8" name="Rectangle 3"/>
          <p:cNvSpPr txBox="1">
            <a:spLocks noChangeArrowheads="1"/>
          </p:cNvSpPr>
          <p:nvPr/>
        </p:nvSpPr>
        <p:spPr>
          <a:xfrm>
            <a:off x="5793478" y="4388168"/>
            <a:ext cx="895819" cy="331502"/>
          </a:xfrm>
          <a:prstGeom prst="rect">
            <a:avLst/>
          </a:prstGeom>
          <a:noFill/>
          <a:effectLst/>
        </p:spPr>
        <p:txBody>
          <a:bodyPr wrap="square" lIns="90000" tIns="46800" rIns="90000" bIns="4680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r"/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Tahoma" pitchFamily="34" charset="0"/>
                <a:cs typeface="Tahoma" pitchFamily="34" charset="0"/>
              </a:rPr>
              <a:t>30%</a:t>
            </a:r>
          </a:p>
        </p:txBody>
      </p:sp>
      <p:sp>
        <p:nvSpPr>
          <p:cNvPr id="379" name="타원 10"/>
          <p:cNvSpPr/>
          <p:nvPr/>
        </p:nvSpPr>
        <p:spPr>
          <a:xfrm>
            <a:off x="7077517" y="4082436"/>
            <a:ext cx="1252426" cy="1252426"/>
          </a:xfrm>
          <a:prstGeom prst="ellipse">
            <a:avLst/>
          </a:prstGeom>
          <a:noFill/>
          <a:ln w="28575">
            <a:solidFill>
              <a:srgbClr val="FBBF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80" name="차트 11"/>
          <p:cNvGraphicFramePr/>
          <p:nvPr>
            <p:extLst>
              <p:ext uri="{D42A27DB-BD31-4B8C-83A1-F6EECF244321}">
                <p14:modId xmlns:p14="http://schemas.microsoft.com/office/powerpoint/2010/main" val="2098724715"/>
              </p:ext>
            </p:extLst>
          </p:nvPr>
        </p:nvGraphicFramePr>
        <p:xfrm>
          <a:off x="7096196" y="4109321"/>
          <a:ext cx="1215068" cy="1198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1" name="Rectangle 3"/>
          <p:cNvSpPr txBox="1">
            <a:spLocks noChangeArrowheads="1"/>
          </p:cNvSpPr>
          <p:nvPr/>
        </p:nvSpPr>
        <p:spPr>
          <a:xfrm>
            <a:off x="7365091" y="4585153"/>
            <a:ext cx="895819" cy="331502"/>
          </a:xfrm>
          <a:prstGeom prst="rect">
            <a:avLst/>
          </a:prstGeom>
          <a:noFill/>
          <a:effectLst/>
        </p:spPr>
        <p:txBody>
          <a:bodyPr wrap="square" lIns="90000" tIns="46800" rIns="90000" bIns="4680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r"/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Tahoma" pitchFamily="34" charset="0"/>
                <a:cs typeface="Tahoma" pitchFamily="34" charset="0"/>
              </a:rPr>
              <a:t>60%</a:t>
            </a:r>
          </a:p>
        </p:txBody>
      </p:sp>
      <p:sp>
        <p:nvSpPr>
          <p:cNvPr id="382" name="타원 12"/>
          <p:cNvSpPr/>
          <p:nvPr/>
        </p:nvSpPr>
        <p:spPr>
          <a:xfrm>
            <a:off x="8627986" y="4082436"/>
            <a:ext cx="1252426" cy="1252426"/>
          </a:xfrm>
          <a:prstGeom prst="ellips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83" name="차트 13"/>
          <p:cNvGraphicFramePr/>
          <p:nvPr>
            <p:extLst>
              <p:ext uri="{D42A27DB-BD31-4B8C-83A1-F6EECF244321}">
                <p14:modId xmlns:p14="http://schemas.microsoft.com/office/powerpoint/2010/main" val="1625759744"/>
              </p:ext>
            </p:extLst>
          </p:nvPr>
        </p:nvGraphicFramePr>
        <p:xfrm>
          <a:off x="8646665" y="4109600"/>
          <a:ext cx="1215068" cy="1198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84" name="Rectangle 3"/>
          <p:cNvSpPr txBox="1">
            <a:spLocks noChangeArrowheads="1"/>
          </p:cNvSpPr>
          <p:nvPr/>
        </p:nvSpPr>
        <p:spPr>
          <a:xfrm>
            <a:off x="8713539" y="4786851"/>
            <a:ext cx="895819" cy="311433"/>
          </a:xfrm>
          <a:prstGeom prst="rect">
            <a:avLst/>
          </a:prstGeom>
          <a:noFill/>
          <a:effectLst/>
        </p:spPr>
        <p:txBody>
          <a:bodyPr wrap="square" lIns="90000" tIns="46800" rIns="90000" bIns="4680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r"/>
            <a:r>
              <a:rPr lang="en-US" altLang="ko-KR" sz="1400" dirty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80%</a:t>
            </a:r>
          </a:p>
        </p:txBody>
      </p:sp>
      <p:grpSp>
        <p:nvGrpSpPr>
          <p:cNvPr id="385" name="Group 384"/>
          <p:cNvGrpSpPr/>
          <p:nvPr/>
        </p:nvGrpSpPr>
        <p:grpSpPr>
          <a:xfrm>
            <a:off x="5403473" y="5439169"/>
            <a:ext cx="1492410" cy="677484"/>
            <a:chOff x="5086666" y="5161653"/>
            <a:chExt cx="1492410" cy="677484"/>
          </a:xfrm>
        </p:grpSpPr>
        <p:sp>
          <p:nvSpPr>
            <p:cNvPr id="386" name="speed"/>
            <p:cNvSpPr txBox="1">
              <a:spLocks noChangeArrowheads="1"/>
            </p:cNvSpPr>
            <p:nvPr/>
          </p:nvSpPr>
          <p:spPr bwMode="auto">
            <a:xfrm>
              <a:off x="5086666" y="5161653"/>
              <a:ext cx="1492410" cy="2884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VALUE 01</a:t>
              </a:r>
            </a:p>
          </p:txBody>
        </p:sp>
        <p:sp>
          <p:nvSpPr>
            <p:cNvPr id="387" name="Rectangle 3"/>
            <p:cNvSpPr txBox="1">
              <a:spLocks noChangeArrowheads="1"/>
            </p:cNvSpPr>
            <p:nvPr/>
          </p:nvSpPr>
          <p:spPr bwMode="auto">
            <a:xfrm>
              <a:off x="5156328" y="5406069"/>
              <a:ext cx="1353086" cy="433068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</p:txBody>
        </p:sp>
      </p:grpSp>
      <p:grpSp>
        <p:nvGrpSpPr>
          <p:cNvPr id="388" name="Group 387"/>
          <p:cNvGrpSpPr/>
          <p:nvPr/>
        </p:nvGrpSpPr>
        <p:grpSpPr>
          <a:xfrm>
            <a:off x="6965545" y="5439169"/>
            <a:ext cx="1492410" cy="677484"/>
            <a:chOff x="5086666" y="5161653"/>
            <a:chExt cx="1492410" cy="677484"/>
          </a:xfrm>
        </p:grpSpPr>
        <p:sp>
          <p:nvSpPr>
            <p:cNvPr id="389" name="speed"/>
            <p:cNvSpPr txBox="1">
              <a:spLocks noChangeArrowheads="1"/>
            </p:cNvSpPr>
            <p:nvPr/>
          </p:nvSpPr>
          <p:spPr bwMode="auto">
            <a:xfrm>
              <a:off x="5086666" y="5161653"/>
              <a:ext cx="1492410" cy="2884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VALUE 02</a:t>
              </a:r>
            </a:p>
          </p:txBody>
        </p:sp>
        <p:sp>
          <p:nvSpPr>
            <p:cNvPr id="390" name="Rectangle 3"/>
            <p:cNvSpPr txBox="1">
              <a:spLocks noChangeArrowheads="1"/>
            </p:cNvSpPr>
            <p:nvPr/>
          </p:nvSpPr>
          <p:spPr bwMode="auto">
            <a:xfrm>
              <a:off x="5156328" y="5406069"/>
              <a:ext cx="1353086" cy="433068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</p:txBody>
        </p:sp>
      </p:grpSp>
      <p:grpSp>
        <p:nvGrpSpPr>
          <p:cNvPr id="391" name="Group 390"/>
          <p:cNvGrpSpPr/>
          <p:nvPr/>
        </p:nvGrpSpPr>
        <p:grpSpPr>
          <a:xfrm>
            <a:off x="8507994" y="5439169"/>
            <a:ext cx="1492410" cy="677484"/>
            <a:chOff x="5086666" y="5161653"/>
            <a:chExt cx="1492410" cy="677484"/>
          </a:xfrm>
        </p:grpSpPr>
        <p:sp>
          <p:nvSpPr>
            <p:cNvPr id="392" name="speed"/>
            <p:cNvSpPr txBox="1">
              <a:spLocks noChangeArrowheads="1"/>
            </p:cNvSpPr>
            <p:nvPr/>
          </p:nvSpPr>
          <p:spPr bwMode="auto">
            <a:xfrm>
              <a:off x="5086666" y="5161653"/>
              <a:ext cx="1492410" cy="2884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VALUE 03</a:t>
              </a:r>
            </a:p>
          </p:txBody>
        </p:sp>
        <p:sp>
          <p:nvSpPr>
            <p:cNvPr id="393" name="Rectangle 3"/>
            <p:cNvSpPr txBox="1">
              <a:spLocks noChangeArrowheads="1"/>
            </p:cNvSpPr>
            <p:nvPr/>
          </p:nvSpPr>
          <p:spPr bwMode="auto">
            <a:xfrm>
              <a:off x="5156328" y="5406069"/>
              <a:ext cx="1353086" cy="433068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Design inspiration For presentation</a:t>
              </a:r>
            </a:p>
          </p:txBody>
        </p:sp>
      </p:grpSp>
      <p:grpSp>
        <p:nvGrpSpPr>
          <p:cNvPr id="394" name="Group 393"/>
          <p:cNvGrpSpPr/>
          <p:nvPr/>
        </p:nvGrpSpPr>
        <p:grpSpPr>
          <a:xfrm>
            <a:off x="5524568" y="2129486"/>
            <a:ext cx="374472" cy="362057"/>
            <a:chOff x="1101969" y="1465385"/>
            <a:chExt cx="679206" cy="567843"/>
          </a:xfrm>
        </p:grpSpPr>
        <p:sp>
          <p:nvSpPr>
            <p:cNvPr id="395" name="Rectangle 394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6" name="Rectangle 395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7" name="Rectangle 396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98" name="Straight Connector 397"/>
          <p:cNvCxnSpPr/>
          <p:nvPr/>
        </p:nvCxnSpPr>
        <p:spPr>
          <a:xfrm>
            <a:off x="5524567" y="2941645"/>
            <a:ext cx="305387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153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997483" y="2229202"/>
            <a:ext cx="5710010" cy="587493"/>
          </a:xfrm>
        </p:spPr>
        <p:txBody>
          <a:bodyPr/>
          <a:lstStyle/>
          <a:p>
            <a:r>
              <a:rPr lang="en-US" altLang="ko-KR" b="1">
                <a:latin typeface="Calibri" panose="020F0502020204030204" pitchFamily="34" charset="0"/>
              </a:rPr>
              <a:t>SECTION COVER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997483" y="3282625"/>
            <a:ext cx="5594445" cy="410072"/>
          </a:xfrm>
        </p:spPr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997483" y="3692697"/>
            <a:ext cx="4891060" cy="43306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100" b="0" dirty="0" err="1"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100" b="0" dirty="0"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5109030" y="2945378"/>
            <a:ext cx="508653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5109030" y="1640115"/>
            <a:ext cx="469497" cy="496805"/>
            <a:chOff x="1101969" y="1465385"/>
            <a:chExt cx="679206" cy="567843"/>
          </a:xfrm>
        </p:grpSpPr>
        <p:sp>
          <p:nvSpPr>
            <p:cNvPr id="10" name="Rectangle 9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119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37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352723" y="1772805"/>
            <a:ext cx="2951748" cy="582916"/>
          </a:xfrm>
        </p:spPr>
        <p:txBody>
          <a:bodyPr/>
          <a:lstStyle/>
          <a:p>
            <a:pPr algn="l"/>
            <a:r>
              <a:rPr lang="en-US" altLang="ko-KR" b="1"/>
              <a:t>THANK YOU</a:t>
            </a:r>
            <a:endParaRPr lang="ko-KR" altLang="en-US" b="1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352723" y="2491437"/>
            <a:ext cx="4109408" cy="43306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100" b="0" dirty="0" err="1"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100" b="0" dirty="0"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2453084" y="2361608"/>
            <a:ext cx="37971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453084" y="1219438"/>
            <a:ext cx="469497" cy="453931"/>
            <a:chOff x="1101969" y="1465385"/>
            <a:chExt cx="679206" cy="567843"/>
          </a:xfrm>
        </p:grpSpPr>
        <p:sp>
          <p:nvSpPr>
            <p:cNvPr id="6" name="Rectangle 5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595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1767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整理发布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807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4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50376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927" y="1847175"/>
            <a:ext cx="5919366" cy="4305432"/>
          </a:xfrm>
          <a:prstGeom prst="rect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680462" y="5051790"/>
            <a:ext cx="4659456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680462" y="4261215"/>
            <a:ext cx="4161329" cy="55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r>
              <a:rPr lang="en-US" altLang="ko-KR" sz="36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STYLISH DESIGN</a:t>
            </a:r>
            <a:endParaRPr lang="en-US" altLang="ko-KR" sz="36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680462" y="3691446"/>
            <a:ext cx="469497" cy="453931"/>
            <a:chOff x="1101969" y="1465385"/>
            <a:chExt cx="679206" cy="567843"/>
          </a:xfrm>
        </p:grpSpPr>
        <p:sp>
          <p:nvSpPr>
            <p:cNvPr id="10" name="Rectangle 9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258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8472377" y="1998922"/>
            <a:ext cx="1935125" cy="1935125"/>
            <a:chOff x="8472377" y="1998922"/>
            <a:chExt cx="1935125" cy="1935125"/>
          </a:xfrm>
        </p:grpSpPr>
        <p:sp>
          <p:nvSpPr>
            <p:cNvPr id="9" name="Donut 8"/>
            <p:cNvSpPr/>
            <p:nvPr/>
          </p:nvSpPr>
          <p:spPr>
            <a:xfrm>
              <a:off x="8472377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rgbClr val="683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8715153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243085" y="1998922"/>
            <a:ext cx="1935125" cy="1935125"/>
            <a:chOff x="6243085" y="1998922"/>
            <a:chExt cx="1935125" cy="1935125"/>
          </a:xfrm>
        </p:grpSpPr>
        <p:sp>
          <p:nvSpPr>
            <p:cNvPr id="8" name="Donut 7"/>
            <p:cNvSpPr/>
            <p:nvPr/>
          </p:nvSpPr>
          <p:spPr>
            <a:xfrm>
              <a:off x="6243085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485861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13792" y="1998922"/>
            <a:ext cx="1935125" cy="1935125"/>
            <a:chOff x="4013792" y="1998922"/>
            <a:chExt cx="1935125" cy="1935125"/>
          </a:xfrm>
        </p:grpSpPr>
        <p:sp>
          <p:nvSpPr>
            <p:cNvPr id="7" name="Donut 6"/>
            <p:cNvSpPr/>
            <p:nvPr/>
          </p:nvSpPr>
          <p:spPr>
            <a:xfrm>
              <a:off x="4013792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256568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784499" y="1998922"/>
            <a:ext cx="1935125" cy="1935125"/>
            <a:chOff x="1784499" y="1998922"/>
            <a:chExt cx="1935125" cy="1935125"/>
          </a:xfrm>
        </p:grpSpPr>
        <p:sp>
          <p:nvSpPr>
            <p:cNvPr id="4" name="Donut 3"/>
            <p:cNvSpPr/>
            <p:nvPr/>
          </p:nvSpPr>
          <p:spPr>
            <a:xfrm>
              <a:off x="1784499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027275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Arc 5"/>
          <p:cNvSpPr/>
          <p:nvPr/>
        </p:nvSpPr>
        <p:spPr>
          <a:xfrm flipV="1">
            <a:off x="2431312" y="-940982"/>
            <a:ext cx="7329376" cy="5943600"/>
          </a:xfrm>
          <a:prstGeom prst="arc">
            <a:avLst>
              <a:gd name="adj1" fmla="val 12677550"/>
              <a:gd name="adj2" fmla="val 1970958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5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941135" y="5617161"/>
            <a:ext cx="4309730" cy="52540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vl="0" latinLnBrk="0">
              <a:spcBef>
                <a:spcPts val="0"/>
              </a:spcBef>
            </a:pPr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맑은 고딕" panose="020B0503020000020004" pitchFamily="50" charset="-127"/>
                <a:cs typeface="+mn-cs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974113" y="2673006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4359350" y="2673006"/>
            <a:ext cx="1244008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432699" y="2673006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661991" y="2673006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10" name="Isosceles Triangle 9"/>
          <p:cNvSpPr/>
          <p:nvPr/>
        </p:nvSpPr>
        <p:spPr>
          <a:xfrm>
            <a:off x="5425442" y="4671825"/>
            <a:ext cx="1341118" cy="471672"/>
          </a:xfrm>
          <a:prstGeom prst="triangle">
            <a:avLst/>
          </a:prstGeom>
          <a:solidFill>
            <a:srgbClr val="F4C73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Oval 17"/>
          <p:cNvSpPr/>
          <p:nvPr/>
        </p:nvSpPr>
        <p:spPr>
          <a:xfrm>
            <a:off x="3727795" y="4253024"/>
            <a:ext cx="210486" cy="21048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Oval 18"/>
          <p:cNvSpPr/>
          <p:nvPr/>
        </p:nvSpPr>
        <p:spPr>
          <a:xfrm>
            <a:off x="8261891" y="4253024"/>
            <a:ext cx="210486" cy="21048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19"/>
          <p:cNvSpPr/>
          <p:nvPr/>
        </p:nvSpPr>
        <p:spPr>
          <a:xfrm>
            <a:off x="4866168" y="5192938"/>
            <a:ext cx="2459666" cy="371068"/>
          </a:xfrm>
          <a:prstGeom prst="rect">
            <a:avLst/>
          </a:prstGeom>
          <a:solidFill>
            <a:srgbClr val="F4C738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4961860" y="5204373"/>
            <a:ext cx="2268280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</p:spTree>
    <p:extLst>
      <p:ext uri="{BB962C8B-B14F-4D97-AF65-F5344CB8AC3E}">
        <p14:creationId xmlns:p14="http://schemas.microsoft.com/office/powerpoint/2010/main" val="84280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solidFill>
                  <a:schemeClr val="bg1"/>
                </a:solidFill>
                <a:latin typeface="Calibri" panose="020F0502020204030204" pitchFamily="34" charset="0"/>
              </a:rPr>
              <a:t>SLIDE MAIN TITLE</a:t>
            </a:r>
            <a:endParaRPr lang="ko-KR" altLang="en-US" sz="36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solidFill>
                  <a:schemeClr val="bg1"/>
                </a:solidFill>
                <a:latin typeface="Calibri" panose="020F0502020204030204" pitchFamily="34" charset="0"/>
              </a:rPr>
              <a:t>Slide sub title</a:t>
            </a:r>
            <a:endParaRPr lang="ko-KR" alt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6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차트 6"/>
          <p:cNvGraphicFramePr/>
          <p:nvPr>
            <p:extLst>
              <p:ext uri="{D42A27DB-BD31-4B8C-83A1-F6EECF244321}">
                <p14:modId xmlns:p14="http://schemas.microsoft.com/office/powerpoint/2010/main" val="640380706"/>
              </p:ext>
            </p:extLst>
          </p:nvPr>
        </p:nvGraphicFramePr>
        <p:xfrm>
          <a:off x="485318" y="2398514"/>
          <a:ext cx="9950272" cy="1428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차트 7"/>
          <p:cNvGraphicFramePr/>
          <p:nvPr>
            <p:extLst>
              <p:ext uri="{D42A27DB-BD31-4B8C-83A1-F6EECF244321}">
                <p14:modId xmlns:p14="http://schemas.microsoft.com/office/powerpoint/2010/main" val="2429775322"/>
              </p:ext>
            </p:extLst>
          </p:nvPr>
        </p:nvGraphicFramePr>
        <p:xfrm>
          <a:off x="485318" y="4873024"/>
          <a:ext cx="9950272" cy="1428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1077535" y="1765711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077534" y="2207902"/>
            <a:ext cx="5635685" cy="27918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62797" y="1760220"/>
            <a:ext cx="374472" cy="281984"/>
            <a:chOff x="1101969" y="1465385"/>
            <a:chExt cx="679206" cy="567843"/>
          </a:xfrm>
        </p:grpSpPr>
        <p:sp>
          <p:nvSpPr>
            <p:cNvPr id="22" name="Rectangle 2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25" name="Straight Connector 24"/>
          <p:cNvCxnSpPr/>
          <p:nvPr/>
        </p:nvCxnSpPr>
        <p:spPr>
          <a:xfrm>
            <a:off x="557591" y="2124932"/>
            <a:ext cx="33743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1077535" y="4257451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1077534" y="4699642"/>
            <a:ext cx="5635685" cy="27918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562797" y="4251960"/>
            <a:ext cx="374472" cy="281984"/>
            <a:chOff x="1101969" y="1465385"/>
            <a:chExt cx="679206" cy="567843"/>
          </a:xfrm>
        </p:grpSpPr>
        <p:sp>
          <p:nvSpPr>
            <p:cNvPr id="32" name="Rectangle 3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solidFill>
              <a:srgbClr val="F4C7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557591" y="4616672"/>
            <a:ext cx="33743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21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7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3588" y="1993631"/>
            <a:ext cx="3061690" cy="2296268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63" y="1993631"/>
            <a:ext cx="3061690" cy="2296268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6313" y="1993631"/>
            <a:ext cx="3061691" cy="2296268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  <p:grpSp>
        <p:nvGrpSpPr>
          <p:cNvPr id="17" name="Group 16"/>
          <p:cNvGrpSpPr/>
          <p:nvPr/>
        </p:nvGrpSpPr>
        <p:grpSpPr>
          <a:xfrm>
            <a:off x="470041" y="4451452"/>
            <a:ext cx="3138921" cy="1718183"/>
            <a:chOff x="470041" y="4431996"/>
            <a:chExt cx="3138921" cy="1718183"/>
          </a:xfrm>
        </p:grpSpPr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>
              <a:off x="470042" y="4904852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vl="0" algn="l" latinLnBrk="0"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470041" y="4431996"/>
              <a:ext cx="3117592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557591" y="4791526"/>
              <a:ext cx="305137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/>
            <p:cNvGrpSpPr/>
            <p:nvPr/>
          </p:nvGrpSpPr>
          <p:grpSpPr>
            <a:xfrm>
              <a:off x="557591" y="5856049"/>
              <a:ext cx="1105839" cy="294130"/>
              <a:chOff x="557591" y="5856049"/>
              <a:chExt cx="1105839" cy="29413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557591" y="5856049"/>
                <a:ext cx="1105839" cy="294130"/>
              </a:xfrm>
              <a:prstGeom prst="rect">
                <a:avLst/>
              </a:prstGeom>
              <a:solidFill>
                <a:srgbClr val="F4C73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" name="Rectangle 3"/>
              <p:cNvSpPr txBox="1">
                <a:spLocks noChangeArrowheads="1"/>
              </p:cNvSpPr>
              <p:nvPr/>
            </p:nvSpPr>
            <p:spPr bwMode="auto">
              <a:xfrm>
                <a:off x="683361" y="5863524"/>
                <a:ext cx="854298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Value 01</a:t>
                </a: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4106311" y="4451452"/>
            <a:ext cx="3138921" cy="1718183"/>
            <a:chOff x="470041" y="4431996"/>
            <a:chExt cx="3138921" cy="1718183"/>
          </a:xfrm>
        </p:grpSpPr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470042" y="4904852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vl="0" algn="l" latinLnBrk="0"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470041" y="4431996"/>
              <a:ext cx="3138921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CONTEMPORARY COLORS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557591" y="4791526"/>
              <a:ext cx="305137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21"/>
            <p:cNvGrpSpPr/>
            <p:nvPr/>
          </p:nvGrpSpPr>
          <p:grpSpPr>
            <a:xfrm>
              <a:off x="557591" y="5856049"/>
              <a:ext cx="1105839" cy="294130"/>
              <a:chOff x="557591" y="5856049"/>
              <a:chExt cx="1105839" cy="294130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557591" y="5856049"/>
                <a:ext cx="1105839" cy="294130"/>
              </a:xfrm>
              <a:prstGeom prst="rect">
                <a:avLst/>
              </a:prstGeom>
              <a:solidFill>
                <a:srgbClr val="F4C73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Rectangle 3"/>
              <p:cNvSpPr txBox="1">
                <a:spLocks noChangeArrowheads="1"/>
              </p:cNvSpPr>
              <p:nvPr/>
            </p:nvSpPr>
            <p:spPr bwMode="auto">
              <a:xfrm>
                <a:off x="683361" y="5863524"/>
                <a:ext cx="854298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Value 02</a:t>
                </a: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7763910" y="4451452"/>
            <a:ext cx="3138921" cy="1718183"/>
            <a:chOff x="470041" y="4431996"/>
            <a:chExt cx="3138921" cy="1718183"/>
          </a:xfrm>
        </p:grpSpPr>
        <p:sp>
          <p:nvSpPr>
            <p:cNvPr id="26" name="Rectangle 3"/>
            <p:cNvSpPr txBox="1">
              <a:spLocks noChangeArrowheads="1"/>
            </p:cNvSpPr>
            <p:nvPr/>
          </p:nvSpPr>
          <p:spPr bwMode="auto">
            <a:xfrm>
              <a:off x="470042" y="4904852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vl="0" algn="l" latinLnBrk="0"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470041" y="4431996"/>
              <a:ext cx="3138921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l"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SLEEK DIAGRAM &amp; CHART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557591" y="4791526"/>
              <a:ext cx="305137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28"/>
            <p:cNvGrpSpPr/>
            <p:nvPr/>
          </p:nvGrpSpPr>
          <p:grpSpPr>
            <a:xfrm>
              <a:off x="557591" y="5856049"/>
              <a:ext cx="1105839" cy="294130"/>
              <a:chOff x="557591" y="5856049"/>
              <a:chExt cx="1105839" cy="294130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557591" y="5856049"/>
                <a:ext cx="1105839" cy="294130"/>
              </a:xfrm>
              <a:prstGeom prst="rect">
                <a:avLst/>
              </a:prstGeom>
              <a:solidFill>
                <a:srgbClr val="F4C738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Rectangle 3"/>
              <p:cNvSpPr txBox="1">
                <a:spLocks noChangeArrowheads="1"/>
              </p:cNvSpPr>
              <p:nvPr/>
            </p:nvSpPr>
            <p:spPr bwMode="auto">
              <a:xfrm>
                <a:off x="683361" y="5863524"/>
                <a:ext cx="854298" cy="279180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 latinLnBrk="0"/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</a:rPr>
                  <a:t>Value 03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994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8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5"/>
            <a:ext cx="11190762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50863" y="4561227"/>
            <a:ext cx="2662086" cy="1232072"/>
            <a:chOff x="550863" y="4554020"/>
            <a:chExt cx="3152457" cy="1459028"/>
          </a:xfrm>
          <a:solidFill>
            <a:schemeClr val="bg1">
              <a:lumMod val="75000"/>
            </a:schemeClr>
          </a:solidFill>
        </p:grpSpPr>
        <p:sp>
          <p:nvSpPr>
            <p:cNvPr id="4" name="Rectangle 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Right Triangle 7"/>
          <p:cNvSpPr/>
          <p:nvPr/>
        </p:nvSpPr>
        <p:spPr>
          <a:xfrm flipH="1">
            <a:off x="2976664" y="3761685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/>
          </a:p>
        </p:txBody>
      </p:sp>
      <p:grpSp>
        <p:nvGrpSpPr>
          <p:cNvPr id="20" name="Group 19"/>
          <p:cNvGrpSpPr/>
          <p:nvPr/>
        </p:nvGrpSpPr>
        <p:grpSpPr>
          <a:xfrm>
            <a:off x="3363572" y="3746463"/>
            <a:ext cx="2662086" cy="1232072"/>
            <a:chOff x="550863" y="4554020"/>
            <a:chExt cx="3152457" cy="1459028"/>
          </a:xfrm>
          <a:solidFill>
            <a:srgbClr val="F4C738"/>
          </a:solidFill>
        </p:grpSpPr>
        <p:sp>
          <p:nvSpPr>
            <p:cNvPr id="21" name="Rectangle 20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176281" y="2931698"/>
            <a:ext cx="2662086" cy="1232072"/>
            <a:chOff x="550863" y="4554020"/>
            <a:chExt cx="3152457" cy="145902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Rectangle 2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988991" y="2116933"/>
            <a:ext cx="2662086" cy="1232072"/>
            <a:chOff x="550863" y="4554020"/>
            <a:chExt cx="3152457" cy="1459028"/>
          </a:xfrm>
          <a:solidFill>
            <a:srgbClr val="683717"/>
          </a:solidFill>
        </p:grpSpPr>
        <p:sp>
          <p:nvSpPr>
            <p:cNvPr id="27" name="Rectangle 26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27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9" name="Right Triangle 28"/>
          <p:cNvSpPr/>
          <p:nvPr/>
        </p:nvSpPr>
        <p:spPr>
          <a:xfrm flipH="1">
            <a:off x="5789374" y="2948090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Right Triangle 29"/>
          <p:cNvSpPr/>
          <p:nvPr/>
        </p:nvSpPr>
        <p:spPr>
          <a:xfrm flipH="1">
            <a:off x="8602083" y="2133325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1795756" y="4917690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550863" y="3685268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4608465" y="4102926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3363572" y="2871673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7421174" y="3288161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6176281" y="2056908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10233884" y="2473396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44" name="Freeform 7"/>
          <p:cNvSpPr>
            <a:spLocks noEditPoints="1"/>
          </p:cNvSpPr>
          <p:nvPr/>
        </p:nvSpPr>
        <p:spPr bwMode="auto">
          <a:xfrm>
            <a:off x="6714899" y="3461280"/>
            <a:ext cx="549462" cy="486940"/>
          </a:xfrm>
          <a:custGeom>
            <a:avLst/>
            <a:gdLst>
              <a:gd name="T0" fmla="*/ 102 w 457"/>
              <a:gd name="T1" fmla="*/ 205 h 405"/>
              <a:gd name="T2" fmla="*/ 85 w 457"/>
              <a:gd name="T3" fmla="*/ 196 h 405"/>
              <a:gd name="T4" fmla="*/ 77 w 457"/>
              <a:gd name="T5" fmla="*/ 180 h 405"/>
              <a:gd name="T6" fmla="*/ 77 w 457"/>
              <a:gd name="T7" fmla="*/ 166 h 405"/>
              <a:gd name="T8" fmla="*/ 85 w 457"/>
              <a:gd name="T9" fmla="*/ 149 h 405"/>
              <a:gd name="T10" fmla="*/ 102 w 457"/>
              <a:gd name="T11" fmla="*/ 139 h 405"/>
              <a:gd name="T12" fmla="*/ 116 w 457"/>
              <a:gd name="T13" fmla="*/ 139 h 405"/>
              <a:gd name="T14" fmla="*/ 134 w 457"/>
              <a:gd name="T15" fmla="*/ 149 h 405"/>
              <a:gd name="T16" fmla="*/ 141 w 457"/>
              <a:gd name="T17" fmla="*/ 166 h 405"/>
              <a:gd name="T18" fmla="*/ 141 w 457"/>
              <a:gd name="T19" fmla="*/ 180 h 405"/>
              <a:gd name="T20" fmla="*/ 134 w 457"/>
              <a:gd name="T21" fmla="*/ 196 h 405"/>
              <a:gd name="T22" fmla="*/ 116 w 457"/>
              <a:gd name="T23" fmla="*/ 205 h 405"/>
              <a:gd name="T24" fmla="*/ 228 w 457"/>
              <a:gd name="T25" fmla="*/ 205 h 405"/>
              <a:gd name="T26" fmla="*/ 210 w 457"/>
              <a:gd name="T27" fmla="*/ 200 h 405"/>
              <a:gd name="T28" fmla="*/ 198 w 457"/>
              <a:gd name="T29" fmla="*/ 186 h 405"/>
              <a:gd name="T30" fmla="*/ 194 w 457"/>
              <a:gd name="T31" fmla="*/ 172 h 405"/>
              <a:gd name="T32" fmla="*/ 200 w 457"/>
              <a:gd name="T33" fmla="*/ 153 h 405"/>
              <a:gd name="T34" fmla="*/ 216 w 457"/>
              <a:gd name="T35" fmla="*/ 141 h 405"/>
              <a:gd name="T36" fmla="*/ 228 w 457"/>
              <a:gd name="T37" fmla="*/ 139 h 405"/>
              <a:gd name="T38" fmla="*/ 247 w 457"/>
              <a:gd name="T39" fmla="*/ 145 h 405"/>
              <a:gd name="T40" fmla="*/ 259 w 457"/>
              <a:gd name="T41" fmla="*/ 158 h 405"/>
              <a:gd name="T42" fmla="*/ 263 w 457"/>
              <a:gd name="T43" fmla="*/ 172 h 405"/>
              <a:gd name="T44" fmla="*/ 257 w 457"/>
              <a:gd name="T45" fmla="*/ 192 h 405"/>
              <a:gd name="T46" fmla="*/ 241 w 457"/>
              <a:gd name="T47" fmla="*/ 203 h 405"/>
              <a:gd name="T48" fmla="*/ 349 w 457"/>
              <a:gd name="T49" fmla="*/ 205 h 405"/>
              <a:gd name="T50" fmla="*/ 335 w 457"/>
              <a:gd name="T51" fmla="*/ 203 h 405"/>
              <a:gd name="T52" fmla="*/ 320 w 457"/>
              <a:gd name="T53" fmla="*/ 192 h 405"/>
              <a:gd name="T54" fmla="*/ 314 w 457"/>
              <a:gd name="T55" fmla="*/ 172 h 405"/>
              <a:gd name="T56" fmla="*/ 318 w 457"/>
              <a:gd name="T57" fmla="*/ 158 h 405"/>
              <a:gd name="T58" fmla="*/ 330 w 457"/>
              <a:gd name="T59" fmla="*/ 145 h 405"/>
              <a:gd name="T60" fmla="*/ 349 w 457"/>
              <a:gd name="T61" fmla="*/ 139 h 405"/>
              <a:gd name="T62" fmla="*/ 361 w 457"/>
              <a:gd name="T63" fmla="*/ 141 h 405"/>
              <a:gd name="T64" fmla="*/ 377 w 457"/>
              <a:gd name="T65" fmla="*/ 153 h 405"/>
              <a:gd name="T66" fmla="*/ 383 w 457"/>
              <a:gd name="T67" fmla="*/ 172 h 405"/>
              <a:gd name="T68" fmla="*/ 379 w 457"/>
              <a:gd name="T69" fmla="*/ 186 h 405"/>
              <a:gd name="T70" fmla="*/ 367 w 457"/>
              <a:gd name="T71" fmla="*/ 200 h 405"/>
              <a:gd name="T72" fmla="*/ 349 w 457"/>
              <a:gd name="T73" fmla="*/ 205 h 405"/>
              <a:gd name="T74" fmla="*/ 83 w 457"/>
              <a:gd name="T75" fmla="*/ 0 h 405"/>
              <a:gd name="T76" fmla="*/ 37 w 457"/>
              <a:gd name="T77" fmla="*/ 13 h 405"/>
              <a:gd name="T78" fmla="*/ 6 w 457"/>
              <a:gd name="T79" fmla="*/ 51 h 405"/>
              <a:gd name="T80" fmla="*/ 0 w 457"/>
              <a:gd name="T81" fmla="*/ 396 h 405"/>
              <a:gd name="T82" fmla="*/ 4 w 457"/>
              <a:gd name="T83" fmla="*/ 403 h 405"/>
              <a:gd name="T84" fmla="*/ 12 w 457"/>
              <a:gd name="T85" fmla="*/ 403 h 405"/>
              <a:gd name="T86" fmla="*/ 22 w 457"/>
              <a:gd name="T87" fmla="*/ 394 h 405"/>
              <a:gd name="T88" fmla="*/ 59 w 457"/>
              <a:gd name="T89" fmla="*/ 360 h 405"/>
              <a:gd name="T90" fmla="*/ 100 w 457"/>
              <a:gd name="T91" fmla="*/ 345 h 405"/>
              <a:gd name="T92" fmla="*/ 375 w 457"/>
              <a:gd name="T93" fmla="*/ 345 h 405"/>
              <a:gd name="T94" fmla="*/ 420 w 457"/>
              <a:gd name="T95" fmla="*/ 331 h 405"/>
              <a:gd name="T96" fmla="*/ 451 w 457"/>
              <a:gd name="T97" fmla="*/ 296 h 405"/>
              <a:gd name="T98" fmla="*/ 457 w 457"/>
              <a:gd name="T99" fmla="*/ 82 h 405"/>
              <a:gd name="T100" fmla="*/ 451 w 457"/>
              <a:gd name="T101" fmla="*/ 51 h 405"/>
              <a:gd name="T102" fmla="*/ 420 w 457"/>
              <a:gd name="T103" fmla="*/ 13 h 405"/>
              <a:gd name="T104" fmla="*/ 375 w 457"/>
              <a:gd name="T105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7" h="405">
                <a:moveTo>
                  <a:pt x="108" y="205"/>
                </a:moveTo>
                <a:lnTo>
                  <a:pt x="108" y="205"/>
                </a:lnTo>
                <a:lnTo>
                  <a:pt x="102" y="205"/>
                </a:lnTo>
                <a:lnTo>
                  <a:pt x="96" y="203"/>
                </a:lnTo>
                <a:lnTo>
                  <a:pt x="90" y="200"/>
                </a:lnTo>
                <a:lnTo>
                  <a:pt x="85" y="196"/>
                </a:lnTo>
                <a:lnTo>
                  <a:pt x="81" y="192"/>
                </a:lnTo>
                <a:lnTo>
                  <a:pt x="79" y="186"/>
                </a:lnTo>
                <a:lnTo>
                  <a:pt x="77" y="180"/>
                </a:lnTo>
                <a:lnTo>
                  <a:pt x="75" y="172"/>
                </a:lnTo>
                <a:lnTo>
                  <a:pt x="75" y="172"/>
                </a:lnTo>
                <a:lnTo>
                  <a:pt x="77" y="166"/>
                </a:lnTo>
                <a:lnTo>
                  <a:pt x="79" y="158"/>
                </a:lnTo>
                <a:lnTo>
                  <a:pt x="81" y="153"/>
                </a:lnTo>
                <a:lnTo>
                  <a:pt x="85" y="149"/>
                </a:lnTo>
                <a:lnTo>
                  <a:pt x="90" y="145"/>
                </a:lnTo>
                <a:lnTo>
                  <a:pt x="96" y="141"/>
                </a:lnTo>
                <a:lnTo>
                  <a:pt x="102" y="139"/>
                </a:lnTo>
                <a:lnTo>
                  <a:pt x="108" y="139"/>
                </a:lnTo>
                <a:lnTo>
                  <a:pt x="108" y="139"/>
                </a:lnTo>
                <a:lnTo>
                  <a:pt x="116" y="139"/>
                </a:lnTo>
                <a:lnTo>
                  <a:pt x="122" y="141"/>
                </a:lnTo>
                <a:lnTo>
                  <a:pt x="128" y="145"/>
                </a:lnTo>
                <a:lnTo>
                  <a:pt x="134" y="149"/>
                </a:lnTo>
                <a:lnTo>
                  <a:pt x="137" y="153"/>
                </a:lnTo>
                <a:lnTo>
                  <a:pt x="139" y="158"/>
                </a:lnTo>
                <a:lnTo>
                  <a:pt x="141" y="166"/>
                </a:lnTo>
                <a:lnTo>
                  <a:pt x="143" y="172"/>
                </a:lnTo>
                <a:lnTo>
                  <a:pt x="143" y="172"/>
                </a:lnTo>
                <a:lnTo>
                  <a:pt x="141" y="180"/>
                </a:lnTo>
                <a:lnTo>
                  <a:pt x="139" y="186"/>
                </a:lnTo>
                <a:lnTo>
                  <a:pt x="137" y="192"/>
                </a:lnTo>
                <a:lnTo>
                  <a:pt x="134" y="196"/>
                </a:lnTo>
                <a:lnTo>
                  <a:pt x="128" y="200"/>
                </a:lnTo>
                <a:lnTo>
                  <a:pt x="122" y="203"/>
                </a:lnTo>
                <a:lnTo>
                  <a:pt x="116" y="205"/>
                </a:lnTo>
                <a:lnTo>
                  <a:pt x="108" y="205"/>
                </a:lnTo>
                <a:close/>
                <a:moveTo>
                  <a:pt x="228" y="205"/>
                </a:moveTo>
                <a:lnTo>
                  <a:pt x="228" y="205"/>
                </a:lnTo>
                <a:lnTo>
                  <a:pt x="222" y="205"/>
                </a:lnTo>
                <a:lnTo>
                  <a:pt x="216" y="203"/>
                </a:lnTo>
                <a:lnTo>
                  <a:pt x="210" y="200"/>
                </a:lnTo>
                <a:lnTo>
                  <a:pt x="204" y="196"/>
                </a:lnTo>
                <a:lnTo>
                  <a:pt x="200" y="192"/>
                </a:lnTo>
                <a:lnTo>
                  <a:pt x="198" y="186"/>
                </a:lnTo>
                <a:lnTo>
                  <a:pt x="196" y="180"/>
                </a:lnTo>
                <a:lnTo>
                  <a:pt x="194" y="172"/>
                </a:lnTo>
                <a:lnTo>
                  <a:pt x="194" y="172"/>
                </a:lnTo>
                <a:lnTo>
                  <a:pt x="196" y="166"/>
                </a:lnTo>
                <a:lnTo>
                  <a:pt x="198" y="158"/>
                </a:lnTo>
                <a:lnTo>
                  <a:pt x="200" y="153"/>
                </a:lnTo>
                <a:lnTo>
                  <a:pt x="204" y="149"/>
                </a:lnTo>
                <a:lnTo>
                  <a:pt x="210" y="145"/>
                </a:lnTo>
                <a:lnTo>
                  <a:pt x="216" y="141"/>
                </a:lnTo>
                <a:lnTo>
                  <a:pt x="222" y="139"/>
                </a:lnTo>
                <a:lnTo>
                  <a:pt x="228" y="139"/>
                </a:lnTo>
                <a:lnTo>
                  <a:pt x="228" y="139"/>
                </a:lnTo>
                <a:lnTo>
                  <a:pt x="235" y="139"/>
                </a:lnTo>
                <a:lnTo>
                  <a:pt x="241" y="141"/>
                </a:lnTo>
                <a:lnTo>
                  <a:pt x="247" y="145"/>
                </a:lnTo>
                <a:lnTo>
                  <a:pt x="253" y="149"/>
                </a:lnTo>
                <a:lnTo>
                  <a:pt x="257" y="153"/>
                </a:lnTo>
                <a:lnTo>
                  <a:pt x="259" y="158"/>
                </a:lnTo>
                <a:lnTo>
                  <a:pt x="261" y="166"/>
                </a:lnTo>
                <a:lnTo>
                  <a:pt x="263" y="172"/>
                </a:lnTo>
                <a:lnTo>
                  <a:pt x="263" y="172"/>
                </a:lnTo>
                <a:lnTo>
                  <a:pt x="261" y="180"/>
                </a:lnTo>
                <a:lnTo>
                  <a:pt x="259" y="186"/>
                </a:lnTo>
                <a:lnTo>
                  <a:pt x="257" y="192"/>
                </a:lnTo>
                <a:lnTo>
                  <a:pt x="253" y="196"/>
                </a:lnTo>
                <a:lnTo>
                  <a:pt x="247" y="200"/>
                </a:lnTo>
                <a:lnTo>
                  <a:pt x="241" y="203"/>
                </a:lnTo>
                <a:lnTo>
                  <a:pt x="235" y="205"/>
                </a:lnTo>
                <a:lnTo>
                  <a:pt x="228" y="205"/>
                </a:lnTo>
                <a:close/>
                <a:moveTo>
                  <a:pt x="349" y="205"/>
                </a:moveTo>
                <a:lnTo>
                  <a:pt x="349" y="205"/>
                </a:lnTo>
                <a:lnTo>
                  <a:pt x="341" y="205"/>
                </a:lnTo>
                <a:lnTo>
                  <a:pt x="335" y="203"/>
                </a:lnTo>
                <a:lnTo>
                  <a:pt x="330" y="200"/>
                </a:lnTo>
                <a:lnTo>
                  <a:pt x="324" y="196"/>
                </a:lnTo>
                <a:lnTo>
                  <a:pt x="320" y="192"/>
                </a:lnTo>
                <a:lnTo>
                  <a:pt x="318" y="186"/>
                </a:lnTo>
                <a:lnTo>
                  <a:pt x="316" y="180"/>
                </a:lnTo>
                <a:lnTo>
                  <a:pt x="314" y="172"/>
                </a:lnTo>
                <a:lnTo>
                  <a:pt x="314" y="172"/>
                </a:lnTo>
                <a:lnTo>
                  <a:pt x="316" y="166"/>
                </a:lnTo>
                <a:lnTo>
                  <a:pt x="318" y="158"/>
                </a:lnTo>
                <a:lnTo>
                  <a:pt x="320" y="153"/>
                </a:lnTo>
                <a:lnTo>
                  <a:pt x="324" y="149"/>
                </a:lnTo>
                <a:lnTo>
                  <a:pt x="330" y="145"/>
                </a:lnTo>
                <a:lnTo>
                  <a:pt x="335" y="141"/>
                </a:lnTo>
                <a:lnTo>
                  <a:pt x="341" y="139"/>
                </a:lnTo>
                <a:lnTo>
                  <a:pt x="349" y="139"/>
                </a:lnTo>
                <a:lnTo>
                  <a:pt x="349" y="139"/>
                </a:lnTo>
                <a:lnTo>
                  <a:pt x="355" y="139"/>
                </a:lnTo>
                <a:lnTo>
                  <a:pt x="361" y="141"/>
                </a:lnTo>
                <a:lnTo>
                  <a:pt x="367" y="145"/>
                </a:lnTo>
                <a:lnTo>
                  <a:pt x="373" y="149"/>
                </a:lnTo>
                <a:lnTo>
                  <a:pt x="377" y="153"/>
                </a:lnTo>
                <a:lnTo>
                  <a:pt x="379" y="158"/>
                </a:lnTo>
                <a:lnTo>
                  <a:pt x="381" y="166"/>
                </a:lnTo>
                <a:lnTo>
                  <a:pt x="383" y="172"/>
                </a:lnTo>
                <a:lnTo>
                  <a:pt x="383" y="172"/>
                </a:lnTo>
                <a:lnTo>
                  <a:pt x="381" y="180"/>
                </a:lnTo>
                <a:lnTo>
                  <a:pt x="379" y="186"/>
                </a:lnTo>
                <a:lnTo>
                  <a:pt x="377" y="192"/>
                </a:lnTo>
                <a:lnTo>
                  <a:pt x="373" y="196"/>
                </a:lnTo>
                <a:lnTo>
                  <a:pt x="367" y="200"/>
                </a:lnTo>
                <a:lnTo>
                  <a:pt x="361" y="203"/>
                </a:lnTo>
                <a:lnTo>
                  <a:pt x="355" y="205"/>
                </a:lnTo>
                <a:lnTo>
                  <a:pt x="349" y="205"/>
                </a:lnTo>
                <a:close/>
                <a:moveTo>
                  <a:pt x="375" y="0"/>
                </a:moveTo>
                <a:lnTo>
                  <a:pt x="83" y="0"/>
                </a:lnTo>
                <a:lnTo>
                  <a:pt x="83" y="0"/>
                </a:lnTo>
                <a:lnTo>
                  <a:pt x="65" y="2"/>
                </a:lnTo>
                <a:lnTo>
                  <a:pt x="51" y="5"/>
                </a:lnTo>
                <a:lnTo>
                  <a:pt x="37" y="13"/>
                </a:lnTo>
                <a:lnTo>
                  <a:pt x="24" y="23"/>
                </a:lnTo>
                <a:lnTo>
                  <a:pt x="14" y="37"/>
                </a:lnTo>
                <a:lnTo>
                  <a:pt x="6" y="51"/>
                </a:lnTo>
                <a:lnTo>
                  <a:pt x="2" y="64"/>
                </a:lnTo>
                <a:lnTo>
                  <a:pt x="0" y="82"/>
                </a:lnTo>
                <a:lnTo>
                  <a:pt x="0" y="396"/>
                </a:lnTo>
                <a:lnTo>
                  <a:pt x="0" y="396"/>
                </a:lnTo>
                <a:lnTo>
                  <a:pt x="2" y="401"/>
                </a:lnTo>
                <a:lnTo>
                  <a:pt x="4" y="403"/>
                </a:lnTo>
                <a:lnTo>
                  <a:pt x="8" y="405"/>
                </a:lnTo>
                <a:lnTo>
                  <a:pt x="8" y="405"/>
                </a:lnTo>
                <a:lnTo>
                  <a:pt x="12" y="403"/>
                </a:lnTo>
                <a:lnTo>
                  <a:pt x="16" y="401"/>
                </a:lnTo>
                <a:lnTo>
                  <a:pt x="22" y="394"/>
                </a:lnTo>
                <a:lnTo>
                  <a:pt x="22" y="394"/>
                </a:lnTo>
                <a:lnTo>
                  <a:pt x="39" y="376"/>
                </a:lnTo>
                <a:lnTo>
                  <a:pt x="49" y="368"/>
                </a:lnTo>
                <a:lnTo>
                  <a:pt x="59" y="360"/>
                </a:lnTo>
                <a:lnTo>
                  <a:pt x="73" y="354"/>
                </a:lnTo>
                <a:lnTo>
                  <a:pt x="86" y="349"/>
                </a:lnTo>
                <a:lnTo>
                  <a:pt x="100" y="345"/>
                </a:lnTo>
                <a:lnTo>
                  <a:pt x="118" y="345"/>
                </a:lnTo>
                <a:lnTo>
                  <a:pt x="375" y="345"/>
                </a:lnTo>
                <a:lnTo>
                  <a:pt x="375" y="345"/>
                </a:lnTo>
                <a:lnTo>
                  <a:pt x="392" y="343"/>
                </a:lnTo>
                <a:lnTo>
                  <a:pt x="406" y="339"/>
                </a:lnTo>
                <a:lnTo>
                  <a:pt x="420" y="331"/>
                </a:lnTo>
                <a:lnTo>
                  <a:pt x="433" y="321"/>
                </a:lnTo>
                <a:lnTo>
                  <a:pt x="443" y="309"/>
                </a:lnTo>
                <a:lnTo>
                  <a:pt x="451" y="296"/>
                </a:lnTo>
                <a:lnTo>
                  <a:pt x="455" y="280"/>
                </a:lnTo>
                <a:lnTo>
                  <a:pt x="457" y="262"/>
                </a:lnTo>
                <a:lnTo>
                  <a:pt x="457" y="82"/>
                </a:lnTo>
                <a:lnTo>
                  <a:pt x="457" y="82"/>
                </a:lnTo>
                <a:lnTo>
                  <a:pt x="455" y="64"/>
                </a:lnTo>
                <a:lnTo>
                  <a:pt x="451" y="51"/>
                </a:lnTo>
                <a:lnTo>
                  <a:pt x="443" y="37"/>
                </a:lnTo>
                <a:lnTo>
                  <a:pt x="433" y="23"/>
                </a:lnTo>
                <a:lnTo>
                  <a:pt x="420" y="13"/>
                </a:lnTo>
                <a:lnTo>
                  <a:pt x="406" y="5"/>
                </a:lnTo>
                <a:lnTo>
                  <a:pt x="392" y="2"/>
                </a:lnTo>
                <a:lnTo>
                  <a:pt x="37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5" name="Freeform 14"/>
          <p:cNvSpPr>
            <a:spLocks noEditPoints="1"/>
          </p:cNvSpPr>
          <p:nvPr/>
        </p:nvSpPr>
        <p:spPr bwMode="auto">
          <a:xfrm>
            <a:off x="1137792" y="5051946"/>
            <a:ext cx="404784" cy="564666"/>
          </a:xfrm>
          <a:custGeom>
            <a:avLst/>
            <a:gdLst>
              <a:gd name="T0" fmla="*/ 160 w 319"/>
              <a:gd name="T1" fmla="*/ 231 h 445"/>
              <a:gd name="T2" fmla="*/ 133 w 319"/>
              <a:gd name="T3" fmla="*/ 225 h 445"/>
              <a:gd name="T4" fmla="*/ 110 w 319"/>
              <a:gd name="T5" fmla="*/ 210 h 445"/>
              <a:gd name="T6" fmla="*/ 96 w 319"/>
              <a:gd name="T7" fmla="*/ 188 h 445"/>
              <a:gd name="T8" fmla="*/ 90 w 319"/>
              <a:gd name="T9" fmla="*/ 161 h 445"/>
              <a:gd name="T10" fmla="*/ 92 w 319"/>
              <a:gd name="T11" fmla="*/ 147 h 445"/>
              <a:gd name="T12" fmla="*/ 102 w 319"/>
              <a:gd name="T13" fmla="*/ 122 h 445"/>
              <a:gd name="T14" fmla="*/ 121 w 319"/>
              <a:gd name="T15" fmla="*/ 102 h 445"/>
              <a:gd name="T16" fmla="*/ 147 w 319"/>
              <a:gd name="T17" fmla="*/ 92 h 445"/>
              <a:gd name="T18" fmla="*/ 160 w 319"/>
              <a:gd name="T19" fmla="*/ 90 h 445"/>
              <a:gd name="T20" fmla="*/ 188 w 319"/>
              <a:gd name="T21" fmla="*/ 96 h 445"/>
              <a:gd name="T22" fmla="*/ 209 w 319"/>
              <a:gd name="T23" fmla="*/ 110 h 445"/>
              <a:gd name="T24" fmla="*/ 225 w 319"/>
              <a:gd name="T25" fmla="*/ 133 h 445"/>
              <a:gd name="T26" fmla="*/ 231 w 319"/>
              <a:gd name="T27" fmla="*/ 161 h 445"/>
              <a:gd name="T28" fmla="*/ 229 w 319"/>
              <a:gd name="T29" fmla="*/ 174 h 445"/>
              <a:gd name="T30" fmla="*/ 217 w 319"/>
              <a:gd name="T31" fmla="*/ 200 h 445"/>
              <a:gd name="T32" fmla="*/ 200 w 319"/>
              <a:gd name="T33" fmla="*/ 220 h 445"/>
              <a:gd name="T34" fmla="*/ 174 w 319"/>
              <a:gd name="T35" fmla="*/ 229 h 445"/>
              <a:gd name="T36" fmla="*/ 160 w 319"/>
              <a:gd name="T37" fmla="*/ 0 h 445"/>
              <a:gd name="T38" fmla="*/ 143 w 319"/>
              <a:gd name="T39" fmla="*/ 2 h 445"/>
              <a:gd name="T40" fmla="*/ 113 w 319"/>
              <a:gd name="T41" fmla="*/ 8 h 445"/>
              <a:gd name="T42" fmla="*/ 84 w 319"/>
              <a:gd name="T43" fmla="*/ 20 h 445"/>
              <a:gd name="T44" fmla="*/ 59 w 319"/>
              <a:gd name="T45" fmla="*/ 37 h 445"/>
              <a:gd name="T46" fmla="*/ 37 w 319"/>
              <a:gd name="T47" fmla="*/ 59 h 445"/>
              <a:gd name="T48" fmla="*/ 19 w 319"/>
              <a:gd name="T49" fmla="*/ 84 h 445"/>
              <a:gd name="T50" fmla="*/ 8 w 319"/>
              <a:gd name="T51" fmla="*/ 114 h 445"/>
              <a:gd name="T52" fmla="*/ 2 w 319"/>
              <a:gd name="T53" fmla="*/ 143 h 445"/>
              <a:gd name="T54" fmla="*/ 0 w 319"/>
              <a:gd name="T55" fmla="*/ 161 h 445"/>
              <a:gd name="T56" fmla="*/ 8 w 319"/>
              <a:gd name="T57" fmla="*/ 198 h 445"/>
              <a:gd name="T58" fmla="*/ 25 w 319"/>
              <a:gd name="T59" fmla="*/ 243 h 445"/>
              <a:gd name="T60" fmla="*/ 80 w 319"/>
              <a:gd name="T61" fmla="*/ 335 h 445"/>
              <a:gd name="T62" fmla="*/ 135 w 319"/>
              <a:gd name="T63" fmla="*/ 414 h 445"/>
              <a:gd name="T64" fmla="*/ 160 w 319"/>
              <a:gd name="T65" fmla="*/ 445 h 445"/>
              <a:gd name="T66" fmla="*/ 211 w 319"/>
              <a:gd name="T67" fmla="*/ 378 h 445"/>
              <a:gd name="T68" fmla="*/ 270 w 319"/>
              <a:gd name="T69" fmla="*/ 290 h 445"/>
              <a:gd name="T70" fmla="*/ 306 w 319"/>
              <a:gd name="T71" fmla="*/ 220 h 445"/>
              <a:gd name="T72" fmla="*/ 319 w 319"/>
              <a:gd name="T73" fmla="*/ 178 h 445"/>
              <a:gd name="T74" fmla="*/ 319 w 319"/>
              <a:gd name="T75" fmla="*/ 161 h 445"/>
              <a:gd name="T76" fmla="*/ 317 w 319"/>
              <a:gd name="T77" fmla="*/ 127 h 445"/>
              <a:gd name="T78" fmla="*/ 308 w 319"/>
              <a:gd name="T79" fmla="*/ 98 h 445"/>
              <a:gd name="T80" fmla="*/ 294 w 319"/>
              <a:gd name="T81" fmla="*/ 71 h 445"/>
              <a:gd name="T82" fmla="*/ 274 w 319"/>
              <a:gd name="T83" fmla="*/ 47 h 445"/>
              <a:gd name="T84" fmla="*/ 249 w 319"/>
              <a:gd name="T85" fmla="*/ 27 h 445"/>
              <a:gd name="T86" fmla="*/ 223 w 319"/>
              <a:gd name="T87" fmla="*/ 14 h 445"/>
              <a:gd name="T88" fmla="*/ 192 w 319"/>
              <a:gd name="T89" fmla="*/ 4 h 445"/>
              <a:gd name="T90" fmla="*/ 160 w 319"/>
              <a:gd name="T91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9" h="445">
                <a:moveTo>
                  <a:pt x="160" y="231"/>
                </a:moveTo>
                <a:lnTo>
                  <a:pt x="160" y="231"/>
                </a:lnTo>
                <a:lnTo>
                  <a:pt x="147" y="229"/>
                </a:lnTo>
                <a:lnTo>
                  <a:pt x="133" y="225"/>
                </a:lnTo>
                <a:lnTo>
                  <a:pt x="121" y="220"/>
                </a:lnTo>
                <a:lnTo>
                  <a:pt x="110" y="210"/>
                </a:lnTo>
                <a:lnTo>
                  <a:pt x="102" y="200"/>
                </a:lnTo>
                <a:lnTo>
                  <a:pt x="96" y="188"/>
                </a:lnTo>
                <a:lnTo>
                  <a:pt x="92" y="174"/>
                </a:lnTo>
                <a:lnTo>
                  <a:pt x="90" y="161"/>
                </a:lnTo>
                <a:lnTo>
                  <a:pt x="90" y="161"/>
                </a:lnTo>
                <a:lnTo>
                  <a:pt x="92" y="147"/>
                </a:lnTo>
                <a:lnTo>
                  <a:pt x="96" y="133"/>
                </a:lnTo>
                <a:lnTo>
                  <a:pt x="102" y="122"/>
                </a:lnTo>
                <a:lnTo>
                  <a:pt x="110" y="110"/>
                </a:lnTo>
                <a:lnTo>
                  <a:pt x="121" y="102"/>
                </a:lnTo>
                <a:lnTo>
                  <a:pt x="133" y="96"/>
                </a:lnTo>
                <a:lnTo>
                  <a:pt x="147" y="92"/>
                </a:lnTo>
                <a:lnTo>
                  <a:pt x="160" y="90"/>
                </a:lnTo>
                <a:lnTo>
                  <a:pt x="160" y="90"/>
                </a:lnTo>
                <a:lnTo>
                  <a:pt x="174" y="92"/>
                </a:lnTo>
                <a:lnTo>
                  <a:pt x="188" y="96"/>
                </a:lnTo>
                <a:lnTo>
                  <a:pt x="200" y="102"/>
                </a:lnTo>
                <a:lnTo>
                  <a:pt x="209" y="110"/>
                </a:lnTo>
                <a:lnTo>
                  <a:pt x="217" y="122"/>
                </a:lnTo>
                <a:lnTo>
                  <a:pt x="225" y="133"/>
                </a:lnTo>
                <a:lnTo>
                  <a:pt x="229" y="147"/>
                </a:lnTo>
                <a:lnTo>
                  <a:pt x="231" y="161"/>
                </a:lnTo>
                <a:lnTo>
                  <a:pt x="231" y="161"/>
                </a:lnTo>
                <a:lnTo>
                  <a:pt x="229" y="174"/>
                </a:lnTo>
                <a:lnTo>
                  <a:pt x="225" y="188"/>
                </a:lnTo>
                <a:lnTo>
                  <a:pt x="217" y="200"/>
                </a:lnTo>
                <a:lnTo>
                  <a:pt x="209" y="210"/>
                </a:lnTo>
                <a:lnTo>
                  <a:pt x="200" y="220"/>
                </a:lnTo>
                <a:lnTo>
                  <a:pt x="188" y="225"/>
                </a:lnTo>
                <a:lnTo>
                  <a:pt x="174" y="229"/>
                </a:lnTo>
                <a:lnTo>
                  <a:pt x="160" y="231"/>
                </a:lnTo>
                <a:close/>
                <a:moveTo>
                  <a:pt x="160" y="0"/>
                </a:moveTo>
                <a:lnTo>
                  <a:pt x="160" y="0"/>
                </a:lnTo>
                <a:lnTo>
                  <a:pt x="143" y="2"/>
                </a:lnTo>
                <a:lnTo>
                  <a:pt x="127" y="4"/>
                </a:lnTo>
                <a:lnTo>
                  <a:pt x="113" y="8"/>
                </a:lnTo>
                <a:lnTo>
                  <a:pt x="98" y="14"/>
                </a:lnTo>
                <a:lnTo>
                  <a:pt x="84" y="20"/>
                </a:lnTo>
                <a:lnTo>
                  <a:pt x="70" y="27"/>
                </a:lnTo>
                <a:lnTo>
                  <a:pt x="59" y="37"/>
                </a:lnTo>
                <a:lnTo>
                  <a:pt x="47" y="47"/>
                </a:lnTo>
                <a:lnTo>
                  <a:pt x="37" y="59"/>
                </a:lnTo>
                <a:lnTo>
                  <a:pt x="27" y="71"/>
                </a:lnTo>
                <a:lnTo>
                  <a:pt x="19" y="84"/>
                </a:lnTo>
                <a:lnTo>
                  <a:pt x="13" y="98"/>
                </a:lnTo>
                <a:lnTo>
                  <a:pt x="8" y="114"/>
                </a:lnTo>
                <a:lnTo>
                  <a:pt x="4" y="127"/>
                </a:lnTo>
                <a:lnTo>
                  <a:pt x="2" y="143"/>
                </a:lnTo>
                <a:lnTo>
                  <a:pt x="0" y="161"/>
                </a:lnTo>
                <a:lnTo>
                  <a:pt x="0" y="161"/>
                </a:lnTo>
                <a:lnTo>
                  <a:pt x="2" y="178"/>
                </a:lnTo>
                <a:lnTo>
                  <a:pt x="8" y="198"/>
                </a:lnTo>
                <a:lnTo>
                  <a:pt x="15" y="220"/>
                </a:lnTo>
                <a:lnTo>
                  <a:pt x="25" y="243"/>
                </a:lnTo>
                <a:lnTo>
                  <a:pt x="51" y="290"/>
                </a:lnTo>
                <a:lnTo>
                  <a:pt x="80" y="335"/>
                </a:lnTo>
                <a:lnTo>
                  <a:pt x="110" y="378"/>
                </a:lnTo>
                <a:lnTo>
                  <a:pt x="135" y="414"/>
                </a:lnTo>
                <a:lnTo>
                  <a:pt x="160" y="445"/>
                </a:lnTo>
                <a:lnTo>
                  <a:pt x="160" y="445"/>
                </a:lnTo>
                <a:lnTo>
                  <a:pt x="186" y="414"/>
                </a:lnTo>
                <a:lnTo>
                  <a:pt x="211" y="378"/>
                </a:lnTo>
                <a:lnTo>
                  <a:pt x="241" y="335"/>
                </a:lnTo>
                <a:lnTo>
                  <a:pt x="270" y="290"/>
                </a:lnTo>
                <a:lnTo>
                  <a:pt x="296" y="243"/>
                </a:lnTo>
                <a:lnTo>
                  <a:pt x="306" y="220"/>
                </a:lnTo>
                <a:lnTo>
                  <a:pt x="313" y="198"/>
                </a:lnTo>
                <a:lnTo>
                  <a:pt x="319" y="178"/>
                </a:lnTo>
                <a:lnTo>
                  <a:pt x="319" y="161"/>
                </a:lnTo>
                <a:lnTo>
                  <a:pt x="319" y="161"/>
                </a:lnTo>
                <a:lnTo>
                  <a:pt x="319" y="143"/>
                </a:lnTo>
                <a:lnTo>
                  <a:pt x="317" y="127"/>
                </a:lnTo>
                <a:lnTo>
                  <a:pt x="313" y="114"/>
                </a:lnTo>
                <a:lnTo>
                  <a:pt x="308" y="98"/>
                </a:lnTo>
                <a:lnTo>
                  <a:pt x="302" y="84"/>
                </a:lnTo>
                <a:lnTo>
                  <a:pt x="294" y="71"/>
                </a:lnTo>
                <a:lnTo>
                  <a:pt x="284" y="59"/>
                </a:lnTo>
                <a:lnTo>
                  <a:pt x="274" y="47"/>
                </a:lnTo>
                <a:lnTo>
                  <a:pt x="262" y="37"/>
                </a:lnTo>
                <a:lnTo>
                  <a:pt x="249" y="27"/>
                </a:lnTo>
                <a:lnTo>
                  <a:pt x="237" y="20"/>
                </a:lnTo>
                <a:lnTo>
                  <a:pt x="223" y="14"/>
                </a:lnTo>
                <a:lnTo>
                  <a:pt x="208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46" name="Group 45"/>
          <p:cNvGrpSpPr/>
          <p:nvPr/>
        </p:nvGrpSpPr>
        <p:grpSpPr>
          <a:xfrm>
            <a:off x="3870547" y="4237183"/>
            <a:ext cx="531674" cy="564664"/>
            <a:chOff x="2519363" y="3748088"/>
            <a:chExt cx="665163" cy="706437"/>
          </a:xfrm>
          <a:solidFill>
            <a:srgbClr val="F4C738"/>
          </a:solidFill>
        </p:grpSpPr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2671763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1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1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1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1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2973388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2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2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2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2519363" y="3832225"/>
              <a:ext cx="665163" cy="622300"/>
            </a:xfrm>
            <a:custGeom>
              <a:avLst/>
              <a:gdLst>
                <a:gd name="T0" fmla="*/ 66 w 419"/>
                <a:gd name="T1" fmla="*/ 355 h 392"/>
                <a:gd name="T2" fmla="*/ 47 w 419"/>
                <a:gd name="T3" fmla="*/ 345 h 392"/>
                <a:gd name="T4" fmla="*/ 39 w 419"/>
                <a:gd name="T5" fmla="*/ 325 h 392"/>
                <a:gd name="T6" fmla="*/ 382 w 419"/>
                <a:gd name="T7" fmla="*/ 102 h 392"/>
                <a:gd name="T8" fmla="*/ 382 w 419"/>
                <a:gd name="T9" fmla="*/ 325 h 392"/>
                <a:gd name="T10" fmla="*/ 378 w 419"/>
                <a:gd name="T11" fmla="*/ 337 h 392"/>
                <a:gd name="T12" fmla="*/ 364 w 419"/>
                <a:gd name="T13" fmla="*/ 351 h 392"/>
                <a:gd name="T14" fmla="*/ 66 w 419"/>
                <a:gd name="T15" fmla="*/ 355 h 392"/>
                <a:gd name="T16" fmla="*/ 347 w 419"/>
                <a:gd name="T17" fmla="*/ 0 h 392"/>
                <a:gd name="T18" fmla="*/ 347 w 419"/>
                <a:gd name="T19" fmla="*/ 33 h 392"/>
                <a:gd name="T20" fmla="*/ 343 w 419"/>
                <a:gd name="T21" fmla="*/ 49 h 392"/>
                <a:gd name="T22" fmla="*/ 335 w 419"/>
                <a:gd name="T23" fmla="*/ 63 h 392"/>
                <a:gd name="T24" fmla="*/ 321 w 419"/>
                <a:gd name="T25" fmla="*/ 71 h 392"/>
                <a:gd name="T26" fmla="*/ 305 w 419"/>
                <a:gd name="T27" fmla="*/ 74 h 392"/>
                <a:gd name="T28" fmla="*/ 296 w 419"/>
                <a:gd name="T29" fmla="*/ 74 h 392"/>
                <a:gd name="T30" fmla="*/ 282 w 419"/>
                <a:gd name="T31" fmla="*/ 67 h 392"/>
                <a:gd name="T32" fmla="*/ 270 w 419"/>
                <a:gd name="T33" fmla="*/ 57 h 392"/>
                <a:gd name="T34" fmla="*/ 264 w 419"/>
                <a:gd name="T35" fmla="*/ 41 h 392"/>
                <a:gd name="T36" fmla="*/ 262 w 419"/>
                <a:gd name="T37" fmla="*/ 0 h 392"/>
                <a:gd name="T38" fmla="*/ 156 w 419"/>
                <a:gd name="T39" fmla="*/ 33 h 392"/>
                <a:gd name="T40" fmla="*/ 154 w 419"/>
                <a:gd name="T41" fmla="*/ 41 h 392"/>
                <a:gd name="T42" fmla="*/ 149 w 419"/>
                <a:gd name="T43" fmla="*/ 57 h 392"/>
                <a:gd name="T44" fmla="*/ 137 w 419"/>
                <a:gd name="T45" fmla="*/ 67 h 392"/>
                <a:gd name="T46" fmla="*/ 123 w 419"/>
                <a:gd name="T47" fmla="*/ 74 h 392"/>
                <a:gd name="T48" fmla="*/ 115 w 419"/>
                <a:gd name="T49" fmla="*/ 74 h 392"/>
                <a:gd name="T50" fmla="*/ 98 w 419"/>
                <a:gd name="T51" fmla="*/ 71 h 392"/>
                <a:gd name="T52" fmla="*/ 86 w 419"/>
                <a:gd name="T53" fmla="*/ 63 h 392"/>
                <a:gd name="T54" fmla="*/ 76 w 419"/>
                <a:gd name="T55" fmla="*/ 49 h 392"/>
                <a:gd name="T56" fmla="*/ 72 w 419"/>
                <a:gd name="T57" fmla="*/ 33 h 392"/>
                <a:gd name="T58" fmla="*/ 70 w 419"/>
                <a:gd name="T59" fmla="*/ 0 h 392"/>
                <a:gd name="T60" fmla="*/ 56 w 419"/>
                <a:gd name="T61" fmla="*/ 2 h 392"/>
                <a:gd name="T62" fmla="*/ 31 w 419"/>
                <a:gd name="T63" fmla="*/ 12 h 392"/>
                <a:gd name="T64" fmla="*/ 13 w 419"/>
                <a:gd name="T65" fmla="*/ 31 h 392"/>
                <a:gd name="T66" fmla="*/ 2 w 419"/>
                <a:gd name="T67" fmla="*/ 57 h 392"/>
                <a:gd name="T68" fmla="*/ 0 w 419"/>
                <a:gd name="T69" fmla="*/ 323 h 392"/>
                <a:gd name="T70" fmla="*/ 2 w 419"/>
                <a:gd name="T71" fmla="*/ 337 h 392"/>
                <a:gd name="T72" fmla="*/ 13 w 419"/>
                <a:gd name="T73" fmla="*/ 361 h 392"/>
                <a:gd name="T74" fmla="*/ 31 w 419"/>
                <a:gd name="T75" fmla="*/ 380 h 392"/>
                <a:gd name="T76" fmla="*/ 56 w 419"/>
                <a:gd name="T77" fmla="*/ 390 h 392"/>
                <a:gd name="T78" fmla="*/ 349 w 419"/>
                <a:gd name="T79" fmla="*/ 392 h 392"/>
                <a:gd name="T80" fmla="*/ 362 w 419"/>
                <a:gd name="T81" fmla="*/ 390 h 392"/>
                <a:gd name="T82" fmla="*/ 388 w 419"/>
                <a:gd name="T83" fmla="*/ 380 h 392"/>
                <a:gd name="T84" fmla="*/ 407 w 419"/>
                <a:gd name="T85" fmla="*/ 361 h 392"/>
                <a:gd name="T86" fmla="*/ 417 w 419"/>
                <a:gd name="T87" fmla="*/ 337 h 392"/>
                <a:gd name="T88" fmla="*/ 419 w 419"/>
                <a:gd name="T89" fmla="*/ 71 h 392"/>
                <a:gd name="T90" fmla="*/ 417 w 419"/>
                <a:gd name="T91" fmla="*/ 57 h 392"/>
                <a:gd name="T92" fmla="*/ 407 w 419"/>
                <a:gd name="T93" fmla="*/ 31 h 392"/>
                <a:gd name="T94" fmla="*/ 388 w 419"/>
                <a:gd name="T95" fmla="*/ 12 h 392"/>
                <a:gd name="T96" fmla="*/ 362 w 419"/>
                <a:gd name="T97" fmla="*/ 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9" h="392">
                  <a:moveTo>
                    <a:pt x="66" y="355"/>
                  </a:moveTo>
                  <a:lnTo>
                    <a:pt x="66" y="355"/>
                  </a:lnTo>
                  <a:lnTo>
                    <a:pt x="56" y="351"/>
                  </a:lnTo>
                  <a:lnTo>
                    <a:pt x="47" y="345"/>
                  </a:lnTo>
                  <a:lnTo>
                    <a:pt x="41" y="337"/>
                  </a:lnTo>
                  <a:lnTo>
                    <a:pt x="39" y="325"/>
                  </a:lnTo>
                  <a:lnTo>
                    <a:pt x="39" y="102"/>
                  </a:lnTo>
                  <a:lnTo>
                    <a:pt x="382" y="102"/>
                  </a:lnTo>
                  <a:lnTo>
                    <a:pt x="382" y="325"/>
                  </a:lnTo>
                  <a:lnTo>
                    <a:pt x="382" y="325"/>
                  </a:lnTo>
                  <a:lnTo>
                    <a:pt x="380" y="331"/>
                  </a:lnTo>
                  <a:lnTo>
                    <a:pt x="378" y="337"/>
                  </a:lnTo>
                  <a:lnTo>
                    <a:pt x="372" y="345"/>
                  </a:lnTo>
                  <a:lnTo>
                    <a:pt x="364" y="351"/>
                  </a:lnTo>
                  <a:lnTo>
                    <a:pt x="352" y="355"/>
                  </a:lnTo>
                  <a:lnTo>
                    <a:pt x="66" y="355"/>
                  </a:lnTo>
                  <a:close/>
                  <a:moveTo>
                    <a:pt x="349" y="0"/>
                  </a:moveTo>
                  <a:lnTo>
                    <a:pt x="347" y="0"/>
                  </a:lnTo>
                  <a:lnTo>
                    <a:pt x="347" y="33"/>
                  </a:lnTo>
                  <a:lnTo>
                    <a:pt x="347" y="33"/>
                  </a:lnTo>
                  <a:lnTo>
                    <a:pt x="345" y="41"/>
                  </a:lnTo>
                  <a:lnTo>
                    <a:pt x="343" y="49"/>
                  </a:lnTo>
                  <a:lnTo>
                    <a:pt x="339" y="57"/>
                  </a:lnTo>
                  <a:lnTo>
                    <a:pt x="335" y="63"/>
                  </a:lnTo>
                  <a:lnTo>
                    <a:pt x="327" y="67"/>
                  </a:lnTo>
                  <a:lnTo>
                    <a:pt x="321" y="71"/>
                  </a:lnTo>
                  <a:lnTo>
                    <a:pt x="313" y="74"/>
                  </a:lnTo>
                  <a:lnTo>
                    <a:pt x="305" y="74"/>
                  </a:lnTo>
                  <a:lnTo>
                    <a:pt x="305" y="74"/>
                  </a:lnTo>
                  <a:lnTo>
                    <a:pt x="296" y="74"/>
                  </a:lnTo>
                  <a:lnTo>
                    <a:pt x="288" y="71"/>
                  </a:lnTo>
                  <a:lnTo>
                    <a:pt x="282" y="67"/>
                  </a:lnTo>
                  <a:lnTo>
                    <a:pt x="276" y="63"/>
                  </a:lnTo>
                  <a:lnTo>
                    <a:pt x="270" y="57"/>
                  </a:lnTo>
                  <a:lnTo>
                    <a:pt x="266" y="49"/>
                  </a:lnTo>
                  <a:lnTo>
                    <a:pt x="264" y="41"/>
                  </a:lnTo>
                  <a:lnTo>
                    <a:pt x="262" y="33"/>
                  </a:lnTo>
                  <a:lnTo>
                    <a:pt x="262" y="0"/>
                  </a:lnTo>
                  <a:lnTo>
                    <a:pt x="156" y="0"/>
                  </a:lnTo>
                  <a:lnTo>
                    <a:pt x="156" y="33"/>
                  </a:lnTo>
                  <a:lnTo>
                    <a:pt x="156" y="33"/>
                  </a:lnTo>
                  <a:lnTo>
                    <a:pt x="154" y="41"/>
                  </a:lnTo>
                  <a:lnTo>
                    <a:pt x="153" y="49"/>
                  </a:lnTo>
                  <a:lnTo>
                    <a:pt x="149" y="57"/>
                  </a:lnTo>
                  <a:lnTo>
                    <a:pt x="145" y="63"/>
                  </a:lnTo>
                  <a:lnTo>
                    <a:pt x="137" y="67"/>
                  </a:lnTo>
                  <a:lnTo>
                    <a:pt x="131" y="71"/>
                  </a:lnTo>
                  <a:lnTo>
                    <a:pt x="123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05" y="74"/>
                  </a:lnTo>
                  <a:lnTo>
                    <a:pt x="98" y="71"/>
                  </a:lnTo>
                  <a:lnTo>
                    <a:pt x="92" y="67"/>
                  </a:lnTo>
                  <a:lnTo>
                    <a:pt x="86" y="63"/>
                  </a:lnTo>
                  <a:lnTo>
                    <a:pt x="80" y="57"/>
                  </a:lnTo>
                  <a:lnTo>
                    <a:pt x="76" y="49"/>
                  </a:lnTo>
                  <a:lnTo>
                    <a:pt x="74" y="41"/>
                  </a:lnTo>
                  <a:lnTo>
                    <a:pt x="72" y="33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2"/>
                  </a:lnTo>
                  <a:lnTo>
                    <a:pt x="43" y="6"/>
                  </a:lnTo>
                  <a:lnTo>
                    <a:pt x="31" y="12"/>
                  </a:lnTo>
                  <a:lnTo>
                    <a:pt x="21" y="21"/>
                  </a:lnTo>
                  <a:lnTo>
                    <a:pt x="13" y="31"/>
                  </a:lnTo>
                  <a:lnTo>
                    <a:pt x="5" y="43"/>
                  </a:lnTo>
                  <a:lnTo>
                    <a:pt x="2" y="57"/>
                  </a:lnTo>
                  <a:lnTo>
                    <a:pt x="0" y="71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2" y="337"/>
                  </a:lnTo>
                  <a:lnTo>
                    <a:pt x="5" y="349"/>
                  </a:lnTo>
                  <a:lnTo>
                    <a:pt x="13" y="361"/>
                  </a:lnTo>
                  <a:lnTo>
                    <a:pt x="21" y="372"/>
                  </a:lnTo>
                  <a:lnTo>
                    <a:pt x="31" y="380"/>
                  </a:lnTo>
                  <a:lnTo>
                    <a:pt x="43" y="386"/>
                  </a:lnTo>
                  <a:lnTo>
                    <a:pt x="56" y="390"/>
                  </a:lnTo>
                  <a:lnTo>
                    <a:pt x="70" y="392"/>
                  </a:lnTo>
                  <a:lnTo>
                    <a:pt x="349" y="392"/>
                  </a:lnTo>
                  <a:lnTo>
                    <a:pt x="349" y="392"/>
                  </a:lnTo>
                  <a:lnTo>
                    <a:pt x="362" y="390"/>
                  </a:lnTo>
                  <a:lnTo>
                    <a:pt x="376" y="386"/>
                  </a:lnTo>
                  <a:lnTo>
                    <a:pt x="388" y="380"/>
                  </a:lnTo>
                  <a:lnTo>
                    <a:pt x="398" y="372"/>
                  </a:lnTo>
                  <a:lnTo>
                    <a:pt x="407" y="361"/>
                  </a:lnTo>
                  <a:lnTo>
                    <a:pt x="413" y="349"/>
                  </a:lnTo>
                  <a:lnTo>
                    <a:pt x="417" y="337"/>
                  </a:lnTo>
                  <a:lnTo>
                    <a:pt x="419" y="323"/>
                  </a:lnTo>
                  <a:lnTo>
                    <a:pt x="419" y="71"/>
                  </a:lnTo>
                  <a:lnTo>
                    <a:pt x="419" y="71"/>
                  </a:lnTo>
                  <a:lnTo>
                    <a:pt x="417" y="57"/>
                  </a:lnTo>
                  <a:lnTo>
                    <a:pt x="413" y="43"/>
                  </a:lnTo>
                  <a:lnTo>
                    <a:pt x="407" y="31"/>
                  </a:lnTo>
                  <a:lnTo>
                    <a:pt x="398" y="21"/>
                  </a:lnTo>
                  <a:lnTo>
                    <a:pt x="388" y="12"/>
                  </a:lnTo>
                  <a:lnTo>
                    <a:pt x="376" y="6"/>
                  </a:lnTo>
                  <a:lnTo>
                    <a:pt x="362" y="2"/>
                  </a:lnTo>
                  <a:lnTo>
                    <a:pt x="3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2681288" y="4071938"/>
              <a:ext cx="158750" cy="233362"/>
            </a:xfrm>
            <a:custGeom>
              <a:avLst/>
              <a:gdLst>
                <a:gd name="T0" fmla="*/ 51 w 100"/>
                <a:gd name="T1" fmla="*/ 0 h 147"/>
                <a:gd name="T2" fmla="*/ 29 w 100"/>
                <a:gd name="T3" fmla="*/ 2 h 147"/>
                <a:gd name="T4" fmla="*/ 21 w 100"/>
                <a:gd name="T5" fmla="*/ 6 h 147"/>
                <a:gd name="T6" fmla="*/ 15 w 100"/>
                <a:gd name="T7" fmla="*/ 12 h 147"/>
                <a:gd name="T8" fmla="*/ 5 w 100"/>
                <a:gd name="T9" fmla="*/ 23 h 147"/>
                <a:gd name="T10" fmla="*/ 3 w 100"/>
                <a:gd name="T11" fmla="*/ 31 h 147"/>
                <a:gd name="T12" fmla="*/ 23 w 100"/>
                <a:gd name="T13" fmla="*/ 41 h 147"/>
                <a:gd name="T14" fmla="*/ 27 w 100"/>
                <a:gd name="T15" fmla="*/ 31 h 147"/>
                <a:gd name="T16" fmla="*/ 33 w 100"/>
                <a:gd name="T17" fmla="*/ 23 h 147"/>
                <a:gd name="T18" fmla="*/ 41 w 100"/>
                <a:gd name="T19" fmla="*/ 19 h 147"/>
                <a:gd name="T20" fmla="*/ 51 w 100"/>
                <a:gd name="T21" fmla="*/ 18 h 147"/>
                <a:gd name="T22" fmla="*/ 60 w 100"/>
                <a:gd name="T23" fmla="*/ 19 h 147"/>
                <a:gd name="T24" fmla="*/ 68 w 100"/>
                <a:gd name="T25" fmla="*/ 23 h 147"/>
                <a:gd name="T26" fmla="*/ 72 w 100"/>
                <a:gd name="T27" fmla="*/ 29 h 147"/>
                <a:gd name="T28" fmla="*/ 74 w 100"/>
                <a:gd name="T29" fmla="*/ 39 h 147"/>
                <a:gd name="T30" fmla="*/ 74 w 100"/>
                <a:gd name="T31" fmla="*/ 45 h 147"/>
                <a:gd name="T32" fmla="*/ 72 w 100"/>
                <a:gd name="T33" fmla="*/ 51 h 147"/>
                <a:gd name="T34" fmla="*/ 66 w 100"/>
                <a:gd name="T35" fmla="*/ 61 h 147"/>
                <a:gd name="T36" fmla="*/ 56 w 100"/>
                <a:gd name="T37" fmla="*/ 70 h 147"/>
                <a:gd name="T38" fmla="*/ 45 w 100"/>
                <a:gd name="T39" fmla="*/ 82 h 147"/>
                <a:gd name="T40" fmla="*/ 31 w 100"/>
                <a:gd name="T41" fmla="*/ 92 h 147"/>
                <a:gd name="T42" fmla="*/ 19 w 100"/>
                <a:gd name="T43" fmla="*/ 104 h 147"/>
                <a:gd name="T44" fmla="*/ 9 w 100"/>
                <a:gd name="T45" fmla="*/ 117 h 147"/>
                <a:gd name="T46" fmla="*/ 0 w 100"/>
                <a:gd name="T47" fmla="*/ 147 h 147"/>
                <a:gd name="T48" fmla="*/ 100 w 100"/>
                <a:gd name="T49" fmla="*/ 129 h 147"/>
                <a:gd name="T50" fmla="*/ 25 w 100"/>
                <a:gd name="T51" fmla="*/ 129 h 147"/>
                <a:gd name="T52" fmla="*/ 33 w 100"/>
                <a:gd name="T53" fmla="*/ 119 h 147"/>
                <a:gd name="T54" fmla="*/ 43 w 100"/>
                <a:gd name="T55" fmla="*/ 108 h 147"/>
                <a:gd name="T56" fmla="*/ 54 w 100"/>
                <a:gd name="T57" fmla="*/ 98 h 147"/>
                <a:gd name="T58" fmla="*/ 66 w 100"/>
                <a:gd name="T59" fmla="*/ 88 h 147"/>
                <a:gd name="T60" fmla="*/ 78 w 100"/>
                <a:gd name="T61" fmla="*/ 78 h 147"/>
                <a:gd name="T62" fmla="*/ 88 w 100"/>
                <a:gd name="T63" fmla="*/ 67 h 147"/>
                <a:gd name="T64" fmla="*/ 96 w 100"/>
                <a:gd name="T65" fmla="*/ 55 h 147"/>
                <a:gd name="T66" fmla="*/ 98 w 100"/>
                <a:gd name="T67" fmla="*/ 39 h 147"/>
                <a:gd name="T68" fmla="*/ 98 w 100"/>
                <a:gd name="T69" fmla="*/ 31 h 147"/>
                <a:gd name="T70" fmla="*/ 94 w 100"/>
                <a:gd name="T71" fmla="*/ 21 h 147"/>
                <a:gd name="T72" fmla="*/ 84 w 100"/>
                <a:gd name="T73" fmla="*/ 10 h 147"/>
                <a:gd name="T74" fmla="*/ 78 w 100"/>
                <a:gd name="T75" fmla="*/ 6 h 147"/>
                <a:gd name="T76" fmla="*/ 70 w 100"/>
                <a:gd name="T77" fmla="*/ 2 h 147"/>
                <a:gd name="T78" fmla="*/ 51 w 100"/>
                <a:gd name="T7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" h="147">
                  <a:moveTo>
                    <a:pt x="51" y="0"/>
                  </a:moveTo>
                  <a:lnTo>
                    <a:pt x="51" y="0"/>
                  </a:lnTo>
                  <a:lnTo>
                    <a:pt x="39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1" y="6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9" y="18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4" y="39"/>
                  </a:lnTo>
                  <a:lnTo>
                    <a:pt x="74" y="39"/>
                  </a:lnTo>
                  <a:lnTo>
                    <a:pt x="74" y="45"/>
                  </a:lnTo>
                  <a:lnTo>
                    <a:pt x="72" y="51"/>
                  </a:lnTo>
                  <a:lnTo>
                    <a:pt x="72" y="51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45" y="82"/>
                  </a:lnTo>
                  <a:lnTo>
                    <a:pt x="45" y="82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19" y="104"/>
                  </a:lnTo>
                  <a:lnTo>
                    <a:pt x="19" y="104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100" y="147"/>
                  </a:lnTo>
                  <a:lnTo>
                    <a:pt x="100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54" y="98"/>
                  </a:lnTo>
                  <a:lnTo>
                    <a:pt x="54" y="98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8" y="47"/>
                  </a:lnTo>
                  <a:lnTo>
                    <a:pt x="98" y="39"/>
                  </a:lnTo>
                  <a:lnTo>
                    <a:pt x="98" y="39"/>
                  </a:lnTo>
                  <a:lnTo>
                    <a:pt x="98" y="31"/>
                  </a:lnTo>
                  <a:lnTo>
                    <a:pt x="94" y="21"/>
                  </a:lnTo>
                  <a:lnTo>
                    <a:pt x="94" y="21"/>
                  </a:lnTo>
                  <a:lnTo>
                    <a:pt x="90" y="16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78" y="6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26"/>
            <p:cNvSpPr>
              <a:spLocks noEditPoints="1"/>
            </p:cNvSpPr>
            <p:nvPr/>
          </p:nvSpPr>
          <p:spPr bwMode="auto">
            <a:xfrm>
              <a:off x="2851150" y="4075113"/>
              <a:ext cx="171450" cy="230187"/>
            </a:xfrm>
            <a:custGeom>
              <a:avLst/>
              <a:gdLst>
                <a:gd name="T0" fmla="*/ 18 w 108"/>
                <a:gd name="T1" fmla="*/ 96 h 145"/>
                <a:gd name="T2" fmla="*/ 67 w 108"/>
                <a:gd name="T3" fmla="*/ 23 h 145"/>
                <a:gd name="T4" fmla="*/ 67 w 108"/>
                <a:gd name="T5" fmla="*/ 96 h 145"/>
                <a:gd name="T6" fmla="*/ 18 w 108"/>
                <a:gd name="T7" fmla="*/ 96 h 145"/>
                <a:gd name="T8" fmla="*/ 89 w 108"/>
                <a:gd name="T9" fmla="*/ 0 h 145"/>
                <a:gd name="T10" fmla="*/ 65 w 108"/>
                <a:gd name="T11" fmla="*/ 0 h 145"/>
                <a:gd name="T12" fmla="*/ 0 w 108"/>
                <a:gd name="T13" fmla="*/ 96 h 145"/>
                <a:gd name="T14" fmla="*/ 0 w 108"/>
                <a:gd name="T15" fmla="*/ 114 h 145"/>
                <a:gd name="T16" fmla="*/ 67 w 108"/>
                <a:gd name="T17" fmla="*/ 114 h 145"/>
                <a:gd name="T18" fmla="*/ 67 w 108"/>
                <a:gd name="T19" fmla="*/ 145 h 145"/>
                <a:gd name="T20" fmla="*/ 89 w 108"/>
                <a:gd name="T21" fmla="*/ 145 h 145"/>
                <a:gd name="T22" fmla="*/ 89 w 108"/>
                <a:gd name="T23" fmla="*/ 114 h 145"/>
                <a:gd name="T24" fmla="*/ 108 w 108"/>
                <a:gd name="T25" fmla="*/ 114 h 145"/>
                <a:gd name="T26" fmla="*/ 108 w 108"/>
                <a:gd name="T27" fmla="*/ 96 h 145"/>
                <a:gd name="T28" fmla="*/ 89 w 108"/>
                <a:gd name="T29" fmla="*/ 96 h 145"/>
                <a:gd name="T30" fmla="*/ 89 w 108"/>
                <a:gd name="T3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45">
                  <a:moveTo>
                    <a:pt x="18" y="96"/>
                  </a:moveTo>
                  <a:lnTo>
                    <a:pt x="67" y="23"/>
                  </a:lnTo>
                  <a:lnTo>
                    <a:pt x="67" y="96"/>
                  </a:lnTo>
                  <a:lnTo>
                    <a:pt x="18" y="96"/>
                  </a:lnTo>
                  <a:close/>
                  <a:moveTo>
                    <a:pt x="89" y="0"/>
                  </a:moveTo>
                  <a:lnTo>
                    <a:pt x="65" y="0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67" y="114"/>
                  </a:lnTo>
                  <a:lnTo>
                    <a:pt x="67" y="145"/>
                  </a:lnTo>
                  <a:lnTo>
                    <a:pt x="89" y="145"/>
                  </a:lnTo>
                  <a:lnTo>
                    <a:pt x="89" y="114"/>
                  </a:lnTo>
                  <a:lnTo>
                    <a:pt x="108" y="114"/>
                  </a:lnTo>
                  <a:lnTo>
                    <a:pt x="108" y="96"/>
                  </a:lnTo>
                  <a:lnTo>
                    <a:pt x="89" y="96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425193" y="2625419"/>
            <a:ext cx="610348" cy="529134"/>
            <a:chOff x="5714206" y="2200851"/>
            <a:chExt cx="763588" cy="661987"/>
          </a:xfrm>
          <a:solidFill>
            <a:srgbClr val="683717"/>
          </a:solidFill>
        </p:grpSpPr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5714206" y="2200851"/>
              <a:ext cx="763588" cy="422275"/>
            </a:xfrm>
            <a:custGeom>
              <a:avLst/>
              <a:gdLst>
                <a:gd name="T0" fmla="*/ 239 w 481"/>
                <a:gd name="T1" fmla="*/ 0 h 266"/>
                <a:gd name="T2" fmla="*/ 239 w 481"/>
                <a:gd name="T3" fmla="*/ 0 h 266"/>
                <a:gd name="T4" fmla="*/ 232 w 481"/>
                <a:gd name="T5" fmla="*/ 2 h 266"/>
                <a:gd name="T6" fmla="*/ 222 w 481"/>
                <a:gd name="T7" fmla="*/ 8 h 266"/>
                <a:gd name="T8" fmla="*/ 6 w 481"/>
                <a:gd name="T9" fmla="*/ 223 h 266"/>
                <a:gd name="T10" fmla="*/ 6 w 481"/>
                <a:gd name="T11" fmla="*/ 223 h 266"/>
                <a:gd name="T12" fmla="*/ 2 w 481"/>
                <a:gd name="T13" fmla="*/ 231 h 266"/>
                <a:gd name="T14" fmla="*/ 0 w 481"/>
                <a:gd name="T15" fmla="*/ 241 h 266"/>
                <a:gd name="T16" fmla="*/ 2 w 481"/>
                <a:gd name="T17" fmla="*/ 251 h 266"/>
                <a:gd name="T18" fmla="*/ 6 w 481"/>
                <a:gd name="T19" fmla="*/ 258 h 266"/>
                <a:gd name="T20" fmla="*/ 6 w 481"/>
                <a:gd name="T21" fmla="*/ 258 h 266"/>
                <a:gd name="T22" fmla="*/ 16 w 481"/>
                <a:gd name="T23" fmla="*/ 264 h 266"/>
                <a:gd name="T24" fmla="*/ 24 w 481"/>
                <a:gd name="T25" fmla="*/ 266 h 266"/>
                <a:gd name="T26" fmla="*/ 24 w 481"/>
                <a:gd name="T27" fmla="*/ 266 h 266"/>
                <a:gd name="T28" fmla="*/ 34 w 481"/>
                <a:gd name="T29" fmla="*/ 264 h 266"/>
                <a:gd name="T30" fmla="*/ 41 w 481"/>
                <a:gd name="T31" fmla="*/ 258 h 266"/>
                <a:gd name="T32" fmla="*/ 239 w 481"/>
                <a:gd name="T33" fmla="*/ 60 h 266"/>
                <a:gd name="T34" fmla="*/ 439 w 481"/>
                <a:gd name="T35" fmla="*/ 258 h 266"/>
                <a:gd name="T36" fmla="*/ 439 w 481"/>
                <a:gd name="T37" fmla="*/ 258 h 266"/>
                <a:gd name="T38" fmla="*/ 447 w 481"/>
                <a:gd name="T39" fmla="*/ 264 h 266"/>
                <a:gd name="T40" fmla="*/ 457 w 481"/>
                <a:gd name="T41" fmla="*/ 266 h 266"/>
                <a:gd name="T42" fmla="*/ 457 w 481"/>
                <a:gd name="T43" fmla="*/ 266 h 266"/>
                <a:gd name="T44" fmla="*/ 465 w 481"/>
                <a:gd name="T45" fmla="*/ 264 h 266"/>
                <a:gd name="T46" fmla="*/ 473 w 481"/>
                <a:gd name="T47" fmla="*/ 258 h 266"/>
                <a:gd name="T48" fmla="*/ 473 w 481"/>
                <a:gd name="T49" fmla="*/ 258 h 266"/>
                <a:gd name="T50" fmla="*/ 479 w 481"/>
                <a:gd name="T51" fmla="*/ 251 h 266"/>
                <a:gd name="T52" fmla="*/ 481 w 481"/>
                <a:gd name="T53" fmla="*/ 241 h 266"/>
                <a:gd name="T54" fmla="*/ 479 w 481"/>
                <a:gd name="T55" fmla="*/ 231 h 266"/>
                <a:gd name="T56" fmla="*/ 473 w 481"/>
                <a:gd name="T57" fmla="*/ 223 h 266"/>
                <a:gd name="T58" fmla="*/ 257 w 481"/>
                <a:gd name="T59" fmla="*/ 8 h 266"/>
                <a:gd name="T60" fmla="*/ 257 w 481"/>
                <a:gd name="T61" fmla="*/ 8 h 266"/>
                <a:gd name="T62" fmla="*/ 249 w 481"/>
                <a:gd name="T63" fmla="*/ 2 h 266"/>
                <a:gd name="T64" fmla="*/ 239 w 481"/>
                <a:gd name="T6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1" h="266">
                  <a:moveTo>
                    <a:pt x="239" y="0"/>
                  </a:moveTo>
                  <a:lnTo>
                    <a:pt x="239" y="0"/>
                  </a:lnTo>
                  <a:lnTo>
                    <a:pt x="232" y="2"/>
                  </a:lnTo>
                  <a:lnTo>
                    <a:pt x="222" y="8"/>
                  </a:lnTo>
                  <a:lnTo>
                    <a:pt x="6" y="223"/>
                  </a:lnTo>
                  <a:lnTo>
                    <a:pt x="6" y="223"/>
                  </a:lnTo>
                  <a:lnTo>
                    <a:pt x="2" y="231"/>
                  </a:lnTo>
                  <a:lnTo>
                    <a:pt x="0" y="241"/>
                  </a:lnTo>
                  <a:lnTo>
                    <a:pt x="2" y="251"/>
                  </a:lnTo>
                  <a:lnTo>
                    <a:pt x="6" y="258"/>
                  </a:lnTo>
                  <a:lnTo>
                    <a:pt x="6" y="258"/>
                  </a:lnTo>
                  <a:lnTo>
                    <a:pt x="16" y="264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34" y="264"/>
                  </a:lnTo>
                  <a:lnTo>
                    <a:pt x="41" y="258"/>
                  </a:lnTo>
                  <a:lnTo>
                    <a:pt x="239" y="60"/>
                  </a:lnTo>
                  <a:lnTo>
                    <a:pt x="439" y="258"/>
                  </a:lnTo>
                  <a:lnTo>
                    <a:pt x="439" y="258"/>
                  </a:lnTo>
                  <a:lnTo>
                    <a:pt x="447" y="264"/>
                  </a:lnTo>
                  <a:lnTo>
                    <a:pt x="457" y="266"/>
                  </a:lnTo>
                  <a:lnTo>
                    <a:pt x="457" y="266"/>
                  </a:lnTo>
                  <a:lnTo>
                    <a:pt x="465" y="264"/>
                  </a:lnTo>
                  <a:lnTo>
                    <a:pt x="473" y="258"/>
                  </a:lnTo>
                  <a:lnTo>
                    <a:pt x="473" y="258"/>
                  </a:lnTo>
                  <a:lnTo>
                    <a:pt x="479" y="251"/>
                  </a:lnTo>
                  <a:lnTo>
                    <a:pt x="481" y="241"/>
                  </a:lnTo>
                  <a:lnTo>
                    <a:pt x="479" y="231"/>
                  </a:lnTo>
                  <a:lnTo>
                    <a:pt x="473" y="223"/>
                  </a:lnTo>
                  <a:lnTo>
                    <a:pt x="257" y="8"/>
                  </a:lnTo>
                  <a:lnTo>
                    <a:pt x="257" y="8"/>
                  </a:lnTo>
                  <a:lnTo>
                    <a:pt x="249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5817393" y="2353251"/>
              <a:ext cx="557213" cy="509587"/>
            </a:xfrm>
            <a:custGeom>
              <a:avLst/>
              <a:gdLst>
                <a:gd name="T0" fmla="*/ 174 w 351"/>
                <a:gd name="T1" fmla="*/ 0 h 321"/>
                <a:gd name="T2" fmla="*/ 0 w 351"/>
                <a:gd name="T3" fmla="*/ 174 h 321"/>
                <a:gd name="T4" fmla="*/ 0 w 351"/>
                <a:gd name="T5" fmla="*/ 296 h 321"/>
                <a:gd name="T6" fmla="*/ 0 w 351"/>
                <a:gd name="T7" fmla="*/ 296 h 321"/>
                <a:gd name="T8" fmla="*/ 2 w 351"/>
                <a:gd name="T9" fmla="*/ 306 h 321"/>
                <a:gd name="T10" fmla="*/ 8 w 351"/>
                <a:gd name="T11" fmla="*/ 313 h 321"/>
                <a:gd name="T12" fmla="*/ 16 w 351"/>
                <a:gd name="T13" fmla="*/ 319 h 321"/>
                <a:gd name="T14" fmla="*/ 25 w 351"/>
                <a:gd name="T15" fmla="*/ 321 h 321"/>
                <a:gd name="T16" fmla="*/ 133 w 351"/>
                <a:gd name="T17" fmla="*/ 321 h 321"/>
                <a:gd name="T18" fmla="*/ 133 w 351"/>
                <a:gd name="T19" fmla="*/ 198 h 321"/>
                <a:gd name="T20" fmla="*/ 218 w 351"/>
                <a:gd name="T21" fmla="*/ 198 h 321"/>
                <a:gd name="T22" fmla="*/ 218 w 351"/>
                <a:gd name="T23" fmla="*/ 321 h 321"/>
                <a:gd name="T24" fmla="*/ 325 w 351"/>
                <a:gd name="T25" fmla="*/ 321 h 321"/>
                <a:gd name="T26" fmla="*/ 325 w 351"/>
                <a:gd name="T27" fmla="*/ 321 h 321"/>
                <a:gd name="T28" fmla="*/ 335 w 351"/>
                <a:gd name="T29" fmla="*/ 319 h 321"/>
                <a:gd name="T30" fmla="*/ 343 w 351"/>
                <a:gd name="T31" fmla="*/ 313 h 321"/>
                <a:gd name="T32" fmla="*/ 349 w 351"/>
                <a:gd name="T33" fmla="*/ 306 h 321"/>
                <a:gd name="T34" fmla="*/ 351 w 351"/>
                <a:gd name="T35" fmla="*/ 296 h 321"/>
                <a:gd name="T36" fmla="*/ 351 w 351"/>
                <a:gd name="T37" fmla="*/ 174 h 321"/>
                <a:gd name="T38" fmla="*/ 174 w 351"/>
                <a:gd name="T3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1" h="321">
                  <a:moveTo>
                    <a:pt x="174" y="0"/>
                  </a:moveTo>
                  <a:lnTo>
                    <a:pt x="0" y="17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8" y="313"/>
                  </a:lnTo>
                  <a:lnTo>
                    <a:pt x="16" y="319"/>
                  </a:lnTo>
                  <a:lnTo>
                    <a:pt x="25" y="321"/>
                  </a:lnTo>
                  <a:lnTo>
                    <a:pt x="133" y="321"/>
                  </a:lnTo>
                  <a:lnTo>
                    <a:pt x="133" y="198"/>
                  </a:lnTo>
                  <a:lnTo>
                    <a:pt x="218" y="198"/>
                  </a:lnTo>
                  <a:lnTo>
                    <a:pt x="218" y="321"/>
                  </a:lnTo>
                  <a:lnTo>
                    <a:pt x="325" y="321"/>
                  </a:lnTo>
                  <a:lnTo>
                    <a:pt x="325" y="321"/>
                  </a:lnTo>
                  <a:lnTo>
                    <a:pt x="335" y="319"/>
                  </a:lnTo>
                  <a:lnTo>
                    <a:pt x="343" y="313"/>
                  </a:lnTo>
                  <a:lnTo>
                    <a:pt x="349" y="306"/>
                  </a:lnTo>
                  <a:lnTo>
                    <a:pt x="351" y="296"/>
                  </a:lnTo>
                  <a:lnTo>
                    <a:pt x="351" y="174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057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7504" y="1222085"/>
            <a:ext cx="3651887" cy="368439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0057" y="1222085"/>
            <a:ext cx="3651887" cy="36843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610" y="1222085"/>
            <a:ext cx="3651887" cy="368439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>
                <a:latin typeface="Calibri" panose="020F0502020204030204" pitchFamily="34" charset="0"/>
              </a:rPr>
              <a:t>SLIDE MAIN TITLE</a:t>
            </a:r>
            <a:endParaRPr lang="ko-KR" altLang="en-US" sz="360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9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228931" y="4692378"/>
            <a:ext cx="2779245" cy="1122327"/>
            <a:chOff x="1228931" y="4646658"/>
            <a:chExt cx="2779245" cy="1122327"/>
          </a:xfrm>
        </p:grpSpPr>
        <p:sp>
          <p:nvSpPr>
            <p:cNvPr id="18" name="speed"/>
            <p:cNvSpPr txBox="1">
              <a:spLocks noChangeArrowheads="1"/>
            </p:cNvSpPr>
            <p:nvPr/>
          </p:nvSpPr>
          <p:spPr bwMode="auto">
            <a:xfrm>
              <a:off x="1234057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1228931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382711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2229622" y="3701178"/>
            <a:ext cx="777862" cy="777862"/>
            <a:chOff x="2229622" y="3655458"/>
            <a:chExt cx="777862" cy="777862"/>
          </a:xfrm>
        </p:grpSpPr>
        <p:sp>
          <p:nvSpPr>
            <p:cNvPr id="56" name="Rounded Rectangle 55"/>
            <p:cNvSpPr/>
            <p:nvPr/>
          </p:nvSpPr>
          <p:spPr>
            <a:xfrm>
              <a:off x="2229622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Freeform 14"/>
            <p:cNvSpPr>
              <a:spLocks noEditPoints="1"/>
            </p:cNvSpPr>
            <p:nvPr/>
          </p:nvSpPr>
          <p:spPr bwMode="auto">
            <a:xfrm>
              <a:off x="2449487" y="3808545"/>
              <a:ext cx="338132" cy="471688"/>
            </a:xfrm>
            <a:custGeom>
              <a:avLst/>
              <a:gdLst>
                <a:gd name="T0" fmla="*/ 160 w 319"/>
                <a:gd name="T1" fmla="*/ 231 h 445"/>
                <a:gd name="T2" fmla="*/ 133 w 319"/>
                <a:gd name="T3" fmla="*/ 225 h 445"/>
                <a:gd name="T4" fmla="*/ 110 w 319"/>
                <a:gd name="T5" fmla="*/ 210 h 445"/>
                <a:gd name="T6" fmla="*/ 96 w 319"/>
                <a:gd name="T7" fmla="*/ 188 h 445"/>
                <a:gd name="T8" fmla="*/ 90 w 319"/>
                <a:gd name="T9" fmla="*/ 161 h 445"/>
                <a:gd name="T10" fmla="*/ 92 w 319"/>
                <a:gd name="T11" fmla="*/ 147 h 445"/>
                <a:gd name="T12" fmla="*/ 102 w 319"/>
                <a:gd name="T13" fmla="*/ 122 h 445"/>
                <a:gd name="T14" fmla="*/ 121 w 319"/>
                <a:gd name="T15" fmla="*/ 102 h 445"/>
                <a:gd name="T16" fmla="*/ 147 w 319"/>
                <a:gd name="T17" fmla="*/ 92 h 445"/>
                <a:gd name="T18" fmla="*/ 160 w 319"/>
                <a:gd name="T19" fmla="*/ 90 h 445"/>
                <a:gd name="T20" fmla="*/ 188 w 319"/>
                <a:gd name="T21" fmla="*/ 96 h 445"/>
                <a:gd name="T22" fmla="*/ 209 w 319"/>
                <a:gd name="T23" fmla="*/ 110 h 445"/>
                <a:gd name="T24" fmla="*/ 225 w 319"/>
                <a:gd name="T25" fmla="*/ 133 h 445"/>
                <a:gd name="T26" fmla="*/ 231 w 319"/>
                <a:gd name="T27" fmla="*/ 161 h 445"/>
                <a:gd name="T28" fmla="*/ 229 w 319"/>
                <a:gd name="T29" fmla="*/ 174 h 445"/>
                <a:gd name="T30" fmla="*/ 217 w 319"/>
                <a:gd name="T31" fmla="*/ 200 h 445"/>
                <a:gd name="T32" fmla="*/ 200 w 319"/>
                <a:gd name="T33" fmla="*/ 220 h 445"/>
                <a:gd name="T34" fmla="*/ 174 w 319"/>
                <a:gd name="T35" fmla="*/ 229 h 445"/>
                <a:gd name="T36" fmla="*/ 160 w 319"/>
                <a:gd name="T37" fmla="*/ 0 h 445"/>
                <a:gd name="T38" fmla="*/ 143 w 319"/>
                <a:gd name="T39" fmla="*/ 2 h 445"/>
                <a:gd name="T40" fmla="*/ 113 w 319"/>
                <a:gd name="T41" fmla="*/ 8 h 445"/>
                <a:gd name="T42" fmla="*/ 84 w 319"/>
                <a:gd name="T43" fmla="*/ 20 h 445"/>
                <a:gd name="T44" fmla="*/ 59 w 319"/>
                <a:gd name="T45" fmla="*/ 37 h 445"/>
                <a:gd name="T46" fmla="*/ 37 w 319"/>
                <a:gd name="T47" fmla="*/ 59 h 445"/>
                <a:gd name="T48" fmla="*/ 19 w 319"/>
                <a:gd name="T49" fmla="*/ 84 h 445"/>
                <a:gd name="T50" fmla="*/ 8 w 319"/>
                <a:gd name="T51" fmla="*/ 114 h 445"/>
                <a:gd name="T52" fmla="*/ 2 w 319"/>
                <a:gd name="T53" fmla="*/ 143 h 445"/>
                <a:gd name="T54" fmla="*/ 0 w 319"/>
                <a:gd name="T55" fmla="*/ 161 h 445"/>
                <a:gd name="T56" fmla="*/ 8 w 319"/>
                <a:gd name="T57" fmla="*/ 198 h 445"/>
                <a:gd name="T58" fmla="*/ 25 w 319"/>
                <a:gd name="T59" fmla="*/ 243 h 445"/>
                <a:gd name="T60" fmla="*/ 80 w 319"/>
                <a:gd name="T61" fmla="*/ 335 h 445"/>
                <a:gd name="T62" fmla="*/ 135 w 319"/>
                <a:gd name="T63" fmla="*/ 414 h 445"/>
                <a:gd name="T64" fmla="*/ 160 w 319"/>
                <a:gd name="T65" fmla="*/ 445 h 445"/>
                <a:gd name="T66" fmla="*/ 211 w 319"/>
                <a:gd name="T67" fmla="*/ 378 h 445"/>
                <a:gd name="T68" fmla="*/ 270 w 319"/>
                <a:gd name="T69" fmla="*/ 290 h 445"/>
                <a:gd name="T70" fmla="*/ 306 w 319"/>
                <a:gd name="T71" fmla="*/ 220 h 445"/>
                <a:gd name="T72" fmla="*/ 319 w 319"/>
                <a:gd name="T73" fmla="*/ 178 h 445"/>
                <a:gd name="T74" fmla="*/ 319 w 319"/>
                <a:gd name="T75" fmla="*/ 161 h 445"/>
                <a:gd name="T76" fmla="*/ 317 w 319"/>
                <a:gd name="T77" fmla="*/ 127 h 445"/>
                <a:gd name="T78" fmla="*/ 308 w 319"/>
                <a:gd name="T79" fmla="*/ 98 h 445"/>
                <a:gd name="T80" fmla="*/ 294 w 319"/>
                <a:gd name="T81" fmla="*/ 71 h 445"/>
                <a:gd name="T82" fmla="*/ 274 w 319"/>
                <a:gd name="T83" fmla="*/ 47 h 445"/>
                <a:gd name="T84" fmla="*/ 249 w 319"/>
                <a:gd name="T85" fmla="*/ 27 h 445"/>
                <a:gd name="T86" fmla="*/ 223 w 319"/>
                <a:gd name="T87" fmla="*/ 14 h 445"/>
                <a:gd name="T88" fmla="*/ 192 w 319"/>
                <a:gd name="T89" fmla="*/ 4 h 445"/>
                <a:gd name="T90" fmla="*/ 160 w 319"/>
                <a:gd name="T91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445">
                  <a:moveTo>
                    <a:pt x="160" y="231"/>
                  </a:moveTo>
                  <a:lnTo>
                    <a:pt x="160" y="231"/>
                  </a:lnTo>
                  <a:lnTo>
                    <a:pt x="147" y="229"/>
                  </a:lnTo>
                  <a:lnTo>
                    <a:pt x="133" y="225"/>
                  </a:lnTo>
                  <a:lnTo>
                    <a:pt x="121" y="220"/>
                  </a:lnTo>
                  <a:lnTo>
                    <a:pt x="110" y="210"/>
                  </a:lnTo>
                  <a:lnTo>
                    <a:pt x="102" y="200"/>
                  </a:lnTo>
                  <a:lnTo>
                    <a:pt x="96" y="188"/>
                  </a:lnTo>
                  <a:lnTo>
                    <a:pt x="92" y="174"/>
                  </a:lnTo>
                  <a:lnTo>
                    <a:pt x="90" y="161"/>
                  </a:lnTo>
                  <a:lnTo>
                    <a:pt x="90" y="161"/>
                  </a:lnTo>
                  <a:lnTo>
                    <a:pt x="92" y="147"/>
                  </a:lnTo>
                  <a:lnTo>
                    <a:pt x="96" y="133"/>
                  </a:lnTo>
                  <a:lnTo>
                    <a:pt x="102" y="122"/>
                  </a:lnTo>
                  <a:lnTo>
                    <a:pt x="110" y="110"/>
                  </a:lnTo>
                  <a:lnTo>
                    <a:pt x="121" y="102"/>
                  </a:lnTo>
                  <a:lnTo>
                    <a:pt x="133" y="96"/>
                  </a:lnTo>
                  <a:lnTo>
                    <a:pt x="147" y="92"/>
                  </a:lnTo>
                  <a:lnTo>
                    <a:pt x="160" y="90"/>
                  </a:lnTo>
                  <a:lnTo>
                    <a:pt x="160" y="90"/>
                  </a:lnTo>
                  <a:lnTo>
                    <a:pt x="174" y="92"/>
                  </a:lnTo>
                  <a:lnTo>
                    <a:pt x="188" y="96"/>
                  </a:lnTo>
                  <a:lnTo>
                    <a:pt x="200" y="102"/>
                  </a:lnTo>
                  <a:lnTo>
                    <a:pt x="209" y="110"/>
                  </a:lnTo>
                  <a:lnTo>
                    <a:pt x="217" y="122"/>
                  </a:lnTo>
                  <a:lnTo>
                    <a:pt x="225" y="133"/>
                  </a:lnTo>
                  <a:lnTo>
                    <a:pt x="229" y="147"/>
                  </a:lnTo>
                  <a:lnTo>
                    <a:pt x="231" y="161"/>
                  </a:lnTo>
                  <a:lnTo>
                    <a:pt x="231" y="161"/>
                  </a:lnTo>
                  <a:lnTo>
                    <a:pt x="229" y="174"/>
                  </a:lnTo>
                  <a:lnTo>
                    <a:pt x="225" y="188"/>
                  </a:lnTo>
                  <a:lnTo>
                    <a:pt x="217" y="200"/>
                  </a:lnTo>
                  <a:lnTo>
                    <a:pt x="209" y="210"/>
                  </a:lnTo>
                  <a:lnTo>
                    <a:pt x="200" y="220"/>
                  </a:lnTo>
                  <a:lnTo>
                    <a:pt x="188" y="225"/>
                  </a:lnTo>
                  <a:lnTo>
                    <a:pt x="174" y="229"/>
                  </a:lnTo>
                  <a:lnTo>
                    <a:pt x="160" y="231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43" y="2"/>
                  </a:lnTo>
                  <a:lnTo>
                    <a:pt x="127" y="4"/>
                  </a:lnTo>
                  <a:lnTo>
                    <a:pt x="113" y="8"/>
                  </a:lnTo>
                  <a:lnTo>
                    <a:pt x="98" y="14"/>
                  </a:lnTo>
                  <a:lnTo>
                    <a:pt x="84" y="20"/>
                  </a:lnTo>
                  <a:lnTo>
                    <a:pt x="70" y="27"/>
                  </a:lnTo>
                  <a:lnTo>
                    <a:pt x="59" y="37"/>
                  </a:lnTo>
                  <a:lnTo>
                    <a:pt x="47" y="47"/>
                  </a:lnTo>
                  <a:lnTo>
                    <a:pt x="37" y="59"/>
                  </a:lnTo>
                  <a:lnTo>
                    <a:pt x="27" y="71"/>
                  </a:lnTo>
                  <a:lnTo>
                    <a:pt x="19" y="84"/>
                  </a:lnTo>
                  <a:lnTo>
                    <a:pt x="13" y="98"/>
                  </a:lnTo>
                  <a:lnTo>
                    <a:pt x="8" y="114"/>
                  </a:lnTo>
                  <a:lnTo>
                    <a:pt x="4" y="127"/>
                  </a:lnTo>
                  <a:lnTo>
                    <a:pt x="2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2" y="178"/>
                  </a:lnTo>
                  <a:lnTo>
                    <a:pt x="8" y="198"/>
                  </a:lnTo>
                  <a:lnTo>
                    <a:pt x="15" y="220"/>
                  </a:lnTo>
                  <a:lnTo>
                    <a:pt x="25" y="243"/>
                  </a:lnTo>
                  <a:lnTo>
                    <a:pt x="51" y="290"/>
                  </a:lnTo>
                  <a:lnTo>
                    <a:pt x="80" y="335"/>
                  </a:lnTo>
                  <a:lnTo>
                    <a:pt x="110" y="378"/>
                  </a:lnTo>
                  <a:lnTo>
                    <a:pt x="135" y="414"/>
                  </a:lnTo>
                  <a:lnTo>
                    <a:pt x="160" y="445"/>
                  </a:lnTo>
                  <a:lnTo>
                    <a:pt x="160" y="445"/>
                  </a:lnTo>
                  <a:lnTo>
                    <a:pt x="186" y="414"/>
                  </a:lnTo>
                  <a:lnTo>
                    <a:pt x="211" y="378"/>
                  </a:lnTo>
                  <a:lnTo>
                    <a:pt x="241" y="335"/>
                  </a:lnTo>
                  <a:lnTo>
                    <a:pt x="270" y="290"/>
                  </a:lnTo>
                  <a:lnTo>
                    <a:pt x="296" y="243"/>
                  </a:lnTo>
                  <a:lnTo>
                    <a:pt x="306" y="220"/>
                  </a:lnTo>
                  <a:lnTo>
                    <a:pt x="313" y="198"/>
                  </a:lnTo>
                  <a:lnTo>
                    <a:pt x="319" y="178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43"/>
                  </a:lnTo>
                  <a:lnTo>
                    <a:pt x="317" y="127"/>
                  </a:lnTo>
                  <a:lnTo>
                    <a:pt x="313" y="114"/>
                  </a:lnTo>
                  <a:lnTo>
                    <a:pt x="308" y="98"/>
                  </a:lnTo>
                  <a:lnTo>
                    <a:pt x="302" y="84"/>
                  </a:lnTo>
                  <a:lnTo>
                    <a:pt x="294" y="71"/>
                  </a:lnTo>
                  <a:lnTo>
                    <a:pt x="284" y="59"/>
                  </a:lnTo>
                  <a:lnTo>
                    <a:pt x="274" y="47"/>
                  </a:lnTo>
                  <a:lnTo>
                    <a:pt x="262" y="37"/>
                  </a:lnTo>
                  <a:lnTo>
                    <a:pt x="249" y="27"/>
                  </a:lnTo>
                  <a:lnTo>
                    <a:pt x="237" y="20"/>
                  </a:lnTo>
                  <a:lnTo>
                    <a:pt x="223" y="14"/>
                  </a:lnTo>
                  <a:lnTo>
                    <a:pt x="208" y="8"/>
                  </a:lnTo>
                  <a:lnTo>
                    <a:pt x="192" y="4"/>
                  </a:lnTo>
                  <a:lnTo>
                    <a:pt x="176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9184516" y="3701178"/>
            <a:ext cx="777862" cy="777862"/>
            <a:chOff x="9184515" y="3655458"/>
            <a:chExt cx="777862" cy="777862"/>
          </a:xfrm>
        </p:grpSpPr>
        <p:sp>
          <p:nvSpPr>
            <p:cNvPr id="58" name="Rounded Rectangle 57"/>
            <p:cNvSpPr/>
            <p:nvPr/>
          </p:nvSpPr>
          <p:spPr>
            <a:xfrm>
              <a:off x="9184515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rgbClr val="68371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9351382" y="3808546"/>
              <a:ext cx="444128" cy="471686"/>
              <a:chOff x="2519363" y="3748088"/>
              <a:chExt cx="665163" cy="706437"/>
            </a:xfrm>
            <a:solidFill>
              <a:schemeClr val="bg1"/>
            </a:solidFill>
          </p:grpSpPr>
          <p:sp>
            <p:nvSpPr>
              <p:cNvPr id="82" name="Freeform 17"/>
              <p:cNvSpPr>
                <a:spLocks/>
              </p:cNvSpPr>
              <p:nvPr/>
            </p:nvSpPr>
            <p:spPr bwMode="auto">
              <a:xfrm>
                <a:off x="2671763" y="3748088"/>
                <a:ext cx="58738" cy="168275"/>
              </a:xfrm>
              <a:custGeom>
                <a:avLst/>
                <a:gdLst>
                  <a:gd name="T0" fmla="*/ 19 w 37"/>
                  <a:gd name="T1" fmla="*/ 0 h 106"/>
                  <a:gd name="T2" fmla="*/ 19 w 37"/>
                  <a:gd name="T3" fmla="*/ 0 h 106"/>
                  <a:gd name="T4" fmla="*/ 11 w 37"/>
                  <a:gd name="T5" fmla="*/ 2 h 106"/>
                  <a:gd name="T6" fmla="*/ 6 w 37"/>
                  <a:gd name="T7" fmla="*/ 6 h 106"/>
                  <a:gd name="T8" fmla="*/ 2 w 37"/>
                  <a:gd name="T9" fmla="*/ 12 h 106"/>
                  <a:gd name="T10" fmla="*/ 0 w 37"/>
                  <a:gd name="T11" fmla="*/ 20 h 106"/>
                  <a:gd name="T12" fmla="*/ 0 w 37"/>
                  <a:gd name="T13" fmla="*/ 86 h 106"/>
                  <a:gd name="T14" fmla="*/ 0 w 37"/>
                  <a:gd name="T15" fmla="*/ 86 h 106"/>
                  <a:gd name="T16" fmla="*/ 2 w 37"/>
                  <a:gd name="T17" fmla="*/ 94 h 106"/>
                  <a:gd name="T18" fmla="*/ 6 w 37"/>
                  <a:gd name="T19" fmla="*/ 100 h 106"/>
                  <a:gd name="T20" fmla="*/ 11 w 37"/>
                  <a:gd name="T21" fmla="*/ 104 h 106"/>
                  <a:gd name="T22" fmla="*/ 19 w 37"/>
                  <a:gd name="T23" fmla="*/ 106 h 106"/>
                  <a:gd name="T24" fmla="*/ 19 w 37"/>
                  <a:gd name="T25" fmla="*/ 106 h 106"/>
                  <a:gd name="T26" fmla="*/ 25 w 37"/>
                  <a:gd name="T27" fmla="*/ 104 h 106"/>
                  <a:gd name="T28" fmla="*/ 31 w 37"/>
                  <a:gd name="T29" fmla="*/ 100 h 106"/>
                  <a:gd name="T30" fmla="*/ 35 w 37"/>
                  <a:gd name="T31" fmla="*/ 94 h 106"/>
                  <a:gd name="T32" fmla="*/ 37 w 37"/>
                  <a:gd name="T33" fmla="*/ 86 h 106"/>
                  <a:gd name="T34" fmla="*/ 37 w 37"/>
                  <a:gd name="T35" fmla="*/ 20 h 106"/>
                  <a:gd name="T36" fmla="*/ 37 w 37"/>
                  <a:gd name="T37" fmla="*/ 20 h 106"/>
                  <a:gd name="T38" fmla="*/ 35 w 37"/>
                  <a:gd name="T39" fmla="*/ 12 h 106"/>
                  <a:gd name="T40" fmla="*/ 31 w 37"/>
                  <a:gd name="T41" fmla="*/ 6 h 106"/>
                  <a:gd name="T42" fmla="*/ 25 w 37"/>
                  <a:gd name="T43" fmla="*/ 2 h 106"/>
                  <a:gd name="T44" fmla="*/ 19 w 37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106">
                    <a:moveTo>
                      <a:pt x="19" y="0"/>
                    </a:moveTo>
                    <a:lnTo>
                      <a:pt x="19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6" y="100"/>
                    </a:lnTo>
                    <a:lnTo>
                      <a:pt x="11" y="104"/>
                    </a:lnTo>
                    <a:lnTo>
                      <a:pt x="19" y="106"/>
                    </a:lnTo>
                    <a:lnTo>
                      <a:pt x="19" y="106"/>
                    </a:lnTo>
                    <a:lnTo>
                      <a:pt x="25" y="104"/>
                    </a:lnTo>
                    <a:lnTo>
                      <a:pt x="31" y="100"/>
                    </a:lnTo>
                    <a:lnTo>
                      <a:pt x="35" y="94"/>
                    </a:lnTo>
                    <a:lnTo>
                      <a:pt x="37" y="86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5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2973388" y="3748088"/>
                <a:ext cx="58738" cy="168275"/>
              </a:xfrm>
              <a:custGeom>
                <a:avLst/>
                <a:gdLst>
                  <a:gd name="T0" fmla="*/ 19 w 37"/>
                  <a:gd name="T1" fmla="*/ 0 h 106"/>
                  <a:gd name="T2" fmla="*/ 19 w 37"/>
                  <a:gd name="T3" fmla="*/ 0 h 106"/>
                  <a:gd name="T4" fmla="*/ 12 w 37"/>
                  <a:gd name="T5" fmla="*/ 2 h 106"/>
                  <a:gd name="T6" fmla="*/ 6 w 37"/>
                  <a:gd name="T7" fmla="*/ 6 h 106"/>
                  <a:gd name="T8" fmla="*/ 2 w 37"/>
                  <a:gd name="T9" fmla="*/ 12 h 106"/>
                  <a:gd name="T10" fmla="*/ 0 w 37"/>
                  <a:gd name="T11" fmla="*/ 20 h 106"/>
                  <a:gd name="T12" fmla="*/ 0 w 37"/>
                  <a:gd name="T13" fmla="*/ 86 h 106"/>
                  <a:gd name="T14" fmla="*/ 0 w 37"/>
                  <a:gd name="T15" fmla="*/ 86 h 106"/>
                  <a:gd name="T16" fmla="*/ 2 w 37"/>
                  <a:gd name="T17" fmla="*/ 94 h 106"/>
                  <a:gd name="T18" fmla="*/ 6 w 37"/>
                  <a:gd name="T19" fmla="*/ 100 h 106"/>
                  <a:gd name="T20" fmla="*/ 12 w 37"/>
                  <a:gd name="T21" fmla="*/ 104 h 106"/>
                  <a:gd name="T22" fmla="*/ 19 w 37"/>
                  <a:gd name="T23" fmla="*/ 106 h 106"/>
                  <a:gd name="T24" fmla="*/ 19 w 37"/>
                  <a:gd name="T25" fmla="*/ 106 h 106"/>
                  <a:gd name="T26" fmla="*/ 25 w 37"/>
                  <a:gd name="T27" fmla="*/ 104 h 106"/>
                  <a:gd name="T28" fmla="*/ 31 w 37"/>
                  <a:gd name="T29" fmla="*/ 100 h 106"/>
                  <a:gd name="T30" fmla="*/ 35 w 37"/>
                  <a:gd name="T31" fmla="*/ 94 h 106"/>
                  <a:gd name="T32" fmla="*/ 37 w 37"/>
                  <a:gd name="T33" fmla="*/ 86 h 106"/>
                  <a:gd name="T34" fmla="*/ 37 w 37"/>
                  <a:gd name="T35" fmla="*/ 20 h 106"/>
                  <a:gd name="T36" fmla="*/ 37 w 37"/>
                  <a:gd name="T37" fmla="*/ 20 h 106"/>
                  <a:gd name="T38" fmla="*/ 35 w 37"/>
                  <a:gd name="T39" fmla="*/ 12 h 106"/>
                  <a:gd name="T40" fmla="*/ 31 w 37"/>
                  <a:gd name="T41" fmla="*/ 6 h 106"/>
                  <a:gd name="T42" fmla="*/ 25 w 37"/>
                  <a:gd name="T43" fmla="*/ 2 h 106"/>
                  <a:gd name="T44" fmla="*/ 19 w 37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106">
                    <a:moveTo>
                      <a:pt x="19" y="0"/>
                    </a:moveTo>
                    <a:lnTo>
                      <a:pt x="19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6" y="100"/>
                    </a:lnTo>
                    <a:lnTo>
                      <a:pt x="12" y="104"/>
                    </a:lnTo>
                    <a:lnTo>
                      <a:pt x="19" y="106"/>
                    </a:lnTo>
                    <a:lnTo>
                      <a:pt x="19" y="106"/>
                    </a:lnTo>
                    <a:lnTo>
                      <a:pt x="25" y="104"/>
                    </a:lnTo>
                    <a:lnTo>
                      <a:pt x="31" y="100"/>
                    </a:lnTo>
                    <a:lnTo>
                      <a:pt x="35" y="94"/>
                    </a:lnTo>
                    <a:lnTo>
                      <a:pt x="37" y="86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5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21"/>
              <p:cNvSpPr>
                <a:spLocks noEditPoints="1"/>
              </p:cNvSpPr>
              <p:nvPr/>
            </p:nvSpPr>
            <p:spPr bwMode="auto">
              <a:xfrm>
                <a:off x="2519363" y="3832225"/>
                <a:ext cx="665163" cy="622300"/>
              </a:xfrm>
              <a:custGeom>
                <a:avLst/>
                <a:gdLst>
                  <a:gd name="T0" fmla="*/ 66 w 419"/>
                  <a:gd name="T1" fmla="*/ 355 h 392"/>
                  <a:gd name="T2" fmla="*/ 47 w 419"/>
                  <a:gd name="T3" fmla="*/ 345 h 392"/>
                  <a:gd name="T4" fmla="*/ 39 w 419"/>
                  <a:gd name="T5" fmla="*/ 325 h 392"/>
                  <a:gd name="T6" fmla="*/ 382 w 419"/>
                  <a:gd name="T7" fmla="*/ 102 h 392"/>
                  <a:gd name="T8" fmla="*/ 382 w 419"/>
                  <a:gd name="T9" fmla="*/ 325 h 392"/>
                  <a:gd name="T10" fmla="*/ 378 w 419"/>
                  <a:gd name="T11" fmla="*/ 337 h 392"/>
                  <a:gd name="T12" fmla="*/ 364 w 419"/>
                  <a:gd name="T13" fmla="*/ 351 h 392"/>
                  <a:gd name="T14" fmla="*/ 66 w 419"/>
                  <a:gd name="T15" fmla="*/ 355 h 392"/>
                  <a:gd name="T16" fmla="*/ 347 w 419"/>
                  <a:gd name="T17" fmla="*/ 0 h 392"/>
                  <a:gd name="T18" fmla="*/ 347 w 419"/>
                  <a:gd name="T19" fmla="*/ 33 h 392"/>
                  <a:gd name="T20" fmla="*/ 343 w 419"/>
                  <a:gd name="T21" fmla="*/ 49 h 392"/>
                  <a:gd name="T22" fmla="*/ 335 w 419"/>
                  <a:gd name="T23" fmla="*/ 63 h 392"/>
                  <a:gd name="T24" fmla="*/ 321 w 419"/>
                  <a:gd name="T25" fmla="*/ 71 h 392"/>
                  <a:gd name="T26" fmla="*/ 305 w 419"/>
                  <a:gd name="T27" fmla="*/ 74 h 392"/>
                  <a:gd name="T28" fmla="*/ 296 w 419"/>
                  <a:gd name="T29" fmla="*/ 74 h 392"/>
                  <a:gd name="T30" fmla="*/ 282 w 419"/>
                  <a:gd name="T31" fmla="*/ 67 h 392"/>
                  <a:gd name="T32" fmla="*/ 270 w 419"/>
                  <a:gd name="T33" fmla="*/ 57 h 392"/>
                  <a:gd name="T34" fmla="*/ 264 w 419"/>
                  <a:gd name="T35" fmla="*/ 41 h 392"/>
                  <a:gd name="T36" fmla="*/ 262 w 419"/>
                  <a:gd name="T37" fmla="*/ 0 h 392"/>
                  <a:gd name="T38" fmla="*/ 156 w 419"/>
                  <a:gd name="T39" fmla="*/ 33 h 392"/>
                  <a:gd name="T40" fmla="*/ 154 w 419"/>
                  <a:gd name="T41" fmla="*/ 41 h 392"/>
                  <a:gd name="T42" fmla="*/ 149 w 419"/>
                  <a:gd name="T43" fmla="*/ 57 h 392"/>
                  <a:gd name="T44" fmla="*/ 137 w 419"/>
                  <a:gd name="T45" fmla="*/ 67 h 392"/>
                  <a:gd name="T46" fmla="*/ 123 w 419"/>
                  <a:gd name="T47" fmla="*/ 74 h 392"/>
                  <a:gd name="T48" fmla="*/ 115 w 419"/>
                  <a:gd name="T49" fmla="*/ 74 h 392"/>
                  <a:gd name="T50" fmla="*/ 98 w 419"/>
                  <a:gd name="T51" fmla="*/ 71 h 392"/>
                  <a:gd name="T52" fmla="*/ 86 w 419"/>
                  <a:gd name="T53" fmla="*/ 63 h 392"/>
                  <a:gd name="T54" fmla="*/ 76 w 419"/>
                  <a:gd name="T55" fmla="*/ 49 h 392"/>
                  <a:gd name="T56" fmla="*/ 72 w 419"/>
                  <a:gd name="T57" fmla="*/ 33 h 392"/>
                  <a:gd name="T58" fmla="*/ 70 w 419"/>
                  <a:gd name="T59" fmla="*/ 0 h 392"/>
                  <a:gd name="T60" fmla="*/ 56 w 419"/>
                  <a:gd name="T61" fmla="*/ 2 h 392"/>
                  <a:gd name="T62" fmla="*/ 31 w 419"/>
                  <a:gd name="T63" fmla="*/ 12 h 392"/>
                  <a:gd name="T64" fmla="*/ 13 w 419"/>
                  <a:gd name="T65" fmla="*/ 31 h 392"/>
                  <a:gd name="T66" fmla="*/ 2 w 419"/>
                  <a:gd name="T67" fmla="*/ 57 h 392"/>
                  <a:gd name="T68" fmla="*/ 0 w 419"/>
                  <a:gd name="T69" fmla="*/ 323 h 392"/>
                  <a:gd name="T70" fmla="*/ 2 w 419"/>
                  <a:gd name="T71" fmla="*/ 337 h 392"/>
                  <a:gd name="T72" fmla="*/ 13 w 419"/>
                  <a:gd name="T73" fmla="*/ 361 h 392"/>
                  <a:gd name="T74" fmla="*/ 31 w 419"/>
                  <a:gd name="T75" fmla="*/ 380 h 392"/>
                  <a:gd name="T76" fmla="*/ 56 w 419"/>
                  <a:gd name="T77" fmla="*/ 390 h 392"/>
                  <a:gd name="T78" fmla="*/ 349 w 419"/>
                  <a:gd name="T79" fmla="*/ 392 h 392"/>
                  <a:gd name="T80" fmla="*/ 362 w 419"/>
                  <a:gd name="T81" fmla="*/ 390 h 392"/>
                  <a:gd name="T82" fmla="*/ 388 w 419"/>
                  <a:gd name="T83" fmla="*/ 380 h 392"/>
                  <a:gd name="T84" fmla="*/ 407 w 419"/>
                  <a:gd name="T85" fmla="*/ 361 h 392"/>
                  <a:gd name="T86" fmla="*/ 417 w 419"/>
                  <a:gd name="T87" fmla="*/ 337 h 392"/>
                  <a:gd name="T88" fmla="*/ 419 w 419"/>
                  <a:gd name="T89" fmla="*/ 71 h 392"/>
                  <a:gd name="T90" fmla="*/ 417 w 419"/>
                  <a:gd name="T91" fmla="*/ 57 h 392"/>
                  <a:gd name="T92" fmla="*/ 407 w 419"/>
                  <a:gd name="T93" fmla="*/ 31 h 392"/>
                  <a:gd name="T94" fmla="*/ 388 w 419"/>
                  <a:gd name="T95" fmla="*/ 12 h 392"/>
                  <a:gd name="T96" fmla="*/ 362 w 419"/>
                  <a:gd name="T97" fmla="*/ 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19" h="392">
                    <a:moveTo>
                      <a:pt x="66" y="355"/>
                    </a:moveTo>
                    <a:lnTo>
                      <a:pt x="66" y="355"/>
                    </a:lnTo>
                    <a:lnTo>
                      <a:pt x="56" y="351"/>
                    </a:lnTo>
                    <a:lnTo>
                      <a:pt x="47" y="345"/>
                    </a:lnTo>
                    <a:lnTo>
                      <a:pt x="41" y="337"/>
                    </a:lnTo>
                    <a:lnTo>
                      <a:pt x="39" y="325"/>
                    </a:lnTo>
                    <a:lnTo>
                      <a:pt x="39" y="102"/>
                    </a:lnTo>
                    <a:lnTo>
                      <a:pt x="382" y="102"/>
                    </a:lnTo>
                    <a:lnTo>
                      <a:pt x="382" y="325"/>
                    </a:lnTo>
                    <a:lnTo>
                      <a:pt x="382" y="325"/>
                    </a:lnTo>
                    <a:lnTo>
                      <a:pt x="380" y="331"/>
                    </a:lnTo>
                    <a:lnTo>
                      <a:pt x="378" y="337"/>
                    </a:lnTo>
                    <a:lnTo>
                      <a:pt x="372" y="345"/>
                    </a:lnTo>
                    <a:lnTo>
                      <a:pt x="364" y="351"/>
                    </a:lnTo>
                    <a:lnTo>
                      <a:pt x="352" y="355"/>
                    </a:lnTo>
                    <a:lnTo>
                      <a:pt x="66" y="355"/>
                    </a:lnTo>
                    <a:close/>
                    <a:moveTo>
                      <a:pt x="349" y="0"/>
                    </a:moveTo>
                    <a:lnTo>
                      <a:pt x="347" y="0"/>
                    </a:lnTo>
                    <a:lnTo>
                      <a:pt x="347" y="33"/>
                    </a:lnTo>
                    <a:lnTo>
                      <a:pt x="347" y="33"/>
                    </a:lnTo>
                    <a:lnTo>
                      <a:pt x="345" y="41"/>
                    </a:lnTo>
                    <a:lnTo>
                      <a:pt x="343" y="49"/>
                    </a:lnTo>
                    <a:lnTo>
                      <a:pt x="339" y="57"/>
                    </a:lnTo>
                    <a:lnTo>
                      <a:pt x="335" y="63"/>
                    </a:lnTo>
                    <a:lnTo>
                      <a:pt x="327" y="67"/>
                    </a:lnTo>
                    <a:lnTo>
                      <a:pt x="321" y="71"/>
                    </a:lnTo>
                    <a:lnTo>
                      <a:pt x="313" y="74"/>
                    </a:lnTo>
                    <a:lnTo>
                      <a:pt x="305" y="74"/>
                    </a:lnTo>
                    <a:lnTo>
                      <a:pt x="305" y="74"/>
                    </a:lnTo>
                    <a:lnTo>
                      <a:pt x="296" y="74"/>
                    </a:lnTo>
                    <a:lnTo>
                      <a:pt x="288" y="71"/>
                    </a:lnTo>
                    <a:lnTo>
                      <a:pt x="282" y="67"/>
                    </a:lnTo>
                    <a:lnTo>
                      <a:pt x="276" y="63"/>
                    </a:lnTo>
                    <a:lnTo>
                      <a:pt x="270" y="57"/>
                    </a:lnTo>
                    <a:lnTo>
                      <a:pt x="266" y="49"/>
                    </a:lnTo>
                    <a:lnTo>
                      <a:pt x="264" y="41"/>
                    </a:lnTo>
                    <a:lnTo>
                      <a:pt x="262" y="33"/>
                    </a:lnTo>
                    <a:lnTo>
                      <a:pt x="262" y="0"/>
                    </a:lnTo>
                    <a:lnTo>
                      <a:pt x="156" y="0"/>
                    </a:lnTo>
                    <a:lnTo>
                      <a:pt x="156" y="33"/>
                    </a:lnTo>
                    <a:lnTo>
                      <a:pt x="156" y="33"/>
                    </a:lnTo>
                    <a:lnTo>
                      <a:pt x="154" y="41"/>
                    </a:lnTo>
                    <a:lnTo>
                      <a:pt x="153" y="49"/>
                    </a:lnTo>
                    <a:lnTo>
                      <a:pt x="149" y="57"/>
                    </a:lnTo>
                    <a:lnTo>
                      <a:pt x="145" y="63"/>
                    </a:lnTo>
                    <a:lnTo>
                      <a:pt x="137" y="67"/>
                    </a:lnTo>
                    <a:lnTo>
                      <a:pt x="131" y="71"/>
                    </a:lnTo>
                    <a:lnTo>
                      <a:pt x="123" y="74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05" y="74"/>
                    </a:lnTo>
                    <a:lnTo>
                      <a:pt x="98" y="71"/>
                    </a:lnTo>
                    <a:lnTo>
                      <a:pt x="92" y="67"/>
                    </a:lnTo>
                    <a:lnTo>
                      <a:pt x="86" y="63"/>
                    </a:lnTo>
                    <a:lnTo>
                      <a:pt x="80" y="57"/>
                    </a:lnTo>
                    <a:lnTo>
                      <a:pt x="76" y="49"/>
                    </a:lnTo>
                    <a:lnTo>
                      <a:pt x="74" y="41"/>
                    </a:lnTo>
                    <a:lnTo>
                      <a:pt x="72" y="33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2"/>
                    </a:lnTo>
                    <a:lnTo>
                      <a:pt x="43" y="6"/>
                    </a:lnTo>
                    <a:lnTo>
                      <a:pt x="31" y="12"/>
                    </a:lnTo>
                    <a:lnTo>
                      <a:pt x="21" y="21"/>
                    </a:lnTo>
                    <a:lnTo>
                      <a:pt x="13" y="31"/>
                    </a:lnTo>
                    <a:lnTo>
                      <a:pt x="5" y="43"/>
                    </a:lnTo>
                    <a:lnTo>
                      <a:pt x="2" y="57"/>
                    </a:lnTo>
                    <a:lnTo>
                      <a:pt x="0" y="71"/>
                    </a:lnTo>
                    <a:lnTo>
                      <a:pt x="0" y="323"/>
                    </a:lnTo>
                    <a:lnTo>
                      <a:pt x="0" y="323"/>
                    </a:lnTo>
                    <a:lnTo>
                      <a:pt x="2" y="337"/>
                    </a:lnTo>
                    <a:lnTo>
                      <a:pt x="5" y="349"/>
                    </a:lnTo>
                    <a:lnTo>
                      <a:pt x="13" y="361"/>
                    </a:lnTo>
                    <a:lnTo>
                      <a:pt x="21" y="372"/>
                    </a:lnTo>
                    <a:lnTo>
                      <a:pt x="31" y="380"/>
                    </a:lnTo>
                    <a:lnTo>
                      <a:pt x="43" y="386"/>
                    </a:lnTo>
                    <a:lnTo>
                      <a:pt x="56" y="390"/>
                    </a:lnTo>
                    <a:lnTo>
                      <a:pt x="70" y="392"/>
                    </a:lnTo>
                    <a:lnTo>
                      <a:pt x="349" y="392"/>
                    </a:lnTo>
                    <a:lnTo>
                      <a:pt x="349" y="392"/>
                    </a:lnTo>
                    <a:lnTo>
                      <a:pt x="362" y="390"/>
                    </a:lnTo>
                    <a:lnTo>
                      <a:pt x="376" y="386"/>
                    </a:lnTo>
                    <a:lnTo>
                      <a:pt x="388" y="380"/>
                    </a:lnTo>
                    <a:lnTo>
                      <a:pt x="398" y="372"/>
                    </a:lnTo>
                    <a:lnTo>
                      <a:pt x="407" y="361"/>
                    </a:lnTo>
                    <a:lnTo>
                      <a:pt x="413" y="349"/>
                    </a:lnTo>
                    <a:lnTo>
                      <a:pt x="417" y="337"/>
                    </a:lnTo>
                    <a:lnTo>
                      <a:pt x="419" y="323"/>
                    </a:lnTo>
                    <a:lnTo>
                      <a:pt x="419" y="71"/>
                    </a:lnTo>
                    <a:lnTo>
                      <a:pt x="419" y="71"/>
                    </a:lnTo>
                    <a:lnTo>
                      <a:pt x="417" y="57"/>
                    </a:lnTo>
                    <a:lnTo>
                      <a:pt x="413" y="43"/>
                    </a:lnTo>
                    <a:lnTo>
                      <a:pt x="407" y="31"/>
                    </a:lnTo>
                    <a:lnTo>
                      <a:pt x="398" y="21"/>
                    </a:lnTo>
                    <a:lnTo>
                      <a:pt x="388" y="12"/>
                    </a:lnTo>
                    <a:lnTo>
                      <a:pt x="376" y="6"/>
                    </a:lnTo>
                    <a:lnTo>
                      <a:pt x="362" y="2"/>
                    </a:lnTo>
                    <a:lnTo>
                      <a:pt x="3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24"/>
              <p:cNvSpPr>
                <a:spLocks/>
              </p:cNvSpPr>
              <p:nvPr/>
            </p:nvSpPr>
            <p:spPr bwMode="auto">
              <a:xfrm>
                <a:off x="2681288" y="4071938"/>
                <a:ext cx="158750" cy="233362"/>
              </a:xfrm>
              <a:custGeom>
                <a:avLst/>
                <a:gdLst>
                  <a:gd name="T0" fmla="*/ 51 w 100"/>
                  <a:gd name="T1" fmla="*/ 0 h 147"/>
                  <a:gd name="T2" fmla="*/ 29 w 100"/>
                  <a:gd name="T3" fmla="*/ 2 h 147"/>
                  <a:gd name="T4" fmla="*/ 21 w 100"/>
                  <a:gd name="T5" fmla="*/ 6 h 147"/>
                  <a:gd name="T6" fmla="*/ 15 w 100"/>
                  <a:gd name="T7" fmla="*/ 12 h 147"/>
                  <a:gd name="T8" fmla="*/ 5 w 100"/>
                  <a:gd name="T9" fmla="*/ 23 h 147"/>
                  <a:gd name="T10" fmla="*/ 3 w 100"/>
                  <a:gd name="T11" fmla="*/ 31 h 147"/>
                  <a:gd name="T12" fmla="*/ 23 w 100"/>
                  <a:gd name="T13" fmla="*/ 41 h 147"/>
                  <a:gd name="T14" fmla="*/ 27 w 100"/>
                  <a:gd name="T15" fmla="*/ 31 h 147"/>
                  <a:gd name="T16" fmla="*/ 33 w 100"/>
                  <a:gd name="T17" fmla="*/ 23 h 147"/>
                  <a:gd name="T18" fmla="*/ 41 w 100"/>
                  <a:gd name="T19" fmla="*/ 19 h 147"/>
                  <a:gd name="T20" fmla="*/ 51 w 100"/>
                  <a:gd name="T21" fmla="*/ 18 h 147"/>
                  <a:gd name="T22" fmla="*/ 60 w 100"/>
                  <a:gd name="T23" fmla="*/ 19 h 147"/>
                  <a:gd name="T24" fmla="*/ 68 w 100"/>
                  <a:gd name="T25" fmla="*/ 23 h 147"/>
                  <a:gd name="T26" fmla="*/ 72 w 100"/>
                  <a:gd name="T27" fmla="*/ 29 h 147"/>
                  <a:gd name="T28" fmla="*/ 74 w 100"/>
                  <a:gd name="T29" fmla="*/ 39 h 147"/>
                  <a:gd name="T30" fmla="*/ 74 w 100"/>
                  <a:gd name="T31" fmla="*/ 45 h 147"/>
                  <a:gd name="T32" fmla="*/ 72 w 100"/>
                  <a:gd name="T33" fmla="*/ 51 h 147"/>
                  <a:gd name="T34" fmla="*/ 66 w 100"/>
                  <a:gd name="T35" fmla="*/ 61 h 147"/>
                  <a:gd name="T36" fmla="*/ 56 w 100"/>
                  <a:gd name="T37" fmla="*/ 70 h 147"/>
                  <a:gd name="T38" fmla="*/ 45 w 100"/>
                  <a:gd name="T39" fmla="*/ 82 h 147"/>
                  <a:gd name="T40" fmla="*/ 31 w 100"/>
                  <a:gd name="T41" fmla="*/ 92 h 147"/>
                  <a:gd name="T42" fmla="*/ 19 w 100"/>
                  <a:gd name="T43" fmla="*/ 104 h 147"/>
                  <a:gd name="T44" fmla="*/ 9 w 100"/>
                  <a:gd name="T45" fmla="*/ 117 h 147"/>
                  <a:gd name="T46" fmla="*/ 0 w 100"/>
                  <a:gd name="T47" fmla="*/ 147 h 147"/>
                  <a:gd name="T48" fmla="*/ 100 w 100"/>
                  <a:gd name="T49" fmla="*/ 129 h 147"/>
                  <a:gd name="T50" fmla="*/ 25 w 100"/>
                  <a:gd name="T51" fmla="*/ 129 h 147"/>
                  <a:gd name="T52" fmla="*/ 33 w 100"/>
                  <a:gd name="T53" fmla="*/ 119 h 147"/>
                  <a:gd name="T54" fmla="*/ 43 w 100"/>
                  <a:gd name="T55" fmla="*/ 108 h 147"/>
                  <a:gd name="T56" fmla="*/ 54 w 100"/>
                  <a:gd name="T57" fmla="*/ 98 h 147"/>
                  <a:gd name="T58" fmla="*/ 66 w 100"/>
                  <a:gd name="T59" fmla="*/ 88 h 147"/>
                  <a:gd name="T60" fmla="*/ 78 w 100"/>
                  <a:gd name="T61" fmla="*/ 78 h 147"/>
                  <a:gd name="T62" fmla="*/ 88 w 100"/>
                  <a:gd name="T63" fmla="*/ 67 h 147"/>
                  <a:gd name="T64" fmla="*/ 96 w 100"/>
                  <a:gd name="T65" fmla="*/ 55 h 147"/>
                  <a:gd name="T66" fmla="*/ 98 w 100"/>
                  <a:gd name="T67" fmla="*/ 39 h 147"/>
                  <a:gd name="T68" fmla="*/ 98 w 100"/>
                  <a:gd name="T69" fmla="*/ 31 h 147"/>
                  <a:gd name="T70" fmla="*/ 94 w 100"/>
                  <a:gd name="T71" fmla="*/ 21 h 147"/>
                  <a:gd name="T72" fmla="*/ 84 w 100"/>
                  <a:gd name="T73" fmla="*/ 10 h 147"/>
                  <a:gd name="T74" fmla="*/ 78 w 100"/>
                  <a:gd name="T75" fmla="*/ 6 h 147"/>
                  <a:gd name="T76" fmla="*/ 70 w 100"/>
                  <a:gd name="T77" fmla="*/ 2 h 147"/>
                  <a:gd name="T78" fmla="*/ 51 w 100"/>
                  <a:gd name="T7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0" h="147">
                    <a:moveTo>
                      <a:pt x="51" y="0"/>
                    </a:moveTo>
                    <a:lnTo>
                      <a:pt x="51" y="0"/>
                    </a:lnTo>
                    <a:lnTo>
                      <a:pt x="39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1" y="6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9" y="18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3" y="31"/>
                    </a:lnTo>
                    <a:lnTo>
                      <a:pt x="1" y="39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60" y="19"/>
                    </a:lnTo>
                    <a:lnTo>
                      <a:pt x="60" y="19"/>
                    </a:lnTo>
                    <a:lnTo>
                      <a:pt x="68" y="23"/>
                    </a:lnTo>
                    <a:lnTo>
                      <a:pt x="68" y="23"/>
                    </a:lnTo>
                    <a:lnTo>
                      <a:pt x="72" y="29"/>
                    </a:lnTo>
                    <a:lnTo>
                      <a:pt x="72" y="29"/>
                    </a:lnTo>
                    <a:lnTo>
                      <a:pt x="74" y="39"/>
                    </a:lnTo>
                    <a:lnTo>
                      <a:pt x="74" y="39"/>
                    </a:lnTo>
                    <a:lnTo>
                      <a:pt x="74" y="45"/>
                    </a:lnTo>
                    <a:lnTo>
                      <a:pt x="72" y="51"/>
                    </a:lnTo>
                    <a:lnTo>
                      <a:pt x="72" y="51"/>
                    </a:lnTo>
                    <a:lnTo>
                      <a:pt x="66" y="61"/>
                    </a:lnTo>
                    <a:lnTo>
                      <a:pt x="66" y="61"/>
                    </a:lnTo>
                    <a:lnTo>
                      <a:pt x="56" y="70"/>
                    </a:lnTo>
                    <a:lnTo>
                      <a:pt x="56" y="70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31" y="92"/>
                    </a:lnTo>
                    <a:lnTo>
                      <a:pt x="31" y="92"/>
                    </a:lnTo>
                    <a:lnTo>
                      <a:pt x="19" y="104"/>
                    </a:lnTo>
                    <a:lnTo>
                      <a:pt x="19" y="104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0" y="133"/>
                    </a:lnTo>
                    <a:lnTo>
                      <a:pt x="0" y="147"/>
                    </a:lnTo>
                    <a:lnTo>
                      <a:pt x="100" y="147"/>
                    </a:lnTo>
                    <a:lnTo>
                      <a:pt x="100" y="129"/>
                    </a:lnTo>
                    <a:lnTo>
                      <a:pt x="25" y="129"/>
                    </a:lnTo>
                    <a:lnTo>
                      <a:pt x="25" y="129"/>
                    </a:lnTo>
                    <a:lnTo>
                      <a:pt x="33" y="119"/>
                    </a:lnTo>
                    <a:lnTo>
                      <a:pt x="33" y="119"/>
                    </a:lnTo>
                    <a:lnTo>
                      <a:pt x="43" y="108"/>
                    </a:lnTo>
                    <a:lnTo>
                      <a:pt x="43" y="10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66" y="88"/>
                    </a:lnTo>
                    <a:lnTo>
                      <a:pt x="66" y="88"/>
                    </a:lnTo>
                    <a:lnTo>
                      <a:pt x="78" y="78"/>
                    </a:lnTo>
                    <a:lnTo>
                      <a:pt x="78" y="78"/>
                    </a:lnTo>
                    <a:lnTo>
                      <a:pt x="88" y="67"/>
                    </a:lnTo>
                    <a:lnTo>
                      <a:pt x="88" y="67"/>
                    </a:lnTo>
                    <a:lnTo>
                      <a:pt x="96" y="55"/>
                    </a:lnTo>
                    <a:lnTo>
                      <a:pt x="96" y="55"/>
                    </a:lnTo>
                    <a:lnTo>
                      <a:pt x="98" y="47"/>
                    </a:lnTo>
                    <a:lnTo>
                      <a:pt x="98" y="39"/>
                    </a:lnTo>
                    <a:lnTo>
                      <a:pt x="98" y="39"/>
                    </a:lnTo>
                    <a:lnTo>
                      <a:pt x="98" y="31"/>
                    </a:lnTo>
                    <a:lnTo>
                      <a:pt x="94" y="21"/>
                    </a:lnTo>
                    <a:lnTo>
                      <a:pt x="94" y="21"/>
                    </a:lnTo>
                    <a:lnTo>
                      <a:pt x="90" y="16"/>
                    </a:lnTo>
                    <a:lnTo>
                      <a:pt x="84" y="10"/>
                    </a:lnTo>
                    <a:lnTo>
                      <a:pt x="84" y="10"/>
                    </a:lnTo>
                    <a:lnTo>
                      <a:pt x="78" y="6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0" y="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26"/>
              <p:cNvSpPr>
                <a:spLocks noEditPoints="1"/>
              </p:cNvSpPr>
              <p:nvPr/>
            </p:nvSpPr>
            <p:spPr bwMode="auto">
              <a:xfrm>
                <a:off x="2851150" y="4075113"/>
                <a:ext cx="171450" cy="230187"/>
              </a:xfrm>
              <a:custGeom>
                <a:avLst/>
                <a:gdLst>
                  <a:gd name="T0" fmla="*/ 18 w 108"/>
                  <a:gd name="T1" fmla="*/ 96 h 145"/>
                  <a:gd name="T2" fmla="*/ 67 w 108"/>
                  <a:gd name="T3" fmla="*/ 23 h 145"/>
                  <a:gd name="T4" fmla="*/ 67 w 108"/>
                  <a:gd name="T5" fmla="*/ 96 h 145"/>
                  <a:gd name="T6" fmla="*/ 18 w 108"/>
                  <a:gd name="T7" fmla="*/ 96 h 145"/>
                  <a:gd name="T8" fmla="*/ 89 w 108"/>
                  <a:gd name="T9" fmla="*/ 0 h 145"/>
                  <a:gd name="T10" fmla="*/ 65 w 108"/>
                  <a:gd name="T11" fmla="*/ 0 h 145"/>
                  <a:gd name="T12" fmla="*/ 0 w 108"/>
                  <a:gd name="T13" fmla="*/ 96 h 145"/>
                  <a:gd name="T14" fmla="*/ 0 w 108"/>
                  <a:gd name="T15" fmla="*/ 114 h 145"/>
                  <a:gd name="T16" fmla="*/ 67 w 108"/>
                  <a:gd name="T17" fmla="*/ 114 h 145"/>
                  <a:gd name="T18" fmla="*/ 67 w 108"/>
                  <a:gd name="T19" fmla="*/ 145 h 145"/>
                  <a:gd name="T20" fmla="*/ 89 w 108"/>
                  <a:gd name="T21" fmla="*/ 145 h 145"/>
                  <a:gd name="T22" fmla="*/ 89 w 108"/>
                  <a:gd name="T23" fmla="*/ 114 h 145"/>
                  <a:gd name="T24" fmla="*/ 108 w 108"/>
                  <a:gd name="T25" fmla="*/ 114 h 145"/>
                  <a:gd name="T26" fmla="*/ 108 w 108"/>
                  <a:gd name="T27" fmla="*/ 96 h 145"/>
                  <a:gd name="T28" fmla="*/ 89 w 108"/>
                  <a:gd name="T29" fmla="*/ 96 h 145"/>
                  <a:gd name="T30" fmla="*/ 89 w 108"/>
                  <a:gd name="T3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45">
                    <a:moveTo>
                      <a:pt x="18" y="96"/>
                    </a:moveTo>
                    <a:lnTo>
                      <a:pt x="67" y="23"/>
                    </a:lnTo>
                    <a:lnTo>
                      <a:pt x="67" y="96"/>
                    </a:lnTo>
                    <a:lnTo>
                      <a:pt x="18" y="96"/>
                    </a:lnTo>
                    <a:close/>
                    <a:moveTo>
                      <a:pt x="89" y="0"/>
                    </a:moveTo>
                    <a:lnTo>
                      <a:pt x="65" y="0"/>
                    </a:lnTo>
                    <a:lnTo>
                      <a:pt x="0" y="96"/>
                    </a:lnTo>
                    <a:lnTo>
                      <a:pt x="0" y="114"/>
                    </a:lnTo>
                    <a:lnTo>
                      <a:pt x="67" y="114"/>
                    </a:lnTo>
                    <a:lnTo>
                      <a:pt x="67" y="145"/>
                    </a:lnTo>
                    <a:lnTo>
                      <a:pt x="89" y="145"/>
                    </a:lnTo>
                    <a:lnTo>
                      <a:pt x="89" y="114"/>
                    </a:lnTo>
                    <a:lnTo>
                      <a:pt x="108" y="114"/>
                    </a:lnTo>
                    <a:lnTo>
                      <a:pt x="108" y="96"/>
                    </a:lnTo>
                    <a:lnTo>
                      <a:pt x="89" y="96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5707068" y="3701178"/>
            <a:ext cx="777862" cy="777862"/>
            <a:chOff x="5707068" y="3655458"/>
            <a:chExt cx="777862" cy="777862"/>
          </a:xfrm>
        </p:grpSpPr>
        <p:sp>
          <p:nvSpPr>
            <p:cNvPr id="57" name="Rounded Rectangle 56"/>
            <p:cNvSpPr/>
            <p:nvPr/>
          </p:nvSpPr>
          <p:spPr>
            <a:xfrm>
              <a:off x="5707068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rgbClr val="F4C738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5841075" y="3823385"/>
              <a:ext cx="509848" cy="442008"/>
              <a:chOff x="5714206" y="2200851"/>
              <a:chExt cx="763588" cy="661987"/>
            </a:xfrm>
            <a:solidFill>
              <a:schemeClr val="bg1"/>
            </a:solidFill>
          </p:grpSpPr>
          <p:sp>
            <p:nvSpPr>
              <p:cNvPr id="88" name="Freeform 29"/>
              <p:cNvSpPr>
                <a:spLocks/>
              </p:cNvSpPr>
              <p:nvPr/>
            </p:nvSpPr>
            <p:spPr bwMode="auto">
              <a:xfrm>
                <a:off x="5714206" y="2200851"/>
                <a:ext cx="763588" cy="422275"/>
              </a:xfrm>
              <a:custGeom>
                <a:avLst/>
                <a:gdLst>
                  <a:gd name="T0" fmla="*/ 239 w 481"/>
                  <a:gd name="T1" fmla="*/ 0 h 266"/>
                  <a:gd name="T2" fmla="*/ 239 w 481"/>
                  <a:gd name="T3" fmla="*/ 0 h 266"/>
                  <a:gd name="T4" fmla="*/ 232 w 481"/>
                  <a:gd name="T5" fmla="*/ 2 h 266"/>
                  <a:gd name="T6" fmla="*/ 222 w 481"/>
                  <a:gd name="T7" fmla="*/ 8 h 266"/>
                  <a:gd name="T8" fmla="*/ 6 w 481"/>
                  <a:gd name="T9" fmla="*/ 223 h 266"/>
                  <a:gd name="T10" fmla="*/ 6 w 481"/>
                  <a:gd name="T11" fmla="*/ 223 h 266"/>
                  <a:gd name="T12" fmla="*/ 2 w 481"/>
                  <a:gd name="T13" fmla="*/ 231 h 266"/>
                  <a:gd name="T14" fmla="*/ 0 w 481"/>
                  <a:gd name="T15" fmla="*/ 241 h 266"/>
                  <a:gd name="T16" fmla="*/ 2 w 481"/>
                  <a:gd name="T17" fmla="*/ 251 h 266"/>
                  <a:gd name="T18" fmla="*/ 6 w 481"/>
                  <a:gd name="T19" fmla="*/ 258 h 266"/>
                  <a:gd name="T20" fmla="*/ 6 w 481"/>
                  <a:gd name="T21" fmla="*/ 258 h 266"/>
                  <a:gd name="T22" fmla="*/ 16 w 481"/>
                  <a:gd name="T23" fmla="*/ 264 h 266"/>
                  <a:gd name="T24" fmla="*/ 24 w 481"/>
                  <a:gd name="T25" fmla="*/ 266 h 266"/>
                  <a:gd name="T26" fmla="*/ 24 w 481"/>
                  <a:gd name="T27" fmla="*/ 266 h 266"/>
                  <a:gd name="T28" fmla="*/ 34 w 481"/>
                  <a:gd name="T29" fmla="*/ 264 h 266"/>
                  <a:gd name="T30" fmla="*/ 41 w 481"/>
                  <a:gd name="T31" fmla="*/ 258 h 266"/>
                  <a:gd name="T32" fmla="*/ 239 w 481"/>
                  <a:gd name="T33" fmla="*/ 60 h 266"/>
                  <a:gd name="T34" fmla="*/ 439 w 481"/>
                  <a:gd name="T35" fmla="*/ 258 h 266"/>
                  <a:gd name="T36" fmla="*/ 439 w 481"/>
                  <a:gd name="T37" fmla="*/ 258 h 266"/>
                  <a:gd name="T38" fmla="*/ 447 w 481"/>
                  <a:gd name="T39" fmla="*/ 264 h 266"/>
                  <a:gd name="T40" fmla="*/ 457 w 481"/>
                  <a:gd name="T41" fmla="*/ 266 h 266"/>
                  <a:gd name="T42" fmla="*/ 457 w 481"/>
                  <a:gd name="T43" fmla="*/ 266 h 266"/>
                  <a:gd name="T44" fmla="*/ 465 w 481"/>
                  <a:gd name="T45" fmla="*/ 264 h 266"/>
                  <a:gd name="T46" fmla="*/ 473 w 481"/>
                  <a:gd name="T47" fmla="*/ 258 h 266"/>
                  <a:gd name="T48" fmla="*/ 473 w 481"/>
                  <a:gd name="T49" fmla="*/ 258 h 266"/>
                  <a:gd name="T50" fmla="*/ 479 w 481"/>
                  <a:gd name="T51" fmla="*/ 251 h 266"/>
                  <a:gd name="T52" fmla="*/ 481 w 481"/>
                  <a:gd name="T53" fmla="*/ 241 h 266"/>
                  <a:gd name="T54" fmla="*/ 479 w 481"/>
                  <a:gd name="T55" fmla="*/ 231 h 266"/>
                  <a:gd name="T56" fmla="*/ 473 w 481"/>
                  <a:gd name="T57" fmla="*/ 223 h 266"/>
                  <a:gd name="T58" fmla="*/ 257 w 481"/>
                  <a:gd name="T59" fmla="*/ 8 h 266"/>
                  <a:gd name="T60" fmla="*/ 257 w 481"/>
                  <a:gd name="T61" fmla="*/ 8 h 266"/>
                  <a:gd name="T62" fmla="*/ 249 w 481"/>
                  <a:gd name="T63" fmla="*/ 2 h 266"/>
                  <a:gd name="T64" fmla="*/ 239 w 481"/>
                  <a:gd name="T65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1" h="266">
                    <a:moveTo>
                      <a:pt x="239" y="0"/>
                    </a:moveTo>
                    <a:lnTo>
                      <a:pt x="239" y="0"/>
                    </a:lnTo>
                    <a:lnTo>
                      <a:pt x="232" y="2"/>
                    </a:lnTo>
                    <a:lnTo>
                      <a:pt x="222" y="8"/>
                    </a:lnTo>
                    <a:lnTo>
                      <a:pt x="6" y="223"/>
                    </a:lnTo>
                    <a:lnTo>
                      <a:pt x="6" y="223"/>
                    </a:lnTo>
                    <a:lnTo>
                      <a:pt x="2" y="231"/>
                    </a:lnTo>
                    <a:lnTo>
                      <a:pt x="0" y="241"/>
                    </a:lnTo>
                    <a:lnTo>
                      <a:pt x="2" y="251"/>
                    </a:lnTo>
                    <a:lnTo>
                      <a:pt x="6" y="258"/>
                    </a:lnTo>
                    <a:lnTo>
                      <a:pt x="6" y="258"/>
                    </a:lnTo>
                    <a:lnTo>
                      <a:pt x="16" y="264"/>
                    </a:lnTo>
                    <a:lnTo>
                      <a:pt x="24" y="266"/>
                    </a:lnTo>
                    <a:lnTo>
                      <a:pt x="24" y="266"/>
                    </a:lnTo>
                    <a:lnTo>
                      <a:pt x="34" y="264"/>
                    </a:lnTo>
                    <a:lnTo>
                      <a:pt x="41" y="258"/>
                    </a:lnTo>
                    <a:lnTo>
                      <a:pt x="239" y="60"/>
                    </a:lnTo>
                    <a:lnTo>
                      <a:pt x="439" y="258"/>
                    </a:lnTo>
                    <a:lnTo>
                      <a:pt x="439" y="258"/>
                    </a:lnTo>
                    <a:lnTo>
                      <a:pt x="447" y="264"/>
                    </a:lnTo>
                    <a:lnTo>
                      <a:pt x="457" y="266"/>
                    </a:lnTo>
                    <a:lnTo>
                      <a:pt x="457" y="266"/>
                    </a:lnTo>
                    <a:lnTo>
                      <a:pt x="465" y="264"/>
                    </a:lnTo>
                    <a:lnTo>
                      <a:pt x="473" y="258"/>
                    </a:lnTo>
                    <a:lnTo>
                      <a:pt x="473" y="258"/>
                    </a:lnTo>
                    <a:lnTo>
                      <a:pt x="479" y="251"/>
                    </a:lnTo>
                    <a:lnTo>
                      <a:pt x="481" y="241"/>
                    </a:lnTo>
                    <a:lnTo>
                      <a:pt x="479" y="231"/>
                    </a:lnTo>
                    <a:lnTo>
                      <a:pt x="473" y="223"/>
                    </a:lnTo>
                    <a:lnTo>
                      <a:pt x="257" y="8"/>
                    </a:lnTo>
                    <a:lnTo>
                      <a:pt x="257" y="8"/>
                    </a:lnTo>
                    <a:lnTo>
                      <a:pt x="249" y="2"/>
                    </a:lnTo>
                    <a:lnTo>
                      <a:pt x="2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31"/>
              <p:cNvSpPr>
                <a:spLocks/>
              </p:cNvSpPr>
              <p:nvPr/>
            </p:nvSpPr>
            <p:spPr bwMode="auto">
              <a:xfrm>
                <a:off x="5817393" y="2353251"/>
                <a:ext cx="557213" cy="509587"/>
              </a:xfrm>
              <a:custGeom>
                <a:avLst/>
                <a:gdLst>
                  <a:gd name="T0" fmla="*/ 174 w 351"/>
                  <a:gd name="T1" fmla="*/ 0 h 321"/>
                  <a:gd name="T2" fmla="*/ 0 w 351"/>
                  <a:gd name="T3" fmla="*/ 174 h 321"/>
                  <a:gd name="T4" fmla="*/ 0 w 351"/>
                  <a:gd name="T5" fmla="*/ 296 h 321"/>
                  <a:gd name="T6" fmla="*/ 0 w 351"/>
                  <a:gd name="T7" fmla="*/ 296 h 321"/>
                  <a:gd name="T8" fmla="*/ 2 w 351"/>
                  <a:gd name="T9" fmla="*/ 306 h 321"/>
                  <a:gd name="T10" fmla="*/ 8 w 351"/>
                  <a:gd name="T11" fmla="*/ 313 h 321"/>
                  <a:gd name="T12" fmla="*/ 16 w 351"/>
                  <a:gd name="T13" fmla="*/ 319 h 321"/>
                  <a:gd name="T14" fmla="*/ 25 w 351"/>
                  <a:gd name="T15" fmla="*/ 321 h 321"/>
                  <a:gd name="T16" fmla="*/ 133 w 351"/>
                  <a:gd name="T17" fmla="*/ 321 h 321"/>
                  <a:gd name="T18" fmla="*/ 133 w 351"/>
                  <a:gd name="T19" fmla="*/ 198 h 321"/>
                  <a:gd name="T20" fmla="*/ 218 w 351"/>
                  <a:gd name="T21" fmla="*/ 198 h 321"/>
                  <a:gd name="T22" fmla="*/ 218 w 351"/>
                  <a:gd name="T23" fmla="*/ 321 h 321"/>
                  <a:gd name="T24" fmla="*/ 325 w 351"/>
                  <a:gd name="T25" fmla="*/ 321 h 321"/>
                  <a:gd name="T26" fmla="*/ 325 w 351"/>
                  <a:gd name="T27" fmla="*/ 321 h 321"/>
                  <a:gd name="T28" fmla="*/ 335 w 351"/>
                  <a:gd name="T29" fmla="*/ 319 h 321"/>
                  <a:gd name="T30" fmla="*/ 343 w 351"/>
                  <a:gd name="T31" fmla="*/ 313 h 321"/>
                  <a:gd name="T32" fmla="*/ 349 w 351"/>
                  <a:gd name="T33" fmla="*/ 306 h 321"/>
                  <a:gd name="T34" fmla="*/ 351 w 351"/>
                  <a:gd name="T35" fmla="*/ 296 h 321"/>
                  <a:gd name="T36" fmla="*/ 351 w 351"/>
                  <a:gd name="T37" fmla="*/ 174 h 321"/>
                  <a:gd name="T38" fmla="*/ 174 w 351"/>
                  <a:gd name="T3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1" h="321">
                    <a:moveTo>
                      <a:pt x="174" y="0"/>
                    </a:moveTo>
                    <a:lnTo>
                      <a:pt x="0" y="174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306"/>
                    </a:lnTo>
                    <a:lnTo>
                      <a:pt x="8" y="313"/>
                    </a:lnTo>
                    <a:lnTo>
                      <a:pt x="16" y="319"/>
                    </a:lnTo>
                    <a:lnTo>
                      <a:pt x="25" y="321"/>
                    </a:lnTo>
                    <a:lnTo>
                      <a:pt x="133" y="321"/>
                    </a:lnTo>
                    <a:lnTo>
                      <a:pt x="133" y="198"/>
                    </a:lnTo>
                    <a:lnTo>
                      <a:pt x="218" y="198"/>
                    </a:lnTo>
                    <a:lnTo>
                      <a:pt x="218" y="321"/>
                    </a:lnTo>
                    <a:lnTo>
                      <a:pt x="325" y="321"/>
                    </a:lnTo>
                    <a:lnTo>
                      <a:pt x="325" y="321"/>
                    </a:lnTo>
                    <a:lnTo>
                      <a:pt x="335" y="319"/>
                    </a:lnTo>
                    <a:lnTo>
                      <a:pt x="343" y="313"/>
                    </a:lnTo>
                    <a:lnTo>
                      <a:pt x="349" y="306"/>
                    </a:lnTo>
                    <a:lnTo>
                      <a:pt x="351" y="296"/>
                    </a:lnTo>
                    <a:lnTo>
                      <a:pt x="351" y="174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4706377" y="4692378"/>
            <a:ext cx="2779245" cy="1122327"/>
            <a:chOff x="4706377" y="4646658"/>
            <a:chExt cx="2779245" cy="1122327"/>
          </a:xfrm>
        </p:grpSpPr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4711503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71" name="Rectangle 3"/>
            <p:cNvSpPr txBox="1">
              <a:spLocks noChangeArrowheads="1"/>
            </p:cNvSpPr>
            <p:nvPr/>
          </p:nvSpPr>
          <p:spPr bwMode="auto">
            <a:xfrm>
              <a:off x="4706377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4860158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8183825" y="4692378"/>
            <a:ext cx="2779245" cy="1122327"/>
            <a:chOff x="8183825" y="4646658"/>
            <a:chExt cx="2779245" cy="1122327"/>
          </a:xfrm>
        </p:grpSpPr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8188951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75" name="Rectangle 3"/>
            <p:cNvSpPr txBox="1">
              <a:spLocks noChangeArrowheads="1"/>
            </p:cNvSpPr>
            <p:nvPr/>
          </p:nvSpPr>
          <p:spPr bwMode="auto">
            <a:xfrm>
              <a:off x="8183825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8337605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436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2358</Words>
  <Application>Microsoft Office PowerPoint</Application>
  <PresentationFormat>宽屏</PresentationFormat>
  <Paragraphs>473</Paragraphs>
  <Slides>32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굴림</vt:lpstr>
      <vt:lpstr>맑은 고딕</vt:lpstr>
      <vt:lpstr>宋体</vt:lpstr>
      <vt:lpstr>Arial</vt:lpstr>
      <vt:lpstr>Calibri</vt:lpstr>
      <vt:lpstr>Tahoma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YANGS</cp:lastModifiedBy>
  <cp:revision>59</cp:revision>
  <dcterms:created xsi:type="dcterms:W3CDTF">2015-12-02T02:04:02Z</dcterms:created>
  <dcterms:modified xsi:type="dcterms:W3CDTF">2018-01-21T14:50:38Z</dcterms:modified>
</cp:coreProperties>
</file>